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60" r:id="rId3"/>
    <p:sldId id="261" r:id="rId4"/>
    <p:sldId id="270" r:id="rId5"/>
    <p:sldId id="267" r:id="rId6"/>
    <p:sldId id="281" r:id="rId7"/>
    <p:sldId id="299" r:id="rId8"/>
    <p:sldId id="300" r:id="rId9"/>
    <p:sldId id="296" r:id="rId10"/>
    <p:sldId id="301" r:id="rId11"/>
    <p:sldId id="302" r:id="rId12"/>
    <p:sldId id="303" r:id="rId13"/>
    <p:sldId id="304" r:id="rId14"/>
    <p:sldId id="297" r:id="rId15"/>
    <p:sldId id="305" r:id="rId16"/>
    <p:sldId id="306" r:id="rId17"/>
    <p:sldId id="307" r:id="rId18"/>
    <p:sldId id="308" r:id="rId19"/>
    <p:sldId id="298" r:id="rId20"/>
    <p:sldId id="309" r:id="rId21"/>
    <p:sldId id="310" r:id="rId22"/>
    <p:sldId id="311" r:id="rId23"/>
    <p:sldId id="312" r:id="rId24"/>
    <p:sldId id="284" r:id="rId25"/>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A6A6A6"/>
    <a:srgbClr val="2A7B7E"/>
    <a:srgbClr val="14C7BE"/>
    <a:srgbClr val="5FC2D3"/>
    <a:srgbClr val="3366FF"/>
    <a:srgbClr val="3333FF"/>
    <a:srgbClr val="5F5F5F"/>
    <a:srgbClr val="3DCE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8983" autoAdjust="0"/>
    <p:restoredTop sz="94660"/>
  </p:normalViewPr>
  <p:slideViewPr>
    <p:cSldViewPr>
      <p:cViewPr>
        <p:scale>
          <a:sx n="100" d="100"/>
          <a:sy n="100" d="100"/>
        </p:scale>
        <p:origin x="240" y="-629"/>
      </p:cViewPr>
      <p:guideLst>
        <p:guide orient="horz" pos="1620"/>
        <p:guide pos="2880"/>
      </p:guideLst>
    </p:cSldViewPr>
  </p:slideViewPr>
  <p:notesTextViewPr>
    <p:cViewPr>
      <p:scale>
        <a:sx n="100" d="100"/>
        <a:sy n="100" d="100"/>
      </p:scale>
      <p:origin x="0" y="0"/>
    </p:cViewPr>
  </p:notesTextViewPr>
  <p:sorterViewPr>
    <p:cViewPr>
      <p:scale>
        <a:sx n="178" d="100"/>
        <a:sy n="178" d="100"/>
      </p:scale>
      <p:origin x="0" y="-879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notesMaster" Target="notesMasters/notesMaster1.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36"/>
    </mc:Choice>
    <mc:Fallback>
      <c:style val="36"/>
    </mc:Fallback>
  </mc:AlternateContent>
  <c:chart>
    <c:title>
      <c:tx>
        <c:rich>
          <a:bodyPr rot="0" spcFirstLastPara="0" vertOverflow="ellipsis" vert="horz" wrap="square" anchor="ctr" anchorCtr="1"/>
          <a:lstStyle/>
          <a:p>
            <a:pPr>
              <a:defRPr lang="zh-CN" sz="2160" b="1" i="0" u="none" strike="noStrike" kern="120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r>
              <a:rPr lang="en-US" dirty="0"/>
              <a:t>PROJECTS IN </a:t>
            </a:r>
            <a:r>
              <a:rPr lang="en-US" dirty="0" smtClean="0"/>
              <a:t>2015</a:t>
            </a:r>
            <a:endParaRPr lang="en-US" dirty="0"/>
          </a:p>
        </c:rich>
      </c:tx>
      <c:layout/>
      <c:overlay val="0"/>
    </c:title>
    <c:autoTitleDeleted val="0"/>
    <c:plotArea>
      <c:layout/>
      <c:barChart>
        <c:barDir val="col"/>
        <c:grouping val="clustered"/>
        <c:varyColors val="0"/>
        <c:ser>
          <c:idx val="0"/>
          <c:order val="0"/>
          <c:tx>
            <c:strRef>
              <c:f>Sheet1!$B$1</c:f>
              <c:strCache>
                <c:ptCount val="1"/>
                <c:pt idx="0">
                  <c:v>PROJECTS IN 2010</c:v>
                </c:pt>
              </c:strCache>
            </c:strRef>
          </c:tx>
          <c:spPr>
            <a:solidFill>
              <a:schemeClr val="bg1">
                <a:alpha val="35000"/>
              </a:schemeClr>
            </a:solidFill>
            <a:ln w="9525" cap="flat" cmpd="sng" algn="ctr">
              <a:noFill/>
              <a:prstDash val="solid"/>
              <a:round/>
            </a:ln>
          </c:spPr>
          <c:invertIfNegative val="0"/>
          <c:dLbls>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Sheet1!$A$2:$A$4</c:f>
              <c:strCache>
                <c:ptCount val="3"/>
                <c:pt idx="0">
                  <c:v>WEBSITES</c:v>
                </c:pt>
                <c:pt idx="1">
                  <c:v>SEO</c:v>
                </c:pt>
                <c:pt idx="2">
                  <c:v>UX</c:v>
                </c:pt>
              </c:strCache>
            </c:strRef>
          </c:cat>
          <c:val>
            <c:numRef>
              <c:f>Sheet1!$B$2:$B$4</c:f>
              <c:numCache>
                <c:formatCode>General</c:formatCode>
                <c:ptCount val="3"/>
                <c:pt idx="0">
                  <c:v>7</c:v>
                </c:pt>
                <c:pt idx="1">
                  <c:v>2</c:v>
                </c:pt>
                <c:pt idx="2">
                  <c:v>3</c:v>
                </c:pt>
              </c:numCache>
            </c:numRef>
          </c:val>
        </c:ser>
        <c:dLbls>
          <c:showLegendKey val="0"/>
          <c:showVal val="1"/>
          <c:showCatName val="0"/>
          <c:showSerName val="0"/>
          <c:showPercent val="0"/>
          <c:showBubbleSize val="0"/>
        </c:dLbls>
        <c:gapWidth val="150"/>
        <c:axId val="995615104"/>
        <c:axId val="995616640"/>
      </c:barChart>
      <c:catAx>
        <c:axId val="995615104"/>
        <c:scaling>
          <c:orientation val="minMax"/>
        </c:scaling>
        <c:delete val="0"/>
        <c:axPos val="b"/>
        <c:numFmt formatCode="General" sourceLinked="0"/>
        <c:majorTickMark val="none"/>
        <c:minorTickMark val="none"/>
        <c:tickLblPos val="nextTo"/>
        <c:txPr>
          <a:bodyPr rot="-60000000" spcFirstLastPara="0" vertOverflow="ellipsis" vert="horz" wrap="square" anchor="ctr" anchorCtr="1"/>
          <a:lstStyle/>
          <a:p>
            <a:pPr>
              <a:defRPr lang="zh-CN" sz="1800" b="0" i="0" u="none" strike="noStrike" kern="120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p>
        </c:txPr>
        <c:crossAx val="995616640"/>
        <c:crosses val="autoZero"/>
        <c:auto val="1"/>
        <c:lblAlgn val="ctr"/>
        <c:lblOffset val="100"/>
        <c:noMultiLvlLbl val="0"/>
      </c:catAx>
      <c:valAx>
        <c:axId val="995616640"/>
        <c:scaling>
          <c:orientation val="minMax"/>
        </c:scaling>
        <c:delete val="1"/>
        <c:axPos val="l"/>
        <c:numFmt formatCode="General" sourceLinked="1"/>
        <c:majorTickMark val="out"/>
        <c:minorTickMark val="none"/>
        <c:tickLblPos val="nextTo"/>
        <c:txPr>
          <a:bodyPr rot="-60000000" spcFirstLastPara="0" vertOverflow="ellipsis" vert="horz" wrap="square" anchor="ctr" anchorCtr="1"/>
          <a:lstStyle/>
          <a:p>
            <a:pPr>
              <a:defRPr lang="zh-CN" sz="1800" b="0" i="0" u="none" strike="noStrike" kern="120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p>
        </c:txPr>
        <c:crossAx val="995615104"/>
        <c:crosses val="autoZero"/>
        <c:crossBetween val="between"/>
      </c:valAx>
      <c:spPr>
        <a:noFill/>
      </c:spPr>
    </c:plotArea>
    <c:plotVisOnly val="1"/>
    <c:dispBlanksAs val="gap"/>
    <c:showDLblsOverMax val="0"/>
  </c:chart>
  <c:spPr>
    <a:noFill/>
    <a:ln w="9525" cap="flat" cmpd="sng" algn="ctr">
      <a:noFill/>
      <a:prstDash val="solid"/>
      <a:round/>
    </a:ln>
  </c:spPr>
  <c:txPr>
    <a:bodyPr/>
    <a:lstStyle/>
    <a:p>
      <a:pPr>
        <a:defRPr lang="zh-CN" sz="18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E24A29-24A8-4A46-B455-98C5AFC569D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3CE92-5289-46A3-80C0-7FCBA8AD486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397" y="-985"/>
            <a:ext cx="9144793" cy="5145470"/>
          </a:xfrm>
          <a:prstGeom prst="rect">
            <a:avLst/>
          </a:prstGeom>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397" y="-985"/>
            <a:ext cx="9144793" cy="5145470"/>
          </a:xfrm>
          <a:prstGeom prst="rect">
            <a:avLst/>
          </a:prstGeom>
        </p:spPr>
      </p:pic>
      <p:sp>
        <p:nvSpPr>
          <p:cNvPr id="7" name="矩形 6"/>
          <p:cNvSpPr/>
          <p:nvPr userDrawn="1"/>
        </p:nvSpPr>
        <p:spPr>
          <a:xfrm>
            <a:off x="0" y="-985"/>
            <a:ext cx="9144000" cy="5145470"/>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397" y="-985"/>
            <a:ext cx="9144793" cy="5145470"/>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hdphoto1.wdp"/><Relationship Id="rId1"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hdphoto3.wdp"/><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0.jpeg"/><Relationship Id="rId1"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hdphoto3.wdp"/><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png"/><Relationship Id="rId2" Type="http://schemas.microsoft.com/office/2007/relationships/hdphoto" Target="../media/hdphoto2.wdp"/><Relationship Id="rId1"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hdphoto1.wdp"/><Relationship Id="rId1"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hdphoto3.wdp"/><Relationship Id="rId1"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hdphoto3.wdp"/><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1"/>
          <p:cNvGrpSpPr/>
          <p:nvPr/>
        </p:nvGrpSpPr>
        <p:grpSpPr bwMode="auto">
          <a:xfrm>
            <a:off x="0" y="487062"/>
            <a:ext cx="9158420" cy="2218055"/>
            <a:chOff x="0" y="0"/>
            <a:chExt cx="12192000" cy="2952750"/>
          </a:xfrm>
        </p:grpSpPr>
        <p:sp>
          <p:nvSpPr>
            <p:cNvPr id="108" name="矩形 7"/>
            <p:cNvSpPr>
              <a:spLocks noChangeArrowheads="1"/>
            </p:cNvSpPr>
            <p:nvPr/>
          </p:nvSpPr>
          <p:spPr bwMode="auto">
            <a:xfrm>
              <a:off x="0" y="209550"/>
              <a:ext cx="12192000" cy="2514600"/>
            </a:xfrm>
            <a:prstGeom prst="rect">
              <a:avLst/>
            </a:prstGeom>
            <a:solidFill>
              <a:srgbClr val="FFFFFF">
                <a:alpha val="37999"/>
              </a:srgbClr>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09" name="矩形 8"/>
            <p:cNvSpPr>
              <a:spLocks noChangeArrowheads="1"/>
            </p:cNvSpPr>
            <p:nvPr/>
          </p:nvSpPr>
          <p:spPr bwMode="auto">
            <a:xfrm flipV="1">
              <a:off x="0" y="0"/>
              <a:ext cx="12192000" cy="133350"/>
            </a:xfrm>
            <a:prstGeom prst="rect">
              <a:avLst/>
            </a:prstGeom>
            <a:solidFill>
              <a:srgbClr val="FFFFFF">
                <a:alpha val="37999"/>
              </a:srgbClr>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10" name="矩形 10"/>
            <p:cNvSpPr>
              <a:spLocks noChangeArrowheads="1"/>
            </p:cNvSpPr>
            <p:nvPr/>
          </p:nvSpPr>
          <p:spPr bwMode="auto">
            <a:xfrm flipV="1">
              <a:off x="0" y="2819400"/>
              <a:ext cx="12192000" cy="133350"/>
            </a:xfrm>
            <a:prstGeom prst="rect">
              <a:avLst/>
            </a:prstGeom>
            <a:solidFill>
              <a:srgbClr val="FFFFFF">
                <a:alpha val="37999"/>
              </a:srgbClr>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6" name="TextBox 5"/>
          <p:cNvSpPr txBox="1"/>
          <p:nvPr/>
        </p:nvSpPr>
        <p:spPr>
          <a:xfrm>
            <a:off x="1208085" y="2859782"/>
            <a:ext cx="6727825" cy="768350"/>
          </a:xfrm>
          <a:prstGeom prst="rect">
            <a:avLst/>
          </a:prstGeom>
          <a:noFill/>
        </p:spPr>
        <p:txBody>
          <a:bodyPr wrap="none" rtlCol="0">
            <a:spAutoFit/>
          </a:bodyPr>
          <a:lstStyle>
            <a:defPPr>
              <a:defRPr lang="zh-CN"/>
            </a:defPPr>
            <a:lvl1pPr algn="ctr">
              <a:defRPr sz="115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ctr"/>
            <a:r>
              <a:rPr lang="en-US" altLang="zh-CN" sz="4400" dirty="0">
                <a:latin typeface="微软雅黑" panose="020B0503020204020204" pitchFamily="34" charset="-122"/>
                <a:ea typeface="微软雅黑" panose="020B0503020204020204" pitchFamily="34" charset="-122"/>
              </a:rPr>
              <a:t>FREEPPT7 POWERPOINT</a:t>
            </a:r>
            <a:endParaRPr lang="zh-CN" altLang="en-US" sz="4400" dirty="0">
              <a:latin typeface="微软雅黑" panose="020B0503020204020204" pitchFamily="34" charset="-122"/>
              <a:ea typeface="微软雅黑" panose="020B0503020204020204" pitchFamily="34" charset="-122"/>
            </a:endParaRPr>
          </a:p>
        </p:txBody>
      </p:sp>
      <p:sp>
        <p:nvSpPr>
          <p:cNvPr id="65" name="文本框 64"/>
          <p:cNvSpPr txBox="1"/>
          <p:nvPr/>
        </p:nvSpPr>
        <p:spPr>
          <a:xfrm>
            <a:off x="2602102" y="3629223"/>
            <a:ext cx="3939796" cy="369332"/>
          </a:xfrm>
          <a:prstGeom prst="rect">
            <a:avLst/>
          </a:prstGeom>
          <a:solidFill>
            <a:srgbClr val="2A7B7E"/>
          </a:solidFill>
        </p:spPr>
        <p:txBody>
          <a:bodyPr wrap="none" rtlCol="0">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CLICK HERE ADD YOUR SUB TITLE</a:t>
            </a:r>
            <a:endParaRPr lang="zh-CN" altLang="en-US"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endParaRPr>
          </a:p>
        </p:txBody>
      </p:sp>
      <p:grpSp>
        <p:nvGrpSpPr>
          <p:cNvPr id="66" name="组合 65"/>
          <p:cNvGrpSpPr/>
          <p:nvPr/>
        </p:nvGrpSpPr>
        <p:grpSpPr>
          <a:xfrm rot="18425727">
            <a:off x="7605075" y="4696862"/>
            <a:ext cx="652064" cy="842456"/>
            <a:chOff x="7608678" y="2072194"/>
            <a:chExt cx="1155251" cy="1492566"/>
          </a:xfrm>
        </p:grpSpPr>
        <p:sp>
          <p:nvSpPr>
            <p:cNvPr id="67" name="等腰三角形 66"/>
            <p:cNvSpPr/>
            <p:nvPr/>
          </p:nvSpPr>
          <p:spPr>
            <a:xfrm rot="10800000" flipH="1" flipV="1">
              <a:off x="7608678" y="2094792"/>
              <a:ext cx="575511" cy="554594"/>
            </a:xfrm>
            <a:prstGeom prst="triangle">
              <a:avLst>
                <a:gd name="adj" fmla="val 1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8" name="等腰三角形 67"/>
            <p:cNvSpPr/>
            <p:nvPr/>
          </p:nvSpPr>
          <p:spPr>
            <a:xfrm rot="10800000" flipH="1" flipV="1">
              <a:off x="8188418" y="2072194"/>
              <a:ext cx="575511" cy="577192"/>
            </a:xfrm>
            <a:prstGeom prst="triangle">
              <a:avLst>
                <a:gd name="adj" fmla="val 0"/>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9" name="等腰三角形 68"/>
            <p:cNvSpPr/>
            <p:nvPr/>
          </p:nvSpPr>
          <p:spPr>
            <a:xfrm rot="10800000" flipH="1">
              <a:off x="7608678" y="2650491"/>
              <a:ext cx="575511" cy="914269"/>
            </a:xfrm>
            <a:prstGeom prst="triangle">
              <a:avLst>
                <a:gd name="adj" fmla="val 10000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0" name="等腰三角形 69"/>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1" name="组合 70"/>
          <p:cNvGrpSpPr/>
          <p:nvPr/>
        </p:nvGrpSpPr>
        <p:grpSpPr>
          <a:xfrm rot="606554">
            <a:off x="7634245" y="3849452"/>
            <a:ext cx="465915" cy="673203"/>
            <a:chOff x="7608678" y="2072194"/>
            <a:chExt cx="1155251" cy="1492566"/>
          </a:xfrm>
        </p:grpSpPr>
        <p:sp>
          <p:nvSpPr>
            <p:cNvPr id="72" name="等腰三角形 71"/>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等腰三角形 72"/>
            <p:cNvSpPr/>
            <p:nvPr/>
          </p:nvSpPr>
          <p:spPr>
            <a:xfrm rot="10800000" flipH="1" flipV="1">
              <a:off x="8188418" y="2072194"/>
              <a:ext cx="575511" cy="577192"/>
            </a:xfrm>
            <a:prstGeom prst="triangle">
              <a:avLst>
                <a:gd name="adj" fmla="val 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4" name="等腰三角形 73"/>
            <p:cNvSpPr/>
            <p:nvPr/>
          </p:nvSpPr>
          <p:spPr>
            <a:xfrm rot="10800000" flipH="1">
              <a:off x="7608678" y="2650491"/>
              <a:ext cx="575511" cy="914269"/>
            </a:xfrm>
            <a:prstGeom prst="triangle">
              <a:avLst>
                <a:gd name="adj" fmla="val 10000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5" name="等腰三角形 74"/>
            <p:cNvSpPr/>
            <p:nvPr/>
          </p:nvSpPr>
          <p:spPr>
            <a:xfrm rot="10800000" flipH="1">
              <a:off x="8188418" y="2650491"/>
              <a:ext cx="575511" cy="914269"/>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1" name="组合 80"/>
          <p:cNvGrpSpPr/>
          <p:nvPr/>
        </p:nvGrpSpPr>
        <p:grpSpPr>
          <a:xfrm rot="20928478">
            <a:off x="8266735" y="4013039"/>
            <a:ext cx="926828" cy="1197447"/>
            <a:chOff x="7608678" y="2072194"/>
            <a:chExt cx="1155251" cy="1492566"/>
          </a:xfrm>
        </p:grpSpPr>
        <p:sp>
          <p:nvSpPr>
            <p:cNvPr id="82" name="等腰三角形 81"/>
            <p:cNvSpPr/>
            <p:nvPr/>
          </p:nvSpPr>
          <p:spPr>
            <a:xfrm rot="10800000" flipH="1" flipV="1">
              <a:off x="7608678" y="2094792"/>
              <a:ext cx="575511" cy="554594"/>
            </a:xfrm>
            <a:prstGeom prst="triangle">
              <a:avLst>
                <a:gd name="adj" fmla="val 1000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等腰三角形 82"/>
            <p:cNvSpPr/>
            <p:nvPr/>
          </p:nvSpPr>
          <p:spPr>
            <a:xfrm rot="10800000" flipH="1" flipV="1">
              <a:off x="8188418" y="2072194"/>
              <a:ext cx="575511" cy="577192"/>
            </a:xfrm>
            <a:prstGeom prst="triangle">
              <a:avLst>
                <a:gd name="adj"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4" name="等腰三角形 83"/>
            <p:cNvSpPr/>
            <p:nvPr/>
          </p:nvSpPr>
          <p:spPr>
            <a:xfrm rot="10800000" flipH="1">
              <a:off x="7608678" y="2650491"/>
              <a:ext cx="575511" cy="914269"/>
            </a:xfrm>
            <a:prstGeom prst="triangle">
              <a:avLst>
                <a:gd name="adj" fmla="val 100000"/>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5" name="等腰三角形 84"/>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6" name="组合 85"/>
          <p:cNvGrpSpPr/>
          <p:nvPr/>
        </p:nvGrpSpPr>
        <p:grpSpPr>
          <a:xfrm rot="19431483">
            <a:off x="7604069" y="3373771"/>
            <a:ext cx="250452" cy="361879"/>
            <a:chOff x="7608678" y="2072194"/>
            <a:chExt cx="1155251" cy="1492566"/>
          </a:xfrm>
        </p:grpSpPr>
        <p:sp>
          <p:nvSpPr>
            <p:cNvPr id="87" name="等腰三角形 86"/>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8" name="等腰三角形 87"/>
            <p:cNvSpPr/>
            <p:nvPr/>
          </p:nvSpPr>
          <p:spPr>
            <a:xfrm rot="10800000" flipH="1" flipV="1">
              <a:off x="8188418" y="2072194"/>
              <a:ext cx="575511" cy="577192"/>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9" name="等腰三角形 88"/>
            <p:cNvSpPr/>
            <p:nvPr/>
          </p:nvSpPr>
          <p:spPr>
            <a:xfrm rot="10800000" flipH="1">
              <a:off x="7608678" y="2650491"/>
              <a:ext cx="575511" cy="914269"/>
            </a:xfrm>
            <a:prstGeom prst="triangle">
              <a:avLst>
                <a:gd name="adj" fmla="val 1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0" name="等腰三角形 89"/>
            <p:cNvSpPr/>
            <p:nvPr/>
          </p:nvSpPr>
          <p:spPr>
            <a:xfrm rot="10800000" flipH="1">
              <a:off x="8188418" y="2650491"/>
              <a:ext cx="575511" cy="914269"/>
            </a:xfrm>
            <a:prstGeom prst="triangle">
              <a:avLst>
                <a:gd name="adj" fmla="val 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1" name="组合 90"/>
          <p:cNvGrpSpPr/>
          <p:nvPr/>
        </p:nvGrpSpPr>
        <p:grpSpPr>
          <a:xfrm rot="21250768">
            <a:off x="642065" y="3866695"/>
            <a:ext cx="304993" cy="637489"/>
            <a:chOff x="7608678" y="2072194"/>
            <a:chExt cx="1155251" cy="1492566"/>
          </a:xfrm>
        </p:grpSpPr>
        <p:sp>
          <p:nvSpPr>
            <p:cNvPr id="92" name="等腰三角形 91"/>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3" name="等腰三角形 92"/>
            <p:cNvSpPr/>
            <p:nvPr/>
          </p:nvSpPr>
          <p:spPr>
            <a:xfrm rot="10800000" flipH="1" flipV="1">
              <a:off x="8188418" y="2072194"/>
              <a:ext cx="575511" cy="577192"/>
            </a:xfrm>
            <a:prstGeom prst="triangle">
              <a:avLst>
                <a:gd name="adj" fmla="val 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4" name="等腰三角形 93"/>
            <p:cNvSpPr/>
            <p:nvPr/>
          </p:nvSpPr>
          <p:spPr>
            <a:xfrm rot="10800000" flipH="1">
              <a:off x="7608678" y="2650491"/>
              <a:ext cx="575511" cy="914269"/>
            </a:xfrm>
            <a:prstGeom prst="triangle">
              <a:avLst>
                <a:gd name="adj" fmla="val 10000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5" name="等腰三角形 94"/>
            <p:cNvSpPr/>
            <p:nvPr/>
          </p:nvSpPr>
          <p:spPr>
            <a:xfrm rot="10800000" flipH="1">
              <a:off x="8188418" y="2650491"/>
              <a:ext cx="575511" cy="914269"/>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6" name="组合 95"/>
          <p:cNvGrpSpPr/>
          <p:nvPr/>
        </p:nvGrpSpPr>
        <p:grpSpPr>
          <a:xfrm rot="3547030">
            <a:off x="457915" y="4691083"/>
            <a:ext cx="982892" cy="805722"/>
            <a:chOff x="7608678" y="2072194"/>
            <a:chExt cx="1155251" cy="1492566"/>
          </a:xfrm>
        </p:grpSpPr>
        <p:sp>
          <p:nvSpPr>
            <p:cNvPr id="97" name="等腰三角形 96"/>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8" name="等腰三角形 97"/>
            <p:cNvSpPr/>
            <p:nvPr/>
          </p:nvSpPr>
          <p:spPr>
            <a:xfrm rot="10800000" flipH="1" flipV="1">
              <a:off x="8188418" y="2072194"/>
              <a:ext cx="575511" cy="577192"/>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等腰三角形 98"/>
            <p:cNvSpPr/>
            <p:nvPr/>
          </p:nvSpPr>
          <p:spPr>
            <a:xfrm rot="10800000" flipH="1">
              <a:off x="7608678" y="2650491"/>
              <a:ext cx="575511" cy="914269"/>
            </a:xfrm>
            <a:prstGeom prst="triangle">
              <a:avLst>
                <a:gd name="adj" fmla="val 1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等腰三角形 99"/>
            <p:cNvSpPr/>
            <p:nvPr/>
          </p:nvSpPr>
          <p:spPr>
            <a:xfrm rot="10800000" flipH="1">
              <a:off x="8188418" y="2650491"/>
              <a:ext cx="575511" cy="914269"/>
            </a:xfrm>
            <a:prstGeom prst="triangle">
              <a:avLst>
                <a:gd name="adj" fmla="val 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1" name="组合 100"/>
          <p:cNvGrpSpPr/>
          <p:nvPr/>
        </p:nvGrpSpPr>
        <p:grpSpPr>
          <a:xfrm rot="1684352">
            <a:off x="-199550" y="3996633"/>
            <a:ext cx="652064" cy="842456"/>
            <a:chOff x="7608678" y="2072194"/>
            <a:chExt cx="1155251" cy="1492566"/>
          </a:xfrm>
        </p:grpSpPr>
        <p:sp>
          <p:nvSpPr>
            <p:cNvPr id="102" name="等腰三角形 101"/>
            <p:cNvSpPr/>
            <p:nvPr/>
          </p:nvSpPr>
          <p:spPr>
            <a:xfrm rot="10800000" flipH="1" flipV="1">
              <a:off x="7608678" y="2094792"/>
              <a:ext cx="575511" cy="554594"/>
            </a:xfrm>
            <a:prstGeom prst="triangle">
              <a:avLst>
                <a:gd name="adj" fmla="val 1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3" name="等腰三角形 102"/>
            <p:cNvSpPr/>
            <p:nvPr/>
          </p:nvSpPr>
          <p:spPr>
            <a:xfrm rot="10800000" flipH="1" flipV="1">
              <a:off x="8188418" y="2072194"/>
              <a:ext cx="575511" cy="577192"/>
            </a:xfrm>
            <a:prstGeom prst="triangle">
              <a:avLst>
                <a:gd name="adj" fmla="val 0"/>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4" name="等腰三角形 103"/>
            <p:cNvSpPr/>
            <p:nvPr/>
          </p:nvSpPr>
          <p:spPr>
            <a:xfrm rot="10800000" flipH="1">
              <a:off x="7608678" y="2650491"/>
              <a:ext cx="575511" cy="914269"/>
            </a:xfrm>
            <a:prstGeom prst="triangle">
              <a:avLst>
                <a:gd name="adj" fmla="val 10000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5" name="等腰三角形 104"/>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61" name="图片 60"/>
          <p:cNvPicPr>
            <a:picLocks noChangeAspect="1"/>
          </p:cNvPicPr>
          <p:nvPr/>
        </p:nvPicPr>
        <p:blipFill>
          <a:blip r:embed="rId1">
            <a:extLst>
              <a:ext uri="{BEBA8EAE-BF5A-486C-A8C5-ECC9F3942E4B}">
                <a14:imgProps xmlns:a14="http://schemas.microsoft.com/office/drawing/2010/main">
                  <a14:imgLayer r:embed="rId2">
                    <a14:imgEffect>
                      <a14:artisticBlur radius="24"/>
                    </a14:imgEffect>
                  </a14:imgLayer>
                </a14:imgProps>
              </a:ext>
            </a:extLst>
          </a:blip>
          <a:stretch>
            <a:fillRect/>
          </a:stretch>
        </p:blipFill>
        <p:spPr>
          <a:xfrm>
            <a:off x="7918002" y="1807745"/>
            <a:ext cx="1493649" cy="1902117"/>
          </a:xfrm>
          <a:prstGeom prst="rect">
            <a:avLst/>
          </a:prstGeom>
        </p:spPr>
      </p:pic>
      <p:sp>
        <p:nvSpPr>
          <p:cNvPr id="45" name="TextBox 44"/>
          <p:cNvSpPr txBox="1"/>
          <p:nvPr/>
        </p:nvSpPr>
        <p:spPr>
          <a:xfrm>
            <a:off x="1714480" y="785800"/>
            <a:ext cx="5297115" cy="1631216"/>
          </a:xfrm>
          <a:prstGeom prst="rect">
            <a:avLst/>
          </a:prstGeom>
          <a:noFill/>
        </p:spPr>
        <p:txBody>
          <a:bodyPr wrap="square" rtlCol="0">
            <a:spAutoFit/>
          </a:bodyPr>
          <a:lstStyle/>
          <a:p>
            <a:pPr algn="ctr"/>
            <a:r>
              <a:rPr lang="en-US" altLang="zh-CN" sz="10000" b="1" dirty="0" smtClean="0">
                <a:solidFill>
                  <a:schemeClr val="bg1"/>
                </a:solidFill>
                <a:latin typeface="微软雅黑" panose="020B0503020204020204" pitchFamily="34" charset="-122"/>
                <a:ea typeface="微软雅黑" panose="020B0503020204020204" pitchFamily="34" charset="-122"/>
              </a:rPr>
              <a:t>201X</a:t>
            </a:r>
            <a:endParaRPr lang="zh-CN" altLang="en-US" sz="10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矩形 95"/>
          <p:cNvSpPr/>
          <p:nvPr/>
        </p:nvSpPr>
        <p:spPr>
          <a:xfrm>
            <a:off x="975594" y="123477"/>
            <a:ext cx="8168406" cy="56007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flipH="1">
            <a:off x="470267" y="113616"/>
            <a:ext cx="447017" cy="586466"/>
            <a:chOff x="7626263" y="2072194"/>
            <a:chExt cx="1137666" cy="1492566"/>
          </a:xfrm>
        </p:grpSpPr>
        <p:sp>
          <p:nvSpPr>
            <p:cNvPr id="98" name="等腰三角形 97"/>
            <p:cNvSpPr/>
            <p:nvPr/>
          </p:nvSpPr>
          <p:spPr>
            <a:xfrm rot="10800000" flipH="1" flipV="1">
              <a:off x="7626263" y="2077207"/>
              <a:ext cx="575510" cy="573284"/>
            </a:xfrm>
            <a:prstGeom prst="triangle">
              <a:avLst>
                <a:gd name="adj" fmla="val 1000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等腰三角形 98"/>
            <p:cNvSpPr/>
            <p:nvPr/>
          </p:nvSpPr>
          <p:spPr>
            <a:xfrm rot="10800000" flipH="1" flipV="1">
              <a:off x="8188418" y="2072194"/>
              <a:ext cx="575511" cy="577192"/>
            </a:xfrm>
            <a:prstGeom prst="triangle">
              <a:avLst>
                <a:gd name="adj"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等腰三角形 99"/>
            <p:cNvSpPr/>
            <p:nvPr/>
          </p:nvSpPr>
          <p:spPr>
            <a:xfrm rot="10800000" flipH="1">
              <a:off x="7626263" y="2650491"/>
              <a:ext cx="575510" cy="914269"/>
            </a:xfrm>
            <a:prstGeom prst="triangle">
              <a:avLst>
                <a:gd name="adj" fmla="val 100000"/>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1" name="等腰三角形 100"/>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2" name="矩形 101"/>
          <p:cNvSpPr/>
          <p:nvPr/>
        </p:nvSpPr>
        <p:spPr>
          <a:xfrm>
            <a:off x="0" y="123476"/>
            <a:ext cx="395536" cy="56007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A7B7E"/>
              </a:solidFill>
            </a:endParaRPr>
          </a:p>
        </p:txBody>
      </p:sp>
      <p:sp>
        <p:nvSpPr>
          <p:cNvPr id="103" name="TextBox 8"/>
          <p:cNvSpPr txBox="1"/>
          <p:nvPr/>
        </p:nvSpPr>
        <p:spPr>
          <a:xfrm>
            <a:off x="691" y="153920"/>
            <a:ext cx="383438" cy="461665"/>
          </a:xfrm>
          <a:prstGeom prst="rect">
            <a:avLst/>
          </a:prstGeom>
          <a:noFill/>
        </p:spPr>
        <p:txBody>
          <a:bodyPr wrap="none" rtlCol="0">
            <a:spAutoFit/>
          </a:bodyPr>
          <a:lstStyle/>
          <a:p>
            <a:r>
              <a:rPr lang="en-US" altLang="zh-CN" sz="2400" dirty="0" smtClean="0">
                <a:solidFill>
                  <a:srgbClr val="2A7B7E"/>
                </a:solidFill>
                <a:latin typeface="Broadway" pitchFamily="82" charset="0"/>
              </a:rPr>
              <a:t>2</a:t>
            </a:r>
            <a:endParaRPr lang="zh-CN" altLang="en-US" sz="2400" dirty="0">
              <a:solidFill>
                <a:srgbClr val="2A7B7E"/>
              </a:solidFill>
              <a:latin typeface="Broadway" pitchFamily="82" charset="0"/>
            </a:endParaRPr>
          </a:p>
        </p:txBody>
      </p:sp>
      <p:sp>
        <p:nvSpPr>
          <p:cNvPr id="104" name="TextBox 237"/>
          <p:cNvSpPr txBox="1"/>
          <p:nvPr/>
        </p:nvSpPr>
        <p:spPr>
          <a:xfrm>
            <a:off x="965266" y="156913"/>
            <a:ext cx="3250565" cy="460375"/>
          </a:xfrm>
          <a:prstGeom prst="rect">
            <a:avLst/>
          </a:prstGeom>
          <a:noFill/>
        </p:spPr>
        <p:txBody>
          <a:bodyPr wrap="none" rtlCol="0">
            <a:spAutoFit/>
          </a:bodyPr>
          <a:lstStyle/>
          <a:p>
            <a:pPr algn="l"/>
            <a:r>
              <a:rPr lang="en-US" sz="2400" b="1" dirty="0">
                <a:solidFill>
                  <a:schemeClr val="bg1"/>
                </a:solidFill>
                <a:sym typeface="+mn-ea"/>
              </a:rPr>
              <a:t>FREEPPT7</a:t>
            </a:r>
            <a:r>
              <a:rPr lang="en-US" altLang="zh-CN" sz="2400" b="1" dirty="0">
                <a:solidFill>
                  <a:srgbClr val="2A7B7E"/>
                </a:solidFill>
              </a:rPr>
              <a:t> POWERPOINT</a:t>
            </a:r>
            <a:endParaRPr lang="en-US" altLang="zh-CN" sz="2400" b="1" dirty="0">
              <a:solidFill>
                <a:srgbClr val="2A7B7E"/>
              </a:solidFill>
            </a:endParaRPr>
          </a:p>
        </p:txBody>
      </p:sp>
      <p:pic>
        <p:nvPicPr>
          <p:cNvPr id="61"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403307" y="2237533"/>
            <a:ext cx="2740693" cy="299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 name="Group 8"/>
          <p:cNvGrpSpPr/>
          <p:nvPr/>
        </p:nvGrpSpPr>
        <p:grpSpPr bwMode="auto">
          <a:xfrm>
            <a:off x="384129" y="1549255"/>
            <a:ext cx="5875028" cy="3102917"/>
            <a:chOff x="0" y="0"/>
            <a:chExt cx="5045868" cy="2664296"/>
          </a:xfrm>
        </p:grpSpPr>
        <p:sp>
          <p:nvSpPr>
            <p:cNvPr id="63" name="矩形 35"/>
            <p:cNvSpPr>
              <a:spLocks noChangeArrowheads="1"/>
            </p:cNvSpPr>
            <p:nvPr/>
          </p:nvSpPr>
          <p:spPr bwMode="auto">
            <a:xfrm>
              <a:off x="0" y="204288"/>
              <a:ext cx="2453208" cy="198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微软雅黑" panose="020B0503020204020204" pitchFamily="34" charset="-122"/>
                </a:rPr>
                <a:t>Please add a comment here. According to adjust the font and font size. Recommended justified. Please add a comment here. According to adjust the font and font size. Recommended justified.</a:t>
              </a:r>
              <a:endParaRPr lang="zh-CN" altLang="en-US" sz="1200" dirty="0">
                <a:solidFill>
                  <a:schemeClr val="bg1"/>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a:p>
              <a:r>
                <a:rPr lang="en-US"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微软雅黑" panose="020B0503020204020204" pitchFamily="34" charset="-122"/>
                </a:rPr>
                <a:t>Please add a comment here. According to adjust the font and font size. Recommended justified. </a:t>
              </a:r>
              <a:endParaRPr lang="zh-CN" altLang="en-US" sz="1200" dirty="0">
                <a:solidFill>
                  <a:schemeClr val="bg1"/>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a:p>
              <a:r>
                <a:rPr lang="en-US"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微软雅黑" panose="020B0503020204020204" pitchFamily="34" charset="-122"/>
                </a:rPr>
                <a:t>Please add a comment here. According to adjust the font and font size. Recommended justified.</a:t>
              </a:r>
              <a:endParaRPr lang="zh-CN" altLang="en-US" sz="2000" dirty="0">
                <a:solidFill>
                  <a:schemeClr val="bg1"/>
                </a:solidFill>
                <a:latin typeface="Open Sans Light" panose="020B0306030504020204" pitchFamily="34" charset="0"/>
                <a:cs typeface="Open Sans Light" panose="020B0306030504020204" pitchFamily="34" charset="0"/>
              </a:endParaRPr>
            </a:p>
          </p:txBody>
        </p:sp>
        <p:sp>
          <p:nvSpPr>
            <p:cNvPr id="64" name="矩形 36"/>
            <p:cNvSpPr>
              <a:spLocks noChangeArrowheads="1"/>
            </p:cNvSpPr>
            <p:nvPr/>
          </p:nvSpPr>
          <p:spPr bwMode="auto">
            <a:xfrm>
              <a:off x="2592660" y="204286"/>
              <a:ext cx="2453208" cy="134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微软雅黑" panose="020B0503020204020204" pitchFamily="34" charset="-122"/>
                </a:rPr>
                <a:t>Please add a comment here. According to adjust the font and font size. Recommended justified. Please add a comment here. According to adjust the font and font size. Recommended justified.</a:t>
              </a:r>
              <a:endParaRPr lang="zh-CN" altLang="en-US" sz="1200">
                <a:solidFill>
                  <a:schemeClr val="bg1"/>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a:p>
              <a:r>
                <a:rPr lang="en-US"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微软雅黑" panose="020B0503020204020204" pitchFamily="34" charset="-122"/>
                </a:rPr>
                <a:t>Please add a comment here. According to adjust the font and font size. </a:t>
              </a:r>
              <a:endParaRPr lang="zh-CN" altLang="en-US" sz="2000">
                <a:solidFill>
                  <a:schemeClr val="bg1"/>
                </a:solidFill>
                <a:latin typeface="Open Sans Light" panose="020B0306030504020204" pitchFamily="34" charset="0"/>
                <a:cs typeface="Open Sans Light" panose="020B0306030504020204" pitchFamily="34" charset="0"/>
              </a:endParaRPr>
            </a:p>
          </p:txBody>
        </p:sp>
        <p:sp>
          <p:nvSpPr>
            <p:cNvPr id="65" name="矩形 37"/>
            <p:cNvSpPr>
              <a:spLocks noChangeArrowheads="1"/>
            </p:cNvSpPr>
            <p:nvPr/>
          </p:nvSpPr>
          <p:spPr bwMode="auto">
            <a:xfrm>
              <a:off x="86841" y="0"/>
              <a:ext cx="4824000" cy="1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400">
                <a:solidFill>
                  <a:schemeClr val="bg1"/>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66" name="矩形 38"/>
            <p:cNvSpPr>
              <a:spLocks noChangeArrowheads="1"/>
            </p:cNvSpPr>
            <p:nvPr/>
          </p:nvSpPr>
          <p:spPr bwMode="auto">
            <a:xfrm>
              <a:off x="86841" y="2646296"/>
              <a:ext cx="4824000" cy="1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400">
                <a:solidFill>
                  <a:schemeClr val="bg1"/>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grpSp>
      <p:sp>
        <p:nvSpPr>
          <p:cNvPr id="67" name="矩形 40"/>
          <p:cNvSpPr>
            <a:spLocks noChangeArrowheads="1"/>
          </p:cNvSpPr>
          <p:nvPr/>
        </p:nvSpPr>
        <p:spPr bwMode="auto">
          <a:xfrm>
            <a:off x="485774" y="1131590"/>
            <a:ext cx="5616296" cy="380703"/>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zh-CN" sz="1600">
              <a:solidFill>
                <a:schemeClr val="lt1"/>
              </a:solidFill>
              <a:latin typeface="Open Sans Light" panose="020B0306030504020204" pitchFamily="34" charset="0"/>
              <a:ea typeface="Open Sans Light" panose="020B0306030504020204" pitchFamily="34" charset="0"/>
              <a:cs typeface="Open Sans Light" panose="020B0306030504020204" pitchFamily="34" charset="0"/>
              <a:sym typeface="微软雅黑" panose="020B0503020204020204" pitchFamily="34" charset="-122"/>
            </a:endParaRPr>
          </a:p>
        </p:txBody>
      </p:sp>
      <p:sp>
        <p:nvSpPr>
          <p:cNvPr id="68" name="矩形 70"/>
          <p:cNvSpPr>
            <a:spLocks noChangeArrowheads="1"/>
          </p:cNvSpPr>
          <p:nvPr/>
        </p:nvSpPr>
        <p:spPr bwMode="auto">
          <a:xfrm>
            <a:off x="550920" y="1161297"/>
            <a:ext cx="2705778" cy="322999"/>
          </a:xfrm>
          <a:prstGeom prst="rect">
            <a:avLst/>
          </a:prstGeom>
          <a:solidFill>
            <a:srgbClr val="14C7BE">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1600" dirty="0">
                <a:solidFill>
                  <a:schemeClr val="lt1"/>
                </a:solidFill>
                <a:latin typeface="Open Sans Light" panose="020B0306030504020204" pitchFamily="34" charset="0"/>
                <a:ea typeface="Open Sans Light" panose="020B0306030504020204" pitchFamily="34" charset="0"/>
                <a:cs typeface="Open Sans Light" panose="020B0306030504020204" pitchFamily="34" charset="0"/>
                <a:sym typeface="微软雅黑" panose="020B0503020204020204" pitchFamily="34" charset="-122"/>
              </a:rPr>
              <a:t>Please insert title here</a:t>
            </a:r>
            <a:endParaRPr lang="zh-CN" altLang="en-US" sz="1600">
              <a:solidFill>
                <a:schemeClr val="lt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9" name="等腰三角形 71"/>
          <p:cNvSpPr>
            <a:spLocks noChangeArrowheads="1"/>
          </p:cNvSpPr>
          <p:nvPr/>
        </p:nvSpPr>
        <p:spPr bwMode="auto">
          <a:xfrm rot="5400000">
            <a:off x="5777939" y="1238105"/>
            <a:ext cx="193770" cy="167669"/>
          </a:xfrm>
          <a:prstGeom prst="triangle">
            <a:avLst>
              <a:gd name="adj" fmla="val 50000"/>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zh-CN" sz="1600">
              <a:solidFill>
                <a:schemeClr val="lt1"/>
              </a:solidFill>
              <a:latin typeface="Open Sans Light" panose="020B0306030504020204" pitchFamily="34" charset="0"/>
              <a:ea typeface="Open Sans Light" panose="020B0306030504020204" pitchFamily="34" charset="0"/>
              <a:cs typeface="Open Sans Light" panose="020B0306030504020204" pitchFamily="34" charset="0"/>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矩形 95"/>
          <p:cNvSpPr/>
          <p:nvPr/>
        </p:nvSpPr>
        <p:spPr>
          <a:xfrm>
            <a:off x="975594" y="123477"/>
            <a:ext cx="8168406" cy="56007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flipH="1">
            <a:off x="470267" y="113616"/>
            <a:ext cx="447017" cy="586466"/>
            <a:chOff x="7626263" y="2072194"/>
            <a:chExt cx="1137666" cy="1492566"/>
          </a:xfrm>
        </p:grpSpPr>
        <p:sp>
          <p:nvSpPr>
            <p:cNvPr id="98" name="等腰三角形 97"/>
            <p:cNvSpPr/>
            <p:nvPr/>
          </p:nvSpPr>
          <p:spPr>
            <a:xfrm rot="10800000" flipH="1" flipV="1">
              <a:off x="7626263" y="2077207"/>
              <a:ext cx="575510" cy="573284"/>
            </a:xfrm>
            <a:prstGeom prst="triangle">
              <a:avLst>
                <a:gd name="adj" fmla="val 1000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等腰三角形 98"/>
            <p:cNvSpPr/>
            <p:nvPr/>
          </p:nvSpPr>
          <p:spPr>
            <a:xfrm rot="10800000" flipH="1" flipV="1">
              <a:off x="8188418" y="2072194"/>
              <a:ext cx="575511" cy="577192"/>
            </a:xfrm>
            <a:prstGeom prst="triangle">
              <a:avLst>
                <a:gd name="adj"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等腰三角形 99"/>
            <p:cNvSpPr/>
            <p:nvPr/>
          </p:nvSpPr>
          <p:spPr>
            <a:xfrm rot="10800000" flipH="1">
              <a:off x="7626263" y="2650491"/>
              <a:ext cx="575510" cy="914269"/>
            </a:xfrm>
            <a:prstGeom prst="triangle">
              <a:avLst>
                <a:gd name="adj" fmla="val 100000"/>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1" name="等腰三角形 100"/>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2" name="矩形 101"/>
          <p:cNvSpPr/>
          <p:nvPr/>
        </p:nvSpPr>
        <p:spPr>
          <a:xfrm>
            <a:off x="0" y="123476"/>
            <a:ext cx="395536" cy="56007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A7B7E"/>
              </a:solidFill>
            </a:endParaRPr>
          </a:p>
        </p:txBody>
      </p:sp>
      <p:sp>
        <p:nvSpPr>
          <p:cNvPr id="103" name="TextBox 8"/>
          <p:cNvSpPr txBox="1"/>
          <p:nvPr/>
        </p:nvSpPr>
        <p:spPr>
          <a:xfrm>
            <a:off x="691" y="153920"/>
            <a:ext cx="383438" cy="461665"/>
          </a:xfrm>
          <a:prstGeom prst="rect">
            <a:avLst/>
          </a:prstGeom>
          <a:noFill/>
        </p:spPr>
        <p:txBody>
          <a:bodyPr wrap="none" rtlCol="0">
            <a:spAutoFit/>
          </a:bodyPr>
          <a:lstStyle/>
          <a:p>
            <a:r>
              <a:rPr lang="en-US" altLang="zh-CN" sz="2400" dirty="0" smtClean="0">
                <a:solidFill>
                  <a:srgbClr val="2A7B7E"/>
                </a:solidFill>
                <a:latin typeface="Broadway" pitchFamily="82" charset="0"/>
              </a:rPr>
              <a:t>3</a:t>
            </a:r>
            <a:endParaRPr lang="zh-CN" altLang="en-US" sz="2400" dirty="0">
              <a:solidFill>
                <a:srgbClr val="2A7B7E"/>
              </a:solidFill>
              <a:latin typeface="Broadway" pitchFamily="82" charset="0"/>
            </a:endParaRPr>
          </a:p>
        </p:txBody>
      </p:sp>
      <p:sp>
        <p:nvSpPr>
          <p:cNvPr id="104" name="TextBox 237"/>
          <p:cNvSpPr txBox="1"/>
          <p:nvPr/>
        </p:nvSpPr>
        <p:spPr>
          <a:xfrm>
            <a:off x="965266" y="156913"/>
            <a:ext cx="3250565" cy="460375"/>
          </a:xfrm>
          <a:prstGeom prst="rect">
            <a:avLst/>
          </a:prstGeom>
          <a:noFill/>
        </p:spPr>
        <p:txBody>
          <a:bodyPr wrap="none" rtlCol="0">
            <a:spAutoFit/>
          </a:bodyPr>
          <a:lstStyle/>
          <a:p>
            <a:pPr algn="l"/>
            <a:r>
              <a:rPr lang="en-US" sz="2400" b="1" dirty="0">
                <a:solidFill>
                  <a:schemeClr val="bg1"/>
                </a:solidFill>
                <a:sym typeface="+mn-ea"/>
              </a:rPr>
              <a:t>FREEPPT7</a:t>
            </a:r>
            <a:r>
              <a:rPr lang="en-US" altLang="zh-CN" sz="2400" b="1" dirty="0">
                <a:solidFill>
                  <a:srgbClr val="2A7B7E"/>
                </a:solidFill>
              </a:rPr>
              <a:t> POWERPOINT</a:t>
            </a:r>
            <a:endParaRPr lang="en-US" altLang="zh-CN" sz="2400" b="1" dirty="0">
              <a:solidFill>
                <a:srgbClr val="2A7B7E"/>
              </a:solidFill>
            </a:endParaRPr>
          </a:p>
        </p:txBody>
      </p:sp>
      <p:sp>
        <p:nvSpPr>
          <p:cNvPr id="11" name="Oval 8"/>
          <p:cNvSpPr/>
          <p:nvPr/>
        </p:nvSpPr>
        <p:spPr>
          <a:xfrm>
            <a:off x="672428" y="1275606"/>
            <a:ext cx="794328" cy="794328"/>
          </a:xfrm>
          <a:prstGeom prst="ellipse">
            <a:avLst/>
          </a:prstGeom>
          <a:noFill/>
          <a:ln w="12700">
            <a:solidFill>
              <a:schemeClr val="bg1">
                <a:alpha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TextBox 5"/>
          <p:cNvSpPr txBox="1"/>
          <p:nvPr/>
        </p:nvSpPr>
        <p:spPr>
          <a:xfrm>
            <a:off x="435411" y="2572738"/>
            <a:ext cx="1289182" cy="674031"/>
          </a:xfrm>
          <a:prstGeom prst="rect">
            <a:avLst/>
          </a:prstGeom>
          <a:noFill/>
        </p:spPr>
        <p:txBody>
          <a:bodyPr wrap="square" rtlCol="0">
            <a:spAutoFit/>
          </a:bodyPr>
          <a:lstStyle/>
          <a:p>
            <a:pPr algn="ctr">
              <a:lnSpc>
                <a:spcPct val="140000"/>
              </a:lnSpc>
            </a:pPr>
            <a:r>
              <a:rPr lang="en-US" sz="9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Cum </a:t>
            </a:r>
            <a:r>
              <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socis natoque penatibus et magnis </a:t>
            </a:r>
            <a:r>
              <a:rPr lang="en-US" sz="9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dis</a:t>
            </a:r>
            <a:endPar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TextBox 6"/>
          <p:cNvSpPr txBox="1"/>
          <p:nvPr/>
        </p:nvSpPr>
        <p:spPr>
          <a:xfrm>
            <a:off x="435411" y="2284474"/>
            <a:ext cx="1289182" cy="393954"/>
          </a:xfrm>
          <a:prstGeom prst="rect">
            <a:avLst/>
          </a:prstGeom>
          <a:noFill/>
        </p:spPr>
        <p:txBody>
          <a:bodyPr wrap="square" rtlCol="0">
            <a:spAutoFit/>
          </a:bodyPr>
          <a:lstStyle/>
          <a:p>
            <a:pPr algn="ctr">
              <a:lnSpc>
                <a:spcPct val="140000"/>
              </a:lnSpc>
            </a:pPr>
            <a:r>
              <a:rPr lang="en-US" sz="1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Social Media</a:t>
            </a:r>
            <a:endPar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Oval 14"/>
          <p:cNvSpPr/>
          <p:nvPr/>
        </p:nvSpPr>
        <p:spPr>
          <a:xfrm>
            <a:off x="2421231" y="1275606"/>
            <a:ext cx="794328" cy="794328"/>
          </a:xfrm>
          <a:prstGeom prst="ellipse">
            <a:avLst/>
          </a:prstGeom>
          <a:noFill/>
          <a:ln w="12700">
            <a:solidFill>
              <a:schemeClr val="bg1">
                <a:alpha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TextBox 11"/>
          <p:cNvSpPr txBox="1"/>
          <p:nvPr/>
        </p:nvSpPr>
        <p:spPr>
          <a:xfrm>
            <a:off x="2183413" y="2572738"/>
            <a:ext cx="1289182" cy="674031"/>
          </a:xfrm>
          <a:prstGeom prst="rect">
            <a:avLst/>
          </a:prstGeom>
          <a:noFill/>
        </p:spPr>
        <p:txBody>
          <a:bodyPr wrap="square" rtlCol="0">
            <a:spAutoFit/>
          </a:bodyPr>
          <a:lstStyle/>
          <a:p>
            <a:pPr algn="ctr">
              <a:lnSpc>
                <a:spcPct val="140000"/>
              </a:lnSpc>
            </a:pPr>
            <a:r>
              <a:rPr lang="en-US" sz="9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Cum </a:t>
            </a:r>
            <a:r>
              <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socis natoque penatibus et magnis </a:t>
            </a:r>
            <a:r>
              <a:rPr lang="en-US" sz="9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dis</a:t>
            </a:r>
            <a:endPar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TextBox 12"/>
          <p:cNvSpPr txBox="1"/>
          <p:nvPr/>
        </p:nvSpPr>
        <p:spPr>
          <a:xfrm>
            <a:off x="2183413" y="2284474"/>
            <a:ext cx="1289182" cy="393954"/>
          </a:xfrm>
          <a:prstGeom prst="rect">
            <a:avLst/>
          </a:prstGeom>
          <a:noFill/>
        </p:spPr>
        <p:txBody>
          <a:bodyPr wrap="square" rtlCol="0">
            <a:spAutoFit/>
          </a:bodyPr>
          <a:lstStyle/>
          <a:p>
            <a:pPr algn="ctr">
              <a:lnSpc>
                <a:spcPct val="140000"/>
              </a:lnSpc>
            </a:pPr>
            <a:r>
              <a:rPr lang="en-US" sz="1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Code</a:t>
            </a:r>
            <a:endPar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Oval 23"/>
          <p:cNvSpPr/>
          <p:nvPr/>
        </p:nvSpPr>
        <p:spPr>
          <a:xfrm>
            <a:off x="4170032" y="1275606"/>
            <a:ext cx="794328" cy="794328"/>
          </a:xfrm>
          <a:prstGeom prst="ellipse">
            <a:avLst/>
          </a:prstGeom>
          <a:noFill/>
          <a:ln w="12700">
            <a:solidFill>
              <a:schemeClr val="bg1">
                <a:alpha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TextBox 20"/>
          <p:cNvSpPr txBox="1"/>
          <p:nvPr/>
        </p:nvSpPr>
        <p:spPr>
          <a:xfrm>
            <a:off x="3919928" y="2572738"/>
            <a:ext cx="1289182" cy="674031"/>
          </a:xfrm>
          <a:prstGeom prst="rect">
            <a:avLst/>
          </a:prstGeom>
          <a:noFill/>
        </p:spPr>
        <p:txBody>
          <a:bodyPr wrap="square" rtlCol="0">
            <a:spAutoFit/>
          </a:bodyPr>
          <a:lstStyle/>
          <a:p>
            <a:pPr algn="ctr">
              <a:lnSpc>
                <a:spcPct val="140000"/>
              </a:lnSpc>
            </a:pPr>
            <a:r>
              <a:rPr lang="en-US" sz="9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Cum </a:t>
            </a:r>
            <a:r>
              <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socis natoque penatibus et magnis </a:t>
            </a:r>
            <a:r>
              <a:rPr lang="en-US" sz="9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dis</a:t>
            </a:r>
            <a:endPar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 name="TextBox 21"/>
          <p:cNvSpPr txBox="1"/>
          <p:nvPr/>
        </p:nvSpPr>
        <p:spPr>
          <a:xfrm>
            <a:off x="3919928" y="2284474"/>
            <a:ext cx="1289182" cy="393954"/>
          </a:xfrm>
          <a:prstGeom prst="rect">
            <a:avLst/>
          </a:prstGeom>
          <a:noFill/>
        </p:spPr>
        <p:txBody>
          <a:bodyPr wrap="square" rtlCol="0">
            <a:spAutoFit/>
          </a:bodyPr>
          <a:lstStyle/>
          <a:p>
            <a:pPr algn="ctr">
              <a:lnSpc>
                <a:spcPct val="140000"/>
              </a:lnSpc>
            </a:pPr>
            <a:r>
              <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Photgraphy</a:t>
            </a:r>
            <a:endPar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Oval 32"/>
          <p:cNvSpPr/>
          <p:nvPr/>
        </p:nvSpPr>
        <p:spPr>
          <a:xfrm>
            <a:off x="5918835" y="1275606"/>
            <a:ext cx="794328" cy="794328"/>
          </a:xfrm>
          <a:prstGeom prst="ellipse">
            <a:avLst/>
          </a:prstGeom>
          <a:noFill/>
          <a:ln w="12700">
            <a:solidFill>
              <a:schemeClr val="bg1">
                <a:alpha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TextBox 29"/>
          <p:cNvSpPr txBox="1"/>
          <p:nvPr/>
        </p:nvSpPr>
        <p:spPr>
          <a:xfrm>
            <a:off x="5698357" y="2572738"/>
            <a:ext cx="1289182" cy="674031"/>
          </a:xfrm>
          <a:prstGeom prst="rect">
            <a:avLst/>
          </a:prstGeom>
          <a:noFill/>
        </p:spPr>
        <p:txBody>
          <a:bodyPr wrap="square" rtlCol="0">
            <a:spAutoFit/>
          </a:bodyPr>
          <a:lstStyle/>
          <a:p>
            <a:pPr algn="ctr">
              <a:lnSpc>
                <a:spcPct val="140000"/>
              </a:lnSpc>
            </a:pPr>
            <a:r>
              <a:rPr lang="en-US" sz="9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Cum </a:t>
            </a:r>
            <a:r>
              <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socis natoque penatibus et magnis </a:t>
            </a:r>
            <a:r>
              <a:rPr lang="en-US" sz="9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dis</a:t>
            </a:r>
            <a:endPar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TextBox 30"/>
          <p:cNvSpPr txBox="1"/>
          <p:nvPr/>
        </p:nvSpPr>
        <p:spPr>
          <a:xfrm>
            <a:off x="5698357" y="2284474"/>
            <a:ext cx="1289182" cy="393954"/>
          </a:xfrm>
          <a:prstGeom prst="rect">
            <a:avLst/>
          </a:prstGeom>
          <a:noFill/>
        </p:spPr>
        <p:txBody>
          <a:bodyPr wrap="square" rtlCol="0">
            <a:spAutoFit/>
          </a:bodyPr>
          <a:lstStyle/>
          <a:p>
            <a:pPr algn="ctr">
              <a:lnSpc>
                <a:spcPct val="140000"/>
              </a:lnSpc>
            </a:pPr>
            <a:r>
              <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Copywriting</a:t>
            </a:r>
            <a:endPar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23" name="组合 22"/>
          <p:cNvGrpSpPr/>
          <p:nvPr/>
        </p:nvGrpSpPr>
        <p:grpSpPr>
          <a:xfrm>
            <a:off x="923597" y="1483229"/>
            <a:ext cx="7276297" cy="341594"/>
            <a:chOff x="1150057" y="2281843"/>
            <a:chExt cx="9864083" cy="463081"/>
          </a:xfrm>
          <a:solidFill>
            <a:schemeClr val="bg1"/>
          </a:solidFill>
        </p:grpSpPr>
        <p:sp>
          <p:nvSpPr>
            <p:cNvPr id="24" name="AutoShape 688"/>
            <p:cNvSpPr/>
            <p:nvPr/>
          </p:nvSpPr>
          <p:spPr bwMode="auto">
            <a:xfrm>
              <a:off x="1150057" y="2320149"/>
              <a:ext cx="421887" cy="424775"/>
            </a:xfrm>
            <a:custGeom>
              <a:avLst/>
              <a:gdLst>
                <a:gd name="T0" fmla="*/ 26686541 w 21600"/>
                <a:gd name="T1" fmla="*/ 4552396 h 21600"/>
                <a:gd name="T2" fmla="*/ 22220269 w 21600"/>
                <a:gd name="T3" fmla="*/ 0 h 21600"/>
                <a:gd name="T4" fmla="*/ 17753986 w 21600"/>
                <a:gd name="T5" fmla="*/ 4552396 h 21600"/>
                <a:gd name="T6" fmla="*/ 21110775 w 21600"/>
                <a:gd name="T7" fmla="*/ 8959696 h 21600"/>
                <a:gd name="T8" fmla="*/ 21110775 w 21600"/>
                <a:gd name="T9" fmla="*/ 12495671 h 21600"/>
                <a:gd name="T10" fmla="*/ 17667522 w 21600"/>
                <a:gd name="T11" fmla="*/ 12495671 h 21600"/>
                <a:gd name="T12" fmla="*/ 13318575 w 21600"/>
                <a:gd name="T13" fmla="*/ 9047942 h 21600"/>
                <a:gd name="T14" fmla="*/ 8968362 w 21600"/>
                <a:gd name="T15" fmla="*/ 12495671 h 21600"/>
                <a:gd name="T16" fmla="*/ 3291387 w 21600"/>
                <a:gd name="T17" fmla="*/ 12495671 h 21600"/>
                <a:gd name="T18" fmla="*/ 3291387 w 21600"/>
                <a:gd name="T19" fmla="*/ 18345667 h 21600"/>
                <a:gd name="T20" fmla="*/ 0 w 21600"/>
                <a:gd name="T21" fmla="*/ 22712583 h 21600"/>
                <a:gd name="T22" fmla="*/ 4439103 w 21600"/>
                <a:gd name="T23" fmla="*/ 27238488 h 21600"/>
                <a:gd name="T24" fmla="*/ 8878206 w 21600"/>
                <a:gd name="T25" fmla="*/ 22712583 h 21600"/>
                <a:gd name="T26" fmla="*/ 5518885 w 21600"/>
                <a:gd name="T27" fmla="*/ 18327927 h 21600"/>
                <a:gd name="T28" fmla="*/ 5518885 w 21600"/>
                <a:gd name="T29" fmla="*/ 14766737 h 21600"/>
                <a:gd name="T30" fmla="*/ 8969628 w 21600"/>
                <a:gd name="T31" fmla="*/ 14766737 h 21600"/>
                <a:gd name="T32" fmla="*/ 13318575 w 21600"/>
                <a:gd name="T33" fmla="*/ 18210739 h 21600"/>
                <a:gd name="T34" fmla="*/ 17666255 w 21600"/>
                <a:gd name="T35" fmla="*/ 14766737 h 21600"/>
                <a:gd name="T36" fmla="*/ 23338390 w 21600"/>
                <a:gd name="T37" fmla="*/ 14766737 h 21600"/>
                <a:gd name="T38" fmla="*/ 23338390 w 21600"/>
                <a:gd name="T39" fmla="*/ 8957136 h 21600"/>
                <a:gd name="T40" fmla="*/ 26686541 w 21600"/>
                <a:gd name="T41" fmla="*/ 4552396 h 21600"/>
                <a:gd name="T42" fmla="*/ 6649442 w 21600"/>
                <a:gd name="T43" fmla="*/ 22712583 h 21600"/>
                <a:gd name="T44" fmla="*/ 4437837 w 21600"/>
                <a:gd name="T45" fmla="*/ 24968589 h 21600"/>
                <a:gd name="T46" fmla="*/ 2226349 w 21600"/>
                <a:gd name="T47" fmla="*/ 22712583 h 21600"/>
                <a:gd name="T48" fmla="*/ 4437837 w 21600"/>
                <a:gd name="T49" fmla="*/ 20457863 h 21600"/>
                <a:gd name="T50" fmla="*/ 6649442 w 21600"/>
                <a:gd name="T51" fmla="*/ 22712583 h 21600"/>
                <a:gd name="T52" fmla="*/ 5518885 w 21600"/>
                <a:gd name="T53" fmla="*/ 19449037 h 21600"/>
                <a:gd name="T54" fmla="*/ 5518885 w 21600"/>
                <a:gd name="T55" fmla="*/ 19449037 h 21600"/>
                <a:gd name="T56" fmla="*/ 13317309 w 21600"/>
                <a:gd name="T57" fmla="*/ 15940839 h 21600"/>
                <a:gd name="T58" fmla="*/ 11051472 w 21600"/>
                <a:gd name="T59" fmla="*/ 13630566 h 21600"/>
                <a:gd name="T60" fmla="*/ 13317309 w 21600"/>
                <a:gd name="T61" fmla="*/ 11319116 h 21600"/>
                <a:gd name="T62" fmla="*/ 15583263 w 21600"/>
                <a:gd name="T63" fmla="*/ 13630566 h 21600"/>
                <a:gd name="T64" fmla="*/ 13317309 w 21600"/>
                <a:gd name="T65" fmla="*/ 15940839 h 21600"/>
                <a:gd name="T66" fmla="*/ 22220269 w 21600"/>
                <a:gd name="T67" fmla="*/ 6836059 h 21600"/>
                <a:gd name="T68" fmla="*/ 19981602 w 21600"/>
                <a:gd name="T69" fmla="*/ 4552396 h 21600"/>
                <a:gd name="T70" fmla="*/ 22220269 w 21600"/>
                <a:gd name="T71" fmla="*/ 2269888 h 21600"/>
                <a:gd name="T72" fmla="*/ 24460192 w 21600"/>
                <a:gd name="T73" fmla="*/ 4552396 h 21600"/>
                <a:gd name="T74" fmla="*/ 22220269 w 21600"/>
                <a:gd name="T75" fmla="*/ 6836059 h 21600"/>
                <a:gd name="T76" fmla="*/ 22220269 w 21600"/>
                <a:gd name="T77" fmla="*/ 6836059 h 216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00" h="21600">
                  <a:moveTo>
                    <a:pt x="21600" y="3610"/>
                  </a:moveTo>
                  <a:cubicBezTo>
                    <a:pt x="21600" y="1616"/>
                    <a:pt x="19981" y="0"/>
                    <a:pt x="17985" y="0"/>
                  </a:cubicBezTo>
                  <a:cubicBezTo>
                    <a:pt x="15988" y="0"/>
                    <a:pt x="14370" y="1616"/>
                    <a:pt x="14370" y="3610"/>
                  </a:cubicBezTo>
                  <a:cubicBezTo>
                    <a:pt x="14370" y="5294"/>
                    <a:pt x="15526" y="6705"/>
                    <a:pt x="17087" y="7105"/>
                  </a:cubicBezTo>
                  <a:lnTo>
                    <a:pt x="17087" y="9909"/>
                  </a:lnTo>
                  <a:lnTo>
                    <a:pt x="14300" y="9909"/>
                  </a:lnTo>
                  <a:cubicBezTo>
                    <a:pt x="13898" y="8338"/>
                    <a:pt x="12477" y="7175"/>
                    <a:pt x="10780" y="7175"/>
                  </a:cubicBezTo>
                  <a:cubicBezTo>
                    <a:pt x="9082" y="7175"/>
                    <a:pt x="7660" y="8338"/>
                    <a:pt x="7259" y="9909"/>
                  </a:cubicBezTo>
                  <a:lnTo>
                    <a:pt x="2664" y="9909"/>
                  </a:lnTo>
                  <a:lnTo>
                    <a:pt x="2664" y="14548"/>
                  </a:lnTo>
                  <a:cubicBezTo>
                    <a:pt x="1131" y="14957"/>
                    <a:pt x="0" y="16351"/>
                    <a:pt x="0" y="18011"/>
                  </a:cubicBezTo>
                  <a:cubicBezTo>
                    <a:pt x="0" y="19993"/>
                    <a:pt x="1609" y="21600"/>
                    <a:pt x="3593" y="21600"/>
                  </a:cubicBezTo>
                  <a:cubicBezTo>
                    <a:pt x="5577" y="21600"/>
                    <a:pt x="7186" y="19994"/>
                    <a:pt x="7186" y="18011"/>
                  </a:cubicBezTo>
                  <a:cubicBezTo>
                    <a:pt x="7186" y="16331"/>
                    <a:pt x="6028" y="14925"/>
                    <a:pt x="4467" y="14534"/>
                  </a:cubicBezTo>
                  <a:lnTo>
                    <a:pt x="4467" y="11710"/>
                  </a:lnTo>
                  <a:lnTo>
                    <a:pt x="7260" y="11710"/>
                  </a:lnTo>
                  <a:cubicBezTo>
                    <a:pt x="7662" y="13279"/>
                    <a:pt x="9083" y="14441"/>
                    <a:pt x="10780" y="14441"/>
                  </a:cubicBezTo>
                  <a:cubicBezTo>
                    <a:pt x="12476" y="14441"/>
                    <a:pt x="13897" y="13279"/>
                    <a:pt x="14299" y="11710"/>
                  </a:cubicBezTo>
                  <a:lnTo>
                    <a:pt x="18890" y="11710"/>
                  </a:lnTo>
                  <a:lnTo>
                    <a:pt x="18890" y="7103"/>
                  </a:lnTo>
                  <a:cubicBezTo>
                    <a:pt x="20447" y="6701"/>
                    <a:pt x="21600" y="5293"/>
                    <a:pt x="21600" y="3610"/>
                  </a:cubicBezTo>
                  <a:close/>
                  <a:moveTo>
                    <a:pt x="5382" y="18011"/>
                  </a:moveTo>
                  <a:cubicBezTo>
                    <a:pt x="5382" y="18997"/>
                    <a:pt x="4580" y="19800"/>
                    <a:pt x="3592" y="19800"/>
                  </a:cubicBezTo>
                  <a:cubicBezTo>
                    <a:pt x="2605" y="19800"/>
                    <a:pt x="1802" y="18997"/>
                    <a:pt x="1802" y="18011"/>
                  </a:cubicBezTo>
                  <a:cubicBezTo>
                    <a:pt x="1802" y="17025"/>
                    <a:pt x="2605" y="16223"/>
                    <a:pt x="3592" y="16223"/>
                  </a:cubicBezTo>
                  <a:cubicBezTo>
                    <a:pt x="4580" y="16223"/>
                    <a:pt x="5382" y="17025"/>
                    <a:pt x="5382" y="18011"/>
                  </a:cubicBezTo>
                  <a:close/>
                  <a:moveTo>
                    <a:pt x="4467" y="15423"/>
                  </a:moveTo>
                  <a:lnTo>
                    <a:pt x="4467" y="15423"/>
                  </a:lnTo>
                  <a:close/>
                  <a:moveTo>
                    <a:pt x="10779" y="12641"/>
                  </a:moveTo>
                  <a:cubicBezTo>
                    <a:pt x="9768" y="12641"/>
                    <a:pt x="8945" y="11819"/>
                    <a:pt x="8945" y="10809"/>
                  </a:cubicBezTo>
                  <a:cubicBezTo>
                    <a:pt x="8945" y="9798"/>
                    <a:pt x="9768" y="8976"/>
                    <a:pt x="10779" y="8976"/>
                  </a:cubicBezTo>
                  <a:cubicBezTo>
                    <a:pt x="11791" y="8976"/>
                    <a:pt x="12613" y="9798"/>
                    <a:pt x="12613" y="10809"/>
                  </a:cubicBezTo>
                  <a:cubicBezTo>
                    <a:pt x="12614" y="11819"/>
                    <a:pt x="11791" y="12641"/>
                    <a:pt x="10779" y="12641"/>
                  </a:cubicBezTo>
                  <a:close/>
                  <a:moveTo>
                    <a:pt x="17985" y="5421"/>
                  </a:moveTo>
                  <a:cubicBezTo>
                    <a:pt x="16986" y="5421"/>
                    <a:pt x="16173" y="4609"/>
                    <a:pt x="16173" y="3610"/>
                  </a:cubicBezTo>
                  <a:cubicBezTo>
                    <a:pt x="16173" y="2613"/>
                    <a:pt x="16986" y="1800"/>
                    <a:pt x="17985" y="1800"/>
                  </a:cubicBezTo>
                  <a:cubicBezTo>
                    <a:pt x="18984" y="1800"/>
                    <a:pt x="19798" y="2613"/>
                    <a:pt x="19798" y="3610"/>
                  </a:cubicBezTo>
                  <a:cubicBezTo>
                    <a:pt x="19798" y="4609"/>
                    <a:pt x="18984" y="5421"/>
                    <a:pt x="17985" y="5421"/>
                  </a:cubicBezTo>
                  <a:close/>
                  <a:moveTo>
                    <a:pt x="17985" y="5421"/>
                  </a:moveTo>
                </a:path>
              </a:pathLst>
            </a:custGeom>
            <a:grpFill/>
            <a:ln>
              <a:noFill/>
            </a:ln>
          </p:spPr>
          <p:txBody>
            <a:bodyPr lIns="0" tIns="0" rIns="0" bIns="0"/>
            <a:lstStyle/>
            <a:p>
              <a:endPar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25" name="Group 425"/>
            <p:cNvGrpSpPr/>
            <p:nvPr/>
          </p:nvGrpSpPr>
          <p:grpSpPr bwMode="auto">
            <a:xfrm>
              <a:off x="3522258" y="2375671"/>
              <a:ext cx="418997" cy="323639"/>
              <a:chOff x="0" y="0"/>
              <a:chExt cx="572" cy="440"/>
            </a:xfrm>
            <a:grpFill/>
          </p:grpSpPr>
          <p:sp>
            <p:nvSpPr>
              <p:cNvPr id="36" name="AutoShape 422"/>
              <p:cNvSpPr/>
              <p:nvPr/>
            </p:nvSpPr>
            <p:spPr bwMode="auto">
              <a:xfrm>
                <a:off x="56" y="0"/>
                <a:ext cx="450" cy="2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21600" y="1905"/>
                    </a:moveTo>
                    <a:cubicBezTo>
                      <a:pt x="21600" y="610"/>
                      <a:pt x="21195" y="0"/>
                      <a:pt x="20336" y="0"/>
                    </a:cubicBezTo>
                    <a:lnTo>
                      <a:pt x="1264" y="0"/>
                    </a:lnTo>
                    <a:cubicBezTo>
                      <a:pt x="405" y="0"/>
                      <a:pt x="0" y="610"/>
                      <a:pt x="0" y="1905"/>
                    </a:cubicBezTo>
                    <a:lnTo>
                      <a:pt x="0" y="21600"/>
                    </a:lnTo>
                    <a:lnTo>
                      <a:pt x="21600" y="21600"/>
                    </a:lnTo>
                    <a:lnTo>
                      <a:pt x="21600" y="1905"/>
                    </a:lnTo>
                    <a:close/>
                    <a:moveTo>
                      <a:pt x="19849" y="18962"/>
                    </a:moveTo>
                    <a:lnTo>
                      <a:pt x="1751" y="18962"/>
                    </a:lnTo>
                    <a:lnTo>
                      <a:pt x="1751" y="2638"/>
                    </a:lnTo>
                    <a:lnTo>
                      <a:pt x="19849" y="2638"/>
                    </a:lnTo>
                    <a:lnTo>
                      <a:pt x="19849" y="18962"/>
                    </a:lnTo>
                    <a:close/>
                    <a:moveTo>
                      <a:pt x="19849" y="18962"/>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7" name="AutoShape 423"/>
              <p:cNvSpPr/>
              <p:nvPr/>
            </p:nvSpPr>
            <p:spPr bwMode="auto">
              <a:xfrm>
                <a:off x="0" y="328"/>
                <a:ext cx="572" cy="6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9302" y="0"/>
                    </a:moveTo>
                    <a:lnTo>
                      <a:pt x="2298" y="0"/>
                    </a:lnTo>
                    <a:lnTo>
                      <a:pt x="0" y="21600"/>
                    </a:lnTo>
                    <a:lnTo>
                      <a:pt x="21600" y="21600"/>
                    </a:lnTo>
                    <a:lnTo>
                      <a:pt x="19302" y="0"/>
                    </a:lnTo>
                    <a:close/>
                    <a:moveTo>
                      <a:pt x="8272" y="14893"/>
                    </a:moveTo>
                    <a:lnTo>
                      <a:pt x="9191" y="7037"/>
                    </a:lnTo>
                    <a:lnTo>
                      <a:pt x="12408" y="7037"/>
                    </a:lnTo>
                    <a:lnTo>
                      <a:pt x="13328" y="14893"/>
                    </a:lnTo>
                    <a:lnTo>
                      <a:pt x="8272" y="14893"/>
                    </a:lnTo>
                    <a:close/>
                    <a:moveTo>
                      <a:pt x="8272" y="14893"/>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8" name="AutoShape 424"/>
              <p:cNvSpPr/>
              <p:nvPr/>
            </p:nvSpPr>
            <p:spPr bwMode="auto">
              <a:xfrm>
                <a:off x="0" y="416"/>
                <a:ext cx="572" cy="2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690" y="21600"/>
                    </a:moveTo>
                    <a:cubicBezTo>
                      <a:pt x="1465" y="21600"/>
                      <a:pt x="20318" y="21600"/>
                      <a:pt x="20911" y="21600"/>
                    </a:cubicBezTo>
                    <a:cubicBezTo>
                      <a:pt x="21552" y="21600"/>
                      <a:pt x="21600" y="0"/>
                      <a:pt x="21600" y="0"/>
                    </a:cubicBezTo>
                    <a:lnTo>
                      <a:pt x="0" y="0"/>
                    </a:lnTo>
                    <a:cubicBezTo>
                      <a:pt x="0" y="0"/>
                      <a:pt x="18" y="21600"/>
                      <a:pt x="690" y="21600"/>
                    </a:cubicBezTo>
                    <a:close/>
                    <a:moveTo>
                      <a:pt x="690" y="2160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26" name="Group 593"/>
            <p:cNvGrpSpPr/>
            <p:nvPr/>
          </p:nvGrpSpPr>
          <p:grpSpPr bwMode="auto">
            <a:xfrm>
              <a:off x="5879750" y="2357352"/>
              <a:ext cx="424776" cy="352536"/>
              <a:chOff x="0" y="0"/>
              <a:chExt cx="575" cy="480"/>
            </a:xfrm>
            <a:grpFill/>
          </p:grpSpPr>
          <p:sp>
            <p:nvSpPr>
              <p:cNvPr id="33" name="AutoShape 590"/>
              <p:cNvSpPr/>
              <p:nvPr/>
            </p:nvSpPr>
            <p:spPr bwMode="auto">
              <a:xfrm>
                <a:off x="0" y="0"/>
                <a:ext cx="575" cy="48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600" h="21600">
                    <a:moveTo>
                      <a:pt x="17905" y="6300"/>
                    </a:moveTo>
                    <a:lnTo>
                      <a:pt x="15882" y="0"/>
                    </a:lnTo>
                    <a:lnTo>
                      <a:pt x="0" y="7315"/>
                    </a:lnTo>
                    <a:lnTo>
                      <a:pt x="4584" y="21593"/>
                    </a:lnTo>
                    <a:lnTo>
                      <a:pt x="4584" y="21600"/>
                    </a:lnTo>
                    <a:lnTo>
                      <a:pt x="21600" y="21600"/>
                    </a:lnTo>
                    <a:lnTo>
                      <a:pt x="21600" y="6301"/>
                    </a:lnTo>
                    <a:lnTo>
                      <a:pt x="17905" y="6301"/>
                    </a:lnTo>
                    <a:lnTo>
                      <a:pt x="17905" y="6300"/>
                    </a:lnTo>
                    <a:close/>
                    <a:moveTo>
                      <a:pt x="16384" y="6300"/>
                    </a:moveTo>
                    <a:lnTo>
                      <a:pt x="6158" y="6300"/>
                    </a:lnTo>
                    <a:lnTo>
                      <a:pt x="15067" y="2197"/>
                    </a:lnTo>
                    <a:lnTo>
                      <a:pt x="16384" y="6300"/>
                    </a:lnTo>
                    <a:close/>
                    <a:moveTo>
                      <a:pt x="1835" y="8292"/>
                    </a:moveTo>
                    <a:lnTo>
                      <a:pt x="4585" y="7025"/>
                    </a:lnTo>
                    <a:lnTo>
                      <a:pt x="4585" y="16856"/>
                    </a:lnTo>
                    <a:lnTo>
                      <a:pt x="1835" y="8292"/>
                    </a:lnTo>
                    <a:close/>
                    <a:moveTo>
                      <a:pt x="6004" y="19900"/>
                    </a:moveTo>
                    <a:lnTo>
                      <a:pt x="6004" y="8001"/>
                    </a:lnTo>
                    <a:lnTo>
                      <a:pt x="20180" y="8001"/>
                    </a:lnTo>
                    <a:lnTo>
                      <a:pt x="20180" y="19900"/>
                    </a:lnTo>
                    <a:lnTo>
                      <a:pt x="6004" y="19900"/>
                    </a:lnTo>
                    <a:close/>
                    <a:moveTo>
                      <a:pt x="6004" y="1990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AutoShape 591"/>
              <p:cNvSpPr/>
              <p:nvPr/>
            </p:nvSpPr>
            <p:spPr bwMode="auto">
              <a:xfrm>
                <a:off x="208" y="240"/>
                <a:ext cx="298" cy="1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18676" y="4990"/>
                    </a:moveTo>
                    <a:lnTo>
                      <a:pt x="16483" y="6268"/>
                    </a:lnTo>
                    <a:lnTo>
                      <a:pt x="14584" y="0"/>
                    </a:lnTo>
                    <a:lnTo>
                      <a:pt x="8443" y="15510"/>
                    </a:lnTo>
                    <a:lnTo>
                      <a:pt x="5154" y="11801"/>
                    </a:lnTo>
                    <a:lnTo>
                      <a:pt x="0" y="21600"/>
                    </a:lnTo>
                    <a:lnTo>
                      <a:pt x="21600" y="21600"/>
                    </a:lnTo>
                    <a:lnTo>
                      <a:pt x="18676" y="4990"/>
                    </a:lnTo>
                    <a:close/>
                    <a:moveTo>
                      <a:pt x="18676" y="499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5" name="AutoShape 592"/>
              <p:cNvSpPr/>
              <p:nvPr/>
            </p:nvSpPr>
            <p:spPr bwMode="auto">
              <a:xfrm>
                <a:off x="208" y="223"/>
                <a:ext cx="71" cy="72"/>
              </a:xfrm>
              <a:custGeom>
                <a:avLst/>
                <a:gdLst>
                  <a:gd name="T0" fmla="*/ 0 w 21598"/>
                  <a:gd name="T1" fmla="*/ 0 h 21598"/>
                  <a:gd name="T2" fmla="*/ 0 w 21598"/>
                  <a:gd name="T3" fmla="*/ 0 h 21598"/>
                  <a:gd name="T4" fmla="*/ 0 w 21598"/>
                  <a:gd name="T5" fmla="*/ 0 h 21598"/>
                  <a:gd name="T6" fmla="*/ 0 w 21598"/>
                  <a:gd name="T7" fmla="*/ 0 h 21598"/>
                  <a:gd name="T8" fmla="*/ 0 w 21598"/>
                  <a:gd name="T9" fmla="*/ 0 h 21598"/>
                  <a:gd name="T10" fmla="*/ 0 w 21598"/>
                  <a:gd name="T11" fmla="*/ 0 h 21598"/>
                  <a:gd name="T12" fmla="*/ 0 w 21598"/>
                  <a:gd name="T13" fmla="*/ 0 h 21598"/>
                  <a:gd name="T14" fmla="*/ 0 w 21598"/>
                  <a:gd name="T15" fmla="*/ 0 h 21598"/>
                  <a:gd name="T16" fmla="*/ 0 w 21598"/>
                  <a:gd name="T17" fmla="*/ 0 h 21598"/>
                  <a:gd name="T18" fmla="*/ 0 w 21598"/>
                  <a:gd name="T19" fmla="*/ 0 h 21598"/>
                  <a:gd name="T20" fmla="*/ 0 w 21598"/>
                  <a:gd name="T21" fmla="*/ 0 h 21598"/>
                  <a:gd name="T22" fmla="*/ 0 w 21598"/>
                  <a:gd name="T23" fmla="*/ 0 h 21598"/>
                  <a:gd name="T24" fmla="*/ 0 w 21598"/>
                  <a:gd name="T25" fmla="*/ 0 h 21598"/>
                  <a:gd name="T26" fmla="*/ 0 w 21598"/>
                  <a:gd name="T27" fmla="*/ 0 h 21598"/>
                  <a:gd name="T28" fmla="*/ 0 w 21598"/>
                  <a:gd name="T29" fmla="*/ 0 h 21598"/>
                  <a:gd name="T30" fmla="*/ 0 w 21598"/>
                  <a:gd name="T31" fmla="*/ 0 h 21598"/>
                  <a:gd name="T32" fmla="*/ 0 w 21598"/>
                  <a:gd name="T33" fmla="*/ 0 h 21598"/>
                  <a:gd name="T34" fmla="*/ 0 w 21598"/>
                  <a:gd name="T35" fmla="*/ 0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27" name="Group 90"/>
            <p:cNvGrpSpPr/>
            <p:nvPr/>
          </p:nvGrpSpPr>
          <p:grpSpPr bwMode="auto">
            <a:xfrm>
              <a:off x="8239171" y="2315060"/>
              <a:ext cx="424776" cy="421887"/>
              <a:chOff x="0" y="0"/>
              <a:chExt cx="578" cy="573"/>
            </a:xfrm>
            <a:grpFill/>
          </p:grpSpPr>
          <p:sp>
            <p:nvSpPr>
              <p:cNvPr id="31" name="AutoShape 88"/>
              <p:cNvSpPr/>
              <p:nvPr/>
            </p:nvSpPr>
            <p:spPr bwMode="auto">
              <a:xfrm>
                <a:off x="0" y="368"/>
                <a:ext cx="204" cy="20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3093" y="8514"/>
                    </a:moveTo>
                    <a:cubicBezTo>
                      <a:pt x="4628" y="10540"/>
                      <a:pt x="3309" y="14706"/>
                      <a:pt x="0" y="18328"/>
                    </a:cubicBezTo>
                    <a:lnTo>
                      <a:pt x="3281" y="21600"/>
                    </a:lnTo>
                    <a:cubicBezTo>
                      <a:pt x="6860" y="18344"/>
                      <a:pt x="10975" y="17015"/>
                      <a:pt x="13037" y="18447"/>
                    </a:cubicBezTo>
                    <a:lnTo>
                      <a:pt x="21600" y="6893"/>
                    </a:lnTo>
                    <a:lnTo>
                      <a:pt x="14691" y="0"/>
                    </a:lnTo>
                    <a:lnTo>
                      <a:pt x="3093" y="8514"/>
                    </a:lnTo>
                    <a:close/>
                    <a:moveTo>
                      <a:pt x="9876" y="14477"/>
                    </a:moveTo>
                    <a:cubicBezTo>
                      <a:pt x="9122" y="15231"/>
                      <a:pt x="7895" y="15231"/>
                      <a:pt x="7140" y="14477"/>
                    </a:cubicBezTo>
                    <a:cubicBezTo>
                      <a:pt x="6386" y="13724"/>
                      <a:pt x="6386" y="12502"/>
                      <a:pt x="7140" y="11749"/>
                    </a:cubicBezTo>
                    <a:cubicBezTo>
                      <a:pt x="7895" y="10995"/>
                      <a:pt x="9122" y="10995"/>
                      <a:pt x="9876" y="11750"/>
                    </a:cubicBezTo>
                    <a:cubicBezTo>
                      <a:pt x="10630" y="12502"/>
                      <a:pt x="10630" y="13724"/>
                      <a:pt x="9876" y="14477"/>
                    </a:cubicBezTo>
                    <a:close/>
                    <a:moveTo>
                      <a:pt x="9876" y="1447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 name="AutoShape 89"/>
              <p:cNvSpPr/>
              <p:nvPr/>
            </p:nvSpPr>
            <p:spPr bwMode="auto">
              <a:xfrm>
                <a:off x="144" y="0"/>
                <a:ext cx="434" cy="434"/>
              </a:xfrm>
              <a:custGeom>
                <a:avLst/>
                <a:gdLst>
                  <a:gd name="T0" fmla="*/ 0 w 21339"/>
                  <a:gd name="T1" fmla="*/ 0 h 21340"/>
                  <a:gd name="T2" fmla="*/ 0 w 21339"/>
                  <a:gd name="T3" fmla="*/ 0 h 21340"/>
                  <a:gd name="T4" fmla="*/ 0 w 21339"/>
                  <a:gd name="T5" fmla="*/ 0 h 21340"/>
                  <a:gd name="T6" fmla="*/ 0 w 21339"/>
                  <a:gd name="T7" fmla="*/ 0 h 21340"/>
                  <a:gd name="T8" fmla="*/ 0 w 21339"/>
                  <a:gd name="T9" fmla="*/ 0 h 21340"/>
                  <a:gd name="T10" fmla="*/ 0 w 21339"/>
                  <a:gd name="T11" fmla="*/ 0 h 21340"/>
                  <a:gd name="T12" fmla="*/ 0 w 21339"/>
                  <a:gd name="T13" fmla="*/ 0 h 21340"/>
                  <a:gd name="T14" fmla="*/ 0 w 21339"/>
                  <a:gd name="T15" fmla="*/ 0 h 21340"/>
                  <a:gd name="T16" fmla="*/ 0 w 21339"/>
                  <a:gd name="T17" fmla="*/ 0 h 21340"/>
                  <a:gd name="T18" fmla="*/ 0 w 21339"/>
                  <a:gd name="T19" fmla="*/ 0 h 21340"/>
                  <a:gd name="T20" fmla="*/ 0 w 21339"/>
                  <a:gd name="T21" fmla="*/ 0 h 21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339" h="21340">
                    <a:moveTo>
                      <a:pt x="20558" y="780"/>
                    </a:moveTo>
                    <a:cubicBezTo>
                      <a:pt x="19516" y="-260"/>
                      <a:pt x="17828" y="-260"/>
                      <a:pt x="16786" y="780"/>
                    </a:cubicBezTo>
                    <a:lnTo>
                      <a:pt x="5149" y="12398"/>
                    </a:lnTo>
                    <a:lnTo>
                      <a:pt x="4701" y="11951"/>
                    </a:lnTo>
                    <a:lnTo>
                      <a:pt x="0" y="16646"/>
                    </a:lnTo>
                    <a:lnTo>
                      <a:pt x="4701" y="21340"/>
                    </a:lnTo>
                    <a:lnTo>
                      <a:pt x="9403" y="16645"/>
                    </a:lnTo>
                    <a:lnTo>
                      <a:pt x="8921" y="16164"/>
                    </a:lnTo>
                    <a:lnTo>
                      <a:pt x="20557" y="4546"/>
                    </a:lnTo>
                    <a:cubicBezTo>
                      <a:pt x="21600" y="3506"/>
                      <a:pt x="21600" y="1820"/>
                      <a:pt x="20558" y="780"/>
                    </a:cubicBezTo>
                    <a:close/>
                    <a:moveTo>
                      <a:pt x="20558" y="78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28" name="Group 437"/>
            <p:cNvGrpSpPr/>
            <p:nvPr/>
          </p:nvGrpSpPr>
          <p:grpSpPr bwMode="auto">
            <a:xfrm>
              <a:off x="10658715" y="2281843"/>
              <a:ext cx="355425" cy="421887"/>
              <a:chOff x="0" y="0"/>
              <a:chExt cx="483" cy="576"/>
            </a:xfrm>
            <a:grpFill/>
          </p:grpSpPr>
          <p:sp>
            <p:nvSpPr>
              <p:cNvPr id="29" name="AutoShape 435"/>
              <p:cNvSpPr/>
              <p:nvPr/>
            </p:nvSpPr>
            <p:spPr bwMode="auto">
              <a:xfrm>
                <a:off x="0" y="0"/>
                <a:ext cx="483" cy="5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600" h="21600">
                    <a:moveTo>
                      <a:pt x="21600" y="2218"/>
                    </a:moveTo>
                    <a:lnTo>
                      <a:pt x="11590" y="2218"/>
                    </a:lnTo>
                    <a:lnTo>
                      <a:pt x="11590" y="756"/>
                    </a:lnTo>
                    <a:cubicBezTo>
                      <a:pt x="11590" y="339"/>
                      <a:pt x="11187" y="0"/>
                      <a:pt x="10690" y="0"/>
                    </a:cubicBezTo>
                    <a:cubicBezTo>
                      <a:pt x="10192" y="0"/>
                      <a:pt x="9789" y="339"/>
                      <a:pt x="9789" y="756"/>
                    </a:cubicBezTo>
                    <a:lnTo>
                      <a:pt x="9789" y="2218"/>
                    </a:lnTo>
                    <a:lnTo>
                      <a:pt x="0" y="2218"/>
                    </a:lnTo>
                    <a:lnTo>
                      <a:pt x="0" y="14675"/>
                    </a:lnTo>
                    <a:lnTo>
                      <a:pt x="6717" y="14675"/>
                    </a:lnTo>
                    <a:lnTo>
                      <a:pt x="4086" y="20400"/>
                    </a:lnTo>
                    <a:cubicBezTo>
                      <a:pt x="3877" y="20855"/>
                      <a:pt x="4146" y="21365"/>
                      <a:pt x="4688" y="21541"/>
                    </a:cubicBezTo>
                    <a:cubicBezTo>
                      <a:pt x="4812" y="21581"/>
                      <a:pt x="4940" y="21600"/>
                      <a:pt x="5066" y="21600"/>
                    </a:cubicBezTo>
                    <a:cubicBezTo>
                      <a:pt x="5488" y="21600"/>
                      <a:pt x="5886" y="21385"/>
                      <a:pt x="6047" y="21035"/>
                    </a:cubicBezTo>
                    <a:lnTo>
                      <a:pt x="8970" y="14675"/>
                    </a:lnTo>
                    <a:lnTo>
                      <a:pt x="12408" y="14675"/>
                    </a:lnTo>
                    <a:lnTo>
                      <a:pt x="15333" y="21035"/>
                    </a:lnTo>
                    <a:cubicBezTo>
                      <a:pt x="15494" y="21385"/>
                      <a:pt x="15892" y="21599"/>
                      <a:pt x="16314" y="21599"/>
                    </a:cubicBezTo>
                    <a:cubicBezTo>
                      <a:pt x="16440" y="21599"/>
                      <a:pt x="16568" y="21581"/>
                      <a:pt x="16692" y="21540"/>
                    </a:cubicBezTo>
                    <a:cubicBezTo>
                      <a:pt x="17234" y="21365"/>
                      <a:pt x="17503" y="20854"/>
                      <a:pt x="17294" y="20400"/>
                    </a:cubicBezTo>
                    <a:lnTo>
                      <a:pt x="14662" y="14675"/>
                    </a:lnTo>
                    <a:lnTo>
                      <a:pt x="21600" y="14675"/>
                    </a:lnTo>
                    <a:lnTo>
                      <a:pt x="21600" y="2218"/>
                    </a:lnTo>
                    <a:close/>
                    <a:moveTo>
                      <a:pt x="19498" y="12911"/>
                    </a:moveTo>
                    <a:lnTo>
                      <a:pt x="2102" y="12911"/>
                    </a:lnTo>
                    <a:lnTo>
                      <a:pt x="2102" y="3982"/>
                    </a:lnTo>
                    <a:lnTo>
                      <a:pt x="19498" y="3982"/>
                    </a:lnTo>
                    <a:lnTo>
                      <a:pt x="19498" y="12911"/>
                    </a:lnTo>
                    <a:close/>
                    <a:moveTo>
                      <a:pt x="19498" y="12911"/>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AutoShape 436"/>
              <p:cNvSpPr/>
              <p:nvPr/>
            </p:nvSpPr>
            <p:spPr bwMode="auto">
              <a:xfrm>
                <a:off x="80" y="136"/>
                <a:ext cx="318" cy="16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1160" y="21600"/>
                    </a:moveTo>
                    <a:lnTo>
                      <a:pt x="8499" y="12117"/>
                    </a:lnTo>
                    <a:lnTo>
                      <a:pt x="10271" y="17202"/>
                    </a:lnTo>
                    <a:lnTo>
                      <a:pt x="18215" y="6937"/>
                    </a:lnTo>
                    <a:lnTo>
                      <a:pt x="19235" y="9860"/>
                    </a:lnTo>
                    <a:lnTo>
                      <a:pt x="21600" y="0"/>
                    </a:lnTo>
                    <a:lnTo>
                      <a:pt x="15960" y="464"/>
                    </a:lnTo>
                    <a:lnTo>
                      <a:pt x="17056" y="3610"/>
                    </a:lnTo>
                    <a:lnTo>
                      <a:pt x="10840" y="11641"/>
                    </a:lnTo>
                    <a:lnTo>
                      <a:pt x="9067" y="6556"/>
                    </a:lnTo>
                    <a:lnTo>
                      <a:pt x="0" y="18276"/>
                    </a:lnTo>
                    <a:lnTo>
                      <a:pt x="1160" y="21600"/>
                    </a:lnTo>
                    <a:close/>
                    <a:moveTo>
                      <a:pt x="1160" y="2160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sp>
        <p:nvSpPr>
          <p:cNvPr id="39" name="Oval 40"/>
          <p:cNvSpPr/>
          <p:nvPr/>
        </p:nvSpPr>
        <p:spPr>
          <a:xfrm>
            <a:off x="7667636" y="1275606"/>
            <a:ext cx="794328" cy="794328"/>
          </a:xfrm>
          <a:prstGeom prst="ellipse">
            <a:avLst/>
          </a:prstGeom>
          <a:noFill/>
          <a:ln w="12700">
            <a:solidFill>
              <a:schemeClr val="bg1">
                <a:alpha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0" name="TextBox 37"/>
          <p:cNvSpPr txBox="1"/>
          <p:nvPr/>
        </p:nvSpPr>
        <p:spPr>
          <a:xfrm>
            <a:off x="7430618" y="2572738"/>
            <a:ext cx="1289182" cy="674031"/>
          </a:xfrm>
          <a:prstGeom prst="rect">
            <a:avLst/>
          </a:prstGeom>
          <a:noFill/>
        </p:spPr>
        <p:txBody>
          <a:bodyPr wrap="square" rtlCol="0">
            <a:spAutoFit/>
          </a:bodyPr>
          <a:lstStyle/>
          <a:p>
            <a:pPr algn="ctr">
              <a:lnSpc>
                <a:spcPct val="140000"/>
              </a:lnSpc>
            </a:pPr>
            <a:r>
              <a:rPr lang="en-US" sz="9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Cum </a:t>
            </a:r>
            <a:r>
              <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socis natoque penatibus et magnis </a:t>
            </a:r>
            <a:r>
              <a:rPr lang="en-US" sz="9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dis</a:t>
            </a:r>
            <a:endPar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TextBox 38"/>
          <p:cNvSpPr txBox="1"/>
          <p:nvPr/>
        </p:nvSpPr>
        <p:spPr>
          <a:xfrm>
            <a:off x="7430618" y="2284474"/>
            <a:ext cx="1289182" cy="393954"/>
          </a:xfrm>
          <a:prstGeom prst="rect">
            <a:avLst/>
          </a:prstGeom>
          <a:noFill/>
        </p:spPr>
        <p:txBody>
          <a:bodyPr wrap="square" rtlCol="0">
            <a:spAutoFit/>
          </a:bodyPr>
          <a:lstStyle/>
          <a:p>
            <a:pPr algn="ctr">
              <a:lnSpc>
                <a:spcPct val="140000"/>
              </a:lnSpc>
            </a:pPr>
            <a:r>
              <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Infographic</a:t>
            </a:r>
            <a:endPar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2" name="Text Placeholder 8"/>
          <p:cNvSpPr txBox="1"/>
          <p:nvPr/>
        </p:nvSpPr>
        <p:spPr>
          <a:xfrm>
            <a:off x="232025" y="3795179"/>
            <a:ext cx="8679950" cy="662183"/>
          </a:xfrm>
          <a:prstGeom prst="rect">
            <a:avLst/>
          </a:prstGeom>
        </p:spPr>
        <p:txBody>
          <a:bodyPr vert="horz" numCol="1" spcCol="274320"/>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nSpc>
                <a:spcPct val="140000"/>
              </a:lnSpc>
            </a:pPr>
            <a:r>
              <a:rPr lang="en-US" sz="9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Letraset sheets containing Lorem Ipsum passages, and more recently with desktop publishing software.</a:t>
            </a:r>
            <a:endPar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43" name="Straight Connector 48"/>
          <p:cNvCxnSpPr/>
          <p:nvPr/>
        </p:nvCxnSpPr>
        <p:spPr>
          <a:xfrm flipH="1">
            <a:off x="344695" y="3750337"/>
            <a:ext cx="8471191" cy="0"/>
          </a:xfrm>
          <a:prstGeom prst="line">
            <a:avLst/>
          </a:prstGeom>
          <a:ln w="3175">
            <a:solidFill>
              <a:schemeClr val="bg1"/>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矩形 95"/>
          <p:cNvSpPr/>
          <p:nvPr/>
        </p:nvSpPr>
        <p:spPr>
          <a:xfrm>
            <a:off x="975594" y="123477"/>
            <a:ext cx="8168406" cy="56007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flipH="1">
            <a:off x="470267" y="113616"/>
            <a:ext cx="447017" cy="586466"/>
            <a:chOff x="7626263" y="2072194"/>
            <a:chExt cx="1137666" cy="1492566"/>
          </a:xfrm>
        </p:grpSpPr>
        <p:sp>
          <p:nvSpPr>
            <p:cNvPr id="98" name="等腰三角形 97"/>
            <p:cNvSpPr/>
            <p:nvPr/>
          </p:nvSpPr>
          <p:spPr>
            <a:xfrm rot="10800000" flipH="1" flipV="1">
              <a:off x="7626263" y="2077207"/>
              <a:ext cx="575510" cy="573284"/>
            </a:xfrm>
            <a:prstGeom prst="triangle">
              <a:avLst>
                <a:gd name="adj" fmla="val 1000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等腰三角形 98"/>
            <p:cNvSpPr/>
            <p:nvPr/>
          </p:nvSpPr>
          <p:spPr>
            <a:xfrm rot="10800000" flipH="1" flipV="1">
              <a:off x="8188418" y="2072194"/>
              <a:ext cx="575511" cy="577192"/>
            </a:xfrm>
            <a:prstGeom prst="triangle">
              <a:avLst>
                <a:gd name="adj"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等腰三角形 99"/>
            <p:cNvSpPr/>
            <p:nvPr/>
          </p:nvSpPr>
          <p:spPr>
            <a:xfrm rot="10800000" flipH="1">
              <a:off x="7626263" y="2650491"/>
              <a:ext cx="575510" cy="914269"/>
            </a:xfrm>
            <a:prstGeom prst="triangle">
              <a:avLst>
                <a:gd name="adj" fmla="val 100000"/>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1" name="等腰三角形 100"/>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2" name="矩形 101"/>
          <p:cNvSpPr/>
          <p:nvPr/>
        </p:nvSpPr>
        <p:spPr>
          <a:xfrm>
            <a:off x="0" y="123476"/>
            <a:ext cx="395536" cy="56007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A7B7E"/>
              </a:solidFill>
            </a:endParaRPr>
          </a:p>
        </p:txBody>
      </p:sp>
      <p:sp>
        <p:nvSpPr>
          <p:cNvPr id="103" name="TextBox 8"/>
          <p:cNvSpPr txBox="1"/>
          <p:nvPr/>
        </p:nvSpPr>
        <p:spPr>
          <a:xfrm>
            <a:off x="691" y="153920"/>
            <a:ext cx="383438" cy="461665"/>
          </a:xfrm>
          <a:prstGeom prst="rect">
            <a:avLst/>
          </a:prstGeom>
          <a:noFill/>
        </p:spPr>
        <p:txBody>
          <a:bodyPr wrap="none" rtlCol="0">
            <a:spAutoFit/>
          </a:bodyPr>
          <a:lstStyle/>
          <a:p>
            <a:r>
              <a:rPr lang="en-US" altLang="zh-CN" sz="2400" dirty="0" smtClean="0">
                <a:solidFill>
                  <a:srgbClr val="2A7B7E"/>
                </a:solidFill>
                <a:latin typeface="Broadway" pitchFamily="82" charset="0"/>
              </a:rPr>
              <a:t>4</a:t>
            </a:r>
            <a:endParaRPr lang="zh-CN" altLang="en-US" sz="2400" dirty="0">
              <a:solidFill>
                <a:srgbClr val="2A7B7E"/>
              </a:solidFill>
              <a:latin typeface="Broadway" pitchFamily="82" charset="0"/>
            </a:endParaRPr>
          </a:p>
        </p:txBody>
      </p:sp>
      <p:sp>
        <p:nvSpPr>
          <p:cNvPr id="104" name="TextBox 237"/>
          <p:cNvSpPr txBox="1"/>
          <p:nvPr/>
        </p:nvSpPr>
        <p:spPr>
          <a:xfrm>
            <a:off x="965266" y="156913"/>
            <a:ext cx="3250565" cy="460375"/>
          </a:xfrm>
          <a:prstGeom prst="rect">
            <a:avLst/>
          </a:prstGeom>
          <a:noFill/>
        </p:spPr>
        <p:txBody>
          <a:bodyPr wrap="none" rtlCol="0">
            <a:spAutoFit/>
          </a:bodyPr>
          <a:lstStyle/>
          <a:p>
            <a:pPr algn="l"/>
            <a:r>
              <a:rPr lang="en-US" sz="2400" b="1" dirty="0">
                <a:solidFill>
                  <a:schemeClr val="bg1"/>
                </a:solidFill>
                <a:sym typeface="+mn-ea"/>
              </a:rPr>
              <a:t>FREEPPT7</a:t>
            </a:r>
            <a:r>
              <a:rPr lang="en-US" altLang="zh-CN" sz="2400" b="1" dirty="0">
                <a:solidFill>
                  <a:srgbClr val="2A7B7E"/>
                </a:solidFill>
              </a:rPr>
              <a:t> POWERPOINT</a:t>
            </a:r>
            <a:endParaRPr lang="en-US" altLang="zh-CN" sz="2400" b="1" dirty="0">
              <a:solidFill>
                <a:srgbClr val="2A7B7E"/>
              </a:solidFill>
            </a:endParaRPr>
          </a:p>
        </p:txBody>
      </p:sp>
      <p:sp>
        <p:nvSpPr>
          <p:cNvPr id="11" name="AutoShape 18"/>
          <p:cNvSpPr>
            <a:spLocks noChangeAspect="1" noChangeArrowheads="1" noTextEdit="1"/>
          </p:cNvSpPr>
          <p:nvPr/>
        </p:nvSpPr>
        <p:spPr bwMode="auto">
          <a:xfrm>
            <a:off x="244746" y="1131590"/>
            <a:ext cx="8667888" cy="353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12" name="Freeform 575"/>
          <p:cNvSpPr>
            <a:spLocks noChangeArrowheads="1"/>
          </p:cNvSpPr>
          <p:nvPr/>
        </p:nvSpPr>
        <p:spPr bwMode="auto">
          <a:xfrm>
            <a:off x="1565402" y="4304107"/>
            <a:ext cx="5956998" cy="345217"/>
          </a:xfrm>
          <a:custGeom>
            <a:avLst/>
            <a:gdLst>
              <a:gd name="T0" fmla="*/ 433 w 433"/>
              <a:gd name="T1" fmla="*/ 19 h 25"/>
              <a:gd name="T2" fmla="*/ 427 w 433"/>
              <a:gd name="T3" fmla="*/ 25 h 25"/>
              <a:gd name="T4" fmla="*/ 6 w 433"/>
              <a:gd name="T5" fmla="*/ 25 h 25"/>
              <a:gd name="T6" fmla="*/ 0 w 433"/>
              <a:gd name="T7" fmla="*/ 19 h 25"/>
              <a:gd name="T8" fmla="*/ 0 w 433"/>
              <a:gd name="T9" fmla="*/ 6 h 25"/>
              <a:gd name="T10" fmla="*/ 6 w 433"/>
              <a:gd name="T11" fmla="*/ 0 h 25"/>
              <a:gd name="T12" fmla="*/ 427 w 433"/>
              <a:gd name="T13" fmla="*/ 0 h 25"/>
              <a:gd name="T14" fmla="*/ 433 w 433"/>
              <a:gd name="T15" fmla="*/ 6 h 25"/>
              <a:gd name="T16" fmla="*/ 433 w 433"/>
              <a:gd name="T17" fmla="*/ 19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3"/>
              <a:gd name="T28" fmla="*/ 0 h 25"/>
              <a:gd name="T29" fmla="*/ 433 w 43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3" h="25">
                <a:moveTo>
                  <a:pt x="433" y="19"/>
                </a:moveTo>
                <a:cubicBezTo>
                  <a:pt x="433" y="23"/>
                  <a:pt x="430" y="25"/>
                  <a:pt x="427" y="25"/>
                </a:cubicBezTo>
                <a:cubicBezTo>
                  <a:pt x="6" y="25"/>
                  <a:pt x="6" y="25"/>
                  <a:pt x="6" y="25"/>
                </a:cubicBezTo>
                <a:cubicBezTo>
                  <a:pt x="2" y="25"/>
                  <a:pt x="0" y="23"/>
                  <a:pt x="0" y="19"/>
                </a:cubicBezTo>
                <a:cubicBezTo>
                  <a:pt x="0" y="6"/>
                  <a:pt x="0" y="6"/>
                  <a:pt x="0" y="6"/>
                </a:cubicBezTo>
                <a:cubicBezTo>
                  <a:pt x="0" y="3"/>
                  <a:pt x="2" y="0"/>
                  <a:pt x="6" y="0"/>
                </a:cubicBezTo>
                <a:cubicBezTo>
                  <a:pt x="427" y="0"/>
                  <a:pt x="427" y="0"/>
                  <a:pt x="427" y="0"/>
                </a:cubicBezTo>
                <a:cubicBezTo>
                  <a:pt x="430" y="0"/>
                  <a:pt x="433" y="3"/>
                  <a:pt x="433" y="6"/>
                </a:cubicBezTo>
                <a:lnTo>
                  <a:pt x="433" y="19"/>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13" name="Freeform 616"/>
          <p:cNvSpPr>
            <a:spLocks noChangeArrowheads="1"/>
          </p:cNvSpPr>
          <p:nvPr/>
        </p:nvSpPr>
        <p:spPr bwMode="auto">
          <a:xfrm>
            <a:off x="2721477" y="2377315"/>
            <a:ext cx="1338" cy="14718"/>
          </a:xfrm>
          <a:custGeom>
            <a:avLst/>
            <a:gdLst>
              <a:gd name="T0" fmla="*/ 0 w 635"/>
              <a:gd name="T1" fmla="*/ 0 h 1"/>
              <a:gd name="T2" fmla="*/ 0 w 635"/>
              <a:gd name="T3" fmla="*/ 1 h 1"/>
              <a:gd name="T4" fmla="*/ 0 w 635"/>
              <a:gd name="T5" fmla="*/ 1 h 1"/>
              <a:gd name="T6" fmla="*/ 0 w 635"/>
              <a:gd name="T7" fmla="*/ 0 h 1"/>
              <a:gd name="T8" fmla="*/ 0 60000 65536"/>
              <a:gd name="T9" fmla="*/ 0 60000 65536"/>
              <a:gd name="T10" fmla="*/ 0 60000 65536"/>
              <a:gd name="T11" fmla="*/ 0 60000 65536"/>
              <a:gd name="T12" fmla="*/ 0 w 635"/>
              <a:gd name="T13" fmla="*/ 0 h 1"/>
              <a:gd name="T14" fmla="*/ 635 w 635"/>
              <a:gd name="T15" fmla="*/ 1 h 1"/>
            </a:gdLst>
            <a:ahLst/>
            <a:cxnLst>
              <a:cxn ang="T8">
                <a:pos x="T0" y="T1"/>
              </a:cxn>
              <a:cxn ang="T9">
                <a:pos x="T2" y="T3"/>
              </a:cxn>
              <a:cxn ang="T10">
                <a:pos x="T4" y="T5"/>
              </a:cxn>
              <a:cxn ang="T11">
                <a:pos x="T6" y="T7"/>
              </a:cxn>
            </a:cxnLst>
            <a:rect l="T12" t="T13" r="T14" b="T15"/>
            <a:pathLst>
              <a:path w="635" h="1">
                <a:moveTo>
                  <a:pt x="0" y="0"/>
                </a:moveTo>
                <a:cubicBezTo>
                  <a:pt x="0" y="0"/>
                  <a:pt x="0" y="1"/>
                  <a:pt x="0" y="1"/>
                </a:cubicBezTo>
                <a:cubicBezTo>
                  <a:pt x="0" y="1"/>
                  <a:pt x="0"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grpSp>
        <p:nvGrpSpPr>
          <p:cNvPr id="15" name="组合 5"/>
          <p:cNvGrpSpPr/>
          <p:nvPr/>
        </p:nvGrpSpPr>
        <p:grpSpPr bwMode="auto">
          <a:xfrm>
            <a:off x="231366" y="1602584"/>
            <a:ext cx="4113166" cy="2409828"/>
            <a:chOff x="0" y="0"/>
            <a:chExt cx="4879975" cy="2859088"/>
          </a:xfrm>
        </p:grpSpPr>
        <p:grpSp>
          <p:nvGrpSpPr>
            <p:cNvPr id="19" name="组合 1"/>
            <p:cNvGrpSpPr/>
            <p:nvPr/>
          </p:nvGrpSpPr>
          <p:grpSpPr bwMode="auto">
            <a:xfrm>
              <a:off x="277813" y="0"/>
              <a:ext cx="4324350" cy="2481263"/>
              <a:chOff x="0" y="0"/>
              <a:chExt cx="4324350" cy="2481263"/>
            </a:xfrm>
          </p:grpSpPr>
          <p:sp>
            <p:nvSpPr>
              <p:cNvPr id="21" name="Freeform 22"/>
              <p:cNvSpPr>
                <a:spLocks noEditPoints="1" noChangeArrowheads="1"/>
              </p:cNvSpPr>
              <p:nvPr/>
            </p:nvSpPr>
            <p:spPr bwMode="auto">
              <a:xfrm>
                <a:off x="0" y="0"/>
                <a:ext cx="4324350" cy="2481263"/>
              </a:xfrm>
              <a:custGeom>
                <a:avLst/>
                <a:gdLst>
                  <a:gd name="T0" fmla="*/ 253 w 265"/>
                  <a:gd name="T1" fmla="*/ 0 h 151"/>
                  <a:gd name="T2" fmla="*/ 12 w 265"/>
                  <a:gd name="T3" fmla="*/ 0 h 151"/>
                  <a:gd name="T4" fmla="*/ 0 w 265"/>
                  <a:gd name="T5" fmla="*/ 12 h 151"/>
                  <a:gd name="T6" fmla="*/ 0 w 265"/>
                  <a:gd name="T7" fmla="*/ 139 h 151"/>
                  <a:gd name="T8" fmla="*/ 12 w 265"/>
                  <a:gd name="T9" fmla="*/ 151 h 151"/>
                  <a:gd name="T10" fmla="*/ 253 w 265"/>
                  <a:gd name="T11" fmla="*/ 151 h 151"/>
                  <a:gd name="T12" fmla="*/ 265 w 265"/>
                  <a:gd name="T13" fmla="*/ 139 h 151"/>
                  <a:gd name="T14" fmla="*/ 265 w 265"/>
                  <a:gd name="T15" fmla="*/ 12 h 151"/>
                  <a:gd name="T16" fmla="*/ 253 w 265"/>
                  <a:gd name="T17" fmla="*/ 0 h 151"/>
                  <a:gd name="T18" fmla="*/ 253 w 265"/>
                  <a:gd name="T19" fmla="*/ 139 h 151"/>
                  <a:gd name="T20" fmla="*/ 12 w 265"/>
                  <a:gd name="T21" fmla="*/ 139 h 151"/>
                  <a:gd name="T22" fmla="*/ 12 w 265"/>
                  <a:gd name="T23" fmla="*/ 15 h 151"/>
                  <a:gd name="T24" fmla="*/ 253 w 265"/>
                  <a:gd name="T25" fmla="*/ 15 h 151"/>
                  <a:gd name="T26" fmla="*/ 253 w 265"/>
                  <a:gd name="T27" fmla="*/ 139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5"/>
                  <a:gd name="T43" fmla="*/ 0 h 151"/>
                  <a:gd name="T44" fmla="*/ 265 w 265"/>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5" h="151">
                    <a:moveTo>
                      <a:pt x="253" y="0"/>
                    </a:moveTo>
                    <a:cubicBezTo>
                      <a:pt x="12" y="0"/>
                      <a:pt x="12" y="0"/>
                      <a:pt x="12" y="0"/>
                    </a:cubicBezTo>
                    <a:cubicBezTo>
                      <a:pt x="6" y="0"/>
                      <a:pt x="0" y="5"/>
                      <a:pt x="0" y="12"/>
                    </a:cubicBezTo>
                    <a:cubicBezTo>
                      <a:pt x="0" y="139"/>
                      <a:pt x="0" y="139"/>
                      <a:pt x="0" y="139"/>
                    </a:cubicBezTo>
                    <a:cubicBezTo>
                      <a:pt x="0" y="145"/>
                      <a:pt x="6" y="151"/>
                      <a:pt x="12" y="151"/>
                    </a:cubicBezTo>
                    <a:cubicBezTo>
                      <a:pt x="253" y="151"/>
                      <a:pt x="253" y="151"/>
                      <a:pt x="253" y="151"/>
                    </a:cubicBezTo>
                    <a:cubicBezTo>
                      <a:pt x="260" y="151"/>
                      <a:pt x="265" y="145"/>
                      <a:pt x="265" y="139"/>
                    </a:cubicBezTo>
                    <a:cubicBezTo>
                      <a:pt x="265" y="12"/>
                      <a:pt x="265" y="12"/>
                      <a:pt x="265" y="12"/>
                    </a:cubicBezTo>
                    <a:cubicBezTo>
                      <a:pt x="265" y="5"/>
                      <a:pt x="260" y="0"/>
                      <a:pt x="253" y="0"/>
                    </a:cubicBezTo>
                    <a:close/>
                    <a:moveTo>
                      <a:pt x="253" y="139"/>
                    </a:moveTo>
                    <a:cubicBezTo>
                      <a:pt x="12" y="139"/>
                      <a:pt x="12" y="139"/>
                      <a:pt x="12" y="139"/>
                    </a:cubicBezTo>
                    <a:cubicBezTo>
                      <a:pt x="12" y="15"/>
                      <a:pt x="12" y="15"/>
                      <a:pt x="12" y="15"/>
                    </a:cubicBezTo>
                    <a:cubicBezTo>
                      <a:pt x="253" y="15"/>
                      <a:pt x="253" y="15"/>
                      <a:pt x="253" y="15"/>
                    </a:cubicBezTo>
                    <a:lnTo>
                      <a:pt x="253" y="139"/>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22" name="矩形 859"/>
              <p:cNvSpPr>
                <a:spLocks noChangeArrowheads="1"/>
              </p:cNvSpPr>
              <p:nvPr/>
            </p:nvSpPr>
            <p:spPr bwMode="auto">
              <a:xfrm>
                <a:off x="163609" y="241300"/>
                <a:ext cx="1612703" cy="2052638"/>
              </a:xfrm>
              <a:prstGeom prst="rect">
                <a:avLst/>
              </a:prstGeom>
              <a:solidFill>
                <a:srgbClr val="2F4D57"/>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20" name="Freeform 21"/>
            <p:cNvSpPr>
              <a:spLocks noChangeArrowheads="1"/>
            </p:cNvSpPr>
            <p:nvPr/>
          </p:nvSpPr>
          <p:spPr bwMode="auto">
            <a:xfrm>
              <a:off x="0" y="2579688"/>
              <a:ext cx="4879975" cy="279400"/>
            </a:xfrm>
            <a:custGeom>
              <a:avLst/>
              <a:gdLst>
                <a:gd name="T0" fmla="*/ 299 w 299"/>
                <a:gd name="T1" fmla="*/ 13 h 17"/>
                <a:gd name="T2" fmla="*/ 295 w 299"/>
                <a:gd name="T3" fmla="*/ 17 h 17"/>
                <a:gd name="T4" fmla="*/ 5 w 299"/>
                <a:gd name="T5" fmla="*/ 17 h 17"/>
                <a:gd name="T6" fmla="*/ 0 w 299"/>
                <a:gd name="T7" fmla="*/ 13 h 17"/>
                <a:gd name="T8" fmla="*/ 0 w 299"/>
                <a:gd name="T9" fmla="*/ 4 h 17"/>
                <a:gd name="T10" fmla="*/ 5 w 299"/>
                <a:gd name="T11" fmla="*/ 0 h 17"/>
                <a:gd name="T12" fmla="*/ 295 w 299"/>
                <a:gd name="T13" fmla="*/ 0 h 17"/>
                <a:gd name="T14" fmla="*/ 299 w 299"/>
                <a:gd name="T15" fmla="*/ 4 h 17"/>
                <a:gd name="T16" fmla="*/ 299 w 299"/>
                <a:gd name="T17" fmla="*/ 13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9"/>
                <a:gd name="T28" fmla="*/ 0 h 17"/>
                <a:gd name="T29" fmla="*/ 299 w 299"/>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9" h="17">
                  <a:moveTo>
                    <a:pt x="299" y="13"/>
                  </a:moveTo>
                  <a:cubicBezTo>
                    <a:pt x="299" y="15"/>
                    <a:pt x="297" y="17"/>
                    <a:pt x="295" y="17"/>
                  </a:cubicBezTo>
                  <a:cubicBezTo>
                    <a:pt x="5" y="17"/>
                    <a:pt x="5" y="17"/>
                    <a:pt x="5" y="17"/>
                  </a:cubicBezTo>
                  <a:cubicBezTo>
                    <a:pt x="2" y="17"/>
                    <a:pt x="0" y="15"/>
                    <a:pt x="0" y="13"/>
                  </a:cubicBezTo>
                  <a:cubicBezTo>
                    <a:pt x="0" y="4"/>
                    <a:pt x="0" y="4"/>
                    <a:pt x="0" y="4"/>
                  </a:cubicBezTo>
                  <a:cubicBezTo>
                    <a:pt x="0" y="2"/>
                    <a:pt x="2" y="0"/>
                    <a:pt x="5" y="0"/>
                  </a:cubicBezTo>
                  <a:cubicBezTo>
                    <a:pt x="295" y="0"/>
                    <a:pt x="295" y="0"/>
                    <a:pt x="295" y="0"/>
                  </a:cubicBezTo>
                  <a:cubicBezTo>
                    <a:pt x="297" y="0"/>
                    <a:pt x="299" y="2"/>
                    <a:pt x="299" y="4"/>
                  </a:cubicBezTo>
                  <a:lnTo>
                    <a:pt x="299" y="13"/>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grpSp>
      <p:grpSp>
        <p:nvGrpSpPr>
          <p:cNvPr id="16" name="Group 811"/>
          <p:cNvGrpSpPr/>
          <p:nvPr/>
        </p:nvGrpSpPr>
        <p:grpSpPr bwMode="auto">
          <a:xfrm>
            <a:off x="1046236" y="2137804"/>
            <a:ext cx="473670" cy="1185512"/>
            <a:chOff x="0" y="0"/>
            <a:chExt cx="354" cy="886"/>
          </a:xfrm>
          <a:solidFill>
            <a:schemeClr val="bg1">
              <a:alpha val="30000"/>
            </a:schemeClr>
          </a:solidFill>
        </p:grpSpPr>
        <p:sp>
          <p:nvSpPr>
            <p:cNvPr id="17" name="Freeform 812"/>
            <p:cNvSpPr>
              <a:spLocks noChangeArrowheads="1"/>
            </p:cNvSpPr>
            <p:nvPr/>
          </p:nvSpPr>
          <p:spPr bwMode="auto">
            <a:xfrm>
              <a:off x="0" y="152"/>
              <a:ext cx="354" cy="734"/>
            </a:xfrm>
            <a:custGeom>
              <a:avLst/>
              <a:gdLst>
                <a:gd name="T0" fmla="*/ 41 w 54"/>
                <a:gd name="T1" fmla="*/ 0 h 116"/>
                <a:gd name="T2" fmla="*/ 14 w 54"/>
                <a:gd name="T3" fmla="*/ 0 h 116"/>
                <a:gd name="T4" fmla="*/ 0 w 54"/>
                <a:gd name="T5" fmla="*/ 12 h 116"/>
                <a:gd name="T6" fmla="*/ 0 w 54"/>
                <a:gd name="T7" fmla="*/ 12 h 116"/>
                <a:gd name="T8" fmla="*/ 0 w 54"/>
                <a:gd name="T9" fmla="*/ 14 h 116"/>
                <a:gd name="T10" fmla="*/ 0 w 54"/>
                <a:gd name="T11" fmla="*/ 52 h 116"/>
                <a:gd name="T12" fmla="*/ 4 w 54"/>
                <a:gd name="T13" fmla="*/ 57 h 116"/>
                <a:gd name="T14" fmla="*/ 9 w 54"/>
                <a:gd name="T15" fmla="*/ 52 h 116"/>
                <a:gd name="T16" fmla="*/ 9 w 54"/>
                <a:gd name="T17" fmla="*/ 19 h 116"/>
                <a:gd name="T18" fmla="*/ 13 w 54"/>
                <a:gd name="T19" fmla="*/ 19 h 116"/>
                <a:gd name="T20" fmla="*/ 13 w 54"/>
                <a:gd name="T21" fmla="*/ 51 h 116"/>
                <a:gd name="T22" fmla="*/ 13 w 54"/>
                <a:gd name="T23" fmla="*/ 52 h 116"/>
                <a:gd name="T24" fmla="*/ 13 w 54"/>
                <a:gd name="T25" fmla="*/ 109 h 116"/>
                <a:gd name="T26" fmla="*/ 19 w 54"/>
                <a:gd name="T27" fmla="*/ 116 h 116"/>
                <a:gd name="T28" fmla="*/ 26 w 54"/>
                <a:gd name="T29" fmla="*/ 109 h 116"/>
                <a:gd name="T30" fmla="*/ 26 w 54"/>
                <a:gd name="T31" fmla="*/ 59 h 116"/>
                <a:gd name="T32" fmla="*/ 29 w 54"/>
                <a:gd name="T33" fmla="*/ 59 h 116"/>
                <a:gd name="T34" fmla="*/ 29 w 54"/>
                <a:gd name="T35" fmla="*/ 109 h 116"/>
                <a:gd name="T36" fmla="*/ 35 w 54"/>
                <a:gd name="T37" fmla="*/ 116 h 116"/>
                <a:gd name="T38" fmla="*/ 41 w 54"/>
                <a:gd name="T39" fmla="*/ 109 h 116"/>
                <a:gd name="T40" fmla="*/ 41 w 54"/>
                <a:gd name="T41" fmla="*/ 51 h 116"/>
                <a:gd name="T42" fmla="*/ 41 w 54"/>
                <a:gd name="T43" fmla="*/ 50 h 116"/>
                <a:gd name="T44" fmla="*/ 41 w 54"/>
                <a:gd name="T45" fmla="*/ 19 h 116"/>
                <a:gd name="T46" fmla="*/ 45 w 54"/>
                <a:gd name="T47" fmla="*/ 19 h 116"/>
                <a:gd name="T48" fmla="*/ 45 w 54"/>
                <a:gd name="T49" fmla="*/ 52 h 116"/>
                <a:gd name="T50" fmla="*/ 50 w 54"/>
                <a:gd name="T51" fmla="*/ 57 h 116"/>
                <a:gd name="T52" fmla="*/ 54 w 54"/>
                <a:gd name="T53" fmla="*/ 52 h 116"/>
                <a:gd name="T54" fmla="*/ 54 w 54"/>
                <a:gd name="T55" fmla="*/ 14 h 116"/>
                <a:gd name="T56" fmla="*/ 54 w 54"/>
                <a:gd name="T57" fmla="*/ 12 h 116"/>
                <a:gd name="T58" fmla="*/ 54 w 54"/>
                <a:gd name="T59" fmla="*/ 11 h 116"/>
                <a:gd name="T60" fmla="*/ 41 w 54"/>
                <a:gd name="T61" fmla="*/ 0 h 1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4"/>
                <a:gd name="T94" fmla="*/ 0 h 116"/>
                <a:gd name="T95" fmla="*/ 54 w 54"/>
                <a:gd name="T96" fmla="*/ 116 h 11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4" h="116">
                  <a:moveTo>
                    <a:pt x="41" y="0"/>
                  </a:moveTo>
                  <a:cubicBezTo>
                    <a:pt x="14" y="0"/>
                    <a:pt x="14" y="0"/>
                    <a:pt x="14" y="0"/>
                  </a:cubicBezTo>
                  <a:cubicBezTo>
                    <a:pt x="4" y="0"/>
                    <a:pt x="0" y="9"/>
                    <a:pt x="0" y="12"/>
                  </a:cubicBezTo>
                  <a:cubicBezTo>
                    <a:pt x="0" y="12"/>
                    <a:pt x="0" y="12"/>
                    <a:pt x="0" y="12"/>
                  </a:cubicBezTo>
                  <a:cubicBezTo>
                    <a:pt x="0" y="14"/>
                    <a:pt x="0" y="14"/>
                    <a:pt x="0" y="14"/>
                  </a:cubicBezTo>
                  <a:cubicBezTo>
                    <a:pt x="0" y="52"/>
                    <a:pt x="0" y="52"/>
                    <a:pt x="0" y="52"/>
                  </a:cubicBezTo>
                  <a:cubicBezTo>
                    <a:pt x="0" y="55"/>
                    <a:pt x="2" y="57"/>
                    <a:pt x="4" y="57"/>
                  </a:cubicBezTo>
                  <a:cubicBezTo>
                    <a:pt x="7" y="57"/>
                    <a:pt x="9" y="55"/>
                    <a:pt x="9" y="52"/>
                  </a:cubicBezTo>
                  <a:cubicBezTo>
                    <a:pt x="9" y="19"/>
                    <a:pt x="9" y="19"/>
                    <a:pt x="9" y="19"/>
                  </a:cubicBezTo>
                  <a:cubicBezTo>
                    <a:pt x="13" y="19"/>
                    <a:pt x="13" y="19"/>
                    <a:pt x="13" y="19"/>
                  </a:cubicBezTo>
                  <a:cubicBezTo>
                    <a:pt x="13" y="51"/>
                    <a:pt x="13" y="51"/>
                    <a:pt x="13" y="51"/>
                  </a:cubicBezTo>
                  <a:cubicBezTo>
                    <a:pt x="13" y="51"/>
                    <a:pt x="13" y="52"/>
                    <a:pt x="13" y="52"/>
                  </a:cubicBezTo>
                  <a:cubicBezTo>
                    <a:pt x="13" y="109"/>
                    <a:pt x="13" y="109"/>
                    <a:pt x="13" y="109"/>
                  </a:cubicBezTo>
                  <a:cubicBezTo>
                    <a:pt x="13" y="113"/>
                    <a:pt x="16" y="116"/>
                    <a:pt x="19" y="116"/>
                  </a:cubicBezTo>
                  <a:cubicBezTo>
                    <a:pt x="23" y="116"/>
                    <a:pt x="26" y="113"/>
                    <a:pt x="26" y="109"/>
                  </a:cubicBezTo>
                  <a:cubicBezTo>
                    <a:pt x="26" y="59"/>
                    <a:pt x="26" y="59"/>
                    <a:pt x="26" y="59"/>
                  </a:cubicBezTo>
                  <a:cubicBezTo>
                    <a:pt x="29" y="59"/>
                    <a:pt x="29" y="59"/>
                    <a:pt x="29" y="59"/>
                  </a:cubicBezTo>
                  <a:cubicBezTo>
                    <a:pt x="29" y="109"/>
                    <a:pt x="29" y="109"/>
                    <a:pt x="29" y="109"/>
                  </a:cubicBezTo>
                  <a:cubicBezTo>
                    <a:pt x="29" y="113"/>
                    <a:pt x="31" y="116"/>
                    <a:pt x="35" y="116"/>
                  </a:cubicBezTo>
                  <a:cubicBezTo>
                    <a:pt x="38" y="116"/>
                    <a:pt x="41" y="113"/>
                    <a:pt x="41" y="109"/>
                  </a:cubicBezTo>
                  <a:cubicBezTo>
                    <a:pt x="41" y="51"/>
                    <a:pt x="41" y="51"/>
                    <a:pt x="41" y="51"/>
                  </a:cubicBezTo>
                  <a:cubicBezTo>
                    <a:pt x="41" y="50"/>
                    <a:pt x="41" y="50"/>
                    <a:pt x="41" y="50"/>
                  </a:cubicBezTo>
                  <a:cubicBezTo>
                    <a:pt x="41" y="19"/>
                    <a:pt x="41" y="19"/>
                    <a:pt x="41" y="19"/>
                  </a:cubicBezTo>
                  <a:cubicBezTo>
                    <a:pt x="45" y="19"/>
                    <a:pt x="45" y="19"/>
                    <a:pt x="45" y="19"/>
                  </a:cubicBezTo>
                  <a:cubicBezTo>
                    <a:pt x="45" y="52"/>
                    <a:pt x="45" y="52"/>
                    <a:pt x="45" y="52"/>
                  </a:cubicBezTo>
                  <a:cubicBezTo>
                    <a:pt x="45" y="55"/>
                    <a:pt x="47" y="57"/>
                    <a:pt x="50" y="57"/>
                  </a:cubicBezTo>
                  <a:cubicBezTo>
                    <a:pt x="52" y="57"/>
                    <a:pt x="54" y="55"/>
                    <a:pt x="54" y="52"/>
                  </a:cubicBezTo>
                  <a:cubicBezTo>
                    <a:pt x="54" y="14"/>
                    <a:pt x="54" y="14"/>
                    <a:pt x="54" y="14"/>
                  </a:cubicBezTo>
                  <a:cubicBezTo>
                    <a:pt x="54" y="12"/>
                    <a:pt x="54" y="12"/>
                    <a:pt x="54" y="12"/>
                  </a:cubicBezTo>
                  <a:cubicBezTo>
                    <a:pt x="54" y="11"/>
                    <a:pt x="54" y="11"/>
                    <a:pt x="54" y="11"/>
                  </a:cubicBezTo>
                  <a:cubicBezTo>
                    <a:pt x="54" y="7"/>
                    <a:pt x="50" y="0"/>
                    <a:pt x="41" y="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18" name="Oval 813"/>
            <p:cNvSpPr>
              <a:spLocks noChangeArrowheads="1"/>
            </p:cNvSpPr>
            <p:nvPr/>
          </p:nvSpPr>
          <p:spPr bwMode="auto">
            <a:xfrm>
              <a:off x="105" y="0"/>
              <a:ext cx="144" cy="139"/>
            </a:xfrm>
            <a:prstGeom prst="ellipse">
              <a:avLst/>
            </a:pr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grpSp>
      <p:grpSp>
        <p:nvGrpSpPr>
          <p:cNvPr id="24" name="组合 6"/>
          <p:cNvGrpSpPr/>
          <p:nvPr/>
        </p:nvGrpSpPr>
        <p:grpSpPr bwMode="auto">
          <a:xfrm>
            <a:off x="4799468" y="1602584"/>
            <a:ext cx="4113166" cy="2409828"/>
            <a:chOff x="0" y="0"/>
            <a:chExt cx="4879975" cy="2859088"/>
          </a:xfrm>
        </p:grpSpPr>
        <p:grpSp>
          <p:nvGrpSpPr>
            <p:cNvPr id="28" name="组合 2"/>
            <p:cNvGrpSpPr/>
            <p:nvPr/>
          </p:nvGrpSpPr>
          <p:grpSpPr bwMode="auto">
            <a:xfrm>
              <a:off x="276225" y="0"/>
              <a:ext cx="4325938" cy="2481263"/>
              <a:chOff x="0" y="0"/>
              <a:chExt cx="4325938" cy="2481263"/>
            </a:xfrm>
          </p:grpSpPr>
          <p:sp>
            <p:nvSpPr>
              <p:cNvPr id="30" name="Freeform 299"/>
              <p:cNvSpPr>
                <a:spLocks noEditPoints="1" noChangeArrowheads="1"/>
              </p:cNvSpPr>
              <p:nvPr/>
            </p:nvSpPr>
            <p:spPr bwMode="auto">
              <a:xfrm>
                <a:off x="0" y="0"/>
                <a:ext cx="4325938" cy="2481263"/>
              </a:xfrm>
              <a:custGeom>
                <a:avLst/>
                <a:gdLst>
                  <a:gd name="T0" fmla="*/ 253 w 265"/>
                  <a:gd name="T1" fmla="*/ 0 h 151"/>
                  <a:gd name="T2" fmla="*/ 12 w 265"/>
                  <a:gd name="T3" fmla="*/ 0 h 151"/>
                  <a:gd name="T4" fmla="*/ 0 w 265"/>
                  <a:gd name="T5" fmla="*/ 12 h 151"/>
                  <a:gd name="T6" fmla="*/ 0 w 265"/>
                  <a:gd name="T7" fmla="*/ 139 h 151"/>
                  <a:gd name="T8" fmla="*/ 12 w 265"/>
                  <a:gd name="T9" fmla="*/ 151 h 151"/>
                  <a:gd name="T10" fmla="*/ 253 w 265"/>
                  <a:gd name="T11" fmla="*/ 151 h 151"/>
                  <a:gd name="T12" fmla="*/ 265 w 265"/>
                  <a:gd name="T13" fmla="*/ 139 h 151"/>
                  <a:gd name="T14" fmla="*/ 265 w 265"/>
                  <a:gd name="T15" fmla="*/ 12 h 151"/>
                  <a:gd name="T16" fmla="*/ 253 w 265"/>
                  <a:gd name="T17" fmla="*/ 0 h 151"/>
                  <a:gd name="T18" fmla="*/ 253 w 265"/>
                  <a:gd name="T19" fmla="*/ 139 h 151"/>
                  <a:gd name="T20" fmla="*/ 12 w 265"/>
                  <a:gd name="T21" fmla="*/ 139 h 151"/>
                  <a:gd name="T22" fmla="*/ 12 w 265"/>
                  <a:gd name="T23" fmla="*/ 15 h 151"/>
                  <a:gd name="T24" fmla="*/ 253 w 265"/>
                  <a:gd name="T25" fmla="*/ 15 h 151"/>
                  <a:gd name="T26" fmla="*/ 253 w 265"/>
                  <a:gd name="T27" fmla="*/ 139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5"/>
                  <a:gd name="T43" fmla="*/ 0 h 151"/>
                  <a:gd name="T44" fmla="*/ 265 w 265"/>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5" h="151">
                    <a:moveTo>
                      <a:pt x="253" y="0"/>
                    </a:moveTo>
                    <a:cubicBezTo>
                      <a:pt x="12" y="0"/>
                      <a:pt x="12" y="0"/>
                      <a:pt x="12" y="0"/>
                    </a:cubicBezTo>
                    <a:cubicBezTo>
                      <a:pt x="5" y="0"/>
                      <a:pt x="0" y="5"/>
                      <a:pt x="0" y="12"/>
                    </a:cubicBezTo>
                    <a:cubicBezTo>
                      <a:pt x="0" y="139"/>
                      <a:pt x="0" y="139"/>
                      <a:pt x="0" y="139"/>
                    </a:cubicBezTo>
                    <a:cubicBezTo>
                      <a:pt x="0" y="145"/>
                      <a:pt x="5" y="151"/>
                      <a:pt x="12" y="151"/>
                    </a:cubicBezTo>
                    <a:cubicBezTo>
                      <a:pt x="253" y="151"/>
                      <a:pt x="253" y="151"/>
                      <a:pt x="253" y="151"/>
                    </a:cubicBezTo>
                    <a:cubicBezTo>
                      <a:pt x="260" y="151"/>
                      <a:pt x="265" y="145"/>
                      <a:pt x="265" y="139"/>
                    </a:cubicBezTo>
                    <a:cubicBezTo>
                      <a:pt x="265" y="12"/>
                      <a:pt x="265" y="12"/>
                      <a:pt x="265" y="12"/>
                    </a:cubicBezTo>
                    <a:cubicBezTo>
                      <a:pt x="265" y="5"/>
                      <a:pt x="260" y="0"/>
                      <a:pt x="253" y="0"/>
                    </a:cubicBezTo>
                    <a:close/>
                    <a:moveTo>
                      <a:pt x="253" y="139"/>
                    </a:moveTo>
                    <a:cubicBezTo>
                      <a:pt x="12" y="139"/>
                      <a:pt x="12" y="139"/>
                      <a:pt x="12" y="139"/>
                    </a:cubicBezTo>
                    <a:cubicBezTo>
                      <a:pt x="12" y="15"/>
                      <a:pt x="12" y="15"/>
                      <a:pt x="12" y="15"/>
                    </a:cubicBezTo>
                    <a:cubicBezTo>
                      <a:pt x="253" y="15"/>
                      <a:pt x="253" y="15"/>
                      <a:pt x="253" y="15"/>
                    </a:cubicBezTo>
                    <a:lnTo>
                      <a:pt x="253" y="139"/>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31" name="矩形 858"/>
              <p:cNvSpPr>
                <a:spLocks noChangeArrowheads="1"/>
              </p:cNvSpPr>
              <p:nvPr/>
            </p:nvSpPr>
            <p:spPr bwMode="auto">
              <a:xfrm>
                <a:off x="2546448" y="241300"/>
                <a:ext cx="1612703" cy="2052638"/>
              </a:xfrm>
              <a:prstGeom prst="rect">
                <a:avLst/>
              </a:prstGeom>
              <a:solidFill>
                <a:srgbClr val="2F4D57"/>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29" name="Freeform 298"/>
            <p:cNvSpPr>
              <a:spLocks noChangeArrowheads="1"/>
            </p:cNvSpPr>
            <p:nvPr/>
          </p:nvSpPr>
          <p:spPr bwMode="auto">
            <a:xfrm>
              <a:off x="0" y="2579688"/>
              <a:ext cx="4879975" cy="279400"/>
            </a:xfrm>
            <a:custGeom>
              <a:avLst/>
              <a:gdLst>
                <a:gd name="T0" fmla="*/ 299 w 299"/>
                <a:gd name="T1" fmla="*/ 13 h 17"/>
                <a:gd name="T2" fmla="*/ 295 w 299"/>
                <a:gd name="T3" fmla="*/ 17 h 17"/>
                <a:gd name="T4" fmla="*/ 4 w 299"/>
                <a:gd name="T5" fmla="*/ 17 h 17"/>
                <a:gd name="T6" fmla="*/ 0 w 299"/>
                <a:gd name="T7" fmla="*/ 13 h 17"/>
                <a:gd name="T8" fmla="*/ 0 w 299"/>
                <a:gd name="T9" fmla="*/ 4 h 17"/>
                <a:gd name="T10" fmla="*/ 4 w 299"/>
                <a:gd name="T11" fmla="*/ 0 h 17"/>
                <a:gd name="T12" fmla="*/ 295 w 299"/>
                <a:gd name="T13" fmla="*/ 0 h 17"/>
                <a:gd name="T14" fmla="*/ 299 w 299"/>
                <a:gd name="T15" fmla="*/ 4 h 17"/>
                <a:gd name="T16" fmla="*/ 299 w 299"/>
                <a:gd name="T17" fmla="*/ 13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9"/>
                <a:gd name="T28" fmla="*/ 0 h 17"/>
                <a:gd name="T29" fmla="*/ 299 w 299"/>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9" h="17">
                  <a:moveTo>
                    <a:pt x="299" y="13"/>
                  </a:moveTo>
                  <a:cubicBezTo>
                    <a:pt x="299" y="15"/>
                    <a:pt x="297" y="17"/>
                    <a:pt x="295" y="17"/>
                  </a:cubicBezTo>
                  <a:cubicBezTo>
                    <a:pt x="4" y="17"/>
                    <a:pt x="4" y="17"/>
                    <a:pt x="4" y="17"/>
                  </a:cubicBezTo>
                  <a:cubicBezTo>
                    <a:pt x="2" y="17"/>
                    <a:pt x="0" y="15"/>
                    <a:pt x="0" y="13"/>
                  </a:cubicBezTo>
                  <a:cubicBezTo>
                    <a:pt x="0" y="4"/>
                    <a:pt x="0" y="4"/>
                    <a:pt x="0" y="4"/>
                  </a:cubicBezTo>
                  <a:cubicBezTo>
                    <a:pt x="0" y="2"/>
                    <a:pt x="2" y="0"/>
                    <a:pt x="4" y="0"/>
                  </a:cubicBezTo>
                  <a:cubicBezTo>
                    <a:pt x="295" y="0"/>
                    <a:pt x="295" y="0"/>
                    <a:pt x="295" y="0"/>
                  </a:cubicBezTo>
                  <a:cubicBezTo>
                    <a:pt x="297" y="0"/>
                    <a:pt x="299" y="2"/>
                    <a:pt x="299" y="4"/>
                  </a:cubicBezTo>
                  <a:lnTo>
                    <a:pt x="299" y="13"/>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grpSp>
      <p:grpSp>
        <p:nvGrpSpPr>
          <p:cNvPr id="25" name="Group 816"/>
          <p:cNvGrpSpPr/>
          <p:nvPr/>
        </p:nvGrpSpPr>
        <p:grpSpPr bwMode="auto">
          <a:xfrm>
            <a:off x="7564088" y="2137803"/>
            <a:ext cx="598069" cy="1259735"/>
            <a:chOff x="0" y="0"/>
            <a:chExt cx="442" cy="931"/>
          </a:xfrm>
          <a:solidFill>
            <a:schemeClr val="bg1">
              <a:alpha val="30000"/>
            </a:schemeClr>
          </a:solidFill>
        </p:grpSpPr>
        <p:sp>
          <p:nvSpPr>
            <p:cNvPr id="26" name="Oval 817"/>
            <p:cNvSpPr>
              <a:spLocks noChangeArrowheads="1"/>
            </p:cNvSpPr>
            <p:nvPr/>
          </p:nvSpPr>
          <p:spPr bwMode="auto">
            <a:xfrm>
              <a:off x="143" y="0"/>
              <a:ext cx="143" cy="140"/>
            </a:xfrm>
            <a:prstGeom prst="ellipse">
              <a:avLst/>
            </a:pr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27" name="Freeform 818"/>
            <p:cNvSpPr>
              <a:spLocks noChangeArrowheads="1"/>
            </p:cNvSpPr>
            <p:nvPr/>
          </p:nvSpPr>
          <p:spPr bwMode="auto">
            <a:xfrm>
              <a:off x="0" y="167"/>
              <a:ext cx="442" cy="764"/>
            </a:xfrm>
            <a:custGeom>
              <a:avLst/>
              <a:gdLst>
                <a:gd name="T0" fmla="*/ 64 w 65"/>
                <a:gd name="T1" fmla="*/ 42 h 115"/>
                <a:gd name="T2" fmla="*/ 52 w 65"/>
                <a:gd name="T3" fmla="*/ 7 h 115"/>
                <a:gd name="T4" fmla="*/ 45 w 65"/>
                <a:gd name="T5" fmla="*/ 0 h 115"/>
                <a:gd name="T6" fmla="*/ 19 w 65"/>
                <a:gd name="T7" fmla="*/ 0 h 115"/>
                <a:gd name="T8" fmla="*/ 13 w 65"/>
                <a:gd name="T9" fmla="*/ 4 h 115"/>
                <a:gd name="T10" fmla="*/ 12 w 65"/>
                <a:gd name="T11" fmla="*/ 5 h 115"/>
                <a:gd name="T12" fmla="*/ 12 w 65"/>
                <a:gd name="T13" fmla="*/ 5 h 115"/>
                <a:gd name="T14" fmla="*/ 12 w 65"/>
                <a:gd name="T15" fmla="*/ 6 h 115"/>
                <a:gd name="T16" fmla="*/ 0 w 65"/>
                <a:gd name="T17" fmla="*/ 42 h 115"/>
                <a:gd name="T18" fmla="*/ 3 w 65"/>
                <a:gd name="T19" fmla="*/ 48 h 115"/>
                <a:gd name="T20" fmla="*/ 9 w 65"/>
                <a:gd name="T21" fmla="*/ 45 h 115"/>
                <a:gd name="T22" fmla="*/ 18 w 65"/>
                <a:gd name="T23" fmla="*/ 16 h 115"/>
                <a:gd name="T24" fmla="*/ 19 w 65"/>
                <a:gd name="T25" fmla="*/ 16 h 115"/>
                <a:gd name="T26" fmla="*/ 20 w 65"/>
                <a:gd name="T27" fmla="*/ 16 h 115"/>
                <a:gd name="T28" fmla="*/ 6 w 65"/>
                <a:gd name="T29" fmla="*/ 68 h 115"/>
                <a:gd name="T30" fmla="*/ 20 w 65"/>
                <a:gd name="T31" fmla="*/ 68 h 115"/>
                <a:gd name="T32" fmla="*/ 20 w 65"/>
                <a:gd name="T33" fmla="*/ 109 h 115"/>
                <a:gd name="T34" fmla="*/ 25 w 65"/>
                <a:gd name="T35" fmla="*/ 115 h 115"/>
                <a:gd name="T36" fmla="*/ 31 w 65"/>
                <a:gd name="T37" fmla="*/ 109 h 115"/>
                <a:gd name="T38" fmla="*/ 31 w 65"/>
                <a:gd name="T39" fmla="*/ 68 h 115"/>
                <a:gd name="T40" fmla="*/ 34 w 65"/>
                <a:gd name="T41" fmla="*/ 68 h 115"/>
                <a:gd name="T42" fmla="*/ 34 w 65"/>
                <a:gd name="T43" fmla="*/ 109 h 115"/>
                <a:gd name="T44" fmla="*/ 39 w 65"/>
                <a:gd name="T45" fmla="*/ 115 h 115"/>
                <a:gd name="T46" fmla="*/ 44 w 65"/>
                <a:gd name="T47" fmla="*/ 109 h 115"/>
                <a:gd name="T48" fmla="*/ 44 w 65"/>
                <a:gd name="T49" fmla="*/ 68 h 115"/>
                <a:gd name="T50" fmla="*/ 58 w 65"/>
                <a:gd name="T51" fmla="*/ 68 h 115"/>
                <a:gd name="T52" fmla="*/ 44 w 65"/>
                <a:gd name="T53" fmla="*/ 16 h 115"/>
                <a:gd name="T54" fmla="*/ 45 w 65"/>
                <a:gd name="T55" fmla="*/ 16 h 115"/>
                <a:gd name="T56" fmla="*/ 46 w 65"/>
                <a:gd name="T57" fmla="*/ 16 h 115"/>
                <a:gd name="T58" fmla="*/ 55 w 65"/>
                <a:gd name="T59" fmla="*/ 45 h 115"/>
                <a:gd name="T60" fmla="*/ 61 w 65"/>
                <a:gd name="T61" fmla="*/ 48 h 115"/>
                <a:gd name="T62" fmla="*/ 64 w 65"/>
                <a:gd name="T63" fmla="*/ 42 h 1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
                <a:gd name="T97" fmla="*/ 0 h 115"/>
                <a:gd name="T98" fmla="*/ 65 w 65"/>
                <a:gd name="T99" fmla="*/ 115 h 1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 h="115">
                  <a:moveTo>
                    <a:pt x="64" y="42"/>
                  </a:moveTo>
                  <a:cubicBezTo>
                    <a:pt x="52" y="7"/>
                    <a:pt x="52" y="7"/>
                    <a:pt x="52" y="7"/>
                  </a:cubicBezTo>
                  <a:cubicBezTo>
                    <a:pt x="52" y="3"/>
                    <a:pt x="49" y="0"/>
                    <a:pt x="45" y="0"/>
                  </a:cubicBezTo>
                  <a:cubicBezTo>
                    <a:pt x="19" y="0"/>
                    <a:pt x="19" y="0"/>
                    <a:pt x="19" y="0"/>
                  </a:cubicBezTo>
                  <a:cubicBezTo>
                    <a:pt x="16" y="0"/>
                    <a:pt x="14" y="2"/>
                    <a:pt x="13" y="4"/>
                  </a:cubicBezTo>
                  <a:cubicBezTo>
                    <a:pt x="12" y="4"/>
                    <a:pt x="12" y="5"/>
                    <a:pt x="12" y="5"/>
                  </a:cubicBezTo>
                  <a:cubicBezTo>
                    <a:pt x="12" y="5"/>
                    <a:pt x="12" y="5"/>
                    <a:pt x="12" y="5"/>
                  </a:cubicBezTo>
                  <a:cubicBezTo>
                    <a:pt x="12" y="5"/>
                    <a:pt x="12" y="6"/>
                    <a:pt x="12" y="6"/>
                  </a:cubicBezTo>
                  <a:cubicBezTo>
                    <a:pt x="0" y="42"/>
                    <a:pt x="0" y="42"/>
                    <a:pt x="0" y="42"/>
                  </a:cubicBezTo>
                  <a:cubicBezTo>
                    <a:pt x="0" y="45"/>
                    <a:pt x="1" y="48"/>
                    <a:pt x="3" y="48"/>
                  </a:cubicBezTo>
                  <a:cubicBezTo>
                    <a:pt x="6" y="49"/>
                    <a:pt x="8" y="48"/>
                    <a:pt x="9" y="45"/>
                  </a:cubicBezTo>
                  <a:cubicBezTo>
                    <a:pt x="18" y="16"/>
                    <a:pt x="18" y="16"/>
                    <a:pt x="18" y="16"/>
                  </a:cubicBezTo>
                  <a:cubicBezTo>
                    <a:pt x="18" y="16"/>
                    <a:pt x="19" y="16"/>
                    <a:pt x="19" y="16"/>
                  </a:cubicBezTo>
                  <a:cubicBezTo>
                    <a:pt x="20" y="16"/>
                    <a:pt x="20" y="16"/>
                    <a:pt x="20" y="16"/>
                  </a:cubicBezTo>
                  <a:cubicBezTo>
                    <a:pt x="6" y="68"/>
                    <a:pt x="6" y="68"/>
                    <a:pt x="6" y="68"/>
                  </a:cubicBezTo>
                  <a:cubicBezTo>
                    <a:pt x="20" y="68"/>
                    <a:pt x="20" y="68"/>
                    <a:pt x="20" y="68"/>
                  </a:cubicBezTo>
                  <a:cubicBezTo>
                    <a:pt x="20" y="109"/>
                    <a:pt x="20" y="109"/>
                    <a:pt x="20" y="109"/>
                  </a:cubicBezTo>
                  <a:cubicBezTo>
                    <a:pt x="20" y="112"/>
                    <a:pt x="22" y="115"/>
                    <a:pt x="25" y="115"/>
                  </a:cubicBezTo>
                  <a:cubicBezTo>
                    <a:pt x="28" y="115"/>
                    <a:pt x="31" y="112"/>
                    <a:pt x="31" y="109"/>
                  </a:cubicBezTo>
                  <a:cubicBezTo>
                    <a:pt x="31" y="68"/>
                    <a:pt x="31" y="68"/>
                    <a:pt x="31" y="68"/>
                  </a:cubicBezTo>
                  <a:cubicBezTo>
                    <a:pt x="34" y="68"/>
                    <a:pt x="34" y="68"/>
                    <a:pt x="34" y="68"/>
                  </a:cubicBezTo>
                  <a:cubicBezTo>
                    <a:pt x="34" y="109"/>
                    <a:pt x="34" y="109"/>
                    <a:pt x="34" y="109"/>
                  </a:cubicBezTo>
                  <a:cubicBezTo>
                    <a:pt x="34" y="112"/>
                    <a:pt x="36" y="115"/>
                    <a:pt x="39" y="115"/>
                  </a:cubicBezTo>
                  <a:cubicBezTo>
                    <a:pt x="42" y="115"/>
                    <a:pt x="44" y="112"/>
                    <a:pt x="44" y="109"/>
                  </a:cubicBezTo>
                  <a:cubicBezTo>
                    <a:pt x="44" y="68"/>
                    <a:pt x="44" y="68"/>
                    <a:pt x="44" y="68"/>
                  </a:cubicBezTo>
                  <a:cubicBezTo>
                    <a:pt x="58" y="68"/>
                    <a:pt x="58" y="68"/>
                    <a:pt x="58" y="68"/>
                  </a:cubicBezTo>
                  <a:cubicBezTo>
                    <a:pt x="44" y="16"/>
                    <a:pt x="44" y="16"/>
                    <a:pt x="44" y="16"/>
                  </a:cubicBezTo>
                  <a:cubicBezTo>
                    <a:pt x="45" y="16"/>
                    <a:pt x="45" y="16"/>
                    <a:pt x="45" y="16"/>
                  </a:cubicBezTo>
                  <a:cubicBezTo>
                    <a:pt x="45" y="16"/>
                    <a:pt x="45" y="16"/>
                    <a:pt x="46" y="16"/>
                  </a:cubicBezTo>
                  <a:cubicBezTo>
                    <a:pt x="55" y="45"/>
                    <a:pt x="55" y="45"/>
                    <a:pt x="55" y="45"/>
                  </a:cubicBezTo>
                  <a:cubicBezTo>
                    <a:pt x="56" y="48"/>
                    <a:pt x="59" y="49"/>
                    <a:pt x="61" y="48"/>
                  </a:cubicBezTo>
                  <a:cubicBezTo>
                    <a:pt x="63" y="47"/>
                    <a:pt x="65" y="45"/>
                    <a:pt x="64" y="42"/>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grpSp>
      <p:sp>
        <p:nvSpPr>
          <p:cNvPr id="35" name="Freeform 576"/>
          <p:cNvSpPr>
            <a:spLocks noEditPoints="1" noChangeArrowheads="1"/>
          </p:cNvSpPr>
          <p:nvPr/>
        </p:nvSpPr>
        <p:spPr bwMode="auto">
          <a:xfrm>
            <a:off x="1895900" y="1144971"/>
            <a:ext cx="5297340" cy="3033360"/>
          </a:xfrm>
          <a:custGeom>
            <a:avLst/>
            <a:gdLst>
              <a:gd name="T0" fmla="*/ 367 w 385"/>
              <a:gd name="T1" fmla="*/ 0 h 219"/>
              <a:gd name="T2" fmla="*/ 18 w 385"/>
              <a:gd name="T3" fmla="*/ 0 h 219"/>
              <a:gd name="T4" fmla="*/ 0 w 385"/>
              <a:gd name="T5" fmla="*/ 18 h 219"/>
              <a:gd name="T6" fmla="*/ 0 w 385"/>
              <a:gd name="T7" fmla="*/ 202 h 219"/>
              <a:gd name="T8" fmla="*/ 18 w 385"/>
              <a:gd name="T9" fmla="*/ 219 h 219"/>
              <a:gd name="T10" fmla="*/ 367 w 385"/>
              <a:gd name="T11" fmla="*/ 219 h 219"/>
              <a:gd name="T12" fmla="*/ 385 w 385"/>
              <a:gd name="T13" fmla="*/ 202 h 219"/>
              <a:gd name="T14" fmla="*/ 385 w 385"/>
              <a:gd name="T15" fmla="*/ 18 h 219"/>
              <a:gd name="T16" fmla="*/ 367 w 385"/>
              <a:gd name="T17" fmla="*/ 0 h 219"/>
              <a:gd name="T18" fmla="*/ 367 w 385"/>
              <a:gd name="T19" fmla="*/ 203 h 219"/>
              <a:gd name="T20" fmla="*/ 18 w 385"/>
              <a:gd name="T21" fmla="*/ 203 h 219"/>
              <a:gd name="T22" fmla="*/ 18 w 385"/>
              <a:gd name="T23" fmla="*/ 23 h 219"/>
              <a:gd name="T24" fmla="*/ 367 w 385"/>
              <a:gd name="T25" fmla="*/ 23 h 219"/>
              <a:gd name="T26" fmla="*/ 367 w 385"/>
              <a:gd name="T27" fmla="*/ 203 h 2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5"/>
              <a:gd name="T43" fmla="*/ 0 h 219"/>
              <a:gd name="T44" fmla="*/ 385 w 385"/>
              <a:gd name="T45" fmla="*/ 219 h 2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5" h="219">
                <a:moveTo>
                  <a:pt x="367" y="0"/>
                </a:moveTo>
                <a:cubicBezTo>
                  <a:pt x="18" y="0"/>
                  <a:pt x="18" y="0"/>
                  <a:pt x="18" y="0"/>
                </a:cubicBezTo>
                <a:cubicBezTo>
                  <a:pt x="8" y="0"/>
                  <a:pt x="0" y="8"/>
                  <a:pt x="0" y="18"/>
                </a:cubicBezTo>
                <a:cubicBezTo>
                  <a:pt x="0" y="202"/>
                  <a:pt x="0" y="202"/>
                  <a:pt x="0" y="202"/>
                </a:cubicBezTo>
                <a:cubicBezTo>
                  <a:pt x="0" y="211"/>
                  <a:pt x="8" y="219"/>
                  <a:pt x="18" y="219"/>
                </a:cubicBezTo>
                <a:cubicBezTo>
                  <a:pt x="367" y="219"/>
                  <a:pt x="367" y="219"/>
                  <a:pt x="367" y="219"/>
                </a:cubicBezTo>
                <a:cubicBezTo>
                  <a:pt x="377" y="219"/>
                  <a:pt x="385" y="211"/>
                  <a:pt x="385" y="202"/>
                </a:cubicBezTo>
                <a:cubicBezTo>
                  <a:pt x="385" y="18"/>
                  <a:pt x="385" y="18"/>
                  <a:pt x="385" y="18"/>
                </a:cubicBezTo>
                <a:cubicBezTo>
                  <a:pt x="385" y="8"/>
                  <a:pt x="377" y="0"/>
                  <a:pt x="367" y="0"/>
                </a:cubicBezTo>
                <a:close/>
                <a:moveTo>
                  <a:pt x="367" y="203"/>
                </a:moveTo>
                <a:cubicBezTo>
                  <a:pt x="18" y="203"/>
                  <a:pt x="18" y="203"/>
                  <a:pt x="18" y="203"/>
                </a:cubicBezTo>
                <a:cubicBezTo>
                  <a:pt x="18" y="23"/>
                  <a:pt x="18" y="23"/>
                  <a:pt x="18" y="23"/>
                </a:cubicBezTo>
                <a:cubicBezTo>
                  <a:pt x="367" y="23"/>
                  <a:pt x="367" y="23"/>
                  <a:pt x="367" y="23"/>
                </a:cubicBezTo>
                <a:lnTo>
                  <a:pt x="367" y="203"/>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36" name="矩形 857"/>
          <p:cNvSpPr>
            <a:spLocks noChangeArrowheads="1"/>
          </p:cNvSpPr>
          <p:nvPr/>
        </p:nvSpPr>
        <p:spPr bwMode="auto">
          <a:xfrm>
            <a:off x="2138006" y="1442018"/>
            <a:ext cx="4881367" cy="2334898"/>
          </a:xfrm>
          <a:prstGeom prst="rect">
            <a:avLst/>
          </a:prstGeom>
          <a:solidFill>
            <a:srgbClr val="2F4D57"/>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8" name="矩形 35"/>
          <p:cNvSpPr>
            <a:spLocks noChangeArrowheads="1"/>
          </p:cNvSpPr>
          <p:nvPr/>
        </p:nvSpPr>
        <p:spPr bwMode="auto">
          <a:xfrm>
            <a:off x="2248274" y="1781867"/>
            <a:ext cx="464816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微软雅黑" panose="020B0503020204020204" pitchFamily="34" charset="-122"/>
              </a:rPr>
              <a:t>Please add a comment here. According to adjust the font and font size. Recommended justified. Please add a comment here. According to adjust the font and font size. Recommended justified.</a:t>
            </a:r>
            <a:endParaRPr lang="zh-CN" altLang="en-US" sz="1200" dirty="0">
              <a:solidFill>
                <a:schemeClr val="bg1"/>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a:p>
            <a:r>
              <a:rPr lang="en-US"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微软雅黑" panose="020B0503020204020204" pitchFamily="34" charset="-122"/>
              </a:rPr>
              <a:t>Please add a comment here. According to adjust the font and font size. Recommended justified. </a:t>
            </a:r>
            <a:endParaRPr lang="zh-CN" altLang="en-US" sz="1200" dirty="0">
              <a:solidFill>
                <a:schemeClr val="bg1"/>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a:p>
            <a:r>
              <a:rPr lang="en-US"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微软雅黑" panose="020B0503020204020204" pitchFamily="34" charset="-122"/>
              </a:rPr>
              <a:t>Please add a comment here. According to adjust the font and font size. Recommended justified.</a:t>
            </a:r>
            <a:endParaRPr lang="zh-CN" altLang="en-US" sz="2000" dirty="0">
              <a:solidFill>
                <a:schemeClr val="bg1"/>
              </a:solidFill>
              <a:latin typeface="Open Sans Light" panose="020B0306030504020204" pitchFamily="34" charset="0"/>
              <a:cs typeface="Open Sans Light" panose="020B03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1">
            <a:extLst>
              <a:ext uri="{BEBA8EAE-BF5A-486C-A8C5-ECC9F3942E4B}">
                <a14:imgProps xmlns:a14="http://schemas.microsoft.com/office/drawing/2010/main">
                  <a14:imgLayer r:embed="rId2">
                    <a14:imgEffect>
                      <a14:artisticBlur radius="26"/>
                    </a14:imgEffect>
                  </a14:imgLayer>
                </a14:imgProps>
              </a:ext>
            </a:extLst>
          </a:blip>
          <a:stretch>
            <a:fillRect/>
          </a:stretch>
        </p:blipFill>
        <p:spPr>
          <a:xfrm>
            <a:off x="1431064" y="1490946"/>
            <a:ext cx="5950585" cy="5306678"/>
          </a:xfrm>
          <a:prstGeom prst="rect">
            <a:avLst/>
          </a:prstGeom>
        </p:spPr>
      </p:pic>
      <p:grpSp>
        <p:nvGrpSpPr>
          <p:cNvPr id="4" name="组合 3"/>
          <p:cNvGrpSpPr/>
          <p:nvPr/>
        </p:nvGrpSpPr>
        <p:grpSpPr>
          <a:xfrm rot="3172006" flipH="1">
            <a:off x="432339" y="3729946"/>
            <a:ext cx="662656" cy="957475"/>
            <a:chOff x="7608678" y="2072194"/>
            <a:chExt cx="1155251" cy="1492566"/>
          </a:xfrm>
        </p:grpSpPr>
        <p:sp>
          <p:nvSpPr>
            <p:cNvPr id="5" name="等腰三角形 4"/>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等腰三角形 5"/>
            <p:cNvSpPr/>
            <p:nvPr/>
          </p:nvSpPr>
          <p:spPr>
            <a:xfrm rot="10800000" flipH="1" flipV="1">
              <a:off x="8188418" y="2072194"/>
              <a:ext cx="575511" cy="577192"/>
            </a:xfrm>
            <a:prstGeom prst="triangle">
              <a:avLst>
                <a:gd name="adj" fmla="val 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等腰三角形 6"/>
            <p:cNvSpPr/>
            <p:nvPr/>
          </p:nvSpPr>
          <p:spPr>
            <a:xfrm rot="10800000" flipH="1">
              <a:off x="7608678" y="2650491"/>
              <a:ext cx="575511" cy="914269"/>
            </a:xfrm>
            <a:prstGeom prst="triangle">
              <a:avLst>
                <a:gd name="adj" fmla="val 10000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p:nvSpPr>
          <p:spPr>
            <a:xfrm rot="10800000" flipH="1">
              <a:off x="8188418" y="2650491"/>
              <a:ext cx="575511" cy="914269"/>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 name="组合 8"/>
          <p:cNvGrpSpPr/>
          <p:nvPr/>
        </p:nvGrpSpPr>
        <p:grpSpPr>
          <a:xfrm rot="19202141" flipH="1">
            <a:off x="1114239" y="2889358"/>
            <a:ext cx="781543" cy="998125"/>
            <a:chOff x="7608678" y="2072194"/>
            <a:chExt cx="1155251" cy="1492566"/>
          </a:xfrm>
        </p:grpSpPr>
        <p:sp>
          <p:nvSpPr>
            <p:cNvPr id="10" name="等腰三角形 9"/>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p:nvSpPr>
          <p:spPr>
            <a:xfrm rot="10800000" flipH="1" flipV="1">
              <a:off x="8188418" y="2072194"/>
              <a:ext cx="575511" cy="577192"/>
            </a:xfrm>
            <a:prstGeom prst="triangle">
              <a:avLst>
                <a:gd name="adj" fmla="val 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p:nvSpPr>
          <p:spPr>
            <a:xfrm rot="10800000" flipH="1">
              <a:off x="7608678" y="2650491"/>
              <a:ext cx="575511" cy="914269"/>
            </a:xfrm>
            <a:prstGeom prst="triangle">
              <a:avLst>
                <a:gd name="adj" fmla="val 10000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等腰三角形 12"/>
            <p:cNvSpPr/>
            <p:nvPr/>
          </p:nvSpPr>
          <p:spPr>
            <a:xfrm rot="10800000" flipH="1">
              <a:off x="8188418" y="2650491"/>
              <a:ext cx="575511" cy="914269"/>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9" name="组合 18"/>
          <p:cNvGrpSpPr/>
          <p:nvPr/>
        </p:nvGrpSpPr>
        <p:grpSpPr>
          <a:xfrm rot="2168517" flipH="1">
            <a:off x="784377" y="3203229"/>
            <a:ext cx="250452" cy="361879"/>
            <a:chOff x="7608678" y="2072194"/>
            <a:chExt cx="1155251" cy="1492566"/>
          </a:xfrm>
        </p:grpSpPr>
        <p:sp>
          <p:nvSpPr>
            <p:cNvPr id="20" name="等腰三角形 19"/>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等腰三角形 20"/>
            <p:cNvSpPr/>
            <p:nvPr/>
          </p:nvSpPr>
          <p:spPr>
            <a:xfrm rot="10800000" flipH="1" flipV="1">
              <a:off x="8188418" y="2072194"/>
              <a:ext cx="575511" cy="577192"/>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等腰三角形 21"/>
            <p:cNvSpPr/>
            <p:nvPr/>
          </p:nvSpPr>
          <p:spPr>
            <a:xfrm rot="10800000" flipH="1">
              <a:off x="7608678" y="2650491"/>
              <a:ext cx="575511" cy="914269"/>
            </a:xfrm>
            <a:prstGeom prst="triangle">
              <a:avLst>
                <a:gd name="adj" fmla="val 1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等腰三角形 22"/>
            <p:cNvSpPr/>
            <p:nvPr/>
          </p:nvSpPr>
          <p:spPr>
            <a:xfrm rot="10800000" flipH="1">
              <a:off x="8188418" y="2650491"/>
              <a:ext cx="575511" cy="914269"/>
            </a:xfrm>
            <a:prstGeom prst="triangle">
              <a:avLst>
                <a:gd name="adj" fmla="val 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4" name="椭圆 23"/>
          <p:cNvSpPr/>
          <p:nvPr/>
        </p:nvSpPr>
        <p:spPr>
          <a:xfrm>
            <a:off x="1963548" y="949373"/>
            <a:ext cx="3057863" cy="3057863"/>
          </a:xfrm>
          <a:prstGeom prst="ellipse">
            <a:avLst/>
          </a:prstGeom>
          <a:solidFill>
            <a:srgbClr val="FFFFFF">
              <a:alpha val="20000"/>
            </a:srgbClr>
          </a:solidFill>
          <a:ln w="177800">
            <a:solidFill>
              <a:srgbClr val="FFFFF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25" name="椭圆 24"/>
          <p:cNvSpPr/>
          <p:nvPr/>
        </p:nvSpPr>
        <p:spPr>
          <a:xfrm>
            <a:off x="2186887" y="1158031"/>
            <a:ext cx="2625874" cy="2625874"/>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26" name="椭圆 25"/>
          <p:cNvSpPr/>
          <p:nvPr/>
        </p:nvSpPr>
        <p:spPr>
          <a:xfrm>
            <a:off x="2339752" y="1307525"/>
            <a:ext cx="2341561" cy="2341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800" b="1" dirty="0" smtClean="0">
                <a:solidFill>
                  <a:srgbClr val="2A7B7E"/>
                </a:solidFill>
                <a:latin typeface="微软雅黑" panose="020B0503020204020204" pitchFamily="34" charset="-122"/>
                <a:ea typeface="微软雅黑" panose="020B0503020204020204" pitchFamily="34" charset="-122"/>
              </a:rPr>
              <a:t>3</a:t>
            </a:r>
            <a:endParaRPr lang="zh-CN" altLang="en-US" sz="13800" b="1" dirty="0">
              <a:solidFill>
                <a:srgbClr val="2A7B7E"/>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rot="536351">
            <a:off x="5664200" y="1520162"/>
            <a:ext cx="205361" cy="296726"/>
            <a:chOff x="7608678" y="2072194"/>
            <a:chExt cx="1155251" cy="1492566"/>
          </a:xfrm>
        </p:grpSpPr>
        <p:sp>
          <p:nvSpPr>
            <p:cNvPr id="28" name="等腰三角形 27"/>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等腰三角形 28"/>
            <p:cNvSpPr/>
            <p:nvPr/>
          </p:nvSpPr>
          <p:spPr>
            <a:xfrm rot="10800000" flipH="1" flipV="1">
              <a:off x="8188418" y="2072194"/>
              <a:ext cx="575511" cy="577192"/>
            </a:xfrm>
            <a:prstGeom prst="triangle">
              <a:avLst>
                <a:gd name="adj" fmla="val 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等腰三角形 29"/>
            <p:cNvSpPr/>
            <p:nvPr/>
          </p:nvSpPr>
          <p:spPr>
            <a:xfrm rot="10800000" flipH="1">
              <a:off x="7608678" y="2650491"/>
              <a:ext cx="575511" cy="914269"/>
            </a:xfrm>
            <a:prstGeom prst="triangle">
              <a:avLst>
                <a:gd name="adj" fmla="val 10000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等腰三角形 30"/>
            <p:cNvSpPr/>
            <p:nvPr/>
          </p:nvSpPr>
          <p:spPr>
            <a:xfrm rot="10800000" flipH="1">
              <a:off x="8188418" y="2650491"/>
              <a:ext cx="575511" cy="914269"/>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2" name="组合 31"/>
          <p:cNvGrpSpPr/>
          <p:nvPr/>
        </p:nvGrpSpPr>
        <p:grpSpPr>
          <a:xfrm rot="20080448">
            <a:off x="5623710" y="2026265"/>
            <a:ext cx="330310" cy="477267"/>
            <a:chOff x="7608678" y="2072194"/>
            <a:chExt cx="1155251" cy="1492566"/>
          </a:xfrm>
        </p:grpSpPr>
        <p:sp>
          <p:nvSpPr>
            <p:cNvPr id="33" name="等腰三角形 32"/>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等腰三角形 33"/>
            <p:cNvSpPr/>
            <p:nvPr/>
          </p:nvSpPr>
          <p:spPr>
            <a:xfrm rot="10800000" flipH="1" flipV="1">
              <a:off x="8188418" y="2072194"/>
              <a:ext cx="575511" cy="577192"/>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等腰三角形 34"/>
            <p:cNvSpPr/>
            <p:nvPr/>
          </p:nvSpPr>
          <p:spPr>
            <a:xfrm rot="10800000" flipH="1">
              <a:off x="7608678" y="2650491"/>
              <a:ext cx="575511" cy="914269"/>
            </a:xfrm>
            <a:prstGeom prst="triangle">
              <a:avLst>
                <a:gd name="adj" fmla="val 1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等腰三角形 35"/>
            <p:cNvSpPr/>
            <p:nvPr/>
          </p:nvSpPr>
          <p:spPr>
            <a:xfrm rot="10800000" flipH="1">
              <a:off x="8188418" y="2650491"/>
              <a:ext cx="575511" cy="914269"/>
            </a:xfrm>
            <a:prstGeom prst="triangle">
              <a:avLst>
                <a:gd name="adj" fmla="val 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7" name="组合 36"/>
          <p:cNvGrpSpPr/>
          <p:nvPr/>
        </p:nvGrpSpPr>
        <p:grpSpPr>
          <a:xfrm rot="1340142">
            <a:off x="5093252" y="1744135"/>
            <a:ext cx="386248" cy="499026"/>
            <a:chOff x="7608678" y="2072194"/>
            <a:chExt cx="1155251" cy="1492566"/>
          </a:xfrm>
        </p:grpSpPr>
        <p:sp>
          <p:nvSpPr>
            <p:cNvPr id="38" name="等腰三角形 37"/>
            <p:cNvSpPr/>
            <p:nvPr/>
          </p:nvSpPr>
          <p:spPr>
            <a:xfrm rot="10800000" flipH="1" flipV="1">
              <a:off x="7608678" y="2094792"/>
              <a:ext cx="575511" cy="554594"/>
            </a:xfrm>
            <a:prstGeom prst="triangle">
              <a:avLst>
                <a:gd name="adj" fmla="val 1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等腰三角形 38"/>
            <p:cNvSpPr/>
            <p:nvPr/>
          </p:nvSpPr>
          <p:spPr>
            <a:xfrm rot="10800000" flipH="1" flipV="1">
              <a:off x="8188418" y="2072194"/>
              <a:ext cx="575511" cy="577192"/>
            </a:xfrm>
            <a:prstGeom prst="triangle">
              <a:avLst>
                <a:gd name="adj" fmla="val 0"/>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等腰三角形 39"/>
            <p:cNvSpPr/>
            <p:nvPr/>
          </p:nvSpPr>
          <p:spPr>
            <a:xfrm rot="10800000" flipH="1">
              <a:off x="7608678" y="2650491"/>
              <a:ext cx="575511" cy="914269"/>
            </a:xfrm>
            <a:prstGeom prst="triangle">
              <a:avLst>
                <a:gd name="adj" fmla="val 10000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等腰三角形 40"/>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5" name="TextBox 5"/>
          <p:cNvSpPr txBox="1"/>
          <p:nvPr/>
        </p:nvSpPr>
        <p:spPr>
          <a:xfrm>
            <a:off x="5370047" y="2057162"/>
            <a:ext cx="3432175" cy="1198880"/>
          </a:xfrm>
          <a:prstGeom prst="rect">
            <a:avLst/>
          </a:prstGeom>
          <a:noFill/>
        </p:spPr>
        <p:txBody>
          <a:bodyPr wrap="none" rtlCol="0">
            <a:spAutoFit/>
          </a:bodyPr>
          <a:lstStyle>
            <a:defPPr>
              <a:defRPr lang="zh-CN"/>
            </a:defPPr>
            <a:lvl1pPr algn="ctr">
              <a:defRPr sz="115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l"/>
            <a:r>
              <a:rPr lang="en-US" altLang="zh-CN" sz="3600" b="1" dirty="0">
                <a:latin typeface="微软雅黑" panose="020B0503020204020204" pitchFamily="34" charset="-122"/>
                <a:ea typeface="微软雅黑" panose="020B0503020204020204" pitchFamily="34" charset="-122"/>
              </a:rPr>
              <a:t>FREEPPT7 </a:t>
            </a:r>
            <a:endParaRPr lang="en-US" altLang="zh-CN" sz="3600" b="1" dirty="0" smtClean="0">
              <a:latin typeface="微软雅黑" panose="020B0503020204020204" pitchFamily="34" charset="-122"/>
              <a:ea typeface="微软雅黑" panose="020B0503020204020204" pitchFamily="34" charset="-122"/>
            </a:endParaRPr>
          </a:p>
          <a:p>
            <a:pPr algn="l"/>
            <a:r>
              <a:rPr lang="en-US" altLang="zh-CN" sz="3600" b="1" dirty="0" smtClean="0">
                <a:latin typeface="微软雅黑" panose="020B0503020204020204" pitchFamily="34" charset="-122"/>
                <a:ea typeface="微软雅黑" panose="020B0503020204020204" pitchFamily="34" charset="-122"/>
              </a:rPr>
              <a:t>POWERPOINT</a:t>
            </a:r>
            <a:endParaRPr lang="zh-CN" altLang="en-US" sz="3600" b="1" dirty="0">
              <a:latin typeface="微软雅黑" panose="020B0503020204020204" pitchFamily="34" charset="-122"/>
              <a:ea typeface="微软雅黑" panose="020B0503020204020204" pitchFamily="34" charset="-122"/>
            </a:endParaRPr>
          </a:p>
        </p:txBody>
      </p:sp>
    </p:spTree>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矩形 254"/>
          <p:cNvSpPr/>
          <p:nvPr/>
        </p:nvSpPr>
        <p:spPr>
          <a:xfrm>
            <a:off x="975594" y="123477"/>
            <a:ext cx="8168406" cy="56007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7" name="组合 256"/>
          <p:cNvGrpSpPr/>
          <p:nvPr/>
        </p:nvGrpSpPr>
        <p:grpSpPr>
          <a:xfrm flipH="1">
            <a:off x="470267" y="113616"/>
            <a:ext cx="447017" cy="586466"/>
            <a:chOff x="7626263" y="2072194"/>
            <a:chExt cx="1137666" cy="1492566"/>
          </a:xfrm>
        </p:grpSpPr>
        <p:sp>
          <p:nvSpPr>
            <p:cNvPr id="258" name="等腰三角形 257"/>
            <p:cNvSpPr/>
            <p:nvPr/>
          </p:nvSpPr>
          <p:spPr>
            <a:xfrm rot="10800000" flipH="1" flipV="1">
              <a:off x="7626263" y="2077207"/>
              <a:ext cx="575510" cy="573284"/>
            </a:xfrm>
            <a:prstGeom prst="triangle">
              <a:avLst>
                <a:gd name="adj" fmla="val 1000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9" name="等腰三角形 258"/>
            <p:cNvSpPr/>
            <p:nvPr/>
          </p:nvSpPr>
          <p:spPr>
            <a:xfrm rot="10800000" flipH="1" flipV="1">
              <a:off x="8188418" y="2072194"/>
              <a:ext cx="575511" cy="577192"/>
            </a:xfrm>
            <a:prstGeom prst="triangle">
              <a:avLst>
                <a:gd name="adj"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0" name="等腰三角形 259"/>
            <p:cNvSpPr/>
            <p:nvPr/>
          </p:nvSpPr>
          <p:spPr>
            <a:xfrm rot="10800000" flipH="1">
              <a:off x="7626263" y="2650491"/>
              <a:ext cx="575510" cy="914269"/>
            </a:xfrm>
            <a:prstGeom prst="triangle">
              <a:avLst>
                <a:gd name="adj" fmla="val 100000"/>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1" name="等腰三角形 260"/>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56" name="矩形 255"/>
          <p:cNvSpPr/>
          <p:nvPr/>
        </p:nvSpPr>
        <p:spPr>
          <a:xfrm>
            <a:off x="0" y="123476"/>
            <a:ext cx="395536" cy="56007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A7B7E"/>
              </a:solidFill>
            </a:endParaRPr>
          </a:p>
        </p:txBody>
      </p:sp>
      <p:sp>
        <p:nvSpPr>
          <p:cNvPr id="9" name="TextBox 8"/>
          <p:cNvSpPr txBox="1"/>
          <p:nvPr/>
        </p:nvSpPr>
        <p:spPr>
          <a:xfrm>
            <a:off x="691" y="153920"/>
            <a:ext cx="383438" cy="461665"/>
          </a:xfrm>
          <a:prstGeom prst="rect">
            <a:avLst/>
          </a:prstGeom>
          <a:noFill/>
        </p:spPr>
        <p:txBody>
          <a:bodyPr wrap="none" rtlCol="0">
            <a:spAutoFit/>
          </a:bodyPr>
          <a:lstStyle/>
          <a:p>
            <a:r>
              <a:rPr lang="en-US" altLang="zh-CN" sz="2400" dirty="0" smtClean="0">
                <a:solidFill>
                  <a:srgbClr val="2A7B7E"/>
                </a:solidFill>
                <a:latin typeface="Broadway" pitchFamily="82" charset="0"/>
              </a:rPr>
              <a:t>1</a:t>
            </a:r>
            <a:endParaRPr lang="zh-CN" altLang="en-US" sz="2400" dirty="0">
              <a:solidFill>
                <a:srgbClr val="2A7B7E"/>
              </a:solidFill>
              <a:latin typeface="Broadway" pitchFamily="82" charset="0"/>
            </a:endParaRPr>
          </a:p>
        </p:txBody>
      </p:sp>
      <p:sp>
        <p:nvSpPr>
          <p:cNvPr id="238" name="TextBox 237"/>
          <p:cNvSpPr txBox="1"/>
          <p:nvPr/>
        </p:nvSpPr>
        <p:spPr>
          <a:xfrm>
            <a:off x="965266" y="156913"/>
            <a:ext cx="3250565" cy="460375"/>
          </a:xfrm>
          <a:prstGeom prst="rect">
            <a:avLst/>
          </a:prstGeom>
          <a:noFill/>
        </p:spPr>
        <p:txBody>
          <a:bodyPr wrap="none" rtlCol="0">
            <a:spAutoFit/>
          </a:bodyPr>
          <a:lstStyle/>
          <a:p>
            <a:pPr algn="l"/>
            <a:r>
              <a:rPr lang="en-US" sz="2400" b="1" dirty="0">
                <a:solidFill>
                  <a:schemeClr val="bg1"/>
                </a:solidFill>
                <a:sym typeface="+mn-ea"/>
              </a:rPr>
              <a:t>FREEPPT7</a:t>
            </a:r>
            <a:r>
              <a:rPr lang="en-US" altLang="zh-CN" sz="2400" b="1" dirty="0">
                <a:solidFill>
                  <a:srgbClr val="2A7B7E"/>
                </a:solidFill>
              </a:rPr>
              <a:t> POWERPOINT</a:t>
            </a:r>
            <a:endParaRPr lang="en-US" altLang="zh-CN" sz="2400" b="1" dirty="0">
              <a:solidFill>
                <a:srgbClr val="2A7B7E"/>
              </a:solidFill>
            </a:endParaRPr>
          </a:p>
        </p:txBody>
      </p:sp>
      <p:sp>
        <p:nvSpPr>
          <p:cNvPr id="11" name="Freeform 114"/>
          <p:cNvSpPr>
            <a:spLocks noChangeAspect="1"/>
          </p:cNvSpPr>
          <p:nvPr/>
        </p:nvSpPr>
        <p:spPr bwMode="gray">
          <a:xfrm>
            <a:off x="3882824" y="1131590"/>
            <a:ext cx="4599814" cy="3510188"/>
          </a:xfrm>
          <a:custGeom>
            <a:avLst/>
            <a:gdLst/>
            <a:ahLst/>
            <a:cxnLst>
              <a:cxn ang="0">
                <a:pos x="2191" y="2191"/>
              </a:cxn>
              <a:cxn ang="0">
                <a:pos x="2134" y="2244"/>
              </a:cxn>
              <a:cxn ang="0">
                <a:pos x="2015" y="2329"/>
              </a:cxn>
              <a:cxn ang="0">
                <a:pos x="1898" y="2261"/>
              </a:cxn>
              <a:cxn ang="0">
                <a:pos x="1746" y="2168"/>
              </a:cxn>
              <a:cxn ang="0">
                <a:pos x="1585" y="2194"/>
              </a:cxn>
              <a:cxn ang="0">
                <a:pos x="1509" y="2247"/>
              </a:cxn>
              <a:cxn ang="0">
                <a:pos x="1333" y="2120"/>
              </a:cxn>
              <a:cxn ang="0">
                <a:pos x="1352" y="1901"/>
              </a:cxn>
              <a:cxn ang="0">
                <a:pos x="1237" y="1793"/>
              </a:cxn>
              <a:cxn ang="0">
                <a:pos x="1036" y="1874"/>
              </a:cxn>
              <a:cxn ang="0">
                <a:pos x="881" y="1862"/>
              </a:cxn>
              <a:cxn ang="0">
                <a:pos x="793" y="1879"/>
              </a:cxn>
              <a:cxn ang="0">
                <a:pos x="691" y="1881"/>
              </a:cxn>
              <a:cxn ang="0">
                <a:pos x="603" y="1834"/>
              </a:cxn>
              <a:cxn ang="0">
                <a:pos x="556" y="1803"/>
              </a:cxn>
              <a:cxn ang="0">
                <a:pos x="423" y="1731"/>
              </a:cxn>
              <a:cxn ang="0">
                <a:pos x="348" y="1701"/>
              </a:cxn>
              <a:cxn ang="0">
                <a:pos x="291" y="1675"/>
              </a:cxn>
              <a:cxn ang="0">
                <a:pos x="278" y="1580"/>
              </a:cxn>
              <a:cxn ang="0">
                <a:pos x="322" y="1567"/>
              </a:cxn>
              <a:cxn ang="0">
                <a:pos x="300" y="1492"/>
              </a:cxn>
              <a:cxn ang="0">
                <a:pos x="360" y="1411"/>
              </a:cxn>
              <a:cxn ang="0">
                <a:pos x="326" y="1368"/>
              </a:cxn>
              <a:cxn ang="0">
                <a:pos x="230" y="1391"/>
              </a:cxn>
              <a:cxn ang="0">
                <a:pos x="126" y="1355"/>
              </a:cxn>
              <a:cxn ang="0">
                <a:pos x="88" y="1295"/>
              </a:cxn>
              <a:cxn ang="0">
                <a:pos x="63" y="1212"/>
              </a:cxn>
              <a:cxn ang="0">
                <a:pos x="105" y="1043"/>
              </a:cxn>
              <a:cxn ang="0">
                <a:pos x="364" y="920"/>
              </a:cxn>
              <a:cxn ang="0">
                <a:pos x="471" y="693"/>
              </a:cxn>
              <a:cxn ang="0">
                <a:pos x="656" y="507"/>
              </a:cxn>
              <a:cxn ang="0">
                <a:pos x="854" y="474"/>
              </a:cxn>
              <a:cxn ang="0">
                <a:pos x="1031" y="711"/>
              </a:cxn>
              <a:cxn ang="0">
                <a:pos x="1283" y="882"/>
              </a:cxn>
              <a:cxn ang="0">
                <a:pos x="1719" y="963"/>
              </a:cxn>
              <a:cxn ang="0">
                <a:pos x="2042" y="854"/>
              </a:cxn>
              <a:cxn ang="0">
                <a:pos x="2284" y="666"/>
              </a:cxn>
              <a:cxn ang="0">
                <a:pos x="2450" y="478"/>
              </a:cxn>
              <a:cxn ang="0">
                <a:pos x="2342" y="311"/>
              </a:cxn>
              <a:cxn ang="0">
                <a:pos x="2557" y="161"/>
              </a:cxn>
              <a:cxn ang="0">
                <a:pos x="2738" y="0"/>
              </a:cxn>
              <a:cxn ang="0">
                <a:pos x="2901" y="155"/>
              </a:cxn>
              <a:cxn ang="0">
                <a:pos x="3109" y="394"/>
              </a:cxn>
              <a:cxn ang="0">
                <a:pos x="3323" y="441"/>
              </a:cxn>
              <a:cxn ang="0">
                <a:pos x="3195" y="693"/>
              </a:cxn>
              <a:cxn ang="0">
                <a:pos x="2994" y="941"/>
              </a:cxn>
              <a:cxn ang="0">
                <a:pos x="2729" y="1097"/>
              </a:cxn>
              <a:cxn ang="0">
                <a:pos x="2616" y="1118"/>
              </a:cxn>
              <a:cxn ang="0">
                <a:pos x="2542" y="1082"/>
              </a:cxn>
              <a:cxn ang="0">
                <a:pos x="2444" y="1221"/>
              </a:cxn>
              <a:cxn ang="0">
                <a:pos x="2611" y="1254"/>
              </a:cxn>
              <a:cxn ang="0">
                <a:pos x="2643" y="1301"/>
              </a:cxn>
              <a:cxn ang="0">
                <a:pos x="2521" y="1404"/>
              </a:cxn>
              <a:cxn ang="0">
                <a:pos x="2646" y="1642"/>
              </a:cxn>
              <a:cxn ang="0">
                <a:pos x="2640" y="1677"/>
              </a:cxn>
              <a:cxn ang="0">
                <a:pos x="2624" y="1743"/>
              </a:cxn>
              <a:cxn ang="0">
                <a:pos x="2628" y="1814"/>
              </a:cxn>
              <a:cxn ang="0">
                <a:pos x="2555" y="1933"/>
              </a:cxn>
              <a:cxn ang="0">
                <a:pos x="2512" y="2028"/>
              </a:cxn>
              <a:cxn ang="0">
                <a:pos x="2435" y="2097"/>
              </a:cxn>
              <a:cxn ang="0">
                <a:pos x="2344" y="2177"/>
              </a:cxn>
              <a:cxn ang="0">
                <a:pos x="2245" y="2202"/>
              </a:cxn>
            </a:cxnLst>
            <a:rect l="0" t="0" r="r" b="b"/>
            <a:pathLst>
              <a:path w="3356" h="2335">
                <a:moveTo>
                  <a:pt x="2243" y="2202"/>
                </a:moveTo>
                <a:lnTo>
                  <a:pt x="2240" y="2209"/>
                </a:lnTo>
                <a:lnTo>
                  <a:pt x="2239" y="2206"/>
                </a:lnTo>
                <a:lnTo>
                  <a:pt x="2239" y="2202"/>
                </a:lnTo>
                <a:lnTo>
                  <a:pt x="2235" y="2199"/>
                </a:lnTo>
                <a:lnTo>
                  <a:pt x="2226" y="2201"/>
                </a:lnTo>
                <a:lnTo>
                  <a:pt x="2225" y="2202"/>
                </a:lnTo>
                <a:lnTo>
                  <a:pt x="2224" y="2202"/>
                </a:lnTo>
                <a:lnTo>
                  <a:pt x="2224" y="2205"/>
                </a:lnTo>
                <a:lnTo>
                  <a:pt x="2229" y="2211"/>
                </a:lnTo>
                <a:lnTo>
                  <a:pt x="2224" y="2212"/>
                </a:lnTo>
                <a:lnTo>
                  <a:pt x="2211" y="2213"/>
                </a:lnTo>
                <a:lnTo>
                  <a:pt x="2210" y="2209"/>
                </a:lnTo>
                <a:lnTo>
                  <a:pt x="2211" y="2206"/>
                </a:lnTo>
                <a:lnTo>
                  <a:pt x="2209" y="2202"/>
                </a:lnTo>
                <a:lnTo>
                  <a:pt x="2199" y="2194"/>
                </a:lnTo>
                <a:lnTo>
                  <a:pt x="2191" y="2191"/>
                </a:lnTo>
                <a:lnTo>
                  <a:pt x="2188" y="2185"/>
                </a:lnTo>
                <a:lnTo>
                  <a:pt x="2186" y="2198"/>
                </a:lnTo>
                <a:lnTo>
                  <a:pt x="2186" y="2209"/>
                </a:lnTo>
                <a:lnTo>
                  <a:pt x="2187" y="2216"/>
                </a:lnTo>
                <a:lnTo>
                  <a:pt x="2187" y="2218"/>
                </a:lnTo>
                <a:lnTo>
                  <a:pt x="2183" y="2220"/>
                </a:lnTo>
                <a:lnTo>
                  <a:pt x="2180" y="2220"/>
                </a:lnTo>
                <a:lnTo>
                  <a:pt x="2171" y="2209"/>
                </a:lnTo>
                <a:lnTo>
                  <a:pt x="2164" y="2204"/>
                </a:lnTo>
                <a:lnTo>
                  <a:pt x="2161" y="2198"/>
                </a:lnTo>
                <a:lnTo>
                  <a:pt x="2155" y="2215"/>
                </a:lnTo>
                <a:lnTo>
                  <a:pt x="2155" y="2222"/>
                </a:lnTo>
                <a:lnTo>
                  <a:pt x="2156" y="2227"/>
                </a:lnTo>
                <a:lnTo>
                  <a:pt x="2156" y="2236"/>
                </a:lnTo>
                <a:lnTo>
                  <a:pt x="2153" y="2239"/>
                </a:lnTo>
                <a:lnTo>
                  <a:pt x="2149" y="2237"/>
                </a:lnTo>
                <a:lnTo>
                  <a:pt x="2134" y="2244"/>
                </a:lnTo>
                <a:lnTo>
                  <a:pt x="2123" y="2245"/>
                </a:lnTo>
                <a:lnTo>
                  <a:pt x="2116" y="2249"/>
                </a:lnTo>
                <a:lnTo>
                  <a:pt x="2107" y="2249"/>
                </a:lnTo>
                <a:lnTo>
                  <a:pt x="2105" y="2247"/>
                </a:lnTo>
                <a:lnTo>
                  <a:pt x="2094" y="2249"/>
                </a:lnTo>
                <a:lnTo>
                  <a:pt x="2084" y="2258"/>
                </a:lnTo>
                <a:lnTo>
                  <a:pt x="2073" y="2261"/>
                </a:lnTo>
                <a:lnTo>
                  <a:pt x="2059" y="2263"/>
                </a:lnTo>
                <a:lnTo>
                  <a:pt x="2051" y="2261"/>
                </a:lnTo>
                <a:lnTo>
                  <a:pt x="2048" y="2265"/>
                </a:lnTo>
                <a:lnTo>
                  <a:pt x="2038" y="2270"/>
                </a:lnTo>
                <a:lnTo>
                  <a:pt x="2024" y="2274"/>
                </a:lnTo>
                <a:lnTo>
                  <a:pt x="2015" y="2271"/>
                </a:lnTo>
                <a:lnTo>
                  <a:pt x="2004" y="2297"/>
                </a:lnTo>
                <a:lnTo>
                  <a:pt x="2011" y="2309"/>
                </a:lnTo>
                <a:lnTo>
                  <a:pt x="2015" y="2317"/>
                </a:lnTo>
                <a:lnTo>
                  <a:pt x="2015" y="2329"/>
                </a:lnTo>
                <a:lnTo>
                  <a:pt x="1999" y="2335"/>
                </a:lnTo>
                <a:lnTo>
                  <a:pt x="1988" y="2329"/>
                </a:lnTo>
                <a:lnTo>
                  <a:pt x="1973" y="2298"/>
                </a:lnTo>
                <a:lnTo>
                  <a:pt x="1971" y="2291"/>
                </a:lnTo>
                <a:lnTo>
                  <a:pt x="1972" y="2288"/>
                </a:lnTo>
                <a:lnTo>
                  <a:pt x="1978" y="2266"/>
                </a:lnTo>
                <a:lnTo>
                  <a:pt x="1974" y="2259"/>
                </a:lnTo>
                <a:lnTo>
                  <a:pt x="1968" y="2261"/>
                </a:lnTo>
                <a:lnTo>
                  <a:pt x="1958" y="2269"/>
                </a:lnTo>
                <a:lnTo>
                  <a:pt x="1947" y="2269"/>
                </a:lnTo>
                <a:lnTo>
                  <a:pt x="1942" y="2264"/>
                </a:lnTo>
                <a:lnTo>
                  <a:pt x="1941" y="2259"/>
                </a:lnTo>
                <a:lnTo>
                  <a:pt x="1923" y="2254"/>
                </a:lnTo>
                <a:lnTo>
                  <a:pt x="1915" y="2252"/>
                </a:lnTo>
                <a:lnTo>
                  <a:pt x="1911" y="2252"/>
                </a:lnTo>
                <a:lnTo>
                  <a:pt x="1907" y="2260"/>
                </a:lnTo>
                <a:lnTo>
                  <a:pt x="1898" y="2261"/>
                </a:lnTo>
                <a:lnTo>
                  <a:pt x="1898" y="2269"/>
                </a:lnTo>
                <a:lnTo>
                  <a:pt x="1895" y="2258"/>
                </a:lnTo>
                <a:lnTo>
                  <a:pt x="1890" y="2261"/>
                </a:lnTo>
                <a:lnTo>
                  <a:pt x="1881" y="2265"/>
                </a:lnTo>
                <a:lnTo>
                  <a:pt x="1874" y="2260"/>
                </a:lnTo>
                <a:lnTo>
                  <a:pt x="1855" y="2261"/>
                </a:lnTo>
                <a:lnTo>
                  <a:pt x="1845" y="2259"/>
                </a:lnTo>
                <a:lnTo>
                  <a:pt x="1840" y="2254"/>
                </a:lnTo>
                <a:lnTo>
                  <a:pt x="1817" y="2240"/>
                </a:lnTo>
                <a:lnTo>
                  <a:pt x="1810" y="2228"/>
                </a:lnTo>
                <a:lnTo>
                  <a:pt x="1805" y="2213"/>
                </a:lnTo>
                <a:lnTo>
                  <a:pt x="1810" y="2198"/>
                </a:lnTo>
                <a:lnTo>
                  <a:pt x="1806" y="2189"/>
                </a:lnTo>
                <a:lnTo>
                  <a:pt x="1786" y="2188"/>
                </a:lnTo>
                <a:lnTo>
                  <a:pt x="1773" y="2184"/>
                </a:lnTo>
                <a:lnTo>
                  <a:pt x="1758" y="2178"/>
                </a:lnTo>
                <a:lnTo>
                  <a:pt x="1746" y="2168"/>
                </a:lnTo>
                <a:lnTo>
                  <a:pt x="1731" y="2163"/>
                </a:lnTo>
                <a:lnTo>
                  <a:pt x="1724" y="2164"/>
                </a:lnTo>
                <a:lnTo>
                  <a:pt x="1714" y="2175"/>
                </a:lnTo>
                <a:lnTo>
                  <a:pt x="1704" y="2182"/>
                </a:lnTo>
                <a:lnTo>
                  <a:pt x="1689" y="2190"/>
                </a:lnTo>
                <a:lnTo>
                  <a:pt x="1683" y="2191"/>
                </a:lnTo>
                <a:lnTo>
                  <a:pt x="1675" y="2189"/>
                </a:lnTo>
                <a:lnTo>
                  <a:pt x="1666" y="2196"/>
                </a:lnTo>
                <a:lnTo>
                  <a:pt x="1656" y="2201"/>
                </a:lnTo>
                <a:lnTo>
                  <a:pt x="1653" y="2195"/>
                </a:lnTo>
                <a:lnTo>
                  <a:pt x="1639" y="2199"/>
                </a:lnTo>
                <a:lnTo>
                  <a:pt x="1633" y="2194"/>
                </a:lnTo>
                <a:lnTo>
                  <a:pt x="1627" y="2195"/>
                </a:lnTo>
                <a:lnTo>
                  <a:pt x="1612" y="2205"/>
                </a:lnTo>
                <a:lnTo>
                  <a:pt x="1606" y="2204"/>
                </a:lnTo>
                <a:lnTo>
                  <a:pt x="1598" y="2196"/>
                </a:lnTo>
                <a:lnTo>
                  <a:pt x="1585" y="2194"/>
                </a:lnTo>
                <a:lnTo>
                  <a:pt x="1583" y="2191"/>
                </a:lnTo>
                <a:lnTo>
                  <a:pt x="1579" y="2194"/>
                </a:lnTo>
                <a:lnTo>
                  <a:pt x="1575" y="2200"/>
                </a:lnTo>
                <a:lnTo>
                  <a:pt x="1569" y="2207"/>
                </a:lnTo>
                <a:lnTo>
                  <a:pt x="1569" y="2211"/>
                </a:lnTo>
                <a:lnTo>
                  <a:pt x="1562" y="2207"/>
                </a:lnTo>
                <a:lnTo>
                  <a:pt x="1562" y="2205"/>
                </a:lnTo>
                <a:lnTo>
                  <a:pt x="1542" y="2204"/>
                </a:lnTo>
                <a:lnTo>
                  <a:pt x="1533" y="2211"/>
                </a:lnTo>
                <a:lnTo>
                  <a:pt x="1532" y="2223"/>
                </a:lnTo>
                <a:lnTo>
                  <a:pt x="1535" y="2240"/>
                </a:lnTo>
                <a:lnTo>
                  <a:pt x="1541" y="2256"/>
                </a:lnTo>
                <a:lnTo>
                  <a:pt x="1540" y="2271"/>
                </a:lnTo>
                <a:lnTo>
                  <a:pt x="1536" y="2275"/>
                </a:lnTo>
                <a:lnTo>
                  <a:pt x="1515" y="2280"/>
                </a:lnTo>
                <a:lnTo>
                  <a:pt x="1510" y="2253"/>
                </a:lnTo>
                <a:lnTo>
                  <a:pt x="1509" y="2247"/>
                </a:lnTo>
                <a:lnTo>
                  <a:pt x="1497" y="2245"/>
                </a:lnTo>
                <a:lnTo>
                  <a:pt x="1482" y="2258"/>
                </a:lnTo>
                <a:lnTo>
                  <a:pt x="1462" y="2260"/>
                </a:lnTo>
                <a:lnTo>
                  <a:pt x="1444" y="2243"/>
                </a:lnTo>
                <a:lnTo>
                  <a:pt x="1441" y="2231"/>
                </a:lnTo>
                <a:lnTo>
                  <a:pt x="1423" y="2225"/>
                </a:lnTo>
                <a:lnTo>
                  <a:pt x="1408" y="2222"/>
                </a:lnTo>
                <a:lnTo>
                  <a:pt x="1412" y="2202"/>
                </a:lnTo>
                <a:lnTo>
                  <a:pt x="1418" y="2175"/>
                </a:lnTo>
                <a:lnTo>
                  <a:pt x="1402" y="2167"/>
                </a:lnTo>
                <a:lnTo>
                  <a:pt x="1388" y="2157"/>
                </a:lnTo>
                <a:lnTo>
                  <a:pt x="1387" y="2137"/>
                </a:lnTo>
                <a:lnTo>
                  <a:pt x="1382" y="2123"/>
                </a:lnTo>
                <a:lnTo>
                  <a:pt x="1382" y="2112"/>
                </a:lnTo>
                <a:lnTo>
                  <a:pt x="1363" y="2113"/>
                </a:lnTo>
                <a:lnTo>
                  <a:pt x="1344" y="2114"/>
                </a:lnTo>
                <a:lnTo>
                  <a:pt x="1333" y="2120"/>
                </a:lnTo>
                <a:lnTo>
                  <a:pt x="1320" y="2134"/>
                </a:lnTo>
                <a:lnTo>
                  <a:pt x="1315" y="2129"/>
                </a:lnTo>
                <a:lnTo>
                  <a:pt x="1325" y="2112"/>
                </a:lnTo>
                <a:lnTo>
                  <a:pt x="1326" y="2103"/>
                </a:lnTo>
                <a:lnTo>
                  <a:pt x="1322" y="2087"/>
                </a:lnTo>
                <a:lnTo>
                  <a:pt x="1328" y="2073"/>
                </a:lnTo>
                <a:lnTo>
                  <a:pt x="1332" y="2054"/>
                </a:lnTo>
                <a:lnTo>
                  <a:pt x="1343" y="2043"/>
                </a:lnTo>
                <a:lnTo>
                  <a:pt x="1347" y="2033"/>
                </a:lnTo>
                <a:lnTo>
                  <a:pt x="1354" y="2030"/>
                </a:lnTo>
                <a:lnTo>
                  <a:pt x="1363" y="2019"/>
                </a:lnTo>
                <a:lnTo>
                  <a:pt x="1372" y="1992"/>
                </a:lnTo>
                <a:lnTo>
                  <a:pt x="1372" y="1984"/>
                </a:lnTo>
                <a:lnTo>
                  <a:pt x="1376" y="1956"/>
                </a:lnTo>
                <a:lnTo>
                  <a:pt x="1375" y="1935"/>
                </a:lnTo>
                <a:lnTo>
                  <a:pt x="1368" y="1903"/>
                </a:lnTo>
                <a:lnTo>
                  <a:pt x="1352" y="1901"/>
                </a:lnTo>
                <a:lnTo>
                  <a:pt x="1347" y="1893"/>
                </a:lnTo>
                <a:lnTo>
                  <a:pt x="1343" y="1876"/>
                </a:lnTo>
                <a:lnTo>
                  <a:pt x="1331" y="1862"/>
                </a:lnTo>
                <a:lnTo>
                  <a:pt x="1318" y="1856"/>
                </a:lnTo>
                <a:lnTo>
                  <a:pt x="1315" y="1856"/>
                </a:lnTo>
                <a:lnTo>
                  <a:pt x="1311" y="1861"/>
                </a:lnTo>
                <a:lnTo>
                  <a:pt x="1302" y="1865"/>
                </a:lnTo>
                <a:lnTo>
                  <a:pt x="1298" y="1852"/>
                </a:lnTo>
                <a:lnTo>
                  <a:pt x="1288" y="1849"/>
                </a:lnTo>
                <a:lnTo>
                  <a:pt x="1274" y="1849"/>
                </a:lnTo>
                <a:lnTo>
                  <a:pt x="1264" y="1845"/>
                </a:lnTo>
                <a:lnTo>
                  <a:pt x="1246" y="1845"/>
                </a:lnTo>
                <a:lnTo>
                  <a:pt x="1248" y="1829"/>
                </a:lnTo>
                <a:lnTo>
                  <a:pt x="1250" y="1814"/>
                </a:lnTo>
                <a:lnTo>
                  <a:pt x="1237" y="1812"/>
                </a:lnTo>
                <a:lnTo>
                  <a:pt x="1235" y="1801"/>
                </a:lnTo>
                <a:lnTo>
                  <a:pt x="1237" y="1793"/>
                </a:lnTo>
                <a:lnTo>
                  <a:pt x="1226" y="1781"/>
                </a:lnTo>
                <a:lnTo>
                  <a:pt x="1214" y="1785"/>
                </a:lnTo>
                <a:lnTo>
                  <a:pt x="1199" y="1795"/>
                </a:lnTo>
                <a:lnTo>
                  <a:pt x="1186" y="1798"/>
                </a:lnTo>
                <a:lnTo>
                  <a:pt x="1166" y="1800"/>
                </a:lnTo>
                <a:lnTo>
                  <a:pt x="1157" y="1798"/>
                </a:lnTo>
                <a:lnTo>
                  <a:pt x="1151" y="1793"/>
                </a:lnTo>
                <a:lnTo>
                  <a:pt x="1146" y="1792"/>
                </a:lnTo>
                <a:lnTo>
                  <a:pt x="1137" y="1797"/>
                </a:lnTo>
                <a:lnTo>
                  <a:pt x="1128" y="1803"/>
                </a:lnTo>
                <a:lnTo>
                  <a:pt x="1122" y="1814"/>
                </a:lnTo>
                <a:lnTo>
                  <a:pt x="1102" y="1831"/>
                </a:lnTo>
                <a:lnTo>
                  <a:pt x="1087" y="1835"/>
                </a:lnTo>
                <a:lnTo>
                  <a:pt x="1073" y="1851"/>
                </a:lnTo>
                <a:lnTo>
                  <a:pt x="1063" y="1858"/>
                </a:lnTo>
                <a:lnTo>
                  <a:pt x="1048" y="1866"/>
                </a:lnTo>
                <a:lnTo>
                  <a:pt x="1036" y="1874"/>
                </a:lnTo>
                <a:lnTo>
                  <a:pt x="1008" y="1881"/>
                </a:lnTo>
                <a:lnTo>
                  <a:pt x="990" y="1886"/>
                </a:lnTo>
                <a:lnTo>
                  <a:pt x="992" y="1888"/>
                </a:lnTo>
                <a:lnTo>
                  <a:pt x="992" y="1886"/>
                </a:lnTo>
                <a:lnTo>
                  <a:pt x="978" y="1878"/>
                </a:lnTo>
                <a:lnTo>
                  <a:pt x="976" y="1874"/>
                </a:lnTo>
                <a:lnTo>
                  <a:pt x="973" y="1873"/>
                </a:lnTo>
                <a:lnTo>
                  <a:pt x="958" y="1877"/>
                </a:lnTo>
                <a:lnTo>
                  <a:pt x="954" y="1877"/>
                </a:lnTo>
                <a:lnTo>
                  <a:pt x="940" y="1872"/>
                </a:lnTo>
                <a:lnTo>
                  <a:pt x="924" y="1871"/>
                </a:lnTo>
                <a:lnTo>
                  <a:pt x="917" y="1866"/>
                </a:lnTo>
                <a:lnTo>
                  <a:pt x="917" y="1863"/>
                </a:lnTo>
                <a:lnTo>
                  <a:pt x="913" y="1857"/>
                </a:lnTo>
                <a:lnTo>
                  <a:pt x="907" y="1856"/>
                </a:lnTo>
                <a:lnTo>
                  <a:pt x="893" y="1857"/>
                </a:lnTo>
                <a:lnTo>
                  <a:pt x="881" y="1862"/>
                </a:lnTo>
                <a:lnTo>
                  <a:pt x="870" y="1873"/>
                </a:lnTo>
                <a:lnTo>
                  <a:pt x="860" y="1889"/>
                </a:lnTo>
                <a:lnTo>
                  <a:pt x="839" y="1909"/>
                </a:lnTo>
                <a:lnTo>
                  <a:pt x="838" y="1915"/>
                </a:lnTo>
                <a:lnTo>
                  <a:pt x="833" y="1915"/>
                </a:lnTo>
                <a:lnTo>
                  <a:pt x="829" y="1913"/>
                </a:lnTo>
                <a:lnTo>
                  <a:pt x="827" y="1910"/>
                </a:lnTo>
                <a:lnTo>
                  <a:pt x="827" y="1903"/>
                </a:lnTo>
                <a:lnTo>
                  <a:pt x="831" y="1890"/>
                </a:lnTo>
                <a:lnTo>
                  <a:pt x="831" y="1884"/>
                </a:lnTo>
                <a:lnTo>
                  <a:pt x="828" y="1874"/>
                </a:lnTo>
                <a:lnTo>
                  <a:pt x="827" y="1871"/>
                </a:lnTo>
                <a:lnTo>
                  <a:pt x="822" y="1868"/>
                </a:lnTo>
                <a:lnTo>
                  <a:pt x="817" y="1870"/>
                </a:lnTo>
                <a:lnTo>
                  <a:pt x="809" y="1876"/>
                </a:lnTo>
                <a:lnTo>
                  <a:pt x="801" y="1876"/>
                </a:lnTo>
                <a:lnTo>
                  <a:pt x="793" y="1879"/>
                </a:lnTo>
                <a:lnTo>
                  <a:pt x="791" y="1881"/>
                </a:lnTo>
                <a:lnTo>
                  <a:pt x="788" y="1879"/>
                </a:lnTo>
                <a:lnTo>
                  <a:pt x="780" y="1881"/>
                </a:lnTo>
                <a:lnTo>
                  <a:pt x="774" y="1889"/>
                </a:lnTo>
                <a:lnTo>
                  <a:pt x="771" y="1889"/>
                </a:lnTo>
                <a:lnTo>
                  <a:pt x="757" y="1886"/>
                </a:lnTo>
                <a:lnTo>
                  <a:pt x="750" y="1888"/>
                </a:lnTo>
                <a:lnTo>
                  <a:pt x="746" y="1887"/>
                </a:lnTo>
                <a:lnTo>
                  <a:pt x="739" y="1883"/>
                </a:lnTo>
                <a:lnTo>
                  <a:pt x="729" y="1881"/>
                </a:lnTo>
                <a:lnTo>
                  <a:pt x="723" y="1873"/>
                </a:lnTo>
                <a:lnTo>
                  <a:pt x="713" y="1873"/>
                </a:lnTo>
                <a:lnTo>
                  <a:pt x="708" y="1874"/>
                </a:lnTo>
                <a:lnTo>
                  <a:pt x="704" y="1881"/>
                </a:lnTo>
                <a:lnTo>
                  <a:pt x="702" y="1882"/>
                </a:lnTo>
                <a:lnTo>
                  <a:pt x="696" y="1879"/>
                </a:lnTo>
                <a:lnTo>
                  <a:pt x="691" y="1881"/>
                </a:lnTo>
                <a:lnTo>
                  <a:pt x="685" y="1877"/>
                </a:lnTo>
                <a:lnTo>
                  <a:pt x="681" y="1879"/>
                </a:lnTo>
                <a:lnTo>
                  <a:pt x="675" y="1881"/>
                </a:lnTo>
                <a:lnTo>
                  <a:pt x="671" y="1878"/>
                </a:lnTo>
                <a:lnTo>
                  <a:pt x="667" y="1872"/>
                </a:lnTo>
                <a:lnTo>
                  <a:pt x="666" y="1868"/>
                </a:lnTo>
                <a:lnTo>
                  <a:pt x="661" y="1862"/>
                </a:lnTo>
                <a:lnTo>
                  <a:pt x="653" y="1861"/>
                </a:lnTo>
                <a:lnTo>
                  <a:pt x="645" y="1863"/>
                </a:lnTo>
                <a:lnTo>
                  <a:pt x="630" y="1854"/>
                </a:lnTo>
                <a:lnTo>
                  <a:pt x="629" y="1847"/>
                </a:lnTo>
                <a:lnTo>
                  <a:pt x="632" y="1834"/>
                </a:lnTo>
                <a:lnTo>
                  <a:pt x="629" y="1833"/>
                </a:lnTo>
                <a:lnTo>
                  <a:pt x="624" y="1836"/>
                </a:lnTo>
                <a:lnTo>
                  <a:pt x="619" y="1838"/>
                </a:lnTo>
                <a:lnTo>
                  <a:pt x="611" y="1836"/>
                </a:lnTo>
                <a:lnTo>
                  <a:pt x="603" y="1834"/>
                </a:lnTo>
                <a:lnTo>
                  <a:pt x="599" y="1835"/>
                </a:lnTo>
                <a:lnTo>
                  <a:pt x="592" y="1831"/>
                </a:lnTo>
                <a:lnTo>
                  <a:pt x="589" y="1831"/>
                </a:lnTo>
                <a:lnTo>
                  <a:pt x="585" y="1828"/>
                </a:lnTo>
                <a:lnTo>
                  <a:pt x="583" y="1823"/>
                </a:lnTo>
                <a:lnTo>
                  <a:pt x="578" y="1825"/>
                </a:lnTo>
                <a:lnTo>
                  <a:pt x="576" y="1822"/>
                </a:lnTo>
                <a:lnTo>
                  <a:pt x="579" y="1809"/>
                </a:lnTo>
                <a:lnTo>
                  <a:pt x="578" y="1803"/>
                </a:lnTo>
                <a:lnTo>
                  <a:pt x="581" y="1797"/>
                </a:lnTo>
                <a:lnTo>
                  <a:pt x="579" y="1795"/>
                </a:lnTo>
                <a:lnTo>
                  <a:pt x="573" y="1793"/>
                </a:lnTo>
                <a:lnTo>
                  <a:pt x="567" y="1795"/>
                </a:lnTo>
                <a:lnTo>
                  <a:pt x="563" y="1793"/>
                </a:lnTo>
                <a:lnTo>
                  <a:pt x="560" y="1797"/>
                </a:lnTo>
                <a:lnTo>
                  <a:pt x="559" y="1800"/>
                </a:lnTo>
                <a:lnTo>
                  <a:pt x="556" y="1803"/>
                </a:lnTo>
                <a:lnTo>
                  <a:pt x="553" y="1804"/>
                </a:lnTo>
                <a:lnTo>
                  <a:pt x="548" y="1809"/>
                </a:lnTo>
                <a:lnTo>
                  <a:pt x="544" y="1808"/>
                </a:lnTo>
                <a:lnTo>
                  <a:pt x="538" y="1807"/>
                </a:lnTo>
                <a:lnTo>
                  <a:pt x="536" y="1802"/>
                </a:lnTo>
                <a:lnTo>
                  <a:pt x="533" y="1785"/>
                </a:lnTo>
                <a:lnTo>
                  <a:pt x="527" y="1776"/>
                </a:lnTo>
                <a:lnTo>
                  <a:pt x="515" y="1766"/>
                </a:lnTo>
                <a:lnTo>
                  <a:pt x="503" y="1763"/>
                </a:lnTo>
                <a:lnTo>
                  <a:pt x="493" y="1754"/>
                </a:lnTo>
                <a:lnTo>
                  <a:pt x="487" y="1745"/>
                </a:lnTo>
                <a:lnTo>
                  <a:pt x="482" y="1743"/>
                </a:lnTo>
                <a:lnTo>
                  <a:pt x="462" y="1737"/>
                </a:lnTo>
                <a:lnTo>
                  <a:pt x="444" y="1733"/>
                </a:lnTo>
                <a:lnTo>
                  <a:pt x="441" y="1732"/>
                </a:lnTo>
                <a:lnTo>
                  <a:pt x="425" y="1730"/>
                </a:lnTo>
                <a:lnTo>
                  <a:pt x="423" y="1731"/>
                </a:lnTo>
                <a:lnTo>
                  <a:pt x="423" y="1732"/>
                </a:lnTo>
                <a:lnTo>
                  <a:pt x="423" y="1737"/>
                </a:lnTo>
                <a:lnTo>
                  <a:pt x="419" y="1742"/>
                </a:lnTo>
                <a:lnTo>
                  <a:pt x="420" y="1744"/>
                </a:lnTo>
                <a:lnTo>
                  <a:pt x="419" y="1748"/>
                </a:lnTo>
                <a:lnTo>
                  <a:pt x="411" y="1741"/>
                </a:lnTo>
                <a:lnTo>
                  <a:pt x="408" y="1736"/>
                </a:lnTo>
                <a:lnTo>
                  <a:pt x="406" y="1734"/>
                </a:lnTo>
                <a:lnTo>
                  <a:pt x="403" y="1733"/>
                </a:lnTo>
                <a:lnTo>
                  <a:pt x="386" y="1728"/>
                </a:lnTo>
                <a:lnTo>
                  <a:pt x="384" y="1726"/>
                </a:lnTo>
                <a:lnTo>
                  <a:pt x="380" y="1720"/>
                </a:lnTo>
                <a:lnTo>
                  <a:pt x="375" y="1718"/>
                </a:lnTo>
                <a:lnTo>
                  <a:pt x="363" y="1709"/>
                </a:lnTo>
                <a:lnTo>
                  <a:pt x="357" y="1709"/>
                </a:lnTo>
                <a:lnTo>
                  <a:pt x="350" y="1705"/>
                </a:lnTo>
                <a:lnTo>
                  <a:pt x="348" y="1701"/>
                </a:lnTo>
                <a:lnTo>
                  <a:pt x="348" y="1698"/>
                </a:lnTo>
                <a:lnTo>
                  <a:pt x="345" y="1694"/>
                </a:lnTo>
                <a:lnTo>
                  <a:pt x="341" y="1694"/>
                </a:lnTo>
                <a:lnTo>
                  <a:pt x="339" y="1691"/>
                </a:lnTo>
                <a:lnTo>
                  <a:pt x="334" y="1689"/>
                </a:lnTo>
                <a:lnTo>
                  <a:pt x="326" y="1693"/>
                </a:lnTo>
                <a:lnTo>
                  <a:pt x="325" y="1691"/>
                </a:lnTo>
                <a:lnTo>
                  <a:pt x="323" y="1685"/>
                </a:lnTo>
                <a:lnTo>
                  <a:pt x="322" y="1684"/>
                </a:lnTo>
                <a:lnTo>
                  <a:pt x="318" y="1683"/>
                </a:lnTo>
                <a:lnTo>
                  <a:pt x="315" y="1684"/>
                </a:lnTo>
                <a:lnTo>
                  <a:pt x="306" y="1683"/>
                </a:lnTo>
                <a:lnTo>
                  <a:pt x="302" y="1684"/>
                </a:lnTo>
                <a:lnTo>
                  <a:pt x="296" y="1688"/>
                </a:lnTo>
                <a:lnTo>
                  <a:pt x="293" y="1688"/>
                </a:lnTo>
                <a:lnTo>
                  <a:pt x="290" y="1685"/>
                </a:lnTo>
                <a:lnTo>
                  <a:pt x="291" y="1675"/>
                </a:lnTo>
                <a:lnTo>
                  <a:pt x="287" y="1672"/>
                </a:lnTo>
                <a:lnTo>
                  <a:pt x="283" y="1666"/>
                </a:lnTo>
                <a:lnTo>
                  <a:pt x="283" y="1663"/>
                </a:lnTo>
                <a:lnTo>
                  <a:pt x="278" y="1658"/>
                </a:lnTo>
                <a:lnTo>
                  <a:pt x="278" y="1653"/>
                </a:lnTo>
                <a:lnTo>
                  <a:pt x="280" y="1646"/>
                </a:lnTo>
                <a:lnTo>
                  <a:pt x="277" y="1640"/>
                </a:lnTo>
                <a:lnTo>
                  <a:pt x="277" y="1636"/>
                </a:lnTo>
                <a:lnTo>
                  <a:pt x="278" y="1629"/>
                </a:lnTo>
                <a:lnTo>
                  <a:pt x="280" y="1623"/>
                </a:lnTo>
                <a:lnTo>
                  <a:pt x="273" y="1613"/>
                </a:lnTo>
                <a:lnTo>
                  <a:pt x="266" y="1605"/>
                </a:lnTo>
                <a:lnTo>
                  <a:pt x="266" y="1596"/>
                </a:lnTo>
                <a:lnTo>
                  <a:pt x="263" y="1588"/>
                </a:lnTo>
                <a:lnTo>
                  <a:pt x="264" y="1585"/>
                </a:lnTo>
                <a:lnTo>
                  <a:pt x="275" y="1583"/>
                </a:lnTo>
                <a:lnTo>
                  <a:pt x="278" y="1580"/>
                </a:lnTo>
                <a:lnTo>
                  <a:pt x="279" y="1581"/>
                </a:lnTo>
                <a:lnTo>
                  <a:pt x="280" y="1588"/>
                </a:lnTo>
                <a:lnTo>
                  <a:pt x="283" y="1593"/>
                </a:lnTo>
                <a:lnTo>
                  <a:pt x="285" y="1596"/>
                </a:lnTo>
                <a:lnTo>
                  <a:pt x="293" y="1598"/>
                </a:lnTo>
                <a:lnTo>
                  <a:pt x="295" y="1597"/>
                </a:lnTo>
                <a:lnTo>
                  <a:pt x="298" y="1596"/>
                </a:lnTo>
                <a:lnTo>
                  <a:pt x="301" y="1597"/>
                </a:lnTo>
                <a:lnTo>
                  <a:pt x="302" y="1591"/>
                </a:lnTo>
                <a:lnTo>
                  <a:pt x="306" y="1588"/>
                </a:lnTo>
                <a:lnTo>
                  <a:pt x="310" y="1582"/>
                </a:lnTo>
                <a:lnTo>
                  <a:pt x="311" y="1582"/>
                </a:lnTo>
                <a:lnTo>
                  <a:pt x="315" y="1587"/>
                </a:lnTo>
                <a:lnTo>
                  <a:pt x="317" y="1587"/>
                </a:lnTo>
                <a:lnTo>
                  <a:pt x="326" y="1576"/>
                </a:lnTo>
                <a:lnTo>
                  <a:pt x="326" y="1574"/>
                </a:lnTo>
                <a:lnTo>
                  <a:pt x="322" y="1567"/>
                </a:lnTo>
                <a:lnTo>
                  <a:pt x="316" y="1559"/>
                </a:lnTo>
                <a:lnTo>
                  <a:pt x="315" y="1554"/>
                </a:lnTo>
                <a:lnTo>
                  <a:pt x="316" y="1551"/>
                </a:lnTo>
                <a:lnTo>
                  <a:pt x="316" y="1548"/>
                </a:lnTo>
                <a:lnTo>
                  <a:pt x="306" y="1543"/>
                </a:lnTo>
                <a:lnTo>
                  <a:pt x="301" y="1544"/>
                </a:lnTo>
                <a:lnTo>
                  <a:pt x="300" y="1540"/>
                </a:lnTo>
                <a:lnTo>
                  <a:pt x="291" y="1533"/>
                </a:lnTo>
                <a:lnTo>
                  <a:pt x="291" y="1518"/>
                </a:lnTo>
                <a:lnTo>
                  <a:pt x="296" y="1517"/>
                </a:lnTo>
                <a:lnTo>
                  <a:pt x="294" y="1511"/>
                </a:lnTo>
                <a:lnTo>
                  <a:pt x="295" y="1508"/>
                </a:lnTo>
                <a:lnTo>
                  <a:pt x="296" y="1507"/>
                </a:lnTo>
                <a:lnTo>
                  <a:pt x="289" y="1500"/>
                </a:lnTo>
                <a:lnTo>
                  <a:pt x="290" y="1494"/>
                </a:lnTo>
                <a:lnTo>
                  <a:pt x="290" y="1492"/>
                </a:lnTo>
                <a:lnTo>
                  <a:pt x="300" y="1492"/>
                </a:lnTo>
                <a:lnTo>
                  <a:pt x="304" y="1489"/>
                </a:lnTo>
                <a:lnTo>
                  <a:pt x="315" y="1492"/>
                </a:lnTo>
                <a:lnTo>
                  <a:pt x="317" y="1490"/>
                </a:lnTo>
                <a:lnTo>
                  <a:pt x="322" y="1485"/>
                </a:lnTo>
                <a:lnTo>
                  <a:pt x="327" y="1475"/>
                </a:lnTo>
                <a:lnTo>
                  <a:pt x="327" y="1464"/>
                </a:lnTo>
                <a:lnTo>
                  <a:pt x="337" y="1463"/>
                </a:lnTo>
                <a:lnTo>
                  <a:pt x="338" y="1462"/>
                </a:lnTo>
                <a:lnTo>
                  <a:pt x="336" y="1459"/>
                </a:lnTo>
                <a:lnTo>
                  <a:pt x="337" y="1456"/>
                </a:lnTo>
                <a:lnTo>
                  <a:pt x="341" y="1453"/>
                </a:lnTo>
                <a:lnTo>
                  <a:pt x="342" y="1451"/>
                </a:lnTo>
                <a:lnTo>
                  <a:pt x="345" y="1447"/>
                </a:lnTo>
                <a:lnTo>
                  <a:pt x="352" y="1442"/>
                </a:lnTo>
                <a:lnTo>
                  <a:pt x="352" y="1436"/>
                </a:lnTo>
                <a:lnTo>
                  <a:pt x="358" y="1430"/>
                </a:lnTo>
                <a:lnTo>
                  <a:pt x="360" y="1411"/>
                </a:lnTo>
                <a:lnTo>
                  <a:pt x="363" y="1409"/>
                </a:lnTo>
                <a:lnTo>
                  <a:pt x="363" y="1402"/>
                </a:lnTo>
                <a:lnTo>
                  <a:pt x="369" y="1394"/>
                </a:lnTo>
                <a:lnTo>
                  <a:pt x="369" y="1391"/>
                </a:lnTo>
                <a:lnTo>
                  <a:pt x="365" y="1388"/>
                </a:lnTo>
                <a:lnTo>
                  <a:pt x="361" y="1388"/>
                </a:lnTo>
                <a:lnTo>
                  <a:pt x="354" y="1397"/>
                </a:lnTo>
                <a:lnTo>
                  <a:pt x="352" y="1397"/>
                </a:lnTo>
                <a:lnTo>
                  <a:pt x="349" y="1393"/>
                </a:lnTo>
                <a:lnTo>
                  <a:pt x="347" y="1382"/>
                </a:lnTo>
                <a:lnTo>
                  <a:pt x="342" y="1386"/>
                </a:lnTo>
                <a:lnTo>
                  <a:pt x="338" y="1386"/>
                </a:lnTo>
                <a:lnTo>
                  <a:pt x="336" y="1381"/>
                </a:lnTo>
                <a:lnTo>
                  <a:pt x="333" y="1381"/>
                </a:lnTo>
                <a:lnTo>
                  <a:pt x="331" y="1379"/>
                </a:lnTo>
                <a:lnTo>
                  <a:pt x="330" y="1370"/>
                </a:lnTo>
                <a:lnTo>
                  <a:pt x="326" y="1368"/>
                </a:lnTo>
                <a:lnTo>
                  <a:pt x="325" y="1366"/>
                </a:lnTo>
                <a:lnTo>
                  <a:pt x="322" y="1365"/>
                </a:lnTo>
                <a:lnTo>
                  <a:pt x="318" y="1365"/>
                </a:lnTo>
                <a:lnTo>
                  <a:pt x="315" y="1360"/>
                </a:lnTo>
                <a:lnTo>
                  <a:pt x="312" y="1359"/>
                </a:lnTo>
                <a:lnTo>
                  <a:pt x="309" y="1359"/>
                </a:lnTo>
                <a:lnTo>
                  <a:pt x="304" y="1361"/>
                </a:lnTo>
                <a:lnTo>
                  <a:pt x="298" y="1361"/>
                </a:lnTo>
                <a:lnTo>
                  <a:pt x="293" y="1365"/>
                </a:lnTo>
                <a:lnTo>
                  <a:pt x="279" y="1365"/>
                </a:lnTo>
                <a:lnTo>
                  <a:pt x="269" y="1372"/>
                </a:lnTo>
                <a:lnTo>
                  <a:pt x="258" y="1378"/>
                </a:lnTo>
                <a:lnTo>
                  <a:pt x="251" y="1383"/>
                </a:lnTo>
                <a:lnTo>
                  <a:pt x="246" y="1388"/>
                </a:lnTo>
                <a:lnTo>
                  <a:pt x="241" y="1389"/>
                </a:lnTo>
                <a:lnTo>
                  <a:pt x="237" y="1394"/>
                </a:lnTo>
                <a:lnTo>
                  <a:pt x="230" y="1391"/>
                </a:lnTo>
                <a:lnTo>
                  <a:pt x="225" y="1394"/>
                </a:lnTo>
                <a:lnTo>
                  <a:pt x="220" y="1394"/>
                </a:lnTo>
                <a:lnTo>
                  <a:pt x="209" y="1393"/>
                </a:lnTo>
                <a:lnTo>
                  <a:pt x="202" y="1388"/>
                </a:lnTo>
                <a:lnTo>
                  <a:pt x="196" y="1389"/>
                </a:lnTo>
                <a:lnTo>
                  <a:pt x="188" y="1384"/>
                </a:lnTo>
                <a:lnTo>
                  <a:pt x="171" y="1378"/>
                </a:lnTo>
                <a:lnTo>
                  <a:pt x="161" y="1372"/>
                </a:lnTo>
                <a:lnTo>
                  <a:pt x="161" y="1366"/>
                </a:lnTo>
                <a:lnTo>
                  <a:pt x="160" y="1362"/>
                </a:lnTo>
                <a:lnTo>
                  <a:pt x="156" y="1363"/>
                </a:lnTo>
                <a:lnTo>
                  <a:pt x="151" y="1367"/>
                </a:lnTo>
                <a:lnTo>
                  <a:pt x="148" y="1367"/>
                </a:lnTo>
                <a:lnTo>
                  <a:pt x="143" y="1368"/>
                </a:lnTo>
                <a:lnTo>
                  <a:pt x="139" y="1367"/>
                </a:lnTo>
                <a:lnTo>
                  <a:pt x="133" y="1356"/>
                </a:lnTo>
                <a:lnTo>
                  <a:pt x="126" y="1355"/>
                </a:lnTo>
                <a:lnTo>
                  <a:pt x="124" y="1351"/>
                </a:lnTo>
                <a:lnTo>
                  <a:pt x="124" y="1349"/>
                </a:lnTo>
                <a:lnTo>
                  <a:pt x="129" y="1348"/>
                </a:lnTo>
                <a:lnTo>
                  <a:pt x="131" y="1344"/>
                </a:lnTo>
                <a:lnTo>
                  <a:pt x="129" y="1339"/>
                </a:lnTo>
                <a:lnTo>
                  <a:pt x="127" y="1336"/>
                </a:lnTo>
                <a:lnTo>
                  <a:pt x="129" y="1330"/>
                </a:lnTo>
                <a:lnTo>
                  <a:pt x="129" y="1324"/>
                </a:lnTo>
                <a:lnTo>
                  <a:pt x="127" y="1318"/>
                </a:lnTo>
                <a:lnTo>
                  <a:pt x="121" y="1312"/>
                </a:lnTo>
                <a:lnTo>
                  <a:pt x="110" y="1305"/>
                </a:lnTo>
                <a:lnTo>
                  <a:pt x="105" y="1305"/>
                </a:lnTo>
                <a:lnTo>
                  <a:pt x="99" y="1309"/>
                </a:lnTo>
                <a:lnTo>
                  <a:pt x="97" y="1308"/>
                </a:lnTo>
                <a:lnTo>
                  <a:pt x="97" y="1296"/>
                </a:lnTo>
                <a:lnTo>
                  <a:pt x="95" y="1293"/>
                </a:lnTo>
                <a:lnTo>
                  <a:pt x="88" y="1295"/>
                </a:lnTo>
                <a:lnTo>
                  <a:pt x="83" y="1292"/>
                </a:lnTo>
                <a:lnTo>
                  <a:pt x="79" y="1291"/>
                </a:lnTo>
                <a:lnTo>
                  <a:pt x="65" y="1293"/>
                </a:lnTo>
                <a:lnTo>
                  <a:pt x="54" y="1290"/>
                </a:lnTo>
                <a:lnTo>
                  <a:pt x="56" y="1289"/>
                </a:lnTo>
                <a:lnTo>
                  <a:pt x="53" y="1284"/>
                </a:lnTo>
                <a:lnTo>
                  <a:pt x="47" y="1281"/>
                </a:lnTo>
                <a:lnTo>
                  <a:pt x="46" y="1278"/>
                </a:lnTo>
                <a:lnTo>
                  <a:pt x="53" y="1270"/>
                </a:lnTo>
                <a:lnTo>
                  <a:pt x="57" y="1269"/>
                </a:lnTo>
                <a:lnTo>
                  <a:pt x="62" y="1271"/>
                </a:lnTo>
                <a:lnTo>
                  <a:pt x="65" y="1271"/>
                </a:lnTo>
                <a:lnTo>
                  <a:pt x="62" y="1271"/>
                </a:lnTo>
                <a:lnTo>
                  <a:pt x="70" y="1274"/>
                </a:lnTo>
                <a:lnTo>
                  <a:pt x="73" y="1273"/>
                </a:lnTo>
                <a:lnTo>
                  <a:pt x="73" y="1237"/>
                </a:lnTo>
                <a:lnTo>
                  <a:pt x="63" y="1212"/>
                </a:lnTo>
                <a:lnTo>
                  <a:pt x="63" y="1193"/>
                </a:lnTo>
                <a:lnTo>
                  <a:pt x="56" y="1182"/>
                </a:lnTo>
                <a:lnTo>
                  <a:pt x="37" y="1180"/>
                </a:lnTo>
                <a:lnTo>
                  <a:pt x="17" y="1187"/>
                </a:lnTo>
                <a:lnTo>
                  <a:pt x="6" y="1179"/>
                </a:lnTo>
                <a:lnTo>
                  <a:pt x="2" y="1162"/>
                </a:lnTo>
                <a:lnTo>
                  <a:pt x="0" y="1142"/>
                </a:lnTo>
                <a:lnTo>
                  <a:pt x="11" y="1108"/>
                </a:lnTo>
                <a:lnTo>
                  <a:pt x="10" y="1097"/>
                </a:lnTo>
                <a:lnTo>
                  <a:pt x="19" y="1079"/>
                </a:lnTo>
                <a:lnTo>
                  <a:pt x="51" y="1064"/>
                </a:lnTo>
                <a:lnTo>
                  <a:pt x="56" y="1059"/>
                </a:lnTo>
                <a:lnTo>
                  <a:pt x="63" y="1059"/>
                </a:lnTo>
                <a:lnTo>
                  <a:pt x="69" y="1044"/>
                </a:lnTo>
                <a:lnTo>
                  <a:pt x="79" y="1048"/>
                </a:lnTo>
                <a:lnTo>
                  <a:pt x="94" y="1042"/>
                </a:lnTo>
                <a:lnTo>
                  <a:pt x="105" y="1043"/>
                </a:lnTo>
                <a:lnTo>
                  <a:pt x="111" y="1056"/>
                </a:lnTo>
                <a:lnTo>
                  <a:pt x="122" y="1058"/>
                </a:lnTo>
                <a:lnTo>
                  <a:pt x="138" y="1054"/>
                </a:lnTo>
                <a:lnTo>
                  <a:pt x="148" y="1055"/>
                </a:lnTo>
                <a:lnTo>
                  <a:pt x="161" y="1045"/>
                </a:lnTo>
                <a:lnTo>
                  <a:pt x="167" y="1027"/>
                </a:lnTo>
                <a:lnTo>
                  <a:pt x="176" y="1016"/>
                </a:lnTo>
                <a:lnTo>
                  <a:pt x="193" y="1011"/>
                </a:lnTo>
                <a:lnTo>
                  <a:pt x="212" y="1010"/>
                </a:lnTo>
                <a:lnTo>
                  <a:pt x="239" y="1005"/>
                </a:lnTo>
                <a:lnTo>
                  <a:pt x="251" y="1000"/>
                </a:lnTo>
                <a:lnTo>
                  <a:pt x="259" y="986"/>
                </a:lnTo>
                <a:lnTo>
                  <a:pt x="274" y="973"/>
                </a:lnTo>
                <a:lnTo>
                  <a:pt x="310" y="953"/>
                </a:lnTo>
                <a:lnTo>
                  <a:pt x="348" y="941"/>
                </a:lnTo>
                <a:lnTo>
                  <a:pt x="358" y="934"/>
                </a:lnTo>
                <a:lnTo>
                  <a:pt x="364" y="920"/>
                </a:lnTo>
                <a:lnTo>
                  <a:pt x="364" y="892"/>
                </a:lnTo>
                <a:lnTo>
                  <a:pt x="366" y="881"/>
                </a:lnTo>
                <a:lnTo>
                  <a:pt x="374" y="871"/>
                </a:lnTo>
                <a:lnTo>
                  <a:pt x="373" y="859"/>
                </a:lnTo>
                <a:lnTo>
                  <a:pt x="386" y="849"/>
                </a:lnTo>
                <a:lnTo>
                  <a:pt x="386" y="834"/>
                </a:lnTo>
                <a:lnTo>
                  <a:pt x="377" y="807"/>
                </a:lnTo>
                <a:lnTo>
                  <a:pt x="370" y="795"/>
                </a:lnTo>
                <a:lnTo>
                  <a:pt x="366" y="780"/>
                </a:lnTo>
                <a:lnTo>
                  <a:pt x="361" y="742"/>
                </a:lnTo>
                <a:lnTo>
                  <a:pt x="354" y="727"/>
                </a:lnTo>
                <a:lnTo>
                  <a:pt x="347" y="720"/>
                </a:lnTo>
                <a:lnTo>
                  <a:pt x="355" y="712"/>
                </a:lnTo>
                <a:lnTo>
                  <a:pt x="375" y="705"/>
                </a:lnTo>
                <a:lnTo>
                  <a:pt x="393" y="703"/>
                </a:lnTo>
                <a:lnTo>
                  <a:pt x="416" y="695"/>
                </a:lnTo>
                <a:lnTo>
                  <a:pt x="471" y="693"/>
                </a:lnTo>
                <a:lnTo>
                  <a:pt x="478" y="688"/>
                </a:lnTo>
                <a:lnTo>
                  <a:pt x="472" y="670"/>
                </a:lnTo>
                <a:lnTo>
                  <a:pt x="470" y="655"/>
                </a:lnTo>
                <a:lnTo>
                  <a:pt x="473" y="635"/>
                </a:lnTo>
                <a:lnTo>
                  <a:pt x="479" y="611"/>
                </a:lnTo>
                <a:lnTo>
                  <a:pt x="492" y="584"/>
                </a:lnTo>
                <a:lnTo>
                  <a:pt x="500" y="558"/>
                </a:lnTo>
                <a:lnTo>
                  <a:pt x="511" y="537"/>
                </a:lnTo>
                <a:lnTo>
                  <a:pt x="535" y="537"/>
                </a:lnTo>
                <a:lnTo>
                  <a:pt x="544" y="544"/>
                </a:lnTo>
                <a:lnTo>
                  <a:pt x="563" y="550"/>
                </a:lnTo>
                <a:lnTo>
                  <a:pt x="597" y="547"/>
                </a:lnTo>
                <a:lnTo>
                  <a:pt x="606" y="556"/>
                </a:lnTo>
                <a:lnTo>
                  <a:pt x="616" y="563"/>
                </a:lnTo>
                <a:lnTo>
                  <a:pt x="630" y="552"/>
                </a:lnTo>
                <a:lnTo>
                  <a:pt x="653" y="544"/>
                </a:lnTo>
                <a:lnTo>
                  <a:pt x="656" y="507"/>
                </a:lnTo>
                <a:lnTo>
                  <a:pt x="654" y="484"/>
                </a:lnTo>
                <a:lnTo>
                  <a:pt x="659" y="459"/>
                </a:lnTo>
                <a:lnTo>
                  <a:pt x="670" y="439"/>
                </a:lnTo>
                <a:lnTo>
                  <a:pt x="686" y="440"/>
                </a:lnTo>
                <a:lnTo>
                  <a:pt x="705" y="434"/>
                </a:lnTo>
                <a:lnTo>
                  <a:pt x="721" y="418"/>
                </a:lnTo>
                <a:lnTo>
                  <a:pt x="731" y="398"/>
                </a:lnTo>
                <a:lnTo>
                  <a:pt x="756" y="405"/>
                </a:lnTo>
                <a:lnTo>
                  <a:pt x="772" y="389"/>
                </a:lnTo>
                <a:lnTo>
                  <a:pt x="777" y="389"/>
                </a:lnTo>
                <a:lnTo>
                  <a:pt x="777" y="393"/>
                </a:lnTo>
                <a:lnTo>
                  <a:pt x="780" y="404"/>
                </a:lnTo>
                <a:lnTo>
                  <a:pt x="791" y="430"/>
                </a:lnTo>
                <a:lnTo>
                  <a:pt x="821" y="453"/>
                </a:lnTo>
                <a:lnTo>
                  <a:pt x="832" y="474"/>
                </a:lnTo>
                <a:lnTo>
                  <a:pt x="847" y="485"/>
                </a:lnTo>
                <a:lnTo>
                  <a:pt x="854" y="474"/>
                </a:lnTo>
                <a:lnTo>
                  <a:pt x="870" y="477"/>
                </a:lnTo>
                <a:lnTo>
                  <a:pt x="885" y="485"/>
                </a:lnTo>
                <a:lnTo>
                  <a:pt x="901" y="488"/>
                </a:lnTo>
                <a:lnTo>
                  <a:pt x="911" y="504"/>
                </a:lnTo>
                <a:lnTo>
                  <a:pt x="918" y="526"/>
                </a:lnTo>
                <a:lnTo>
                  <a:pt x="928" y="543"/>
                </a:lnTo>
                <a:lnTo>
                  <a:pt x="940" y="586"/>
                </a:lnTo>
                <a:lnTo>
                  <a:pt x="940" y="614"/>
                </a:lnTo>
                <a:lnTo>
                  <a:pt x="944" y="633"/>
                </a:lnTo>
                <a:lnTo>
                  <a:pt x="943" y="652"/>
                </a:lnTo>
                <a:lnTo>
                  <a:pt x="935" y="668"/>
                </a:lnTo>
                <a:lnTo>
                  <a:pt x="934" y="683"/>
                </a:lnTo>
                <a:lnTo>
                  <a:pt x="941" y="690"/>
                </a:lnTo>
                <a:lnTo>
                  <a:pt x="957" y="697"/>
                </a:lnTo>
                <a:lnTo>
                  <a:pt x="988" y="700"/>
                </a:lnTo>
                <a:lnTo>
                  <a:pt x="1022" y="711"/>
                </a:lnTo>
                <a:lnTo>
                  <a:pt x="1031" y="711"/>
                </a:lnTo>
                <a:lnTo>
                  <a:pt x="1044" y="706"/>
                </a:lnTo>
                <a:lnTo>
                  <a:pt x="1057" y="706"/>
                </a:lnTo>
                <a:lnTo>
                  <a:pt x="1069" y="712"/>
                </a:lnTo>
                <a:lnTo>
                  <a:pt x="1099" y="722"/>
                </a:lnTo>
                <a:lnTo>
                  <a:pt x="1114" y="732"/>
                </a:lnTo>
                <a:lnTo>
                  <a:pt x="1130" y="741"/>
                </a:lnTo>
                <a:lnTo>
                  <a:pt x="1162" y="749"/>
                </a:lnTo>
                <a:lnTo>
                  <a:pt x="1175" y="759"/>
                </a:lnTo>
                <a:lnTo>
                  <a:pt x="1187" y="760"/>
                </a:lnTo>
                <a:lnTo>
                  <a:pt x="1198" y="775"/>
                </a:lnTo>
                <a:lnTo>
                  <a:pt x="1209" y="792"/>
                </a:lnTo>
                <a:lnTo>
                  <a:pt x="1216" y="812"/>
                </a:lnTo>
                <a:lnTo>
                  <a:pt x="1228" y="832"/>
                </a:lnTo>
                <a:lnTo>
                  <a:pt x="1240" y="846"/>
                </a:lnTo>
                <a:lnTo>
                  <a:pt x="1253" y="862"/>
                </a:lnTo>
                <a:lnTo>
                  <a:pt x="1269" y="876"/>
                </a:lnTo>
                <a:lnTo>
                  <a:pt x="1283" y="882"/>
                </a:lnTo>
                <a:lnTo>
                  <a:pt x="1304" y="882"/>
                </a:lnTo>
                <a:lnTo>
                  <a:pt x="1452" y="872"/>
                </a:lnTo>
                <a:lnTo>
                  <a:pt x="1470" y="870"/>
                </a:lnTo>
                <a:lnTo>
                  <a:pt x="1487" y="872"/>
                </a:lnTo>
                <a:lnTo>
                  <a:pt x="1521" y="883"/>
                </a:lnTo>
                <a:lnTo>
                  <a:pt x="1531" y="887"/>
                </a:lnTo>
                <a:lnTo>
                  <a:pt x="1540" y="898"/>
                </a:lnTo>
                <a:lnTo>
                  <a:pt x="1555" y="911"/>
                </a:lnTo>
                <a:lnTo>
                  <a:pt x="1578" y="921"/>
                </a:lnTo>
                <a:lnTo>
                  <a:pt x="1611" y="931"/>
                </a:lnTo>
                <a:lnTo>
                  <a:pt x="1629" y="941"/>
                </a:lnTo>
                <a:lnTo>
                  <a:pt x="1651" y="948"/>
                </a:lnTo>
                <a:lnTo>
                  <a:pt x="1680" y="950"/>
                </a:lnTo>
                <a:lnTo>
                  <a:pt x="1686" y="952"/>
                </a:lnTo>
                <a:lnTo>
                  <a:pt x="1697" y="961"/>
                </a:lnTo>
                <a:lnTo>
                  <a:pt x="1709" y="964"/>
                </a:lnTo>
                <a:lnTo>
                  <a:pt x="1719" y="963"/>
                </a:lnTo>
                <a:lnTo>
                  <a:pt x="1737" y="948"/>
                </a:lnTo>
                <a:lnTo>
                  <a:pt x="1767" y="937"/>
                </a:lnTo>
                <a:lnTo>
                  <a:pt x="1780" y="935"/>
                </a:lnTo>
                <a:lnTo>
                  <a:pt x="1791" y="931"/>
                </a:lnTo>
                <a:lnTo>
                  <a:pt x="1799" y="921"/>
                </a:lnTo>
                <a:lnTo>
                  <a:pt x="1810" y="918"/>
                </a:lnTo>
                <a:lnTo>
                  <a:pt x="1847" y="911"/>
                </a:lnTo>
                <a:lnTo>
                  <a:pt x="1865" y="904"/>
                </a:lnTo>
                <a:lnTo>
                  <a:pt x="1891" y="905"/>
                </a:lnTo>
                <a:lnTo>
                  <a:pt x="1907" y="899"/>
                </a:lnTo>
                <a:lnTo>
                  <a:pt x="1935" y="908"/>
                </a:lnTo>
                <a:lnTo>
                  <a:pt x="1940" y="905"/>
                </a:lnTo>
                <a:lnTo>
                  <a:pt x="1968" y="903"/>
                </a:lnTo>
                <a:lnTo>
                  <a:pt x="1998" y="892"/>
                </a:lnTo>
                <a:lnTo>
                  <a:pt x="2012" y="883"/>
                </a:lnTo>
                <a:lnTo>
                  <a:pt x="2032" y="868"/>
                </a:lnTo>
                <a:lnTo>
                  <a:pt x="2042" y="854"/>
                </a:lnTo>
                <a:lnTo>
                  <a:pt x="2100" y="805"/>
                </a:lnTo>
                <a:lnTo>
                  <a:pt x="2097" y="791"/>
                </a:lnTo>
                <a:lnTo>
                  <a:pt x="2075" y="762"/>
                </a:lnTo>
                <a:lnTo>
                  <a:pt x="2078" y="747"/>
                </a:lnTo>
                <a:lnTo>
                  <a:pt x="2091" y="727"/>
                </a:lnTo>
                <a:lnTo>
                  <a:pt x="2100" y="710"/>
                </a:lnTo>
                <a:lnTo>
                  <a:pt x="2121" y="704"/>
                </a:lnTo>
                <a:lnTo>
                  <a:pt x="2137" y="709"/>
                </a:lnTo>
                <a:lnTo>
                  <a:pt x="2149" y="722"/>
                </a:lnTo>
                <a:lnTo>
                  <a:pt x="2170" y="727"/>
                </a:lnTo>
                <a:lnTo>
                  <a:pt x="2188" y="727"/>
                </a:lnTo>
                <a:lnTo>
                  <a:pt x="2215" y="710"/>
                </a:lnTo>
                <a:lnTo>
                  <a:pt x="2234" y="689"/>
                </a:lnTo>
                <a:lnTo>
                  <a:pt x="2254" y="667"/>
                </a:lnTo>
                <a:lnTo>
                  <a:pt x="2266" y="667"/>
                </a:lnTo>
                <a:lnTo>
                  <a:pt x="2277" y="668"/>
                </a:lnTo>
                <a:lnTo>
                  <a:pt x="2284" y="666"/>
                </a:lnTo>
                <a:lnTo>
                  <a:pt x="2302" y="654"/>
                </a:lnTo>
                <a:lnTo>
                  <a:pt x="2353" y="598"/>
                </a:lnTo>
                <a:lnTo>
                  <a:pt x="2369" y="584"/>
                </a:lnTo>
                <a:lnTo>
                  <a:pt x="2390" y="580"/>
                </a:lnTo>
                <a:lnTo>
                  <a:pt x="2415" y="581"/>
                </a:lnTo>
                <a:lnTo>
                  <a:pt x="2440" y="577"/>
                </a:lnTo>
                <a:lnTo>
                  <a:pt x="2465" y="572"/>
                </a:lnTo>
                <a:lnTo>
                  <a:pt x="2484" y="577"/>
                </a:lnTo>
                <a:lnTo>
                  <a:pt x="2501" y="580"/>
                </a:lnTo>
                <a:lnTo>
                  <a:pt x="2511" y="574"/>
                </a:lnTo>
                <a:lnTo>
                  <a:pt x="2510" y="561"/>
                </a:lnTo>
                <a:lnTo>
                  <a:pt x="2496" y="553"/>
                </a:lnTo>
                <a:lnTo>
                  <a:pt x="2496" y="544"/>
                </a:lnTo>
                <a:lnTo>
                  <a:pt x="2498" y="531"/>
                </a:lnTo>
                <a:lnTo>
                  <a:pt x="2492" y="517"/>
                </a:lnTo>
                <a:lnTo>
                  <a:pt x="2463" y="493"/>
                </a:lnTo>
                <a:lnTo>
                  <a:pt x="2450" y="478"/>
                </a:lnTo>
                <a:lnTo>
                  <a:pt x="2444" y="464"/>
                </a:lnTo>
                <a:lnTo>
                  <a:pt x="2415" y="485"/>
                </a:lnTo>
                <a:lnTo>
                  <a:pt x="2397" y="498"/>
                </a:lnTo>
                <a:lnTo>
                  <a:pt x="2372" y="505"/>
                </a:lnTo>
                <a:lnTo>
                  <a:pt x="2347" y="507"/>
                </a:lnTo>
                <a:lnTo>
                  <a:pt x="2306" y="498"/>
                </a:lnTo>
                <a:lnTo>
                  <a:pt x="2297" y="483"/>
                </a:lnTo>
                <a:lnTo>
                  <a:pt x="2294" y="463"/>
                </a:lnTo>
                <a:lnTo>
                  <a:pt x="2294" y="441"/>
                </a:lnTo>
                <a:lnTo>
                  <a:pt x="2302" y="424"/>
                </a:lnTo>
                <a:lnTo>
                  <a:pt x="2305" y="404"/>
                </a:lnTo>
                <a:lnTo>
                  <a:pt x="2302" y="387"/>
                </a:lnTo>
                <a:lnTo>
                  <a:pt x="2302" y="371"/>
                </a:lnTo>
                <a:lnTo>
                  <a:pt x="2306" y="362"/>
                </a:lnTo>
                <a:lnTo>
                  <a:pt x="2317" y="348"/>
                </a:lnTo>
                <a:lnTo>
                  <a:pt x="2333" y="319"/>
                </a:lnTo>
                <a:lnTo>
                  <a:pt x="2342" y="311"/>
                </a:lnTo>
                <a:lnTo>
                  <a:pt x="2342" y="306"/>
                </a:lnTo>
                <a:lnTo>
                  <a:pt x="2353" y="308"/>
                </a:lnTo>
                <a:lnTo>
                  <a:pt x="2366" y="318"/>
                </a:lnTo>
                <a:lnTo>
                  <a:pt x="2398" y="328"/>
                </a:lnTo>
                <a:lnTo>
                  <a:pt x="2423" y="340"/>
                </a:lnTo>
                <a:lnTo>
                  <a:pt x="2434" y="338"/>
                </a:lnTo>
                <a:lnTo>
                  <a:pt x="2449" y="327"/>
                </a:lnTo>
                <a:lnTo>
                  <a:pt x="2499" y="296"/>
                </a:lnTo>
                <a:lnTo>
                  <a:pt x="2500" y="289"/>
                </a:lnTo>
                <a:lnTo>
                  <a:pt x="2498" y="276"/>
                </a:lnTo>
                <a:lnTo>
                  <a:pt x="2501" y="264"/>
                </a:lnTo>
                <a:lnTo>
                  <a:pt x="2512" y="251"/>
                </a:lnTo>
                <a:lnTo>
                  <a:pt x="2519" y="240"/>
                </a:lnTo>
                <a:lnTo>
                  <a:pt x="2526" y="210"/>
                </a:lnTo>
                <a:lnTo>
                  <a:pt x="2531" y="188"/>
                </a:lnTo>
                <a:lnTo>
                  <a:pt x="2538" y="171"/>
                </a:lnTo>
                <a:lnTo>
                  <a:pt x="2557" y="161"/>
                </a:lnTo>
                <a:lnTo>
                  <a:pt x="2581" y="134"/>
                </a:lnTo>
                <a:lnTo>
                  <a:pt x="2581" y="129"/>
                </a:lnTo>
                <a:lnTo>
                  <a:pt x="2576" y="118"/>
                </a:lnTo>
                <a:lnTo>
                  <a:pt x="2578" y="91"/>
                </a:lnTo>
                <a:lnTo>
                  <a:pt x="2571" y="87"/>
                </a:lnTo>
                <a:lnTo>
                  <a:pt x="2560" y="87"/>
                </a:lnTo>
                <a:lnTo>
                  <a:pt x="2542" y="92"/>
                </a:lnTo>
                <a:lnTo>
                  <a:pt x="2538" y="87"/>
                </a:lnTo>
                <a:lnTo>
                  <a:pt x="2543" y="74"/>
                </a:lnTo>
                <a:lnTo>
                  <a:pt x="2567" y="50"/>
                </a:lnTo>
                <a:lnTo>
                  <a:pt x="2575" y="38"/>
                </a:lnTo>
                <a:lnTo>
                  <a:pt x="2591" y="26"/>
                </a:lnTo>
                <a:lnTo>
                  <a:pt x="2625" y="20"/>
                </a:lnTo>
                <a:lnTo>
                  <a:pt x="2666" y="5"/>
                </a:lnTo>
                <a:lnTo>
                  <a:pt x="2691" y="6"/>
                </a:lnTo>
                <a:lnTo>
                  <a:pt x="2726" y="0"/>
                </a:lnTo>
                <a:lnTo>
                  <a:pt x="2738" y="0"/>
                </a:lnTo>
                <a:lnTo>
                  <a:pt x="2757" y="9"/>
                </a:lnTo>
                <a:lnTo>
                  <a:pt x="2774" y="21"/>
                </a:lnTo>
                <a:lnTo>
                  <a:pt x="2785" y="33"/>
                </a:lnTo>
                <a:lnTo>
                  <a:pt x="2801" y="37"/>
                </a:lnTo>
                <a:lnTo>
                  <a:pt x="2820" y="34"/>
                </a:lnTo>
                <a:lnTo>
                  <a:pt x="2836" y="38"/>
                </a:lnTo>
                <a:lnTo>
                  <a:pt x="2850" y="44"/>
                </a:lnTo>
                <a:lnTo>
                  <a:pt x="2858" y="58"/>
                </a:lnTo>
                <a:lnTo>
                  <a:pt x="2870" y="76"/>
                </a:lnTo>
                <a:lnTo>
                  <a:pt x="2871" y="89"/>
                </a:lnTo>
                <a:lnTo>
                  <a:pt x="2879" y="96"/>
                </a:lnTo>
                <a:lnTo>
                  <a:pt x="2888" y="102"/>
                </a:lnTo>
                <a:lnTo>
                  <a:pt x="2890" y="111"/>
                </a:lnTo>
                <a:lnTo>
                  <a:pt x="2891" y="106"/>
                </a:lnTo>
                <a:lnTo>
                  <a:pt x="2893" y="119"/>
                </a:lnTo>
                <a:lnTo>
                  <a:pt x="2898" y="134"/>
                </a:lnTo>
                <a:lnTo>
                  <a:pt x="2901" y="155"/>
                </a:lnTo>
                <a:lnTo>
                  <a:pt x="2909" y="172"/>
                </a:lnTo>
                <a:lnTo>
                  <a:pt x="2914" y="189"/>
                </a:lnTo>
                <a:lnTo>
                  <a:pt x="2935" y="229"/>
                </a:lnTo>
                <a:lnTo>
                  <a:pt x="2941" y="270"/>
                </a:lnTo>
                <a:lnTo>
                  <a:pt x="2950" y="289"/>
                </a:lnTo>
                <a:lnTo>
                  <a:pt x="2949" y="294"/>
                </a:lnTo>
                <a:lnTo>
                  <a:pt x="2950" y="295"/>
                </a:lnTo>
                <a:lnTo>
                  <a:pt x="2952" y="313"/>
                </a:lnTo>
                <a:lnTo>
                  <a:pt x="2952" y="334"/>
                </a:lnTo>
                <a:lnTo>
                  <a:pt x="2965" y="345"/>
                </a:lnTo>
                <a:lnTo>
                  <a:pt x="2988" y="348"/>
                </a:lnTo>
                <a:lnTo>
                  <a:pt x="3009" y="340"/>
                </a:lnTo>
                <a:lnTo>
                  <a:pt x="3025" y="348"/>
                </a:lnTo>
                <a:lnTo>
                  <a:pt x="3044" y="350"/>
                </a:lnTo>
                <a:lnTo>
                  <a:pt x="3062" y="359"/>
                </a:lnTo>
                <a:lnTo>
                  <a:pt x="3094" y="387"/>
                </a:lnTo>
                <a:lnTo>
                  <a:pt x="3109" y="394"/>
                </a:lnTo>
                <a:lnTo>
                  <a:pt x="3121" y="396"/>
                </a:lnTo>
                <a:lnTo>
                  <a:pt x="3125" y="403"/>
                </a:lnTo>
                <a:lnTo>
                  <a:pt x="3125" y="408"/>
                </a:lnTo>
                <a:lnTo>
                  <a:pt x="3127" y="407"/>
                </a:lnTo>
                <a:lnTo>
                  <a:pt x="3128" y="423"/>
                </a:lnTo>
                <a:lnTo>
                  <a:pt x="3135" y="432"/>
                </a:lnTo>
                <a:lnTo>
                  <a:pt x="3134" y="448"/>
                </a:lnTo>
                <a:lnTo>
                  <a:pt x="3135" y="466"/>
                </a:lnTo>
                <a:lnTo>
                  <a:pt x="3145" y="482"/>
                </a:lnTo>
                <a:lnTo>
                  <a:pt x="3151" y="495"/>
                </a:lnTo>
                <a:lnTo>
                  <a:pt x="3170" y="494"/>
                </a:lnTo>
                <a:lnTo>
                  <a:pt x="3189" y="500"/>
                </a:lnTo>
                <a:lnTo>
                  <a:pt x="3207" y="498"/>
                </a:lnTo>
                <a:lnTo>
                  <a:pt x="3238" y="483"/>
                </a:lnTo>
                <a:lnTo>
                  <a:pt x="3272" y="461"/>
                </a:lnTo>
                <a:lnTo>
                  <a:pt x="3290" y="459"/>
                </a:lnTo>
                <a:lnTo>
                  <a:pt x="3323" y="441"/>
                </a:lnTo>
                <a:lnTo>
                  <a:pt x="3355" y="432"/>
                </a:lnTo>
                <a:lnTo>
                  <a:pt x="3356" y="435"/>
                </a:lnTo>
                <a:lnTo>
                  <a:pt x="3348" y="448"/>
                </a:lnTo>
                <a:lnTo>
                  <a:pt x="3348" y="468"/>
                </a:lnTo>
                <a:lnTo>
                  <a:pt x="3353" y="484"/>
                </a:lnTo>
                <a:lnTo>
                  <a:pt x="3350" y="504"/>
                </a:lnTo>
                <a:lnTo>
                  <a:pt x="3338" y="514"/>
                </a:lnTo>
                <a:lnTo>
                  <a:pt x="3324" y="527"/>
                </a:lnTo>
                <a:lnTo>
                  <a:pt x="3322" y="548"/>
                </a:lnTo>
                <a:lnTo>
                  <a:pt x="3308" y="581"/>
                </a:lnTo>
                <a:lnTo>
                  <a:pt x="3300" y="623"/>
                </a:lnTo>
                <a:lnTo>
                  <a:pt x="3281" y="661"/>
                </a:lnTo>
                <a:lnTo>
                  <a:pt x="3268" y="679"/>
                </a:lnTo>
                <a:lnTo>
                  <a:pt x="3263" y="699"/>
                </a:lnTo>
                <a:lnTo>
                  <a:pt x="3251" y="709"/>
                </a:lnTo>
                <a:lnTo>
                  <a:pt x="3246" y="705"/>
                </a:lnTo>
                <a:lnTo>
                  <a:pt x="3195" y="693"/>
                </a:lnTo>
                <a:lnTo>
                  <a:pt x="3182" y="700"/>
                </a:lnTo>
                <a:lnTo>
                  <a:pt x="3146" y="735"/>
                </a:lnTo>
                <a:lnTo>
                  <a:pt x="3154" y="748"/>
                </a:lnTo>
                <a:lnTo>
                  <a:pt x="3160" y="775"/>
                </a:lnTo>
                <a:lnTo>
                  <a:pt x="3160" y="834"/>
                </a:lnTo>
                <a:lnTo>
                  <a:pt x="3144" y="859"/>
                </a:lnTo>
                <a:lnTo>
                  <a:pt x="3124" y="876"/>
                </a:lnTo>
                <a:lnTo>
                  <a:pt x="3124" y="894"/>
                </a:lnTo>
                <a:lnTo>
                  <a:pt x="3116" y="893"/>
                </a:lnTo>
                <a:lnTo>
                  <a:pt x="3108" y="878"/>
                </a:lnTo>
                <a:lnTo>
                  <a:pt x="3097" y="867"/>
                </a:lnTo>
                <a:lnTo>
                  <a:pt x="3086" y="876"/>
                </a:lnTo>
                <a:lnTo>
                  <a:pt x="3079" y="896"/>
                </a:lnTo>
                <a:lnTo>
                  <a:pt x="3069" y="911"/>
                </a:lnTo>
                <a:lnTo>
                  <a:pt x="3038" y="935"/>
                </a:lnTo>
                <a:lnTo>
                  <a:pt x="3014" y="941"/>
                </a:lnTo>
                <a:lnTo>
                  <a:pt x="2994" y="941"/>
                </a:lnTo>
                <a:lnTo>
                  <a:pt x="2989" y="950"/>
                </a:lnTo>
                <a:lnTo>
                  <a:pt x="2995" y="981"/>
                </a:lnTo>
                <a:lnTo>
                  <a:pt x="2953" y="985"/>
                </a:lnTo>
                <a:lnTo>
                  <a:pt x="2939" y="975"/>
                </a:lnTo>
                <a:lnTo>
                  <a:pt x="2920" y="970"/>
                </a:lnTo>
                <a:lnTo>
                  <a:pt x="2908" y="980"/>
                </a:lnTo>
                <a:lnTo>
                  <a:pt x="2883" y="1009"/>
                </a:lnTo>
                <a:lnTo>
                  <a:pt x="2865" y="1024"/>
                </a:lnTo>
                <a:lnTo>
                  <a:pt x="2826" y="1045"/>
                </a:lnTo>
                <a:lnTo>
                  <a:pt x="2811" y="1052"/>
                </a:lnTo>
                <a:lnTo>
                  <a:pt x="2783" y="1087"/>
                </a:lnTo>
                <a:lnTo>
                  <a:pt x="2781" y="1091"/>
                </a:lnTo>
                <a:lnTo>
                  <a:pt x="2774" y="1094"/>
                </a:lnTo>
                <a:lnTo>
                  <a:pt x="2767" y="1097"/>
                </a:lnTo>
                <a:lnTo>
                  <a:pt x="2756" y="1097"/>
                </a:lnTo>
                <a:lnTo>
                  <a:pt x="2734" y="1104"/>
                </a:lnTo>
                <a:lnTo>
                  <a:pt x="2729" y="1097"/>
                </a:lnTo>
                <a:lnTo>
                  <a:pt x="2724" y="1102"/>
                </a:lnTo>
                <a:lnTo>
                  <a:pt x="2709" y="1113"/>
                </a:lnTo>
                <a:lnTo>
                  <a:pt x="2673" y="1128"/>
                </a:lnTo>
                <a:lnTo>
                  <a:pt x="2665" y="1136"/>
                </a:lnTo>
                <a:lnTo>
                  <a:pt x="2657" y="1149"/>
                </a:lnTo>
                <a:lnTo>
                  <a:pt x="2646" y="1157"/>
                </a:lnTo>
                <a:lnTo>
                  <a:pt x="2638" y="1157"/>
                </a:lnTo>
                <a:lnTo>
                  <a:pt x="2632" y="1163"/>
                </a:lnTo>
                <a:lnTo>
                  <a:pt x="2613" y="1172"/>
                </a:lnTo>
                <a:lnTo>
                  <a:pt x="2607" y="1168"/>
                </a:lnTo>
                <a:lnTo>
                  <a:pt x="2616" y="1156"/>
                </a:lnTo>
                <a:lnTo>
                  <a:pt x="2630" y="1151"/>
                </a:lnTo>
                <a:lnTo>
                  <a:pt x="2635" y="1140"/>
                </a:lnTo>
                <a:lnTo>
                  <a:pt x="2638" y="1129"/>
                </a:lnTo>
                <a:lnTo>
                  <a:pt x="2630" y="1126"/>
                </a:lnTo>
                <a:lnTo>
                  <a:pt x="2622" y="1119"/>
                </a:lnTo>
                <a:lnTo>
                  <a:pt x="2616" y="1118"/>
                </a:lnTo>
                <a:lnTo>
                  <a:pt x="2625" y="1112"/>
                </a:lnTo>
                <a:lnTo>
                  <a:pt x="2627" y="1101"/>
                </a:lnTo>
                <a:lnTo>
                  <a:pt x="2638" y="1093"/>
                </a:lnTo>
                <a:lnTo>
                  <a:pt x="2660" y="1063"/>
                </a:lnTo>
                <a:lnTo>
                  <a:pt x="2667" y="1050"/>
                </a:lnTo>
                <a:lnTo>
                  <a:pt x="2665" y="1042"/>
                </a:lnTo>
                <a:lnTo>
                  <a:pt x="2652" y="1028"/>
                </a:lnTo>
                <a:lnTo>
                  <a:pt x="2649" y="1016"/>
                </a:lnTo>
                <a:lnTo>
                  <a:pt x="2644" y="1010"/>
                </a:lnTo>
                <a:lnTo>
                  <a:pt x="2639" y="1016"/>
                </a:lnTo>
                <a:lnTo>
                  <a:pt x="2616" y="1017"/>
                </a:lnTo>
                <a:lnTo>
                  <a:pt x="2606" y="1021"/>
                </a:lnTo>
                <a:lnTo>
                  <a:pt x="2590" y="1038"/>
                </a:lnTo>
                <a:lnTo>
                  <a:pt x="2578" y="1053"/>
                </a:lnTo>
                <a:lnTo>
                  <a:pt x="2571" y="1065"/>
                </a:lnTo>
                <a:lnTo>
                  <a:pt x="2568" y="1070"/>
                </a:lnTo>
                <a:lnTo>
                  <a:pt x="2542" y="1082"/>
                </a:lnTo>
                <a:lnTo>
                  <a:pt x="2524" y="1096"/>
                </a:lnTo>
                <a:lnTo>
                  <a:pt x="2516" y="1098"/>
                </a:lnTo>
                <a:lnTo>
                  <a:pt x="2509" y="1112"/>
                </a:lnTo>
                <a:lnTo>
                  <a:pt x="2506" y="1126"/>
                </a:lnTo>
                <a:lnTo>
                  <a:pt x="2498" y="1135"/>
                </a:lnTo>
                <a:lnTo>
                  <a:pt x="2488" y="1141"/>
                </a:lnTo>
                <a:lnTo>
                  <a:pt x="2473" y="1144"/>
                </a:lnTo>
                <a:lnTo>
                  <a:pt x="2462" y="1147"/>
                </a:lnTo>
                <a:lnTo>
                  <a:pt x="2451" y="1147"/>
                </a:lnTo>
                <a:lnTo>
                  <a:pt x="2445" y="1144"/>
                </a:lnTo>
                <a:lnTo>
                  <a:pt x="2433" y="1142"/>
                </a:lnTo>
                <a:lnTo>
                  <a:pt x="2423" y="1152"/>
                </a:lnTo>
                <a:lnTo>
                  <a:pt x="2417" y="1172"/>
                </a:lnTo>
                <a:lnTo>
                  <a:pt x="2414" y="1189"/>
                </a:lnTo>
                <a:lnTo>
                  <a:pt x="2431" y="1207"/>
                </a:lnTo>
                <a:lnTo>
                  <a:pt x="2435" y="1216"/>
                </a:lnTo>
                <a:lnTo>
                  <a:pt x="2444" y="1221"/>
                </a:lnTo>
                <a:lnTo>
                  <a:pt x="2451" y="1221"/>
                </a:lnTo>
                <a:lnTo>
                  <a:pt x="2456" y="1228"/>
                </a:lnTo>
                <a:lnTo>
                  <a:pt x="2465" y="1228"/>
                </a:lnTo>
                <a:lnTo>
                  <a:pt x="2469" y="1239"/>
                </a:lnTo>
                <a:lnTo>
                  <a:pt x="2479" y="1247"/>
                </a:lnTo>
                <a:lnTo>
                  <a:pt x="2482" y="1255"/>
                </a:lnTo>
                <a:lnTo>
                  <a:pt x="2482" y="1265"/>
                </a:lnTo>
                <a:lnTo>
                  <a:pt x="2490" y="1276"/>
                </a:lnTo>
                <a:lnTo>
                  <a:pt x="2517" y="1286"/>
                </a:lnTo>
                <a:lnTo>
                  <a:pt x="2531" y="1285"/>
                </a:lnTo>
                <a:lnTo>
                  <a:pt x="2543" y="1269"/>
                </a:lnTo>
                <a:lnTo>
                  <a:pt x="2554" y="1260"/>
                </a:lnTo>
                <a:lnTo>
                  <a:pt x="2562" y="1249"/>
                </a:lnTo>
                <a:lnTo>
                  <a:pt x="2584" y="1239"/>
                </a:lnTo>
                <a:lnTo>
                  <a:pt x="2591" y="1238"/>
                </a:lnTo>
                <a:lnTo>
                  <a:pt x="2602" y="1249"/>
                </a:lnTo>
                <a:lnTo>
                  <a:pt x="2611" y="1254"/>
                </a:lnTo>
                <a:lnTo>
                  <a:pt x="2622" y="1255"/>
                </a:lnTo>
                <a:lnTo>
                  <a:pt x="2629" y="1264"/>
                </a:lnTo>
                <a:lnTo>
                  <a:pt x="2637" y="1265"/>
                </a:lnTo>
                <a:lnTo>
                  <a:pt x="2649" y="1263"/>
                </a:lnTo>
                <a:lnTo>
                  <a:pt x="2657" y="1258"/>
                </a:lnTo>
                <a:lnTo>
                  <a:pt x="2671" y="1264"/>
                </a:lnTo>
                <a:lnTo>
                  <a:pt x="2683" y="1266"/>
                </a:lnTo>
                <a:lnTo>
                  <a:pt x="2687" y="1268"/>
                </a:lnTo>
                <a:lnTo>
                  <a:pt x="2684" y="1281"/>
                </a:lnTo>
                <a:lnTo>
                  <a:pt x="2680" y="1290"/>
                </a:lnTo>
                <a:lnTo>
                  <a:pt x="2680" y="1295"/>
                </a:lnTo>
                <a:lnTo>
                  <a:pt x="2670" y="1307"/>
                </a:lnTo>
                <a:lnTo>
                  <a:pt x="2666" y="1303"/>
                </a:lnTo>
                <a:lnTo>
                  <a:pt x="2662" y="1293"/>
                </a:lnTo>
                <a:lnTo>
                  <a:pt x="2656" y="1297"/>
                </a:lnTo>
                <a:lnTo>
                  <a:pt x="2650" y="1295"/>
                </a:lnTo>
                <a:lnTo>
                  <a:pt x="2643" y="1301"/>
                </a:lnTo>
                <a:lnTo>
                  <a:pt x="2637" y="1311"/>
                </a:lnTo>
                <a:lnTo>
                  <a:pt x="2614" y="1313"/>
                </a:lnTo>
                <a:lnTo>
                  <a:pt x="2602" y="1319"/>
                </a:lnTo>
                <a:lnTo>
                  <a:pt x="2591" y="1319"/>
                </a:lnTo>
                <a:lnTo>
                  <a:pt x="2594" y="1333"/>
                </a:lnTo>
                <a:lnTo>
                  <a:pt x="2590" y="1333"/>
                </a:lnTo>
                <a:lnTo>
                  <a:pt x="2585" y="1338"/>
                </a:lnTo>
                <a:lnTo>
                  <a:pt x="2578" y="1355"/>
                </a:lnTo>
                <a:lnTo>
                  <a:pt x="2568" y="1356"/>
                </a:lnTo>
                <a:lnTo>
                  <a:pt x="2564" y="1345"/>
                </a:lnTo>
                <a:lnTo>
                  <a:pt x="2555" y="1345"/>
                </a:lnTo>
                <a:lnTo>
                  <a:pt x="2548" y="1354"/>
                </a:lnTo>
                <a:lnTo>
                  <a:pt x="2555" y="1362"/>
                </a:lnTo>
                <a:lnTo>
                  <a:pt x="2552" y="1371"/>
                </a:lnTo>
                <a:lnTo>
                  <a:pt x="2544" y="1381"/>
                </a:lnTo>
                <a:lnTo>
                  <a:pt x="2526" y="1391"/>
                </a:lnTo>
                <a:lnTo>
                  <a:pt x="2521" y="1404"/>
                </a:lnTo>
                <a:lnTo>
                  <a:pt x="2509" y="1421"/>
                </a:lnTo>
                <a:lnTo>
                  <a:pt x="2500" y="1437"/>
                </a:lnTo>
                <a:lnTo>
                  <a:pt x="2503" y="1446"/>
                </a:lnTo>
                <a:lnTo>
                  <a:pt x="2514" y="1448"/>
                </a:lnTo>
                <a:lnTo>
                  <a:pt x="2522" y="1456"/>
                </a:lnTo>
                <a:lnTo>
                  <a:pt x="2555" y="1473"/>
                </a:lnTo>
                <a:lnTo>
                  <a:pt x="2562" y="1483"/>
                </a:lnTo>
                <a:lnTo>
                  <a:pt x="2567" y="1499"/>
                </a:lnTo>
                <a:lnTo>
                  <a:pt x="2574" y="1508"/>
                </a:lnTo>
                <a:lnTo>
                  <a:pt x="2584" y="1548"/>
                </a:lnTo>
                <a:lnTo>
                  <a:pt x="2590" y="1561"/>
                </a:lnTo>
                <a:lnTo>
                  <a:pt x="2594" y="1578"/>
                </a:lnTo>
                <a:lnTo>
                  <a:pt x="2603" y="1592"/>
                </a:lnTo>
                <a:lnTo>
                  <a:pt x="2617" y="1598"/>
                </a:lnTo>
                <a:lnTo>
                  <a:pt x="2618" y="1608"/>
                </a:lnTo>
                <a:lnTo>
                  <a:pt x="2635" y="1625"/>
                </a:lnTo>
                <a:lnTo>
                  <a:pt x="2646" y="1642"/>
                </a:lnTo>
                <a:lnTo>
                  <a:pt x="2646" y="1646"/>
                </a:lnTo>
                <a:lnTo>
                  <a:pt x="2628" y="1637"/>
                </a:lnTo>
                <a:lnTo>
                  <a:pt x="2613" y="1632"/>
                </a:lnTo>
                <a:lnTo>
                  <a:pt x="2602" y="1632"/>
                </a:lnTo>
                <a:lnTo>
                  <a:pt x="2590" y="1624"/>
                </a:lnTo>
                <a:lnTo>
                  <a:pt x="2576" y="1620"/>
                </a:lnTo>
                <a:lnTo>
                  <a:pt x="2551" y="1625"/>
                </a:lnTo>
                <a:lnTo>
                  <a:pt x="2551" y="1631"/>
                </a:lnTo>
                <a:lnTo>
                  <a:pt x="2576" y="1626"/>
                </a:lnTo>
                <a:lnTo>
                  <a:pt x="2581" y="1630"/>
                </a:lnTo>
                <a:lnTo>
                  <a:pt x="2584" y="1637"/>
                </a:lnTo>
                <a:lnTo>
                  <a:pt x="2595" y="1639"/>
                </a:lnTo>
                <a:lnTo>
                  <a:pt x="2607" y="1647"/>
                </a:lnTo>
                <a:lnTo>
                  <a:pt x="2618" y="1660"/>
                </a:lnTo>
                <a:lnTo>
                  <a:pt x="2627" y="1664"/>
                </a:lnTo>
                <a:lnTo>
                  <a:pt x="2632" y="1667"/>
                </a:lnTo>
                <a:lnTo>
                  <a:pt x="2640" y="1677"/>
                </a:lnTo>
                <a:lnTo>
                  <a:pt x="2648" y="1690"/>
                </a:lnTo>
                <a:lnTo>
                  <a:pt x="2646" y="1695"/>
                </a:lnTo>
                <a:lnTo>
                  <a:pt x="2633" y="1696"/>
                </a:lnTo>
                <a:lnTo>
                  <a:pt x="2622" y="1706"/>
                </a:lnTo>
                <a:lnTo>
                  <a:pt x="2611" y="1710"/>
                </a:lnTo>
                <a:lnTo>
                  <a:pt x="2603" y="1715"/>
                </a:lnTo>
                <a:lnTo>
                  <a:pt x="2600" y="1720"/>
                </a:lnTo>
                <a:lnTo>
                  <a:pt x="2589" y="1727"/>
                </a:lnTo>
                <a:lnTo>
                  <a:pt x="2573" y="1727"/>
                </a:lnTo>
                <a:lnTo>
                  <a:pt x="2562" y="1730"/>
                </a:lnTo>
                <a:lnTo>
                  <a:pt x="2551" y="1734"/>
                </a:lnTo>
                <a:lnTo>
                  <a:pt x="2563" y="1733"/>
                </a:lnTo>
                <a:lnTo>
                  <a:pt x="2575" y="1737"/>
                </a:lnTo>
                <a:lnTo>
                  <a:pt x="2586" y="1742"/>
                </a:lnTo>
                <a:lnTo>
                  <a:pt x="2607" y="1733"/>
                </a:lnTo>
                <a:lnTo>
                  <a:pt x="2616" y="1736"/>
                </a:lnTo>
                <a:lnTo>
                  <a:pt x="2624" y="1743"/>
                </a:lnTo>
                <a:lnTo>
                  <a:pt x="2628" y="1749"/>
                </a:lnTo>
                <a:lnTo>
                  <a:pt x="2633" y="1753"/>
                </a:lnTo>
                <a:lnTo>
                  <a:pt x="2640" y="1755"/>
                </a:lnTo>
                <a:lnTo>
                  <a:pt x="2648" y="1755"/>
                </a:lnTo>
                <a:lnTo>
                  <a:pt x="2652" y="1758"/>
                </a:lnTo>
                <a:lnTo>
                  <a:pt x="2646" y="1761"/>
                </a:lnTo>
                <a:lnTo>
                  <a:pt x="2633" y="1776"/>
                </a:lnTo>
                <a:lnTo>
                  <a:pt x="2623" y="1781"/>
                </a:lnTo>
                <a:lnTo>
                  <a:pt x="2627" y="1782"/>
                </a:lnTo>
                <a:lnTo>
                  <a:pt x="2643" y="1775"/>
                </a:lnTo>
                <a:lnTo>
                  <a:pt x="2643" y="1788"/>
                </a:lnTo>
                <a:lnTo>
                  <a:pt x="2641" y="1798"/>
                </a:lnTo>
                <a:lnTo>
                  <a:pt x="2640" y="1795"/>
                </a:lnTo>
                <a:lnTo>
                  <a:pt x="2635" y="1798"/>
                </a:lnTo>
                <a:lnTo>
                  <a:pt x="2623" y="1802"/>
                </a:lnTo>
                <a:lnTo>
                  <a:pt x="2623" y="1804"/>
                </a:lnTo>
                <a:lnTo>
                  <a:pt x="2628" y="1814"/>
                </a:lnTo>
                <a:lnTo>
                  <a:pt x="2625" y="1829"/>
                </a:lnTo>
                <a:lnTo>
                  <a:pt x="2622" y="1833"/>
                </a:lnTo>
                <a:lnTo>
                  <a:pt x="2622" y="1850"/>
                </a:lnTo>
                <a:lnTo>
                  <a:pt x="2616" y="1865"/>
                </a:lnTo>
                <a:lnTo>
                  <a:pt x="2611" y="1862"/>
                </a:lnTo>
                <a:lnTo>
                  <a:pt x="2606" y="1856"/>
                </a:lnTo>
                <a:lnTo>
                  <a:pt x="2601" y="1860"/>
                </a:lnTo>
                <a:lnTo>
                  <a:pt x="2594" y="1871"/>
                </a:lnTo>
                <a:lnTo>
                  <a:pt x="2587" y="1879"/>
                </a:lnTo>
                <a:lnTo>
                  <a:pt x="2582" y="1887"/>
                </a:lnTo>
                <a:lnTo>
                  <a:pt x="2578" y="1890"/>
                </a:lnTo>
                <a:lnTo>
                  <a:pt x="2574" y="1897"/>
                </a:lnTo>
                <a:lnTo>
                  <a:pt x="2571" y="1904"/>
                </a:lnTo>
                <a:lnTo>
                  <a:pt x="2571" y="1911"/>
                </a:lnTo>
                <a:lnTo>
                  <a:pt x="2567" y="1921"/>
                </a:lnTo>
                <a:lnTo>
                  <a:pt x="2560" y="1930"/>
                </a:lnTo>
                <a:lnTo>
                  <a:pt x="2555" y="1933"/>
                </a:lnTo>
                <a:lnTo>
                  <a:pt x="2546" y="1943"/>
                </a:lnTo>
                <a:lnTo>
                  <a:pt x="2543" y="1957"/>
                </a:lnTo>
                <a:lnTo>
                  <a:pt x="2537" y="1964"/>
                </a:lnTo>
                <a:lnTo>
                  <a:pt x="2535" y="1962"/>
                </a:lnTo>
                <a:lnTo>
                  <a:pt x="2533" y="1948"/>
                </a:lnTo>
                <a:lnTo>
                  <a:pt x="2525" y="1949"/>
                </a:lnTo>
                <a:lnTo>
                  <a:pt x="2517" y="1956"/>
                </a:lnTo>
                <a:lnTo>
                  <a:pt x="2526" y="1973"/>
                </a:lnTo>
                <a:lnTo>
                  <a:pt x="2526" y="1976"/>
                </a:lnTo>
                <a:lnTo>
                  <a:pt x="2521" y="1992"/>
                </a:lnTo>
                <a:lnTo>
                  <a:pt x="2521" y="1997"/>
                </a:lnTo>
                <a:lnTo>
                  <a:pt x="2520" y="2003"/>
                </a:lnTo>
                <a:lnTo>
                  <a:pt x="2517" y="2010"/>
                </a:lnTo>
                <a:lnTo>
                  <a:pt x="2515" y="2013"/>
                </a:lnTo>
                <a:lnTo>
                  <a:pt x="2511" y="2014"/>
                </a:lnTo>
                <a:lnTo>
                  <a:pt x="2511" y="2021"/>
                </a:lnTo>
                <a:lnTo>
                  <a:pt x="2512" y="2028"/>
                </a:lnTo>
                <a:lnTo>
                  <a:pt x="2511" y="2030"/>
                </a:lnTo>
                <a:lnTo>
                  <a:pt x="2506" y="2028"/>
                </a:lnTo>
                <a:lnTo>
                  <a:pt x="2500" y="2028"/>
                </a:lnTo>
                <a:lnTo>
                  <a:pt x="2495" y="2033"/>
                </a:lnTo>
                <a:lnTo>
                  <a:pt x="2498" y="2040"/>
                </a:lnTo>
                <a:lnTo>
                  <a:pt x="2494" y="2046"/>
                </a:lnTo>
                <a:lnTo>
                  <a:pt x="2490" y="2044"/>
                </a:lnTo>
                <a:lnTo>
                  <a:pt x="2484" y="2045"/>
                </a:lnTo>
                <a:lnTo>
                  <a:pt x="2478" y="2060"/>
                </a:lnTo>
                <a:lnTo>
                  <a:pt x="2471" y="2065"/>
                </a:lnTo>
                <a:lnTo>
                  <a:pt x="2469" y="2075"/>
                </a:lnTo>
                <a:lnTo>
                  <a:pt x="2465" y="2081"/>
                </a:lnTo>
                <a:lnTo>
                  <a:pt x="2447" y="2083"/>
                </a:lnTo>
                <a:lnTo>
                  <a:pt x="2440" y="2081"/>
                </a:lnTo>
                <a:lnTo>
                  <a:pt x="2431" y="2088"/>
                </a:lnTo>
                <a:lnTo>
                  <a:pt x="2433" y="2091"/>
                </a:lnTo>
                <a:lnTo>
                  <a:pt x="2435" y="2097"/>
                </a:lnTo>
                <a:lnTo>
                  <a:pt x="2433" y="2105"/>
                </a:lnTo>
                <a:lnTo>
                  <a:pt x="2418" y="2119"/>
                </a:lnTo>
                <a:lnTo>
                  <a:pt x="2413" y="2119"/>
                </a:lnTo>
                <a:lnTo>
                  <a:pt x="2410" y="2131"/>
                </a:lnTo>
                <a:lnTo>
                  <a:pt x="2408" y="2123"/>
                </a:lnTo>
                <a:lnTo>
                  <a:pt x="2402" y="2127"/>
                </a:lnTo>
                <a:lnTo>
                  <a:pt x="2401" y="2135"/>
                </a:lnTo>
                <a:lnTo>
                  <a:pt x="2398" y="2134"/>
                </a:lnTo>
                <a:lnTo>
                  <a:pt x="2395" y="2134"/>
                </a:lnTo>
                <a:lnTo>
                  <a:pt x="2385" y="2141"/>
                </a:lnTo>
                <a:lnTo>
                  <a:pt x="2380" y="2140"/>
                </a:lnTo>
                <a:lnTo>
                  <a:pt x="2372" y="2141"/>
                </a:lnTo>
                <a:lnTo>
                  <a:pt x="2365" y="2152"/>
                </a:lnTo>
                <a:lnTo>
                  <a:pt x="2361" y="2159"/>
                </a:lnTo>
                <a:lnTo>
                  <a:pt x="2356" y="2164"/>
                </a:lnTo>
                <a:lnTo>
                  <a:pt x="2354" y="2170"/>
                </a:lnTo>
                <a:lnTo>
                  <a:pt x="2344" y="2177"/>
                </a:lnTo>
                <a:lnTo>
                  <a:pt x="2328" y="2183"/>
                </a:lnTo>
                <a:lnTo>
                  <a:pt x="2316" y="2189"/>
                </a:lnTo>
                <a:lnTo>
                  <a:pt x="2309" y="2186"/>
                </a:lnTo>
                <a:lnTo>
                  <a:pt x="2302" y="2184"/>
                </a:lnTo>
                <a:lnTo>
                  <a:pt x="2299" y="2189"/>
                </a:lnTo>
                <a:lnTo>
                  <a:pt x="2297" y="2193"/>
                </a:lnTo>
                <a:lnTo>
                  <a:pt x="2291" y="2195"/>
                </a:lnTo>
                <a:lnTo>
                  <a:pt x="2285" y="2193"/>
                </a:lnTo>
                <a:lnTo>
                  <a:pt x="2285" y="2188"/>
                </a:lnTo>
                <a:lnTo>
                  <a:pt x="2277" y="2184"/>
                </a:lnTo>
                <a:lnTo>
                  <a:pt x="2268" y="2190"/>
                </a:lnTo>
                <a:lnTo>
                  <a:pt x="2263" y="2199"/>
                </a:lnTo>
                <a:lnTo>
                  <a:pt x="2256" y="2199"/>
                </a:lnTo>
                <a:lnTo>
                  <a:pt x="2253" y="2193"/>
                </a:lnTo>
                <a:lnTo>
                  <a:pt x="2253" y="2189"/>
                </a:lnTo>
                <a:lnTo>
                  <a:pt x="2245" y="2191"/>
                </a:lnTo>
                <a:lnTo>
                  <a:pt x="2245" y="2202"/>
                </a:lnTo>
                <a:lnTo>
                  <a:pt x="2243" y="2202"/>
                </a:lnTo>
                <a:close/>
              </a:path>
            </a:pathLst>
          </a:custGeom>
          <a:solidFill>
            <a:schemeClr val="bg1">
              <a:alpha val="35000"/>
            </a:schemeClr>
          </a:solidFill>
          <a:ln w="6350" cap="flat" cmpd="sng">
            <a:noFill/>
            <a:prstDash val="solid"/>
            <a:round/>
            <a:headEnd type="none" w="med" len="med"/>
            <a:tailEnd type="none" w="med" len="med"/>
          </a:ln>
          <a:effectLst/>
        </p:spPr>
        <p:txBody>
          <a:bodyPr/>
          <a:lstStyle/>
          <a:p>
            <a:pPr fontAlgn="auto">
              <a:spcBef>
                <a:spcPts val="0"/>
              </a:spcBef>
              <a:spcAft>
                <a:spcPts val="0"/>
              </a:spcAft>
              <a:defRPr/>
            </a:pP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12" name="Group 4"/>
          <p:cNvGrpSpPr/>
          <p:nvPr/>
        </p:nvGrpSpPr>
        <p:grpSpPr>
          <a:xfrm>
            <a:off x="4450087" y="1992181"/>
            <a:ext cx="3353058" cy="1935897"/>
            <a:chOff x="4681799" y="1811024"/>
            <a:chExt cx="3539000" cy="2043251"/>
          </a:xfrm>
        </p:grpSpPr>
        <p:sp>
          <p:nvSpPr>
            <p:cNvPr id="13" name="Teardrop 5"/>
            <p:cNvSpPr/>
            <p:nvPr/>
          </p:nvSpPr>
          <p:spPr>
            <a:xfrm rot="2700000" flipV="1">
              <a:off x="4681799" y="1811024"/>
              <a:ext cx="346014" cy="346014"/>
            </a:xfrm>
            <a:prstGeom prst="teardrop">
              <a:avLst>
                <a:gd name="adj" fmla="val 103995"/>
              </a:avLst>
            </a:prstGeom>
            <a:solidFill>
              <a:srgbClr val="14C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ardrop 6"/>
            <p:cNvSpPr/>
            <p:nvPr/>
          </p:nvSpPr>
          <p:spPr>
            <a:xfrm rot="2700000" flipV="1">
              <a:off x="5862629" y="2246133"/>
              <a:ext cx="346014" cy="346014"/>
            </a:xfrm>
            <a:prstGeom prst="teardrop">
              <a:avLst>
                <a:gd name="adj" fmla="val 103995"/>
              </a:avLst>
            </a:prstGeom>
            <a:solidFill>
              <a:srgbClr val="14C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Teardrop 7"/>
            <p:cNvSpPr/>
            <p:nvPr/>
          </p:nvSpPr>
          <p:spPr>
            <a:xfrm rot="2700000" flipV="1">
              <a:off x="6351967" y="3426824"/>
              <a:ext cx="346014" cy="346014"/>
            </a:xfrm>
            <a:prstGeom prst="teardrop">
              <a:avLst>
                <a:gd name="adj" fmla="val 103995"/>
              </a:avLst>
            </a:prstGeom>
            <a:solidFill>
              <a:srgbClr val="14C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Teardrop 8"/>
            <p:cNvSpPr/>
            <p:nvPr/>
          </p:nvSpPr>
          <p:spPr>
            <a:xfrm rot="2700000" flipV="1">
              <a:off x="7561332" y="3221263"/>
              <a:ext cx="346014" cy="346014"/>
            </a:xfrm>
            <a:prstGeom prst="teardrop">
              <a:avLst>
                <a:gd name="adj" fmla="val 103995"/>
              </a:avLst>
            </a:prstGeom>
            <a:solidFill>
              <a:srgbClr val="14C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17" name="Group 9"/>
            <p:cNvGrpSpPr/>
            <p:nvPr/>
          </p:nvGrpSpPr>
          <p:grpSpPr>
            <a:xfrm>
              <a:off x="7661228" y="3300960"/>
              <a:ext cx="141895" cy="203933"/>
              <a:chOff x="-1587" y="-1587"/>
              <a:chExt cx="341312" cy="490537"/>
            </a:xfrm>
            <a:solidFill>
              <a:schemeClr val="accent5"/>
            </a:solidFill>
          </p:grpSpPr>
          <p:sp>
            <p:nvSpPr>
              <p:cNvPr id="40" name="Freeform 139"/>
              <p:cNvSpPr>
                <a:spLocks noEditPoints="1"/>
              </p:cNvSpPr>
              <p:nvPr/>
            </p:nvSpPr>
            <p:spPr bwMode="auto">
              <a:xfrm>
                <a:off x="-1587" y="-1587"/>
                <a:ext cx="341312" cy="490537"/>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4 w 88"/>
                  <a:gd name="T15" fmla="*/ 109 h 128"/>
                  <a:gd name="T16" fmla="*/ 35 w 88"/>
                  <a:gd name="T17" fmla="*/ 111 h 128"/>
                  <a:gd name="T18" fmla="*/ 32 w 88"/>
                  <a:gd name="T19" fmla="*/ 104 h 128"/>
                  <a:gd name="T20" fmla="*/ 32 w 88"/>
                  <a:gd name="T21" fmla="*/ 103 h 128"/>
                  <a:gd name="T22" fmla="*/ 57 w 88"/>
                  <a:gd name="T23" fmla="*/ 100 h 128"/>
                  <a:gd name="T24" fmla="*/ 56 w 88"/>
                  <a:gd name="T25" fmla="*/ 104 h 128"/>
                  <a:gd name="T26" fmla="*/ 54 w 88"/>
                  <a:gd name="T27" fmla="*/ 109 h 128"/>
                  <a:gd name="T28" fmla="*/ 31 w 88"/>
                  <a:gd name="T29" fmla="*/ 100 h 128"/>
                  <a:gd name="T30" fmla="*/ 28 w 88"/>
                  <a:gd name="T31" fmla="*/ 92 h 128"/>
                  <a:gd name="T32" fmla="*/ 60 w 88"/>
                  <a:gd name="T33" fmla="*/ 92 h 128"/>
                  <a:gd name="T34" fmla="*/ 58 w 88"/>
                  <a:gd name="T35" fmla="*/ 96 h 128"/>
                  <a:gd name="T36" fmla="*/ 31 w 88"/>
                  <a:gd name="T37" fmla="*/ 100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5 w 88"/>
                  <a:gd name="T49" fmla="*/ 84 h 128"/>
                  <a:gd name="T50" fmla="*/ 19 w 88"/>
                  <a:gd name="T51" fmla="*/ 71 h 128"/>
                  <a:gd name="T52" fmla="*/ 8 w 88"/>
                  <a:gd name="T53" fmla="*/ 44 h 128"/>
                  <a:gd name="T54" fmla="*/ 44 w 88"/>
                  <a:gd name="T55" fmla="*/ 8 h 128"/>
                  <a:gd name="T56" fmla="*/ 80 w 88"/>
                  <a:gd name="T57" fmla="*/ 44 h 128"/>
                  <a:gd name="T58" fmla="*/ 69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20"/>
                      <a:pt x="0" y="44"/>
                    </a:cubicBezTo>
                    <a:cubicBezTo>
                      <a:pt x="0" y="60"/>
                      <a:pt x="15" y="77"/>
                      <a:pt x="20" y="92"/>
                    </a:cubicBezTo>
                    <a:cubicBezTo>
                      <a:pt x="28" y="115"/>
                      <a:pt x="27" y="128"/>
                      <a:pt x="44" y="128"/>
                    </a:cubicBezTo>
                    <a:cubicBezTo>
                      <a:pt x="61" y="128"/>
                      <a:pt x="60" y="115"/>
                      <a:pt x="68" y="92"/>
                    </a:cubicBezTo>
                    <a:cubicBezTo>
                      <a:pt x="73" y="77"/>
                      <a:pt x="88" y="60"/>
                      <a:pt x="88" y="44"/>
                    </a:cubicBezTo>
                    <a:cubicBezTo>
                      <a:pt x="88" y="20"/>
                      <a:pt x="68" y="0"/>
                      <a:pt x="44" y="0"/>
                    </a:cubicBezTo>
                    <a:close/>
                    <a:moveTo>
                      <a:pt x="54" y="109"/>
                    </a:moveTo>
                    <a:cubicBezTo>
                      <a:pt x="35" y="111"/>
                      <a:pt x="35" y="111"/>
                      <a:pt x="35" y="111"/>
                    </a:cubicBezTo>
                    <a:cubicBezTo>
                      <a:pt x="34" y="109"/>
                      <a:pt x="33" y="107"/>
                      <a:pt x="32" y="104"/>
                    </a:cubicBezTo>
                    <a:cubicBezTo>
                      <a:pt x="32" y="104"/>
                      <a:pt x="32" y="104"/>
                      <a:pt x="32" y="103"/>
                    </a:cubicBezTo>
                    <a:cubicBezTo>
                      <a:pt x="57" y="100"/>
                      <a:pt x="57" y="100"/>
                      <a:pt x="57" y="100"/>
                    </a:cubicBezTo>
                    <a:cubicBezTo>
                      <a:pt x="57" y="102"/>
                      <a:pt x="56" y="103"/>
                      <a:pt x="56" y="104"/>
                    </a:cubicBezTo>
                    <a:cubicBezTo>
                      <a:pt x="55" y="106"/>
                      <a:pt x="55" y="107"/>
                      <a:pt x="54" y="109"/>
                    </a:cubicBezTo>
                    <a:close/>
                    <a:moveTo>
                      <a:pt x="31" y="100"/>
                    </a:moveTo>
                    <a:cubicBezTo>
                      <a:pt x="30" y="97"/>
                      <a:pt x="29" y="95"/>
                      <a:pt x="28" y="92"/>
                    </a:cubicBezTo>
                    <a:cubicBezTo>
                      <a:pt x="60" y="92"/>
                      <a:pt x="60" y="92"/>
                      <a:pt x="60" y="92"/>
                    </a:cubicBezTo>
                    <a:cubicBezTo>
                      <a:pt x="59" y="93"/>
                      <a:pt x="59" y="95"/>
                      <a:pt x="58" y="96"/>
                    </a:cubicBezTo>
                    <a:lnTo>
                      <a:pt x="31" y="100"/>
                    </a:lnTo>
                    <a:close/>
                    <a:moveTo>
                      <a:pt x="44" y="120"/>
                    </a:moveTo>
                    <a:cubicBezTo>
                      <a:pt x="40" y="120"/>
                      <a:pt x="38" y="120"/>
                      <a:pt x="36" y="115"/>
                    </a:cubicBezTo>
                    <a:cubicBezTo>
                      <a:pt x="53" y="113"/>
                      <a:pt x="53" y="113"/>
                      <a:pt x="53" y="113"/>
                    </a:cubicBezTo>
                    <a:cubicBezTo>
                      <a:pt x="51" y="119"/>
                      <a:pt x="49" y="120"/>
                      <a:pt x="44" y="120"/>
                    </a:cubicBezTo>
                    <a:close/>
                    <a:moveTo>
                      <a:pt x="63" y="84"/>
                    </a:moveTo>
                    <a:cubicBezTo>
                      <a:pt x="25" y="84"/>
                      <a:pt x="25" y="84"/>
                      <a:pt x="25" y="84"/>
                    </a:cubicBezTo>
                    <a:cubicBezTo>
                      <a:pt x="23" y="80"/>
                      <a:pt x="21" y="75"/>
                      <a:pt x="19" y="71"/>
                    </a:cubicBezTo>
                    <a:cubicBezTo>
                      <a:pt x="13" y="62"/>
                      <a:pt x="8" y="52"/>
                      <a:pt x="8" y="44"/>
                    </a:cubicBezTo>
                    <a:cubicBezTo>
                      <a:pt x="8" y="24"/>
                      <a:pt x="24" y="8"/>
                      <a:pt x="44" y="8"/>
                    </a:cubicBezTo>
                    <a:cubicBezTo>
                      <a:pt x="64" y="8"/>
                      <a:pt x="80" y="24"/>
                      <a:pt x="80" y="44"/>
                    </a:cubicBezTo>
                    <a:cubicBezTo>
                      <a:pt x="80" y="52"/>
                      <a:pt x="75" y="62"/>
                      <a:pt x="69" y="71"/>
                    </a:cubicBezTo>
                    <a:cubicBezTo>
                      <a:pt x="67" y="75"/>
                      <a:pt x="65" y="80"/>
                      <a:pt x="63" y="8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Freeform 140"/>
              <p:cNvSpPr/>
              <p:nvPr/>
            </p:nvSpPr>
            <p:spPr bwMode="auto">
              <a:xfrm>
                <a:off x="74613" y="74613"/>
                <a:ext cx="101600" cy="100012"/>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18" name="Group 10"/>
            <p:cNvGrpSpPr/>
            <p:nvPr/>
          </p:nvGrpSpPr>
          <p:grpSpPr>
            <a:xfrm>
              <a:off x="4750412" y="1917371"/>
              <a:ext cx="196089" cy="171419"/>
              <a:chOff x="3175" y="-1587"/>
              <a:chExt cx="492126" cy="430212"/>
            </a:xfrm>
            <a:solidFill>
              <a:schemeClr val="accent5"/>
            </a:solidFill>
          </p:grpSpPr>
          <p:sp>
            <p:nvSpPr>
              <p:cNvPr id="37" name="Freeform 150"/>
              <p:cNvSpPr>
                <a:spLocks noEditPoints="1"/>
              </p:cNvSpPr>
              <p:nvPr/>
            </p:nvSpPr>
            <p:spPr bwMode="auto">
              <a:xfrm>
                <a:off x="3175" y="-1587"/>
                <a:ext cx="492125" cy="354012"/>
              </a:xfrm>
              <a:custGeom>
                <a:avLst/>
                <a:gdLst>
                  <a:gd name="T0" fmla="*/ 128 w 128"/>
                  <a:gd name="T1" fmla="*/ 24 h 92"/>
                  <a:gd name="T2" fmla="*/ 119 w 128"/>
                  <a:gd name="T3" fmla="*/ 12 h 92"/>
                  <a:gd name="T4" fmla="*/ 67 w 128"/>
                  <a:gd name="T5" fmla="*/ 0 h 92"/>
                  <a:gd name="T6" fmla="*/ 64 w 128"/>
                  <a:gd name="T7" fmla="*/ 0 h 92"/>
                  <a:gd name="T8" fmla="*/ 61 w 128"/>
                  <a:gd name="T9" fmla="*/ 0 h 92"/>
                  <a:gd name="T10" fmla="*/ 9 w 128"/>
                  <a:gd name="T11" fmla="*/ 12 h 92"/>
                  <a:gd name="T12" fmla="*/ 0 w 128"/>
                  <a:gd name="T13" fmla="*/ 24 h 92"/>
                  <a:gd name="T14" fmla="*/ 9 w 128"/>
                  <a:gd name="T15" fmla="*/ 36 h 92"/>
                  <a:gd name="T16" fmla="*/ 20 w 128"/>
                  <a:gd name="T17" fmla="*/ 38 h 92"/>
                  <a:gd name="T18" fmla="*/ 20 w 128"/>
                  <a:gd name="T19" fmla="*/ 72 h 92"/>
                  <a:gd name="T20" fmla="*/ 64 w 128"/>
                  <a:gd name="T21" fmla="*/ 92 h 92"/>
                  <a:gd name="T22" fmla="*/ 108 w 128"/>
                  <a:gd name="T23" fmla="*/ 72 h 92"/>
                  <a:gd name="T24" fmla="*/ 108 w 128"/>
                  <a:gd name="T25" fmla="*/ 38 h 92"/>
                  <a:gd name="T26" fmla="*/ 119 w 128"/>
                  <a:gd name="T27" fmla="*/ 36 h 92"/>
                  <a:gd name="T28" fmla="*/ 128 w 128"/>
                  <a:gd name="T29" fmla="*/ 24 h 92"/>
                  <a:gd name="T30" fmla="*/ 100 w 128"/>
                  <a:gd name="T31" fmla="*/ 72 h 92"/>
                  <a:gd name="T32" fmla="*/ 64 w 128"/>
                  <a:gd name="T33" fmla="*/ 84 h 92"/>
                  <a:gd name="T34" fmla="*/ 28 w 128"/>
                  <a:gd name="T35" fmla="*/ 72 h 92"/>
                  <a:gd name="T36" fmla="*/ 28 w 128"/>
                  <a:gd name="T37" fmla="*/ 40 h 92"/>
                  <a:gd name="T38" fmla="*/ 61 w 128"/>
                  <a:gd name="T39" fmla="*/ 48 h 92"/>
                  <a:gd name="T40" fmla="*/ 64 w 128"/>
                  <a:gd name="T41" fmla="*/ 48 h 92"/>
                  <a:gd name="T42" fmla="*/ 67 w 128"/>
                  <a:gd name="T43" fmla="*/ 48 h 92"/>
                  <a:gd name="T44" fmla="*/ 100 w 128"/>
                  <a:gd name="T45" fmla="*/ 40 h 92"/>
                  <a:gd name="T46" fmla="*/ 100 w 128"/>
                  <a:gd name="T47" fmla="*/ 72 h 92"/>
                  <a:gd name="T48" fmla="*/ 65 w 128"/>
                  <a:gd name="T49" fmla="*/ 40 h 92"/>
                  <a:gd name="T50" fmla="*/ 64 w 128"/>
                  <a:gd name="T51" fmla="*/ 40 h 92"/>
                  <a:gd name="T52" fmla="*/ 63 w 128"/>
                  <a:gd name="T53" fmla="*/ 40 h 92"/>
                  <a:gd name="T54" fmla="*/ 11 w 128"/>
                  <a:gd name="T55" fmla="*/ 28 h 92"/>
                  <a:gd name="T56" fmla="*/ 8 w 128"/>
                  <a:gd name="T57" fmla="*/ 24 h 92"/>
                  <a:gd name="T58" fmla="*/ 11 w 128"/>
                  <a:gd name="T59" fmla="*/ 20 h 92"/>
                  <a:gd name="T60" fmla="*/ 63 w 128"/>
                  <a:gd name="T61" fmla="*/ 8 h 92"/>
                  <a:gd name="T62" fmla="*/ 64 w 128"/>
                  <a:gd name="T63" fmla="*/ 8 h 92"/>
                  <a:gd name="T64" fmla="*/ 65 w 128"/>
                  <a:gd name="T65" fmla="*/ 8 h 92"/>
                  <a:gd name="T66" fmla="*/ 117 w 128"/>
                  <a:gd name="T67" fmla="*/ 20 h 92"/>
                  <a:gd name="T68" fmla="*/ 120 w 128"/>
                  <a:gd name="T69" fmla="*/ 24 h 92"/>
                  <a:gd name="T70" fmla="*/ 117 w 128"/>
                  <a:gd name="T71" fmla="*/ 28 h 92"/>
                  <a:gd name="T72" fmla="*/ 65 w 128"/>
                  <a:gd name="T73"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92">
                    <a:moveTo>
                      <a:pt x="128" y="24"/>
                    </a:moveTo>
                    <a:cubicBezTo>
                      <a:pt x="128" y="18"/>
                      <a:pt x="124" y="14"/>
                      <a:pt x="119" y="12"/>
                    </a:cubicBezTo>
                    <a:cubicBezTo>
                      <a:pt x="67" y="0"/>
                      <a:pt x="67" y="0"/>
                      <a:pt x="67" y="0"/>
                    </a:cubicBezTo>
                    <a:cubicBezTo>
                      <a:pt x="66" y="0"/>
                      <a:pt x="65" y="0"/>
                      <a:pt x="64" y="0"/>
                    </a:cubicBezTo>
                    <a:cubicBezTo>
                      <a:pt x="63" y="0"/>
                      <a:pt x="62" y="0"/>
                      <a:pt x="61" y="0"/>
                    </a:cubicBezTo>
                    <a:cubicBezTo>
                      <a:pt x="9" y="12"/>
                      <a:pt x="9" y="12"/>
                      <a:pt x="9" y="12"/>
                    </a:cubicBezTo>
                    <a:cubicBezTo>
                      <a:pt x="4" y="14"/>
                      <a:pt x="0" y="18"/>
                      <a:pt x="0" y="24"/>
                    </a:cubicBezTo>
                    <a:cubicBezTo>
                      <a:pt x="0" y="30"/>
                      <a:pt x="4" y="34"/>
                      <a:pt x="9" y="36"/>
                    </a:cubicBezTo>
                    <a:cubicBezTo>
                      <a:pt x="20" y="38"/>
                      <a:pt x="20" y="38"/>
                      <a:pt x="20" y="38"/>
                    </a:cubicBezTo>
                    <a:cubicBezTo>
                      <a:pt x="20" y="72"/>
                      <a:pt x="20" y="72"/>
                      <a:pt x="20" y="72"/>
                    </a:cubicBezTo>
                    <a:cubicBezTo>
                      <a:pt x="20" y="83"/>
                      <a:pt x="32" y="92"/>
                      <a:pt x="64" y="92"/>
                    </a:cubicBezTo>
                    <a:cubicBezTo>
                      <a:pt x="96" y="92"/>
                      <a:pt x="108" y="83"/>
                      <a:pt x="108" y="72"/>
                    </a:cubicBezTo>
                    <a:cubicBezTo>
                      <a:pt x="108" y="38"/>
                      <a:pt x="108" y="38"/>
                      <a:pt x="108" y="38"/>
                    </a:cubicBezTo>
                    <a:cubicBezTo>
                      <a:pt x="119" y="36"/>
                      <a:pt x="119" y="36"/>
                      <a:pt x="119" y="36"/>
                    </a:cubicBezTo>
                    <a:cubicBezTo>
                      <a:pt x="124" y="34"/>
                      <a:pt x="128" y="30"/>
                      <a:pt x="128" y="24"/>
                    </a:cubicBezTo>
                    <a:close/>
                    <a:moveTo>
                      <a:pt x="100" y="72"/>
                    </a:moveTo>
                    <a:cubicBezTo>
                      <a:pt x="100" y="76"/>
                      <a:pt x="88" y="84"/>
                      <a:pt x="64" y="84"/>
                    </a:cubicBezTo>
                    <a:cubicBezTo>
                      <a:pt x="40" y="84"/>
                      <a:pt x="28" y="76"/>
                      <a:pt x="28" y="72"/>
                    </a:cubicBezTo>
                    <a:cubicBezTo>
                      <a:pt x="28" y="40"/>
                      <a:pt x="28" y="40"/>
                      <a:pt x="28" y="40"/>
                    </a:cubicBezTo>
                    <a:cubicBezTo>
                      <a:pt x="61" y="48"/>
                      <a:pt x="61" y="48"/>
                      <a:pt x="61" y="48"/>
                    </a:cubicBezTo>
                    <a:cubicBezTo>
                      <a:pt x="62" y="48"/>
                      <a:pt x="63" y="48"/>
                      <a:pt x="64" y="48"/>
                    </a:cubicBezTo>
                    <a:cubicBezTo>
                      <a:pt x="65" y="48"/>
                      <a:pt x="66" y="48"/>
                      <a:pt x="67" y="48"/>
                    </a:cubicBezTo>
                    <a:cubicBezTo>
                      <a:pt x="100" y="40"/>
                      <a:pt x="100" y="40"/>
                      <a:pt x="100" y="40"/>
                    </a:cubicBezTo>
                    <a:lnTo>
                      <a:pt x="100" y="72"/>
                    </a:lnTo>
                    <a:close/>
                    <a:moveTo>
                      <a:pt x="65" y="40"/>
                    </a:moveTo>
                    <a:cubicBezTo>
                      <a:pt x="65" y="40"/>
                      <a:pt x="64" y="40"/>
                      <a:pt x="64" y="40"/>
                    </a:cubicBezTo>
                    <a:cubicBezTo>
                      <a:pt x="64" y="40"/>
                      <a:pt x="63" y="40"/>
                      <a:pt x="63" y="40"/>
                    </a:cubicBezTo>
                    <a:cubicBezTo>
                      <a:pt x="11" y="28"/>
                      <a:pt x="11" y="28"/>
                      <a:pt x="11" y="28"/>
                    </a:cubicBezTo>
                    <a:cubicBezTo>
                      <a:pt x="9" y="27"/>
                      <a:pt x="8" y="26"/>
                      <a:pt x="8" y="24"/>
                    </a:cubicBezTo>
                    <a:cubicBezTo>
                      <a:pt x="8" y="22"/>
                      <a:pt x="9" y="21"/>
                      <a:pt x="11" y="20"/>
                    </a:cubicBezTo>
                    <a:cubicBezTo>
                      <a:pt x="63" y="8"/>
                      <a:pt x="63" y="8"/>
                      <a:pt x="63" y="8"/>
                    </a:cubicBezTo>
                    <a:cubicBezTo>
                      <a:pt x="63" y="8"/>
                      <a:pt x="64" y="8"/>
                      <a:pt x="64" y="8"/>
                    </a:cubicBezTo>
                    <a:cubicBezTo>
                      <a:pt x="64" y="8"/>
                      <a:pt x="65" y="8"/>
                      <a:pt x="65" y="8"/>
                    </a:cubicBezTo>
                    <a:cubicBezTo>
                      <a:pt x="117" y="20"/>
                      <a:pt x="117" y="20"/>
                      <a:pt x="117" y="20"/>
                    </a:cubicBezTo>
                    <a:cubicBezTo>
                      <a:pt x="119" y="21"/>
                      <a:pt x="120" y="22"/>
                      <a:pt x="120" y="24"/>
                    </a:cubicBezTo>
                    <a:cubicBezTo>
                      <a:pt x="120" y="26"/>
                      <a:pt x="119" y="27"/>
                      <a:pt x="117" y="28"/>
                    </a:cubicBezTo>
                    <a:lnTo>
                      <a:pt x="65" y="4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8" name="Freeform 151"/>
              <p:cNvSpPr/>
              <p:nvPr/>
            </p:nvSpPr>
            <p:spPr bwMode="auto">
              <a:xfrm>
                <a:off x="449263" y="150813"/>
                <a:ext cx="30163" cy="169862"/>
              </a:xfrm>
              <a:custGeom>
                <a:avLst/>
                <a:gdLst>
                  <a:gd name="T0" fmla="*/ 0 w 8"/>
                  <a:gd name="T1" fmla="*/ 4 h 44"/>
                  <a:gd name="T2" fmla="*/ 0 w 8"/>
                  <a:gd name="T3" fmla="*/ 40 h 44"/>
                  <a:gd name="T4" fmla="*/ 4 w 8"/>
                  <a:gd name="T5" fmla="*/ 44 h 44"/>
                  <a:gd name="T6" fmla="*/ 8 w 8"/>
                  <a:gd name="T7" fmla="*/ 40 h 44"/>
                  <a:gd name="T8" fmla="*/ 8 w 8"/>
                  <a:gd name="T9" fmla="*/ 4 h 44"/>
                  <a:gd name="T10" fmla="*/ 4 w 8"/>
                  <a:gd name="T11" fmla="*/ 0 h 44"/>
                  <a:gd name="T12" fmla="*/ 0 w 8"/>
                  <a:gd name="T13" fmla="*/ 4 h 44"/>
                </a:gdLst>
                <a:ahLst/>
                <a:cxnLst>
                  <a:cxn ang="0">
                    <a:pos x="T0" y="T1"/>
                  </a:cxn>
                  <a:cxn ang="0">
                    <a:pos x="T2" y="T3"/>
                  </a:cxn>
                  <a:cxn ang="0">
                    <a:pos x="T4" y="T5"/>
                  </a:cxn>
                  <a:cxn ang="0">
                    <a:pos x="T6" y="T7"/>
                  </a:cxn>
                  <a:cxn ang="0">
                    <a:pos x="T8" y="T9"/>
                  </a:cxn>
                  <a:cxn ang="0">
                    <a:pos x="T10" y="T11"/>
                  </a:cxn>
                  <a:cxn ang="0">
                    <a:pos x="T12" y="T13"/>
                  </a:cxn>
                </a:cxnLst>
                <a:rect l="0" t="0" r="r" b="b"/>
                <a:pathLst>
                  <a:path w="8" h="44">
                    <a:moveTo>
                      <a:pt x="0" y="4"/>
                    </a:moveTo>
                    <a:cubicBezTo>
                      <a:pt x="0" y="40"/>
                      <a:pt x="0" y="40"/>
                      <a:pt x="0" y="40"/>
                    </a:cubicBezTo>
                    <a:cubicBezTo>
                      <a:pt x="0" y="42"/>
                      <a:pt x="2" y="44"/>
                      <a:pt x="4" y="44"/>
                    </a:cubicBezTo>
                    <a:cubicBezTo>
                      <a:pt x="6" y="44"/>
                      <a:pt x="8" y="42"/>
                      <a:pt x="8" y="40"/>
                    </a:cubicBezTo>
                    <a:cubicBezTo>
                      <a:pt x="8" y="4"/>
                      <a:pt x="8" y="4"/>
                      <a:pt x="8" y="4"/>
                    </a:cubicBezTo>
                    <a:cubicBezTo>
                      <a:pt x="8" y="2"/>
                      <a:pt x="6" y="0"/>
                      <a:pt x="4" y="0"/>
                    </a:cubicBezTo>
                    <a:cubicBezTo>
                      <a:pt x="2" y="0"/>
                      <a:pt x="0" y="2"/>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9" name="Oval 152"/>
              <p:cNvSpPr>
                <a:spLocks noChangeArrowheads="1"/>
              </p:cNvSpPr>
              <p:nvPr/>
            </p:nvSpPr>
            <p:spPr bwMode="auto">
              <a:xfrm>
                <a:off x="433388" y="336550"/>
                <a:ext cx="61913" cy="920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19" name="Group 11"/>
            <p:cNvGrpSpPr/>
            <p:nvPr/>
          </p:nvGrpSpPr>
          <p:grpSpPr>
            <a:xfrm>
              <a:off x="5939529" y="2333212"/>
              <a:ext cx="197437" cy="195539"/>
              <a:chOff x="0" y="1588"/>
              <a:chExt cx="495300" cy="490537"/>
            </a:xfrm>
            <a:solidFill>
              <a:schemeClr val="accent5"/>
            </a:solidFill>
          </p:grpSpPr>
          <p:sp>
            <p:nvSpPr>
              <p:cNvPr id="31" name="Freeform 166"/>
              <p:cNvSpPr>
                <a:spLocks noEditPoints="1"/>
              </p:cNvSpPr>
              <p:nvPr/>
            </p:nvSpPr>
            <p:spPr bwMode="auto">
              <a:xfrm>
                <a:off x="0" y="47625"/>
                <a:ext cx="452438" cy="444500"/>
              </a:xfrm>
              <a:custGeom>
                <a:avLst/>
                <a:gdLst>
                  <a:gd name="T0" fmla="*/ 84 w 118"/>
                  <a:gd name="T1" fmla="*/ 3 h 116"/>
                  <a:gd name="T2" fmla="*/ 77 w 118"/>
                  <a:gd name="T3" fmla="*/ 0 h 116"/>
                  <a:gd name="T4" fmla="*/ 70 w 118"/>
                  <a:gd name="T5" fmla="*/ 3 h 116"/>
                  <a:gd name="T6" fmla="*/ 64 w 118"/>
                  <a:gd name="T7" fmla="*/ 9 h 116"/>
                  <a:gd name="T8" fmla="*/ 61 w 118"/>
                  <a:gd name="T9" fmla="*/ 16 h 116"/>
                  <a:gd name="T10" fmla="*/ 62 w 118"/>
                  <a:gd name="T11" fmla="*/ 21 h 116"/>
                  <a:gd name="T12" fmla="*/ 8 w 118"/>
                  <a:gd name="T13" fmla="*/ 43 h 116"/>
                  <a:gd name="T14" fmla="*/ 1 w 118"/>
                  <a:gd name="T15" fmla="*/ 51 h 116"/>
                  <a:gd name="T16" fmla="*/ 5 w 118"/>
                  <a:gd name="T17" fmla="*/ 62 h 116"/>
                  <a:gd name="T18" fmla="*/ 55 w 118"/>
                  <a:gd name="T19" fmla="*/ 112 h 116"/>
                  <a:gd name="T20" fmla="*/ 64 w 118"/>
                  <a:gd name="T21" fmla="*/ 116 h 116"/>
                  <a:gd name="T22" fmla="*/ 64 w 118"/>
                  <a:gd name="T23" fmla="*/ 116 h 116"/>
                  <a:gd name="T24" fmla="*/ 66 w 118"/>
                  <a:gd name="T25" fmla="*/ 116 h 116"/>
                  <a:gd name="T26" fmla="*/ 75 w 118"/>
                  <a:gd name="T27" fmla="*/ 108 h 116"/>
                  <a:gd name="T28" fmla="*/ 96 w 118"/>
                  <a:gd name="T29" fmla="*/ 55 h 116"/>
                  <a:gd name="T30" fmla="*/ 102 w 118"/>
                  <a:gd name="T31" fmla="*/ 57 h 116"/>
                  <a:gd name="T32" fmla="*/ 109 w 118"/>
                  <a:gd name="T33" fmla="*/ 54 h 116"/>
                  <a:gd name="T34" fmla="*/ 115 w 118"/>
                  <a:gd name="T35" fmla="*/ 48 h 116"/>
                  <a:gd name="T36" fmla="*/ 118 w 118"/>
                  <a:gd name="T37" fmla="*/ 41 h 116"/>
                  <a:gd name="T38" fmla="*/ 115 w 118"/>
                  <a:gd name="T39" fmla="*/ 34 h 116"/>
                  <a:gd name="T40" fmla="*/ 84 w 118"/>
                  <a:gd name="T41" fmla="*/ 3 h 116"/>
                  <a:gd name="T42" fmla="*/ 68 w 118"/>
                  <a:gd name="T43" fmla="*/ 105 h 116"/>
                  <a:gd name="T44" fmla="*/ 65 w 118"/>
                  <a:gd name="T45" fmla="*/ 108 h 116"/>
                  <a:gd name="T46" fmla="*/ 64 w 118"/>
                  <a:gd name="T47" fmla="*/ 108 h 116"/>
                  <a:gd name="T48" fmla="*/ 61 w 118"/>
                  <a:gd name="T49" fmla="*/ 107 h 116"/>
                  <a:gd name="T50" fmla="*/ 10 w 118"/>
                  <a:gd name="T51" fmla="*/ 56 h 116"/>
                  <a:gd name="T52" fmla="*/ 9 w 118"/>
                  <a:gd name="T53" fmla="*/ 53 h 116"/>
                  <a:gd name="T54" fmla="*/ 11 w 118"/>
                  <a:gd name="T55" fmla="*/ 50 h 116"/>
                  <a:gd name="T56" fmla="*/ 36 w 118"/>
                  <a:gd name="T57" fmla="*/ 40 h 116"/>
                  <a:gd name="T58" fmla="*/ 87 w 118"/>
                  <a:gd name="T59" fmla="*/ 58 h 116"/>
                  <a:gd name="T60" fmla="*/ 68 w 118"/>
                  <a:gd name="T61" fmla="*/ 105 h 116"/>
                  <a:gd name="T62" fmla="*/ 109 w 118"/>
                  <a:gd name="T63" fmla="*/ 42 h 116"/>
                  <a:gd name="T64" fmla="*/ 103 w 118"/>
                  <a:gd name="T65" fmla="*/ 48 h 116"/>
                  <a:gd name="T66" fmla="*/ 100 w 118"/>
                  <a:gd name="T67" fmla="*/ 48 h 116"/>
                  <a:gd name="T68" fmla="*/ 93 w 118"/>
                  <a:gd name="T69" fmla="*/ 41 h 116"/>
                  <a:gd name="T70" fmla="*/ 88 w 118"/>
                  <a:gd name="T71" fmla="*/ 55 h 116"/>
                  <a:gd name="T72" fmla="*/ 88 w 118"/>
                  <a:gd name="T73" fmla="*/ 54 h 116"/>
                  <a:gd name="T74" fmla="*/ 53 w 118"/>
                  <a:gd name="T75" fmla="*/ 39 h 116"/>
                  <a:gd name="T76" fmla="*/ 42 w 118"/>
                  <a:gd name="T77" fmla="*/ 38 h 116"/>
                  <a:gd name="T78" fmla="*/ 76 w 118"/>
                  <a:gd name="T79" fmla="*/ 24 h 116"/>
                  <a:gd name="T80" fmla="*/ 70 w 118"/>
                  <a:gd name="T81" fmla="*/ 17 h 116"/>
                  <a:gd name="T82" fmla="*/ 70 w 118"/>
                  <a:gd name="T83" fmla="*/ 14 h 116"/>
                  <a:gd name="T84" fmla="*/ 75 w 118"/>
                  <a:gd name="T85" fmla="*/ 9 h 116"/>
                  <a:gd name="T86" fmla="*/ 78 w 118"/>
                  <a:gd name="T87" fmla="*/ 9 h 116"/>
                  <a:gd name="T88" fmla="*/ 109 w 118"/>
                  <a:gd name="T89" fmla="*/ 39 h 116"/>
                  <a:gd name="T90" fmla="*/ 109 w 118"/>
                  <a:gd name="T91" fmla="*/ 4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6">
                    <a:moveTo>
                      <a:pt x="84" y="3"/>
                    </a:moveTo>
                    <a:cubicBezTo>
                      <a:pt x="82" y="1"/>
                      <a:pt x="79" y="0"/>
                      <a:pt x="77" y="0"/>
                    </a:cubicBezTo>
                    <a:cubicBezTo>
                      <a:pt x="74" y="0"/>
                      <a:pt x="71" y="1"/>
                      <a:pt x="70" y="3"/>
                    </a:cubicBezTo>
                    <a:cubicBezTo>
                      <a:pt x="64" y="9"/>
                      <a:pt x="64" y="9"/>
                      <a:pt x="64" y="9"/>
                    </a:cubicBezTo>
                    <a:cubicBezTo>
                      <a:pt x="62" y="10"/>
                      <a:pt x="61" y="13"/>
                      <a:pt x="61" y="16"/>
                    </a:cubicBezTo>
                    <a:cubicBezTo>
                      <a:pt x="61" y="18"/>
                      <a:pt x="62" y="19"/>
                      <a:pt x="62" y="21"/>
                    </a:cubicBezTo>
                    <a:cubicBezTo>
                      <a:pt x="8" y="43"/>
                      <a:pt x="8" y="43"/>
                      <a:pt x="8" y="43"/>
                    </a:cubicBezTo>
                    <a:cubicBezTo>
                      <a:pt x="5" y="44"/>
                      <a:pt x="2" y="48"/>
                      <a:pt x="1" y="51"/>
                    </a:cubicBezTo>
                    <a:cubicBezTo>
                      <a:pt x="0" y="55"/>
                      <a:pt x="2" y="59"/>
                      <a:pt x="5" y="62"/>
                    </a:cubicBezTo>
                    <a:cubicBezTo>
                      <a:pt x="55" y="112"/>
                      <a:pt x="55" y="112"/>
                      <a:pt x="55" y="112"/>
                    </a:cubicBezTo>
                    <a:cubicBezTo>
                      <a:pt x="58" y="115"/>
                      <a:pt x="61" y="116"/>
                      <a:pt x="64" y="116"/>
                    </a:cubicBezTo>
                    <a:cubicBezTo>
                      <a:pt x="64" y="116"/>
                      <a:pt x="64" y="116"/>
                      <a:pt x="64" y="116"/>
                    </a:cubicBezTo>
                    <a:cubicBezTo>
                      <a:pt x="65" y="116"/>
                      <a:pt x="66" y="116"/>
                      <a:pt x="66" y="116"/>
                    </a:cubicBezTo>
                    <a:cubicBezTo>
                      <a:pt x="70" y="115"/>
                      <a:pt x="74" y="112"/>
                      <a:pt x="75" y="108"/>
                    </a:cubicBezTo>
                    <a:cubicBezTo>
                      <a:pt x="96" y="55"/>
                      <a:pt x="96" y="55"/>
                      <a:pt x="96" y="55"/>
                    </a:cubicBezTo>
                    <a:cubicBezTo>
                      <a:pt x="98" y="56"/>
                      <a:pt x="100" y="57"/>
                      <a:pt x="102" y="57"/>
                    </a:cubicBezTo>
                    <a:cubicBezTo>
                      <a:pt x="105" y="57"/>
                      <a:pt x="107" y="56"/>
                      <a:pt x="109" y="54"/>
                    </a:cubicBezTo>
                    <a:cubicBezTo>
                      <a:pt x="115" y="48"/>
                      <a:pt x="115" y="48"/>
                      <a:pt x="115" y="48"/>
                    </a:cubicBezTo>
                    <a:cubicBezTo>
                      <a:pt x="117" y="46"/>
                      <a:pt x="118" y="44"/>
                      <a:pt x="118" y="41"/>
                    </a:cubicBezTo>
                    <a:cubicBezTo>
                      <a:pt x="118" y="38"/>
                      <a:pt x="117" y="36"/>
                      <a:pt x="115" y="34"/>
                    </a:cubicBezTo>
                    <a:lnTo>
                      <a:pt x="84" y="3"/>
                    </a:lnTo>
                    <a:close/>
                    <a:moveTo>
                      <a:pt x="68" y="105"/>
                    </a:moveTo>
                    <a:cubicBezTo>
                      <a:pt x="67" y="107"/>
                      <a:pt x="66" y="108"/>
                      <a:pt x="65" y="108"/>
                    </a:cubicBezTo>
                    <a:cubicBezTo>
                      <a:pt x="64" y="108"/>
                      <a:pt x="64" y="108"/>
                      <a:pt x="64" y="108"/>
                    </a:cubicBezTo>
                    <a:cubicBezTo>
                      <a:pt x="63" y="108"/>
                      <a:pt x="62" y="108"/>
                      <a:pt x="61" y="107"/>
                    </a:cubicBezTo>
                    <a:cubicBezTo>
                      <a:pt x="10" y="56"/>
                      <a:pt x="10" y="56"/>
                      <a:pt x="10" y="56"/>
                    </a:cubicBezTo>
                    <a:cubicBezTo>
                      <a:pt x="9" y="56"/>
                      <a:pt x="9" y="54"/>
                      <a:pt x="9" y="53"/>
                    </a:cubicBezTo>
                    <a:cubicBezTo>
                      <a:pt x="9" y="52"/>
                      <a:pt x="10" y="51"/>
                      <a:pt x="11" y="50"/>
                    </a:cubicBezTo>
                    <a:cubicBezTo>
                      <a:pt x="36" y="40"/>
                      <a:pt x="36" y="40"/>
                      <a:pt x="36" y="40"/>
                    </a:cubicBezTo>
                    <a:cubicBezTo>
                      <a:pt x="53" y="46"/>
                      <a:pt x="70" y="40"/>
                      <a:pt x="87" y="58"/>
                    </a:cubicBezTo>
                    <a:lnTo>
                      <a:pt x="68" y="105"/>
                    </a:lnTo>
                    <a:close/>
                    <a:moveTo>
                      <a:pt x="109" y="42"/>
                    </a:moveTo>
                    <a:cubicBezTo>
                      <a:pt x="103" y="48"/>
                      <a:pt x="103" y="48"/>
                      <a:pt x="103" y="48"/>
                    </a:cubicBezTo>
                    <a:cubicBezTo>
                      <a:pt x="103" y="49"/>
                      <a:pt x="101" y="49"/>
                      <a:pt x="100" y="48"/>
                    </a:cubicBezTo>
                    <a:cubicBezTo>
                      <a:pt x="93" y="41"/>
                      <a:pt x="93" y="41"/>
                      <a:pt x="93" y="41"/>
                    </a:cubicBezTo>
                    <a:cubicBezTo>
                      <a:pt x="88" y="55"/>
                      <a:pt x="88" y="55"/>
                      <a:pt x="88" y="55"/>
                    </a:cubicBezTo>
                    <a:cubicBezTo>
                      <a:pt x="88" y="54"/>
                      <a:pt x="88" y="54"/>
                      <a:pt x="88" y="54"/>
                    </a:cubicBezTo>
                    <a:cubicBezTo>
                      <a:pt x="76" y="42"/>
                      <a:pt x="64" y="41"/>
                      <a:pt x="53" y="39"/>
                    </a:cubicBezTo>
                    <a:cubicBezTo>
                      <a:pt x="49" y="39"/>
                      <a:pt x="46" y="38"/>
                      <a:pt x="42" y="38"/>
                    </a:cubicBezTo>
                    <a:cubicBezTo>
                      <a:pt x="76" y="24"/>
                      <a:pt x="76" y="24"/>
                      <a:pt x="76" y="24"/>
                    </a:cubicBezTo>
                    <a:cubicBezTo>
                      <a:pt x="70" y="17"/>
                      <a:pt x="70" y="17"/>
                      <a:pt x="70" y="17"/>
                    </a:cubicBezTo>
                    <a:cubicBezTo>
                      <a:pt x="69" y="16"/>
                      <a:pt x="69" y="15"/>
                      <a:pt x="70" y="14"/>
                    </a:cubicBezTo>
                    <a:cubicBezTo>
                      <a:pt x="75" y="9"/>
                      <a:pt x="75" y="9"/>
                      <a:pt x="75" y="9"/>
                    </a:cubicBezTo>
                    <a:cubicBezTo>
                      <a:pt x="76" y="8"/>
                      <a:pt x="77" y="8"/>
                      <a:pt x="78" y="9"/>
                    </a:cubicBezTo>
                    <a:cubicBezTo>
                      <a:pt x="109" y="39"/>
                      <a:pt x="109" y="39"/>
                      <a:pt x="109" y="39"/>
                    </a:cubicBezTo>
                    <a:cubicBezTo>
                      <a:pt x="110" y="40"/>
                      <a:pt x="110" y="42"/>
                      <a:pt x="109" y="4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 name="Freeform 167"/>
              <p:cNvSpPr>
                <a:spLocks noEditPoints="1"/>
              </p:cNvSpPr>
              <p:nvPr/>
            </p:nvSpPr>
            <p:spPr bwMode="auto">
              <a:xfrm>
                <a:off x="219075" y="246063"/>
                <a:ext cx="76200" cy="76200"/>
              </a:xfrm>
              <a:custGeom>
                <a:avLst/>
                <a:gdLst>
                  <a:gd name="T0" fmla="*/ 10 w 20"/>
                  <a:gd name="T1" fmla="*/ 20 h 20"/>
                  <a:gd name="T2" fmla="*/ 20 w 20"/>
                  <a:gd name="T3" fmla="*/ 10 h 20"/>
                  <a:gd name="T4" fmla="*/ 10 w 20"/>
                  <a:gd name="T5" fmla="*/ 0 h 20"/>
                  <a:gd name="T6" fmla="*/ 0 w 20"/>
                  <a:gd name="T7" fmla="*/ 10 h 20"/>
                  <a:gd name="T8" fmla="*/ 10 w 20"/>
                  <a:gd name="T9" fmla="*/ 20 h 20"/>
                  <a:gd name="T10" fmla="*/ 10 w 20"/>
                  <a:gd name="T11" fmla="*/ 4 h 20"/>
                  <a:gd name="T12" fmla="*/ 16 w 20"/>
                  <a:gd name="T13" fmla="*/ 10 h 20"/>
                  <a:gd name="T14" fmla="*/ 10 w 20"/>
                  <a:gd name="T15" fmla="*/ 16 h 20"/>
                  <a:gd name="T16" fmla="*/ 4 w 20"/>
                  <a:gd name="T17" fmla="*/ 10 h 20"/>
                  <a:gd name="T18" fmla="*/ 10 w 20"/>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16" y="20"/>
                      <a:pt x="20" y="16"/>
                      <a:pt x="20" y="10"/>
                    </a:cubicBezTo>
                    <a:cubicBezTo>
                      <a:pt x="20" y="4"/>
                      <a:pt x="16" y="0"/>
                      <a:pt x="10" y="0"/>
                    </a:cubicBezTo>
                    <a:cubicBezTo>
                      <a:pt x="4" y="0"/>
                      <a:pt x="0" y="4"/>
                      <a:pt x="0" y="10"/>
                    </a:cubicBezTo>
                    <a:cubicBezTo>
                      <a:pt x="0" y="16"/>
                      <a:pt x="4" y="20"/>
                      <a:pt x="10" y="20"/>
                    </a:cubicBezTo>
                    <a:close/>
                    <a:moveTo>
                      <a:pt x="10" y="4"/>
                    </a:moveTo>
                    <a:cubicBezTo>
                      <a:pt x="13" y="4"/>
                      <a:pt x="16" y="7"/>
                      <a:pt x="16" y="10"/>
                    </a:cubicBezTo>
                    <a:cubicBezTo>
                      <a:pt x="16" y="13"/>
                      <a:pt x="13" y="16"/>
                      <a:pt x="10" y="16"/>
                    </a:cubicBezTo>
                    <a:cubicBezTo>
                      <a:pt x="7" y="16"/>
                      <a:pt x="4" y="13"/>
                      <a:pt x="4" y="10"/>
                    </a:cubicBezTo>
                    <a:cubicBezTo>
                      <a:pt x="4" y="7"/>
                      <a:pt x="7" y="4"/>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3" name="Freeform 168"/>
              <p:cNvSpPr>
                <a:spLocks noEditPoints="1"/>
              </p:cNvSpPr>
              <p:nvPr/>
            </p:nvSpPr>
            <p:spPr bwMode="auto">
              <a:xfrm>
                <a:off x="419100" y="1588"/>
                <a:ext cx="76200" cy="76200"/>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Freeform 169"/>
              <p:cNvSpPr>
                <a:spLocks noEditPoints="1"/>
              </p:cNvSpPr>
              <p:nvPr/>
            </p:nvSpPr>
            <p:spPr bwMode="auto">
              <a:xfrm>
                <a:off x="127000" y="231775"/>
                <a:ext cx="61913" cy="60325"/>
              </a:xfrm>
              <a:custGeom>
                <a:avLst/>
                <a:gdLst>
                  <a:gd name="T0" fmla="*/ 0 w 16"/>
                  <a:gd name="T1" fmla="*/ 8 h 16"/>
                  <a:gd name="T2" fmla="*/ 8 w 16"/>
                  <a:gd name="T3" fmla="*/ 16 h 16"/>
                  <a:gd name="T4" fmla="*/ 16 w 16"/>
                  <a:gd name="T5" fmla="*/ 8 h 16"/>
                  <a:gd name="T6" fmla="*/ 8 w 16"/>
                  <a:gd name="T7" fmla="*/ 0 h 16"/>
                  <a:gd name="T8" fmla="*/ 0 w 16"/>
                  <a:gd name="T9" fmla="*/ 8 h 16"/>
                  <a:gd name="T10" fmla="*/ 8 w 16"/>
                  <a:gd name="T11" fmla="*/ 4 h 16"/>
                  <a:gd name="T12" fmla="*/ 12 w 16"/>
                  <a:gd name="T13" fmla="*/ 8 h 16"/>
                  <a:gd name="T14" fmla="*/ 8 w 16"/>
                  <a:gd name="T15" fmla="*/ 12 h 16"/>
                  <a:gd name="T16" fmla="*/ 4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0" y="8"/>
                    </a:moveTo>
                    <a:cubicBezTo>
                      <a:pt x="0" y="12"/>
                      <a:pt x="4" y="16"/>
                      <a:pt x="8" y="16"/>
                    </a:cubicBezTo>
                    <a:cubicBezTo>
                      <a:pt x="12" y="16"/>
                      <a:pt x="16" y="12"/>
                      <a:pt x="16" y="8"/>
                    </a:cubicBezTo>
                    <a:cubicBezTo>
                      <a:pt x="16" y="4"/>
                      <a:pt x="12" y="0"/>
                      <a:pt x="8" y="0"/>
                    </a:cubicBezTo>
                    <a:cubicBezTo>
                      <a:pt x="4" y="0"/>
                      <a:pt x="0" y="4"/>
                      <a:pt x="0" y="8"/>
                    </a:cubicBezTo>
                    <a:close/>
                    <a:moveTo>
                      <a:pt x="8" y="4"/>
                    </a:moveTo>
                    <a:cubicBezTo>
                      <a:pt x="10" y="4"/>
                      <a:pt x="12" y="6"/>
                      <a:pt x="12" y="8"/>
                    </a:cubicBezTo>
                    <a:cubicBezTo>
                      <a:pt x="12" y="10"/>
                      <a:pt x="10" y="12"/>
                      <a:pt x="8" y="12"/>
                    </a:cubicBezTo>
                    <a:cubicBezTo>
                      <a:pt x="6" y="12"/>
                      <a:pt x="4" y="10"/>
                      <a:pt x="4" y="8"/>
                    </a:cubicBezTo>
                    <a:cubicBezTo>
                      <a:pt x="4" y="6"/>
                      <a:pt x="6" y="4"/>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5" name="Oval 170"/>
              <p:cNvSpPr>
                <a:spLocks noChangeArrowheads="1"/>
              </p:cNvSpPr>
              <p:nvPr/>
            </p:nvSpPr>
            <p:spPr bwMode="auto">
              <a:xfrm>
                <a:off x="188913" y="338138"/>
                <a:ext cx="30163" cy="3016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6" name="Oval 171"/>
              <p:cNvSpPr>
                <a:spLocks noChangeArrowheads="1"/>
              </p:cNvSpPr>
              <p:nvPr/>
            </p:nvSpPr>
            <p:spPr bwMode="auto">
              <a:xfrm>
                <a:off x="433388" y="107950"/>
                <a:ext cx="31750" cy="317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20" name="Freeform 53"/>
            <p:cNvSpPr>
              <a:spLocks noEditPoints="1"/>
            </p:cNvSpPr>
            <p:nvPr/>
          </p:nvSpPr>
          <p:spPr bwMode="auto">
            <a:xfrm>
              <a:off x="6436474" y="3507427"/>
              <a:ext cx="176609" cy="196904"/>
            </a:xfrm>
            <a:custGeom>
              <a:avLst/>
              <a:gdLst/>
              <a:ahLst/>
              <a:cxnLst>
                <a:cxn ang="0">
                  <a:pos x="171" y="47"/>
                </a:cxn>
                <a:cxn ang="0">
                  <a:pos x="177" y="36"/>
                </a:cxn>
                <a:cxn ang="0">
                  <a:pos x="179" y="38"/>
                </a:cxn>
                <a:cxn ang="0">
                  <a:pos x="184" y="38"/>
                </a:cxn>
                <a:cxn ang="0">
                  <a:pos x="188" y="35"/>
                </a:cxn>
                <a:cxn ang="0">
                  <a:pos x="193" y="28"/>
                </a:cxn>
                <a:cxn ang="0">
                  <a:pos x="190" y="19"/>
                </a:cxn>
                <a:cxn ang="0">
                  <a:pos x="161" y="2"/>
                </a:cxn>
                <a:cxn ang="0">
                  <a:pos x="152" y="4"/>
                </a:cxn>
                <a:cxn ang="0">
                  <a:pos x="148" y="11"/>
                </a:cxn>
                <a:cxn ang="0">
                  <a:pos x="147" y="16"/>
                </a:cxn>
                <a:cxn ang="0">
                  <a:pos x="150" y="20"/>
                </a:cxn>
                <a:cxn ang="0">
                  <a:pos x="152" y="22"/>
                </a:cxn>
                <a:cxn ang="0">
                  <a:pos x="146" y="32"/>
                </a:cxn>
                <a:cxn ang="0">
                  <a:pos x="106" y="24"/>
                </a:cxn>
                <a:cxn ang="0">
                  <a:pos x="65" y="32"/>
                </a:cxn>
                <a:cxn ang="0">
                  <a:pos x="59" y="22"/>
                </a:cxn>
                <a:cxn ang="0">
                  <a:pos x="62" y="20"/>
                </a:cxn>
                <a:cxn ang="0">
                  <a:pos x="65" y="16"/>
                </a:cxn>
                <a:cxn ang="0">
                  <a:pos x="64" y="11"/>
                </a:cxn>
                <a:cxn ang="0">
                  <a:pos x="60" y="4"/>
                </a:cxn>
                <a:cxn ang="0">
                  <a:pos x="51" y="2"/>
                </a:cxn>
                <a:cxn ang="0">
                  <a:pos x="21" y="19"/>
                </a:cxn>
                <a:cxn ang="0">
                  <a:pos x="19" y="28"/>
                </a:cxn>
                <a:cxn ang="0">
                  <a:pos x="23" y="35"/>
                </a:cxn>
                <a:cxn ang="0">
                  <a:pos x="27" y="38"/>
                </a:cxn>
                <a:cxn ang="0">
                  <a:pos x="32" y="38"/>
                </a:cxn>
                <a:cxn ang="0">
                  <a:pos x="34" y="36"/>
                </a:cxn>
                <a:cxn ang="0">
                  <a:pos x="40" y="47"/>
                </a:cxn>
                <a:cxn ang="0">
                  <a:pos x="0" y="129"/>
                </a:cxn>
                <a:cxn ang="0">
                  <a:pos x="106" y="235"/>
                </a:cxn>
                <a:cxn ang="0">
                  <a:pos x="211" y="129"/>
                </a:cxn>
                <a:cxn ang="0">
                  <a:pos x="171" y="47"/>
                </a:cxn>
                <a:cxn ang="0">
                  <a:pos x="106" y="214"/>
                </a:cxn>
                <a:cxn ang="0">
                  <a:pos x="21" y="129"/>
                </a:cxn>
                <a:cxn ang="0">
                  <a:pos x="106" y="44"/>
                </a:cxn>
                <a:cxn ang="0">
                  <a:pos x="191" y="129"/>
                </a:cxn>
                <a:cxn ang="0">
                  <a:pos x="106" y="214"/>
                </a:cxn>
                <a:cxn ang="0">
                  <a:pos x="115" y="130"/>
                </a:cxn>
                <a:cxn ang="0">
                  <a:pos x="115" y="129"/>
                </a:cxn>
                <a:cxn ang="0">
                  <a:pos x="115" y="82"/>
                </a:cxn>
                <a:cxn ang="0">
                  <a:pos x="106" y="73"/>
                </a:cxn>
                <a:cxn ang="0">
                  <a:pos x="97" y="82"/>
                </a:cxn>
                <a:cxn ang="0">
                  <a:pos x="97" y="129"/>
                </a:cxn>
                <a:cxn ang="0">
                  <a:pos x="106" y="138"/>
                </a:cxn>
                <a:cxn ang="0">
                  <a:pos x="107" y="138"/>
                </a:cxn>
                <a:cxn ang="0">
                  <a:pos x="149" y="180"/>
                </a:cxn>
                <a:cxn ang="0">
                  <a:pos x="153" y="182"/>
                </a:cxn>
                <a:cxn ang="0">
                  <a:pos x="157" y="180"/>
                </a:cxn>
                <a:cxn ang="0">
                  <a:pos x="157" y="173"/>
                </a:cxn>
                <a:cxn ang="0">
                  <a:pos x="115" y="130"/>
                </a:cxn>
              </a:cxnLst>
              <a:rect l="0" t="0" r="r" b="b"/>
              <a:pathLst>
                <a:path w="211" h="235">
                  <a:moveTo>
                    <a:pt x="171" y="47"/>
                  </a:moveTo>
                  <a:cubicBezTo>
                    <a:pt x="177" y="36"/>
                    <a:pt x="177" y="36"/>
                    <a:pt x="177" y="36"/>
                  </a:cubicBezTo>
                  <a:cubicBezTo>
                    <a:pt x="179" y="38"/>
                    <a:pt x="179" y="38"/>
                    <a:pt x="179" y="38"/>
                  </a:cubicBezTo>
                  <a:cubicBezTo>
                    <a:pt x="181" y="38"/>
                    <a:pt x="183" y="39"/>
                    <a:pt x="184" y="38"/>
                  </a:cubicBezTo>
                  <a:cubicBezTo>
                    <a:pt x="186" y="38"/>
                    <a:pt x="188" y="37"/>
                    <a:pt x="188" y="35"/>
                  </a:cubicBezTo>
                  <a:cubicBezTo>
                    <a:pt x="193" y="28"/>
                    <a:pt x="193" y="28"/>
                    <a:pt x="193" y="28"/>
                  </a:cubicBezTo>
                  <a:cubicBezTo>
                    <a:pt x="195" y="25"/>
                    <a:pt x="194" y="21"/>
                    <a:pt x="190" y="19"/>
                  </a:cubicBezTo>
                  <a:cubicBezTo>
                    <a:pt x="161" y="2"/>
                    <a:pt x="161" y="2"/>
                    <a:pt x="161" y="2"/>
                  </a:cubicBezTo>
                  <a:cubicBezTo>
                    <a:pt x="158" y="0"/>
                    <a:pt x="154" y="1"/>
                    <a:pt x="152" y="4"/>
                  </a:cubicBezTo>
                  <a:cubicBezTo>
                    <a:pt x="148" y="11"/>
                    <a:pt x="148" y="11"/>
                    <a:pt x="148" y="11"/>
                  </a:cubicBezTo>
                  <a:cubicBezTo>
                    <a:pt x="147" y="13"/>
                    <a:pt x="147" y="15"/>
                    <a:pt x="147" y="16"/>
                  </a:cubicBezTo>
                  <a:cubicBezTo>
                    <a:pt x="147" y="18"/>
                    <a:pt x="149" y="19"/>
                    <a:pt x="150" y="20"/>
                  </a:cubicBezTo>
                  <a:cubicBezTo>
                    <a:pt x="152" y="22"/>
                    <a:pt x="152" y="22"/>
                    <a:pt x="152" y="22"/>
                  </a:cubicBezTo>
                  <a:cubicBezTo>
                    <a:pt x="146" y="32"/>
                    <a:pt x="146" y="32"/>
                    <a:pt x="146" y="32"/>
                  </a:cubicBezTo>
                  <a:cubicBezTo>
                    <a:pt x="134" y="27"/>
                    <a:pt x="120" y="24"/>
                    <a:pt x="106" y="24"/>
                  </a:cubicBezTo>
                  <a:cubicBezTo>
                    <a:pt x="91" y="24"/>
                    <a:pt x="78" y="27"/>
                    <a:pt x="65" y="32"/>
                  </a:cubicBezTo>
                  <a:cubicBezTo>
                    <a:pt x="59" y="22"/>
                    <a:pt x="59" y="22"/>
                    <a:pt x="59" y="22"/>
                  </a:cubicBezTo>
                  <a:cubicBezTo>
                    <a:pt x="62" y="20"/>
                    <a:pt x="62" y="20"/>
                    <a:pt x="62" y="20"/>
                  </a:cubicBezTo>
                  <a:cubicBezTo>
                    <a:pt x="63" y="19"/>
                    <a:pt x="64" y="18"/>
                    <a:pt x="65" y="16"/>
                  </a:cubicBezTo>
                  <a:cubicBezTo>
                    <a:pt x="65" y="15"/>
                    <a:pt x="65" y="13"/>
                    <a:pt x="64" y="11"/>
                  </a:cubicBezTo>
                  <a:cubicBezTo>
                    <a:pt x="60" y="4"/>
                    <a:pt x="60" y="4"/>
                    <a:pt x="60" y="4"/>
                  </a:cubicBezTo>
                  <a:cubicBezTo>
                    <a:pt x="58" y="1"/>
                    <a:pt x="54" y="0"/>
                    <a:pt x="51" y="2"/>
                  </a:cubicBezTo>
                  <a:cubicBezTo>
                    <a:pt x="21" y="19"/>
                    <a:pt x="21" y="19"/>
                    <a:pt x="21" y="19"/>
                  </a:cubicBezTo>
                  <a:cubicBezTo>
                    <a:pt x="18" y="21"/>
                    <a:pt x="17" y="25"/>
                    <a:pt x="19" y="28"/>
                  </a:cubicBezTo>
                  <a:cubicBezTo>
                    <a:pt x="23" y="35"/>
                    <a:pt x="23" y="35"/>
                    <a:pt x="23" y="35"/>
                  </a:cubicBezTo>
                  <a:cubicBezTo>
                    <a:pt x="24" y="37"/>
                    <a:pt x="25" y="38"/>
                    <a:pt x="27" y="38"/>
                  </a:cubicBezTo>
                  <a:cubicBezTo>
                    <a:pt x="29" y="39"/>
                    <a:pt x="31" y="38"/>
                    <a:pt x="32" y="38"/>
                  </a:cubicBezTo>
                  <a:cubicBezTo>
                    <a:pt x="34" y="36"/>
                    <a:pt x="34" y="36"/>
                    <a:pt x="34" y="36"/>
                  </a:cubicBezTo>
                  <a:cubicBezTo>
                    <a:pt x="40" y="47"/>
                    <a:pt x="40" y="47"/>
                    <a:pt x="40" y="47"/>
                  </a:cubicBezTo>
                  <a:cubicBezTo>
                    <a:pt x="16" y="66"/>
                    <a:pt x="0" y="96"/>
                    <a:pt x="0" y="129"/>
                  </a:cubicBezTo>
                  <a:cubicBezTo>
                    <a:pt x="0" y="187"/>
                    <a:pt x="48" y="235"/>
                    <a:pt x="106" y="235"/>
                  </a:cubicBezTo>
                  <a:cubicBezTo>
                    <a:pt x="164" y="235"/>
                    <a:pt x="211" y="187"/>
                    <a:pt x="211" y="129"/>
                  </a:cubicBezTo>
                  <a:cubicBezTo>
                    <a:pt x="211" y="96"/>
                    <a:pt x="196" y="66"/>
                    <a:pt x="171" y="47"/>
                  </a:cubicBezTo>
                  <a:close/>
                  <a:moveTo>
                    <a:pt x="106" y="214"/>
                  </a:moveTo>
                  <a:cubicBezTo>
                    <a:pt x="59" y="214"/>
                    <a:pt x="21" y="176"/>
                    <a:pt x="21" y="129"/>
                  </a:cubicBezTo>
                  <a:cubicBezTo>
                    <a:pt x="21" y="82"/>
                    <a:pt x="59" y="44"/>
                    <a:pt x="106" y="44"/>
                  </a:cubicBezTo>
                  <a:cubicBezTo>
                    <a:pt x="153" y="44"/>
                    <a:pt x="191" y="82"/>
                    <a:pt x="191" y="129"/>
                  </a:cubicBezTo>
                  <a:cubicBezTo>
                    <a:pt x="191" y="176"/>
                    <a:pt x="153" y="214"/>
                    <a:pt x="106" y="214"/>
                  </a:cubicBezTo>
                  <a:close/>
                  <a:moveTo>
                    <a:pt x="115" y="130"/>
                  </a:moveTo>
                  <a:cubicBezTo>
                    <a:pt x="115" y="130"/>
                    <a:pt x="115" y="130"/>
                    <a:pt x="115" y="129"/>
                  </a:cubicBezTo>
                  <a:cubicBezTo>
                    <a:pt x="115" y="82"/>
                    <a:pt x="115" y="82"/>
                    <a:pt x="115" y="82"/>
                  </a:cubicBezTo>
                  <a:cubicBezTo>
                    <a:pt x="115" y="77"/>
                    <a:pt x="111" y="73"/>
                    <a:pt x="106" y="73"/>
                  </a:cubicBezTo>
                  <a:cubicBezTo>
                    <a:pt x="101" y="73"/>
                    <a:pt x="97" y="77"/>
                    <a:pt x="97" y="82"/>
                  </a:cubicBezTo>
                  <a:cubicBezTo>
                    <a:pt x="97" y="129"/>
                    <a:pt x="97" y="129"/>
                    <a:pt x="97" y="129"/>
                  </a:cubicBezTo>
                  <a:cubicBezTo>
                    <a:pt x="97" y="134"/>
                    <a:pt x="101" y="138"/>
                    <a:pt x="106" y="138"/>
                  </a:cubicBezTo>
                  <a:cubicBezTo>
                    <a:pt x="106" y="138"/>
                    <a:pt x="107" y="138"/>
                    <a:pt x="107" y="138"/>
                  </a:cubicBezTo>
                  <a:cubicBezTo>
                    <a:pt x="149" y="180"/>
                    <a:pt x="149" y="180"/>
                    <a:pt x="149" y="180"/>
                  </a:cubicBezTo>
                  <a:cubicBezTo>
                    <a:pt x="150" y="181"/>
                    <a:pt x="152" y="182"/>
                    <a:pt x="153" y="182"/>
                  </a:cubicBezTo>
                  <a:cubicBezTo>
                    <a:pt x="155" y="182"/>
                    <a:pt x="156" y="181"/>
                    <a:pt x="157" y="180"/>
                  </a:cubicBezTo>
                  <a:cubicBezTo>
                    <a:pt x="159" y="178"/>
                    <a:pt x="159" y="175"/>
                    <a:pt x="157" y="173"/>
                  </a:cubicBezTo>
                  <a:lnTo>
                    <a:pt x="115" y="130"/>
                  </a:lnTo>
                  <a:close/>
                </a:path>
              </a:pathLst>
            </a:custGeom>
            <a:solidFill>
              <a:schemeClr val="bg1"/>
            </a:solidFill>
            <a:ln w="9525">
              <a:noFill/>
              <a:round/>
            </a:ln>
          </p:spPr>
          <p:txBody>
            <a:bodyPr vert="horz" wrap="square" lIns="91440" tIns="45720" rIns="91440" bIns="45720" numCol="1" anchor="t" anchorCtr="0" compatLnSpc="1"/>
            <a:lstStyle/>
            <a:p>
              <a:endParaRPr lang="ko-KR" altLang="en-US">
                <a:solidFill>
                  <a:schemeClr val="bg1"/>
                </a:solidFill>
                <a:latin typeface="Open Sans Light" panose="020B0306030504020204" pitchFamily="34" charset="0"/>
                <a:cs typeface="Open Sans Light" panose="020B0306030504020204" pitchFamily="34" charset="0"/>
              </a:endParaRPr>
            </a:p>
          </p:txBody>
        </p:sp>
        <p:sp>
          <p:nvSpPr>
            <p:cNvPr id="21" name="Teardrop 13"/>
            <p:cNvSpPr/>
            <p:nvPr/>
          </p:nvSpPr>
          <p:spPr>
            <a:xfrm rot="2700000" flipV="1">
              <a:off x="7874785" y="1957935"/>
              <a:ext cx="346014" cy="346014"/>
            </a:xfrm>
            <a:prstGeom prst="teardrop">
              <a:avLst>
                <a:gd name="adj" fmla="val 103995"/>
              </a:avLst>
            </a:prstGeom>
            <a:solidFill>
              <a:srgbClr val="14C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Freeform 39"/>
            <p:cNvSpPr>
              <a:spLocks noEditPoints="1"/>
            </p:cNvSpPr>
            <p:nvPr/>
          </p:nvSpPr>
          <p:spPr bwMode="auto">
            <a:xfrm>
              <a:off x="7964006" y="2049164"/>
              <a:ext cx="180593" cy="180064"/>
            </a:xfrm>
            <a:custGeom>
              <a:avLst/>
              <a:gdLst/>
              <a:ahLst/>
              <a:cxnLst>
                <a:cxn ang="0">
                  <a:pos x="176" y="48"/>
                </a:cxn>
                <a:cxn ang="0">
                  <a:pos x="169" y="48"/>
                </a:cxn>
                <a:cxn ang="0">
                  <a:pos x="169" y="54"/>
                </a:cxn>
                <a:cxn ang="0">
                  <a:pos x="169" y="120"/>
                </a:cxn>
                <a:cxn ang="0">
                  <a:pos x="169" y="127"/>
                </a:cxn>
                <a:cxn ang="0">
                  <a:pos x="176" y="127"/>
                </a:cxn>
                <a:cxn ang="0">
                  <a:pos x="176" y="48"/>
                </a:cxn>
                <a:cxn ang="0">
                  <a:pos x="193" y="31"/>
                </a:cxn>
                <a:cxn ang="0">
                  <a:pos x="80" y="31"/>
                </a:cxn>
                <a:cxn ang="0">
                  <a:pos x="68" y="129"/>
                </a:cxn>
                <a:cxn ang="0">
                  <a:pos x="10" y="188"/>
                </a:cxn>
                <a:cxn ang="0">
                  <a:pos x="15" y="208"/>
                </a:cxn>
                <a:cxn ang="0">
                  <a:pos x="35" y="214"/>
                </a:cxn>
                <a:cxn ang="0">
                  <a:pos x="94" y="155"/>
                </a:cxn>
                <a:cxn ang="0">
                  <a:pos x="193" y="144"/>
                </a:cxn>
                <a:cxn ang="0">
                  <a:pos x="193" y="31"/>
                </a:cxn>
                <a:cxn ang="0">
                  <a:pos x="183" y="134"/>
                </a:cxn>
                <a:cxn ang="0">
                  <a:pos x="90" y="134"/>
                </a:cxn>
                <a:cxn ang="0">
                  <a:pos x="90" y="41"/>
                </a:cxn>
                <a:cxn ang="0">
                  <a:pos x="183" y="41"/>
                </a:cxn>
                <a:cxn ang="0">
                  <a:pos x="183" y="134"/>
                </a:cxn>
              </a:cxnLst>
              <a:rect l="0" t="0" r="r" b="b"/>
              <a:pathLst>
                <a:path w="224" h="223">
                  <a:moveTo>
                    <a:pt x="176" y="48"/>
                  </a:moveTo>
                  <a:cubicBezTo>
                    <a:pt x="174" y="46"/>
                    <a:pt x="171" y="46"/>
                    <a:pt x="169" y="48"/>
                  </a:cubicBezTo>
                  <a:cubicBezTo>
                    <a:pt x="167" y="50"/>
                    <a:pt x="167" y="53"/>
                    <a:pt x="169" y="54"/>
                  </a:cubicBezTo>
                  <a:cubicBezTo>
                    <a:pt x="187" y="73"/>
                    <a:pt x="187" y="102"/>
                    <a:pt x="169" y="120"/>
                  </a:cubicBezTo>
                  <a:cubicBezTo>
                    <a:pt x="167" y="122"/>
                    <a:pt x="167" y="125"/>
                    <a:pt x="169" y="127"/>
                  </a:cubicBezTo>
                  <a:cubicBezTo>
                    <a:pt x="171" y="129"/>
                    <a:pt x="174" y="129"/>
                    <a:pt x="176" y="127"/>
                  </a:cubicBezTo>
                  <a:cubicBezTo>
                    <a:pt x="197" y="105"/>
                    <a:pt x="197" y="70"/>
                    <a:pt x="176" y="48"/>
                  </a:cubicBezTo>
                  <a:close/>
                  <a:moveTo>
                    <a:pt x="193" y="31"/>
                  </a:moveTo>
                  <a:cubicBezTo>
                    <a:pt x="161" y="0"/>
                    <a:pt x="111" y="0"/>
                    <a:pt x="80" y="31"/>
                  </a:cubicBezTo>
                  <a:cubicBezTo>
                    <a:pt x="53" y="58"/>
                    <a:pt x="49" y="98"/>
                    <a:pt x="68" y="129"/>
                  </a:cubicBezTo>
                  <a:cubicBezTo>
                    <a:pt x="10" y="188"/>
                    <a:pt x="10" y="188"/>
                    <a:pt x="10" y="188"/>
                  </a:cubicBezTo>
                  <a:cubicBezTo>
                    <a:pt x="10" y="188"/>
                    <a:pt x="0" y="194"/>
                    <a:pt x="15" y="208"/>
                  </a:cubicBezTo>
                  <a:cubicBezTo>
                    <a:pt x="30" y="223"/>
                    <a:pt x="35" y="214"/>
                    <a:pt x="35" y="214"/>
                  </a:cubicBezTo>
                  <a:cubicBezTo>
                    <a:pt x="94" y="155"/>
                    <a:pt x="94" y="155"/>
                    <a:pt x="94" y="155"/>
                  </a:cubicBezTo>
                  <a:cubicBezTo>
                    <a:pt x="125" y="174"/>
                    <a:pt x="166" y="170"/>
                    <a:pt x="193" y="144"/>
                  </a:cubicBezTo>
                  <a:cubicBezTo>
                    <a:pt x="224" y="113"/>
                    <a:pt x="224" y="62"/>
                    <a:pt x="193" y="31"/>
                  </a:cubicBezTo>
                  <a:close/>
                  <a:moveTo>
                    <a:pt x="183" y="134"/>
                  </a:moveTo>
                  <a:cubicBezTo>
                    <a:pt x="157" y="160"/>
                    <a:pt x="115" y="160"/>
                    <a:pt x="90" y="134"/>
                  </a:cubicBezTo>
                  <a:cubicBezTo>
                    <a:pt x="64" y="108"/>
                    <a:pt x="64" y="67"/>
                    <a:pt x="90" y="41"/>
                  </a:cubicBezTo>
                  <a:cubicBezTo>
                    <a:pt x="115" y="15"/>
                    <a:pt x="157" y="15"/>
                    <a:pt x="183" y="41"/>
                  </a:cubicBezTo>
                  <a:cubicBezTo>
                    <a:pt x="208" y="67"/>
                    <a:pt x="208" y="108"/>
                    <a:pt x="183" y="134"/>
                  </a:cubicBezTo>
                  <a:close/>
                </a:path>
              </a:pathLst>
            </a:custGeom>
            <a:solidFill>
              <a:schemeClr val="bg1"/>
            </a:solidFill>
            <a:ln w="9525">
              <a:noFill/>
              <a:round/>
            </a:ln>
          </p:spPr>
          <p:txBody>
            <a:bodyPr vert="horz" wrap="square" lIns="91440" tIns="45720" rIns="91440" bIns="45720" numCol="1" anchor="t" anchorCtr="0" compatLnSpc="1"/>
            <a:lstStyle/>
            <a:p>
              <a:endParaRPr lang="ko-KR" altLang="en-US">
                <a:solidFill>
                  <a:schemeClr val="bg1"/>
                </a:solidFill>
                <a:latin typeface="Open Sans Light" panose="020B0306030504020204" pitchFamily="34" charset="0"/>
                <a:cs typeface="Open Sans Light" panose="020B0306030504020204" pitchFamily="34" charset="0"/>
              </a:endParaRPr>
            </a:p>
          </p:txBody>
        </p:sp>
        <p:cxnSp>
          <p:nvCxnSpPr>
            <p:cNvPr id="23" name="Straight Connector 15"/>
            <p:cNvCxnSpPr>
              <a:stCxn id="13" idx="7"/>
              <a:endCxn id="14" idx="7"/>
            </p:cNvCxnSpPr>
            <p:nvPr/>
          </p:nvCxnSpPr>
          <p:spPr>
            <a:xfrm>
              <a:off x="4854806" y="2238475"/>
              <a:ext cx="1180830" cy="435109"/>
            </a:xfrm>
            <a:prstGeom prst="line">
              <a:avLst/>
            </a:prstGeom>
            <a:ln>
              <a:solidFill>
                <a:srgbClr val="FFFFFF">
                  <a:alpha val="50000"/>
                </a:srgbClr>
              </a:solidFill>
            </a:ln>
          </p:spPr>
          <p:style>
            <a:lnRef idx="1">
              <a:schemeClr val="dk1"/>
            </a:lnRef>
            <a:fillRef idx="0">
              <a:schemeClr val="dk1"/>
            </a:fillRef>
            <a:effectRef idx="0">
              <a:schemeClr val="dk1"/>
            </a:effectRef>
            <a:fontRef idx="minor">
              <a:schemeClr val="tx1"/>
            </a:fontRef>
          </p:style>
        </p:cxnSp>
        <p:cxnSp>
          <p:nvCxnSpPr>
            <p:cNvPr id="24" name="Straight Connector 16"/>
            <p:cNvCxnSpPr>
              <a:stCxn id="13" idx="7"/>
              <a:endCxn id="15" idx="7"/>
            </p:cNvCxnSpPr>
            <p:nvPr/>
          </p:nvCxnSpPr>
          <p:spPr>
            <a:xfrm>
              <a:off x="4854806" y="2238475"/>
              <a:ext cx="1670168" cy="1615800"/>
            </a:xfrm>
            <a:prstGeom prst="line">
              <a:avLst/>
            </a:prstGeom>
            <a:ln>
              <a:solidFill>
                <a:srgbClr val="FFFFFF">
                  <a:alpha val="50000"/>
                </a:srgbClr>
              </a:solidFill>
            </a:ln>
          </p:spPr>
          <p:style>
            <a:lnRef idx="1">
              <a:schemeClr val="dk1"/>
            </a:lnRef>
            <a:fillRef idx="0">
              <a:schemeClr val="dk1"/>
            </a:fillRef>
            <a:effectRef idx="0">
              <a:schemeClr val="dk1"/>
            </a:effectRef>
            <a:fontRef idx="minor">
              <a:schemeClr val="tx1"/>
            </a:fontRef>
          </p:style>
        </p:cxnSp>
        <p:cxnSp>
          <p:nvCxnSpPr>
            <p:cNvPr id="25" name="Straight Connector 17"/>
            <p:cNvCxnSpPr>
              <a:stCxn id="13" idx="7"/>
              <a:endCxn id="16" idx="7"/>
            </p:cNvCxnSpPr>
            <p:nvPr/>
          </p:nvCxnSpPr>
          <p:spPr>
            <a:xfrm>
              <a:off x="4854806" y="2238475"/>
              <a:ext cx="2879533" cy="1410239"/>
            </a:xfrm>
            <a:prstGeom prst="line">
              <a:avLst/>
            </a:prstGeom>
            <a:ln>
              <a:solidFill>
                <a:srgbClr val="FFFFFF">
                  <a:alpha val="50000"/>
                </a:srgbClr>
              </a:solidFill>
            </a:ln>
          </p:spPr>
          <p:style>
            <a:lnRef idx="1">
              <a:schemeClr val="dk1"/>
            </a:lnRef>
            <a:fillRef idx="0">
              <a:schemeClr val="dk1"/>
            </a:fillRef>
            <a:effectRef idx="0">
              <a:schemeClr val="dk1"/>
            </a:effectRef>
            <a:fontRef idx="minor">
              <a:schemeClr val="tx1"/>
            </a:fontRef>
          </p:style>
        </p:cxnSp>
        <p:cxnSp>
          <p:nvCxnSpPr>
            <p:cNvPr id="26" name="Straight Connector 18"/>
            <p:cNvCxnSpPr>
              <a:stCxn id="14" idx="7"/>
              <a:endCxn id="21" idx="7"/>
            </p:cNvCxnSpPr>
            <p:nvPr/>
          </p:nvCxnSpPr>
          <p:spPr>
            <a:xfrm flipV="1">
              <a:off x="6035636" y="2385386"/>
              <a:ext cx="2012156" cy="288198"/>
            </a:xfrm>
            <a:prstGeom prst="line">
              <a:avLst/>
            </a:prstGeom>
            <a:ln>
              <a:solidFill>
                <a:srgbClr val="FFFFFF">
                  <a:alpha val="50000"/>
                </a:srgbClr>
              </a:solidFill>
            </a:ln>
          </p:spPr>
          <p:style>
            <a:lnRef idx="1">
              <a:schemeClr val="dk1"/>
            </a:lnRef>
            <a:fillRef idx="0">
              <a:schemeClr val="dk1"/>
            </a:fillRef>
            <a:effectRef idx="0">
              <a:schemeClr val="dk1"/>
            </a:effectRef>
            <a:fontRef idx="minor">
              <a:schemeClr val="tx1"/>
            </a:fontRef>
          </p:style>
        </p:cxnSp>
        <p:cxnSp>
          <p:nvCxnSpPr>
            <p:cNvPr id="27" name="Straight Connector 19"/>
            <p:cNvCxnSpPr>
              <a:stCxn id="14" idx="7"/>
              <a:endCxn id="16" idx="7"/>
            </p:cNvCxnSpPr>
            <p:nvPr/>
          </p:nvCxnSpPr>
          <p:spPr>
            <a:xfrm>
              <a:off x="6035636" y="2673584"/>
              <a:ext cx="1698703" cy="975130"/>
            </a:xfrm>
            <a:prstGeom prst="line">
              <a:avLst/>
            </a:prstGeom>
            <a:ln>
              <a:solidFill>
                <a:srgbClr val="FFFFFF">
                  <a:alpha val="50000"/>
                </a:srgbClr>
              </a:solidFill>
            </a:ln>
          </p:spPr>
          <p:style>
            <a:lnRef idx="1">
              <a:schemeClr val="dk1"/>
            </a:lnRef>
            <a:fillRef idx="0">
              <a:schemeClr val="dk1"/>
            </a:fillRef>
            <a:effectRef idx="0">
              <a:schemeClr val="dk1"/>
            </a:effectRef>
            <a:fontRef idx="minor">
              <a:schemeClr val="tx1"/>
            </a:fontRef>
          </p:style>
        </p:cxnSp>
        <p:cxnSp>
          <p:nvCxnSpPr>
            <p:cNvPr id="28" name="Straight Connector 20"/>
            <p:cNvCxnSpPr>
              <a:stCxn id="15" idx="7"/>
              <a:endCxn id="16" idx="7"/>
            </p:cNvCxnSpPr>
            <p:nvPr/>
          </p:nvCxnSpPr>
          <p:spPr>
            <a:xfrm flipV="1">
              <a:off x="6524974" y="3648714"/>
              <a:ext cx="1209365" cy="205561"/>
            </a:xfrm>
            <a:prstGeom prst="line">
              <a:avLst/>
            </a:prstGeom>
            <a:ln>
              <a:solidFill>
                <a:srgbClr val="FFFFFF">
                  <a:alpha val="50000"/>
                </a:srgbClr>
              </a:solidFill>
            </a:ln>
          </p:spPr>
          <p:style>
            <a:lnRef idx="1">
              <a:schemeClr val="dk1"/>
            </a:lnRef>
            <a:fillRef idx="0">
              <a:schemeClr val="dk1"/>
            </a:fillRef>
            <a:effectRef idx="0">
              <a:schemeClr val="dk1"/>
            </a:effectRef>
            <a:fontRef idx="minor">
              <a:schemeClr val="tx1"/>
            </a:fontRef>
          </p:style>
        </p:cxnSp>
        <p:cxnSp>
          <p:nvCxnSpPr>
            <p:cNvPr id="29" name="Straight Connector 21"/>
            <p:cNvCxnSpPr>
              <a:stCxn id="21" idx="7"/>
              <a:endCxn id="16" idx="7"/>
            </p:cNvCxnSpPr>
            <p:nvPr/>
          </p:nvCxnSpPr>
          <p:spPr>
            <a:xfrm flipH="1">
              <a:off x="7734339" y="2385386"/>
              <a:ext cx="313453" cy="1263328"/>
            </a:xfrm>
            <a:prstGeom prst="line">
              <a:avLst/>
            </a:prstGeom>
            <a:ln>
              <a:solidFill>
                <a:srgbClr val="FFFFFF">
                  <a:alpha val="50000"/>
                </a:srgbClr>
              </a:solidFill>
            </a:ln>
          </p:spPr>
          <p:style>
            <a:lnRef idx="1">
              <a:schemeClr val="dk1"/>
            </a:lnRef>
            <a:fillRef idx="0">
              <a:schemeClr val="dk1"/>
            </a:fillRef>
            <a:effectRef idx="0">
              <a:schemeClr val="dk1"/>
            </a:effectRef>
            <a:fontRef idx="minor">
              <a:schemeClr val="tx1"/>
            </a:fontRef>
          </p:style>
        </p:cxnSp>
        <p:cxnSp>
          <p:nvCxnSpPr>
            <p:cNvPr id="30" name="Straight Connector 22"/>
            <p:cNvCxnSpPr>
              <a:stCxn id="21" idx="7"/>
              <a:endCxn id="15" idx="7"/>
            </p:cNvCxnSpPr>
            <p:nvPr/>
          </p:nvCxnSpPr>
          <p:spPr>
            <a:xfrm flipH="1">
              <a:off x="6524974" y="2385386"/>
              <a:ext cx="1522818" cy="1468889"/>
            </a:xfrm>
            <a:prstGeom prst="line">
              <a:avLst/>
            </a:prstGeom>
            <a:ln>
              <a:solidFill>
                <a:srgbClr val="FFFFFF">
                  <a:alpha val="50000"/>
                </a:srgbClr>
              </a:solidFill>
            </a:ln>
          </p:spPr>
          <p:style>
            <a:lnRef idx="1">
              <a:schemeClr val="dk1"/>
            </a:lnRef>
            <a:fillRef idx="0">
              <a:schemeClr val="dk1"/>
            </a:fillRef>
            <a:effectRef idx="0">
              <a:schemeClr val="dk1"/>
            </a:effectRef>
            <a:fontRef idx="minor">
              <a:schemeClr val="tx1"/>
            </a:fontRef>
          </p:style>
        </p:cxnSp>
      </p:grpSp>
      <p:sp>
        <p:nvSpPr>
          <p:cNvPr id="42" name="AutoShape 124"/>
          <p:cNvSpPr/>
          <p:nvPr/>
        </p:nvSpPr>
        <p:spPr bwMode="auto">
          <a:xfrm>
            <a:off x="740179" y="3201165"/>
            <a:ext cx="194273" cy="376154"/>
          </a:xfrm>
          <a:custGeom>
            <a:avLst/>
            <a:gdLst>
              <a:gd name="T0" fmla="*/ 828041724 w 21331"/>
              <a:gd name="T1" fmla="*/ 2147483647 h 21465"/>
              <a:gd name="T2" fmla="*/ 726816926 w 21331"/>
              <a:gd name="T3" fmla="*/ 2147483647 h 21465"/>
              <a:gd name="T4" fmla="*/ 480879698 w 21331"/>
              <a:gd name="T5" fmla="*/ 2147483647 h 21465"/>
              <a:gd name="T6" fmla="*/ 353896558 w 21331"/>
              <a:gd name="T7" fmla="*/ 2147483647 h 21465"/>
              <a:gd name="T8" fmla="*/ 107878606 w 21331"/>
              <a:gd name="T9" fmla="*/ 2147483647 h 21465"/>
              <a:gd name="T10" fmla="*/ 6929399 w 21331"/>
              <a:gd name="T11" fmla="*/ 2147483647 h 21465"/>
              <a:gd name="T12" fmla="*/ 38712779 w 21331"/>
              <a:gd name="T13" fmla="*/ 2147483647 h 21465"/>
              <a:gd name="T14" fmla="*/ 135946612 w 21331"/>
              <a:gd name="T15" fmla="*/ 2147483647 h 21465"/>
              <a:gd name="T16" fmla="*/ 217284788 w 21331"/>
              <a:gd name="T17" fmla="*/ 2147483647 h 21465"/>
              <a:gd name="T18" fmla="*/ 251222123 w 21331"/>
              <a:gd name="T19" fmla="*/ 2147483647 h 21465"/>
              <a:gd name="T20" fmla="*/ 120874593 w 21331"/>
              <a:gd name="T21" fmla="*/ 2147483647 h 21465"/>
              <a:gd name="T22" fmla="*/ 265551212 w 21331"/>
              <a:gd name="T23" fmla="*/ 2147483647 h 21465"/>
              <a:gd name="T24" fmla="*/ 251261099 w 21331"/>
              <a:gd name="T25" fmla="*/ 2147483647 h 21465"/>
              <a:gd name="T26" fmla="*/ 319216309 w 21331"/>
              <a:gd name="T27" fmla="*/ 2147483647 h 21465"/>
              <a:gd name="T28" fmla="*/ 393274496 w 21331"/>
              <a:gd name="T29" fmla="*/ 2147483647 h 21465"/>
              <a:gd name="T30" fmla="*/ 393118590 w 21331"/>
              <a:gd name="T31" fmla="*/ 2147483647 h 21465"/>
              <a:gd name="T32" fmla="*/ 378558624 w 21331"/>
              <a:gd name="T33" fmla="*/ 2147483647 h 21465"/>
              <a:gd name="T34" fmla="*/ 456139679 w 21331"/>
              <a:gd name="T35" fmla="*/ 2147483647 h 21465"/>
              <a:gd name="T36" fmla="*/ 441696628 w 21331"/>
              <a:gd name="T37" fmla="*/ 2147483647 h 21465"/>
              <a:gd name="T38" fmla="*/ 441537966 w 21331"/>
              <a:gd name="T39" fmla="*/ 2147483647 h 21465"/>
              <a:gd name="T40" fmla="*/ 515793608 w 21331"/>
              <a:gd name="T41" fmla="*/ 2147483647 h 21465"/>
              <a:gd name="T42" fmla="*/ 583590325 w 21331"/>
              <a:gd name="T43" fmla="*/ 2147483647 h 21465"/>
              <a:gd name="T44" fmla="*/ 569302983 w 21331"/>
              <a:gd name="T45" fmla="*/ 2147483647 h 21465"/>
              <a:gd name="T46" fmla="*/ 714096530 w 21331"/>
              <a:gd name="T47" fmla="*/ 2147483647 h 21465"/>
              <a:gd name="T48" fmla="*/ 583590325 w 21331"/>
              <a:gd name="T49" fmla="*/ 2147483647 h 21465"/>
              <a:gd name="T50" fmla="*/ 617566453 w 21331"/>
              <a:gd name="T51" fmla="*/ 2147483647 h 21465"/>
              <a:gd name="T52" fmla="*/ 698985353 w 21331"/>
              <a:gd name="T53" fmla="*/ 2147483647 h 21465"/>
              <a:gd name="T54" fmla="*/ 796063477 w 21331"/>
              <a:gd name="T55" fmla="*/ 2147483647 h 21465"/>
              <a:gd name="T56" fmla="*/ 828041724 w 21331"/>
              <a:gd name="T57" fmla="*/ 2147483647 h 21465"/>
              <a:gd name="T58" fmla="*/ 269895159 w 21331"/>
              <a:gd name="T59" fmla="*/ 1780739658 h 21465"/>
              <a:gd name="T60" fmla="*/ 171369972 w 21331"/>
              <a:gd name="T61" fmla="*/ 2147483647 h 21465"/>
              <a:gd name="T62" fmla="*/ 301366925 w 21331"/>
              <a:gd name="T63" fmla="*/ 1974013449 h 21465"/>
              <a:gd name="T64" fmla="*/ 409715610 w 21331"/>
              <a:gd name="T65" fmla="*/ 2147483647 h 21465"/>
              <a:gd name="T66" fmla="*/ 522330684 w 21331"/>
              <a:gd name="T67" fmla="*/ 1902078900 h 21465"/>
              <a:gd name="T68" fmla="*/ 663600955 w 21331"/>
              <a:gd name="T69" fmla="*/ 2147483647 h 21465"/>
              <a:gd name="T70" fmla="*/ 565075782 w 21331"/>
              <a:gd name="T71" fmla="*/ 1780204027 h 21465"/>
              <a:gd name="T72" fmla="*/ 696441831 w 21331"/>
              <a:gd name="T73" fmla="*/ 2147483647 h 21465"/>
              <a:gd name="T74" fmla="*/ 596939885 w 21331"/>
              <a:gd name="T75" fmla="*/ 1588020500 h 21465"/>
              <a:gd name="T76" fmla="*/ 692136677 w 21331"/>
              <a:gd name="T77" fmla="*/ 1820465337 h 21465"/>
              <a:gd name="T78" fmla="*/ 583512372 w 21331"/>
              <a:gd name="T79" fmla="*/ 1155836484 h 21465"/>
              <a:gd name="T80" fmla="*/ 543900787 w 21331"/>
              <a:gd name="T81" fmla="*/ 617386365 h 21465"/>
              <a:gd name="T82" fmla="*/ 441148399 w 21331"/>
              <a:gd name="T83" fmla="*/ 25763295 h 21465"/>
              <a:gd name="T84" fmla="*/ 301169272 w 21331"/>
              <a:gd name="T85" fmla="*/ 459554124 h 21465"/>
              <a:gd name="T86" fmla="*/ 294985754 w 21331"/>
              <a:gd name="T87" fmla="*/ 549735186 h 21465"/>
              <a:gd name="T88" fmla="*/ 251497531 w 21331"/>
              <a:gd name="T89" fmla="*/ 1155300880 h 21465"/>
              <a:gd name="T90" fmla="*/ 142873240 w 21331"/>
              <a:gd name="T91" fmla="*/ 1820465337 h 21465"/>
              <a:gd name="T92" fmla="*/ 238070230 w 21331"/>
              <a:gd name="T93" fmla="*/ 1588020500 h 21465"/>
              <a:gd name="T94" fmla="*/ 138529110 w 21331"/>
              <a:gd name="T95" fmla="*/ 2147483647 h 21465"/>
              <a:gd name="T96" fmla="*/ 269895159 w 21331"/>
              <a:gd name="T97" fmla="*/ 1780739658 h 21465"/>
              <a:gd name="T98" fmla="*/ 269895159 w 21331"/>
              <a:gd name="T99" fmla="*/ 1780739658 h 214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331" h="21465">
                <a:moveTo>
                  <a:pt x="21154" y="11501"/>
                </a:moveTo>
                <a:cubicBezTo>
                  <a:pt x="20885" y="10961"/>
                  <a:pt x="19722" y="9170"/>
                  <a:pt x="18568" y="7385"/>
                </a:cubicBezTo>
                <a:cubicBezTo>
                  <a:pt x="17416" y="5596"/>
                  <a:pt x="15525" y="5350"/>
                  <a:pt x="12285" y="5350"/>
                </a:cubicBezTo>
                <a:lnTo>
                  <a:pt x="9041" y="5350"/>
                </a:lnTo>
                <a:cubicBezTo>
                  <a:pt x="5804" y="5350"/>
                  <a:pt x="3910" y="5596"/>
                  <a:pt x="2756" y="7385"/>
                </a:cubicBezTo>
                <a:cubicBezTo>
                  <a:pt x="1605" y="9170"/>
                  <a:pt x="442" y="10961"/>
                  <a:pt x="177" y="11501"/>
                </a:cubicBezTo>
                <a:cubicBezTo>
                  <a:pt x="-135" y="12129"/>
                  <a:pt x="-130" y="12666"/>
                  <a:pt x="989" y="12842"/>
                </a:cubicBezTo>
                <a:cubicBezTo>
                  <a:pt x="2145" y="13023"/>
                  <a:pt x="3004" y="12642"/>
                  <a:pt x="3473" y="11932"/>
                </a:cubicBezTo>
                <a:cubicBezTo>
                  <a:pt x="3482" y="11925"/>
                  <a:pt x="5551" y="8485"/>
                  <a:pt x="5551" y="8485"/>
                </a:cubicBezTo>
                <a:lnTo>
                  <a:pt x="6418" y="8485"/>
                </a:lnTo>
                <a:lnTo>
                  <a:pt x="3088" y="14913"/>
                </a:lnTo>
                <a:lnTo>
                  <a:pt x="6784" y="14913"/>
                </a:lnTo>
                <a:lnTo>
                  <a:pt x="6419" y="20358"/>
                </a:lnTo>
                <a:cubicBezTo>
                  <a:pt x="6419" y="20969"/>
                  <a:pt x="7067" y="21465"/>
                  <a:pt x="8155" y="21465"/>
                </a:cubicBezTo>
                <a:cubicBezTo>
                  <a:pt x="9241" y="21465"/>
                  <a:pt x="10047" y="20969"/>
                  <a:pt x="10047" y="20355"/>
                </a:cubicBezTo>
                <a:cubicBezTo>
                  <a:pt x="10047" y="20332"/>
                  <a:pt x="10043" y="20309"/>
                  <a:pt x="10043" y="20286"/>
                </a:cubicBezTo>
                <a:lnTo>
                  <a:pt x="9671" y="14913"/>
                </a:lnTo>
                <a:lnTo>
                  <a:pt x="11653" y="14913"/>
                </a:lnTo>
                <a:lnTo>
                  <a:pt x="11284" y="20286"/>
                </a:lnTo>
                <a:cubicBezTo>
                  <a:pt x="11284" y="20309"/>
                  <a:pt x="11280" y="20332"/>
                  <a:pt x="11280" y="20355"/>
                </a:cubicBezTo>
                <a:cubicBezTo>
                  <a:pt x="11280" y="20969"/>
                  <a:pt x="12087" y="21465"/>
                  <a:pt x="13177" y="21465"/>
                </a:cubicBezTo>
                <a:cubicBezTo>
                  <a:pt x="14267" y="21465"/>
                  <a:pt x="14909" y="20969"/>
                  <a:pt x="14909" y="20358"/>
                </a:cubicBezTo>
                <a:lnTo>
                  <a:pt x="14544" y="14913"/>
                </a:lnTo>
                <a:lnTo>
                  <a:pt x="18243" y="14913"/>
                </a:lnTo>
                <a:lnTo>
                  <a:pt x="14909" y="8485"/>
                </a:lnTo>
                <a:lnTo>
                  <a:pt x="15777" y="8485"/>
                </a:lnTo>
                <a:cubicBezTo>
                  <a:pt x="15777" y="8485"/>
                  <a:pt x="17849" y="11925"/>
                  <a:pt x="17857" y="11932"/>
                </a:cubicBezTo>
                <a:cubicBezTo>
                  <a:pt x="18325" y="12642"/>
                  <a:pt x="19183" y="13023"/>
                  <a:pt x="20337" y="12842"/>
                </a:cubicBezTo>
                <a:cubicBezTo>
                  <a:pt x="21465" y="12666"/>
                  <a:pt x="21465" y="12129"/>
                  <a:pt x="21154" y="11501"/>
                </a:cubicBezTo>
                <a:close/>
                <a:moveTo>
                  <a:pt x="6895" y="3317"/>
                </a:moveTo>
                <a:cubicBezTo>
                  <a:pt x="5688" y="3966"/>
                  <a:pt x="4378" y="4398"/>
                  <a:pt x="4378" y="4398"/>
                </a:cubicBezTo>
                <a:cubicBezTo>
                  <a:pt x="4378" y="4398"/>
                  <a:pt x="6436" y="4194"/>
                  <a:pt x="7699" y="3677"/>
                </a:cubicBezTo>
                <a:cubicBezTo>
                  <a:pt x="8249" y="4351"/>
                  <a:pt x="9277" y="4811"/>
                  <a:pt x="10467" y="4811"/>
                </a:cubicBezTo>
                <a:cubicBezTo>
                  <a:pt x="11737" y="4811"/>
                  <a:pt x="12826" y="4291"/>
                  <a:pt x="13344" y="3543"/>
                </a:cubicBezTo>
                <a:cubicBezTo>
                  <a:pt x="14547" y="4159"/>
                  <a:pt x="16953" y="4398"/>
                  <a:pt x="16953" y="4398"/>
                </a:cubicBezTo>
                <a:cubicBezTo>
                  <a:pt x="16953" y="4398"/>
                  <a:pt x="15641" y="3966"/>
                  <a:pt x="14436" y="3316"/>
                </a:cubicBezTo>
                <a:cubicBezTo>
                  <a:pt x="15693" y="3845"/>
                  <a:pt x="17792" y="4054"/>
                  <a:pt x="17792" y="4054"/>
                </a:cubicBezTo>
                <a:cubicBezTo>
                  <a:pt x="17792" y="4054"/>
                  <a:pt x="16463" y="3616"/>
                  <a:pt x="15250" y="2958"/>
                </a:cubicBezTo>
                <a:cubicBezTo>
                  <a:pt x="16408" y="3265"/>
                  <a:pt x="17682" y="3391"/>
                  <a:pt x="17682" y="3391"/>
                </a:cubicBezTo>
                <a:cubicBezTo>
                  <a:pt x="17682" y="3391"/>
                  <a:pt x="16209" y="2942"/>
                  <a:pt x="14907" y="2153"/>
                </a:cubicBezTo>
                <a:cubicBezTo>
                  <a:pt x="14389" y="1841"/>
                  <a:pt x="14145" y="1473"/>
                  <a:pt x="13895" y="1150"/>
                </a:cubicBezTo>
                <a:cubicBezTo>
                  <a:pt x="13646" y="647"/>
                  <a:pt x="12630" y="194"/>
                  <a:pt x="11270" y="48"/>
                </a:cubicBezTo>
                <a:cubicBezTo>
                  <a:pt x="9572" y="-135"/>
                  <a:pt x="7994" y="226"/>
                  <a:pt x="7694" y="856"/>
                </a:cubicBezTo>
                <a:cubicBezTo>
                  <a:pt x="7641" y="911"/>
                  <a:pt x="7584" y="959"/>
                  <a:pt x="7536" y="1024"/>
                </a:cubicBezTo>
                <a:cubicBezTo>
                  <a:pt x="7269" y="1376"/>
                  <a:pt x="7009" y="1800"/>
                  <a:pt x="6425" y="2152"/>
                </a:cubicBezTo>
                <a:cubicBezTo>
                  <a:pt x="5123" y="2941"/>
                  <a:pt x="3650" y="3391"/>
                  <a:pt x="3650" y="3391"/>
                </a:cubicBezTo>
                <a:cubicBezTo>
                  <a:pt x="3650" y="3391"/>
                  <a:pt x="4922" y="3264"/>
                  <a:pt x="6082" y="2958"/>
                </a:cubicBezTo>
                <a:cubicBezTo>
                  <a:pt x="4867" y="3615"/>
                  <a:pt x="3539" y="4053"/>
                  <a:pt x="3539" y="4053"/>
                </a:cubicBezTo>
                <a:cubicBezTo>
                  <a:pt x="3539" y="4053"/>
                  <a:pt x="5637" y="3845"/>
                  <a:pt x="6895" y="3317"/>
                </a:cubicBezTo>
                <a:close/>
                <a:moveTo>
                  <a:pt x="6895" y="3317"/>
                </a:moveTo>
              </a:path>
            </a:pathLst>
          </a:custGeom>
          <a:solidFill>
            <a:srgbClr val="14C7BE"/>
          </a:solidFill>
          <a:ln>
            <a:noFill/>
          </a:ln>
        </p:spPr>
        <p:txBody>
          <a:bodyPr lIns="0" tIns="0" rIns="0" bIns="0"/>
          <a:lstStyle/>
          <a:p>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3" name="Rectangle 129"/>
          <p:cNvSpPr/>
          <p:nvPr/>
        </p:nvSpPr>
        <p:spPr bwMode="auto">
          <a:xfrm>
            <a:off x="1006140" y="3442466"/>
            <a:ext cx="785958" cy="18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9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rPr>
              <a:t>Females</a:t>
            </a:r>
            <a:endPar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endParaRPr>
          </a:p>
        </p:txBody>
      </p:sp>
      <p:sp>
        <p:nvSpPr>
          <p:cNvPr id="44" name="Rectangle 129"/>
          <p:cNvSpPr/>
          <p:nvPr/>
        </p:nvSpPr>
        <p:spPr bwMode="auto">
          <a:xfrm>
            <a:off x="1006140" y="3121350"/>
            <a:ext cx="785958" cy="36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rPr>
              <a:t>51M</a:t>
            </a:r>
            <a:endParaRPr lang="en-US" sz="2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endParaRPr>
          </a:p>
        </p:txBody>
      </p:sp>
      <p:sp>
        <p:nvSpPr>
          <p:cNvPr id="45" name="AutoShape 137"/>
          <p:cNvSpPr/>
          <p:nvPr/>
        </p:nvSpPr>
        <p:spPr bwMode="auto">
          <a:xfrm>
            <a:off x="1880560" y="3192942"/>
            <a:ext cx="168575" cy="374099"/>
          </a:xfrm>
          <a:custGeom>
            <a:avLst/>
            <a:gdLst>
              <a:gd name="T0" fmla="*/ 234766792 w 21600"/>
              <a:gd name="T1" fmla="*/ 2147483647 h 21600"/>
              <a:gd name="T2" fmla="*/ 337407682 w 21600"/>
              <a:gd name="T3" fmla="*/ 1122755862 h 21600"/>
              <a:gd name="T4" fmla="*/ 234766792 w 21600"/>
              <a:gd name="T5" fmla="*/ 0 h 21600"/>
              <a:gd name="T6" fmla="*/ 132167871 w 21600"/>
              <a:gd name="T7" fmla="*/ 1122755862 h 21600"/>
              <a:gd name="T8" fmla="*/ 234766792 w 21600"/>
              <a:gd name="T9" fmla="*/ 2147483647 h 21600"/>
              <a:gd name="T10" fmla="*/ 455899427 w 21600"/>
              <a:gd name="T11" fmla="*/ 2147483647 h 21600"/>
              <a:gd name="T12" fmla="*/ 294603659 w 21600"/>
              <a:gd name="T13" fmla="*/ 2147483647 h 21600"/>
              <a:gd name="T14" fmla="*/ 161337750 w 21600"/>
              <a:gd name="T15" fmla="*/ 2147483647 h 21600"/>
              <a:gd name="T16" fmla="*/ 0 w 21600"/>
              <a:gd name="T17" fmla="*/ 2147483647 h 21600"/>
              <a:gd name="T18" fmla="*/ 0 w 21600"/>
              <a:gd name="T19" fmla="*/ 2147483647 h 21600"/>
              <a:gd name="T20" fmla="*/ 41981 w 21600"/>
              <a:gd name="T21" fmla="*/ 2147483647 h 21600"/>
              <a:gd name="T22" fmla="*/ 0 w 21600"/>
              <a:gd name="T23" fmla="*/ 2147483647 h 21600"/>
              <a:gd name="T24" fmla="*/ 42803878 w 21600"/>
              <a:gd name="T25" fmla="*/ 2147483647 h 21600"/>
              <a:gd name="T26" fmla="*/ 85586844 w 21600"/>
              <a:gd name="T27" fmla="*/ 2147483647 h 21600"/>
              <a:gd name="T28" fmla="*/ 85565920 w 21600"/>
              <a:gd name="T29" fmla="*/ 2147483647 h 21600"/>
              <a:gd name="T30" fmla="*/ 85565920 w 21600"/>
              <a:gd name="T31" fmla="*/ 2147483647 h 21600"/>
              <a:gd name="T32" fmla="*/ 104834930 w 21600"/>
              <a:gd name="T33" fmla="*/ 2147483647 h 21600"/>
              <a:gd name="T34" fmla="*/ 104834930 w 21600"/>
              <a:gd name="T35" fmla="*/ 2147483647 h 21600"/>
              <a:gd name="T36" fmla="*/ 104878803 w 21600"/>
              <a:gd name="T37" fmla="*/ 2147483647 h 21600"/>
              <a:gd name="T38" fmla="*/ 104878803 w 21600"/>
              <a:gd name="T39" fmla="*/ 2147483647 h 21600"/>
              <a:gd name="T40" fmla="*/ 159078924 w 21600"/>
              <a:gd name="T41" fmla="*/ 2147483647 h 21600"/>
              <a:gd name="T42" fmla="*/ 213343856 w 21600"/>
              <a:gd name="T43" fmla="*/ 2147483647 h 21600"/>
              <a:gd name="T44" fmla="*/ 213196686 w 21600"/>
              <a:gd name="T45" fmla="*/ 2147483647 h 21600"/>
              <a:gd name="T46" fmla="*/ 213196686 w 21600"/>
              <a:gd name="T47" fmla="*/ 2147483647 h 21600"/>
              <a:gd name="T48" fmla="*/ 244539668 w 21600"/>
              <a:gd name="T49" fmla="*/ 2147483647 h 21600"/>
              <a:gd name="T50" fmla="*/ 244539668 w 21600"/>
              <a:gd name="T51" fmla="*/ 2147483647 h 21600"/>
              <a:gd name="T52" fmla="*/ 298804587 w 21600"/>
              <a:gd name="T53" fmla="*/ 2147483647 h 21600"/>
              <a:gd name="T54" fmla="*/ 353069518 w 21600"/>
              <a:gd name="T55" fmla="*/ 2147483647 h 21600"/>
              <a:gd name="T56" fmla="*/ 352836626 w 21600"/>
              <a:gd name="T57" fmla="*/ 2147483647 h 21600"/>
              <a:gd name="T58" fmla="*/ 352836626 w 21600"/>
              <a:gd name="T59" fmla="*/ 2147483647 h 21600"/>
              <a:gd name="T60" fmla="*/ 352878619 w 21600"/>
              <a:gd name="T61" fmla="*/ 2147483647 h 21600"/>
              <a:gd name="T62" fmla="*/ 352878619 w 21600"/>
              <a:gd name="T63" fmla="*/ 2147483647 h 21600"/>
              <a:gd name="T64" fmla="*/ 370249533 w 21600"/>
              <a:gd name="T65" fmla="*/ 2147483647 h 21600"/>
              <a:gd name="T66" fmla="*/ 370249533 w 21600"/>
              <a:gd name="T67" fmla="*/ 2147483647 h 21600"/>
              <a:gd name="T68" fmla="*/ 370249533 w 21600"/>
              <a:gd name="T69" fmla="*/ 2147483647 h 21600"/>
              <a:gd name="T70" fmla="*/ 413095537 w 21600"/>
              <a:gd name="T71" fmla="*/ 2147483647 h 21600"/>
              <a:gd name="T72" fmla="*/ 455899427 w 21600"/>
              <a:gd name="T73" fmla="*/ 2147483647 h 21600"/>
              <a:gd name="T74" fmla="*/ 455899427 w 21600"/>
              <a:gd name="T75" fmla="*/ 2147483647 h 21600"/>
              <a:gd name="T76" fmla="*/ 455899427 w 21600"/>
              <a:gd name="T77" fmla="*/ 2147483647 h 21600"/>
              <a:gd name="T78" fmla="*/ 455899427 w 21600"/>
              <a:gd name="T79" fmla="*/ 2147483647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1123" y="4385"/>
                </a:moveTo>
                <a:cubicBezTo>
                  <a:pt x="13807" y="4385"/>
                  <a:pt x="15986" y="3403"/>
                  <a:pt x="15986" y="2192"/>
                </a:cubicBezTo>
                <a:cubicBezTo>
                  <a:pt x="15986" y="981"/>
                  <a:pt x="13807" y="0"/>
                  <a:pt x="11123" y="0"/>
                </a:cubicBezTo>
                <a:cubicBezTo>
                  <a:pt x="8438" y="0"/>
                  <a:pt x="6262" y="981"/>
                  <a:pt x="6262" y="2192"/>
                </a:cubicBezTo>
                <a:cubicBezTo>
                  <a:pt x="6262" y="3403"/>
                  <a:pt x="8438" y="4385"/>
                  <a:pt x="11123" y="4385"/>
                </a:cubicBezTo>
                <a:close/>
                <a:moveTo>
                  <a:pt x="21600" y="8199"/>
                </a:moveTo>
                <a:cubicBezTo>
                  <a:pt x="21600" y="6295"/>
                  <a:pt x="18177" y="4752"/>
                  <a:pt x="13958" y="4752"/>
                </a:cubicBezTo>
                <a:lnTo>
                  <a:pt x="7644" y="4752"/>
                </a:lnTo>
                <a:cubicBezTo>
                  <a:pt x="3423" y="4752"/>
                  <a:pt x="0" y="6295"/>
                  <a:pt x="0" y="8199"/>
                </a:cubicBezTo>
                <a:lnTo>
                  <a:pt x="0" y="12797"/>
                </a:lnTo>
                <a:lnTo>
                  <a:pt x="2" y="12797"/>
                </a:lnTo>
                <a:cubicBezTo>
                  <a:pt x="2" y="12798"/>
                  <a:pt x="0" y="12800"/>
                  <a:pt x="0" y="12801"/>
                </a:cubicBezTo>
                <a:cubicBezTo>
                  <a:pt x="0" y="13307"/>
                  <a:pt x="908" y="13717"/>
                  <a:pt x="2028" y="13717"/>
                </a:cubicBezTo>
                <a:cubicBezTo>
                  <a:pt x="3148" y="13717"/>
                  <a:pt x="4055" y="13307"/>
                  <a:pt x="4055" y="12801"/>
                </a:cubicBezTo>
                <a:cubicBezTo>
                  <a:pt x="4055" y="12794"/>
                  <a:pt x="4054" y="12786"/>
                  <a:pt x="4054" y="12777"/>
                </a:cubicBezTo>
                <a:lnTo>
                  <a:pt x="4054" y="8030"/>
                </a:lnTo>
                <a:lnTo>
                  <a:pt x="4967" y="8030"/>
                </a:lnTo>
                <a:lnTo>
                  <a:pt x="4967" y="13764"/>
                </a:lnTo>
                <a:lnTo>
                  <a:pt x="4969" y="13764"/>
                </a:lnTo>
                <a:lnTo>
                  <a:pt x="4969" y="20442"/>
                </a:lnTo>
                <a:cubicBezTo>
                  <a:pt x="4971" y="21082"/>
                  <a:pt x="6121" y="21600"/>
                  <a:pt x="7537" y="21600"/>
                </a:cubicBezTo>
                <a:cubicBezTo>
                  <a:pt x="8958" y="21600"/>
                  <a:pt x="10108" y="21081"/>
                  <a:pt x="10108" y="20441"/>
                </a:cubicBezTo>
                <a:cubicBezTo>
                  <a:pt x="10108" y="20416"/>
                  <a:pt x="10104" y="20391"/>
                  <a:pt x="10101" y="20366"/>
                </a:cubicBezTo>
                <a:lnTo>
                  <a:pt x="10101" y="13764"/>
                </a:lnTo>
                <a:lnTo>
                  <a:pt x="11586" y="13764"/>
                </a:lnTo>
                <a:lnTo>
                  <a:pt x="11586" y="20442"/>
                </a:lnTo>
                <a:cubicBezTo>
                  <a:pt x="11590" y="21082"/>
                  <a:pt x="12737" y="21600"/>
                  <a:pt x="14157" y="21600"/>
                </a:cubicBezTo>
                <a:cubicBezTo>
                  <a:pt x="15575" y="21600"/>
                  <a:pt x="16728" y="21081"/>
                  <a:pt x="16728" y="20441"/>
                </a:cubicBezTo>
                <a:cubicBezTo>
                  <a:pt x="16728" y="20416"/>
                  <a:pt x="16721" y="20391"/>
                  <a:pt x="16717" y="20366"/>
                </a:cubicBezTo>
                <a:lnTo>
                  <a:pt x="16717" y="13764"/>
                </a:lnTo>
                <a:lnTo>
                  <a:pt x="16719" y="13764"/>
                </a:lnTo>
                <a:lnTo>
                  <a:pt x="16719" y="8030"/>
                </a:lnTo>
                <a:lnTo>
                  <a:pt x="17542" y="8030"/>
                </a:lnTo>
                <a:lnTo>
                  <a:pt x="17542" y="12797"/>
                </a:lnTo>
                <a:cubicBezTo>
                  <a:pt x="17542" y="12798"/>
                  <a:pt x="17542" y="12800"/>
                  <a:pt x="17542" y="12801"/>
                </a:cubicBezTo>
                <a:cubicBezTo>
                  <a:pt x="17542" y="13307"/>
                  <a:pt x="18451" y="13717"/>
                  <a:pt x="19572" y="13717"/>
                </a:cubicBezTo>
                <a:cubicBezTo>
                  <a:pt x="20690" y="13717"/>
                  <a:pt x="21600" y="13307"/>
                  <a:pt x="21600" y="12801"/>
                </a:cubicBezTo>
                <a:cubicBezTo>
                  <a:pt x="21600" y="12800"/>
                  <a:pt x="21600" y="12798"/>
                  <a:pt x="21600" y="12797"/>
                </a:cubicBezTo>
                <a:lnTo>
                  <a:pt x="21600" y="8199"/>
                </a:lnTo>
                <a:close/>
                <a:moveTo>
                  <a:pt x="21600" y="8199"/>
                </a:moveTo>
              </a:path>
            </a:pathLst>
          </a:custGeom>
          <a:solidFill>
            <a:srgbClr val="14C7BE"/>
          </a:solidFill>
          <a:ln>
            <a:noFill/>
          </a:ln>
        </p:spPr>
        <p:txBody>
          <a:bodyPr lIns="0" tIns="0" rIns="0" bIns="0"/>
          <a:lstStyle/>
          <a:p>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6" name="Rectangle 129"/>
          <p:cNvSpPr/>
          <p:nvPr/>
        </p:nvSpPr>
        <p:spPr bwMode="auto">
          <a:xfrm>
            <a:off x="2119606" y="3442466"/>
            <a:ext cx="785959" cy="18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9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rPr>
              <a:t>Males</a:t>
            </a:r>
            <a:endPar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endParaRPr>
          </a:p>
        </p:txBody>
      </p:sp>
      <p:sp>
        <p:nvSpPr>
          <p:cNvPr id="47" name="Rectangle 129"/>
          <p:cNvSpPr/>
          <p:nvPr/>
        </p:nvSpPr>
        <p:spPr bwMode="auto">
          <a:xfrm>
            <a:off x="2119606" y="3121350"/>
            <a:ext cx="785959" cy="36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rPr>
              <a:t>46M</a:t>
            </a:r>
            <a:endParaRPr lang="en-US" sz="2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endParaRPr>
          </a:p>
        </p:txBody>
      </p:sp>
      <p:sp>
        <p:nvSpPr>
          <p:cNvPr id="48" name="AutoShape 116"/>
          <p:cNvSpPr/>
          <p:nvPr/>
        </p:nvSpPr>
        <p:spPr bwMode="auto">
          <a:xfrm>
            <a:off x="733559" y="3843889"/>
            <a:ext cx="229221" cy="422403"/>
          </a:xfrm>
          <a:custGeom>
            <a:avLst/>
            <a:gdLst>
              <a:gd name="T0" fmla="*/ 1009508478 w 21477"/>
              <a:gd name="T1" fmla="*/ 2147483647 h 21600"/>
              <a:gd name="T2" fmla="*/ 872863548 w 21477"/>
              <a:gd name="T3" fmla="*/ 1397021243 h 21600"/>
              <a:gd name="T4" fmla="*/ 862235955 w 21477"/>
              <a:gd name="T5" fmla="*/ 1357056374 h 21600"/>
              <a:gd name="T6" fmla="*/ 847618170 w 21477"/>
              <a:gd name="T7" fmla="*/ 1310422487 h 21600"/>
              <a:gd name="T8" fmla="*/ 835288654 w 21477"/>
              <a:gd name="T9" fmla="*/ 1274619245 h 21600"/>
              <a:gd name="T10" fmla="*/ 823254751 w 21477"/>
              <a:gd name="T11" fmla="*/ 1244660198 h 21600"/>
              <a:gd name="T12" fmla="*/ 807015729 w 21477"/>
              <a:gd name="T13" fmla="*/ 1209684556 h 21600"/>
              <a:gd name="T14" fmla="*/ 794538407 w 21477"/>
              <a:gd name="T15" fmla="*/ 1188047856 h 21600"/>
              <a:gd name="T16" fmla="*/ 781546211 w 21477"/>
              <a:gd name="T17" fmla="*/ 1168893023 h 21600"/>
              <a:gd name="T18" fmla="*/ 764643965 w 21477"/>
              <a:gd name="T19" fmla="*/ 1149737253 h 21600"/>
              <a:gd name="T20" fmla="*/ 751575681 w 21477"/>
              <a:gd name="T21" fmla="*/ 1138933039 h 21600"/>
              <a:gd name="T22" fmla="*/ 737772735 w 21477"/>
              <a:gd name="T23" fmla="*/ 1132263115 h 21600"/>
              <a:gd name="T24" fmla="*/ 720351263 w 21477"/>
              <a:gd name="T25" fmla="*/ 1128101489 h 21600"/>
              <a:gd name="T26" fmla="*/ 702925177 w 21477"/>
              <a:gd name="T27" fmla="*/ 1132263115 h 21600"/>
              <a:gd name="T28" fmla="*/ 689198581 w 21477"/>
              <a:gd name="T29" fmla="*/ 1138933039 h 21600"/>
              <a:gd name="T30" fmla="*/ 676130034 w 21477"/>
              <a:gd name="T31" fmla="*/ 1149737253 h 21600"/>
              <a:gd name="T32" fmla="*/ 659299787 w 21477"/>
              <a:gd name="T33" fmla="*/ 1168893023 h 21600"/>
              <a:gd name="T34" fmla="*/ 646083714 w 21477"/>
              <a:gd name="T35" fmla="*/ 1188047856 h 21600"/>
              <a:gd name="T36" fmla="*/ 633906339 w 21477"/>
              <a:gd name="T37" fmla="*/ 1209684556 h 21600"/>
              <a:gd name="T38" fmla="*/ 617591247 w 21477"/>
              <a:gd name="T39" fmla="*/ 1244660198 h 21600"/>
              <a:gd name="T40" fmla="*/ 605557343 w 21477"/>
              <a:gd name="T41" fmla="*/ 1274619245 h 21600"/>
              <a:gd name="T42" fmla="*/ 593671230 w 21477"/>
              <a:gd name="T43" fmla="*/ 1308768222 h 21600"/>
              <a:gd name="T44" fmla="*/ 578686113 w 21477"/>
              <a:gd name="T45" fmla="*/ 1357056374 h 21600"/>
              <a:gd name="T46" fmla="*/ 567906099 w 21477"/>
              <a:gd name="T47" fmla="*/ 1397021243 h 21600"/>
              <a:gd name="T48" fmla="*/ 557498047 w 21477"/>
              <a:gd name="T49" fmla="*/ 1438639441 h 21600"/>
              <a:gd name="T50" fmla="*/ 720275193 w 21477"/>
              <a:gd name="T51" fmla="*/ 2147483647 h 21600"/>
              <a:gd name="T52" fmla="*/ 891982591 w 21477"/>
              <a:gd name="T53" fmla="*/ 1220516137 h 21600"/>
              <a:gd name="T54" fmla="*/ 720203457 w 21477"/>
              <a:gd name="T55" fmla="*/ 0 h 21600"/>
              <a:gd name="T56" fmla="*/ 548419988 w 21477"/>
              <a:gd name="T57" fmla="*/ 1220516137 h 21600"/>
              <a:gd name="T58" fmla="*/ 1420620840 w 21477"/>
              <a:gd name="T59" fmla="*/ 2147483647 h 21600"/>
              <a:gd name="T60" fmla="*/ 1254224922 w 21477"/>
              <a:gd name="T61" fmla="*/ 2147483647 h 21600"/>
              <a:gd name="T62" fmla="*/ 610577827 w 21477"/>
              <a:gd name="T63" fmla="*/ 2147483647 h 21600"/>
              <a:gd name="T64" fmla="*/ 12105639 w 21477"/>
              <a:gd name="T65" fmla="*/ 2147483647 h 21600"/>
              <a:gd name="T66" fmla="*/ 234751811 w 21477"/>
              <a:gd name="T67" fmla="*/ 2147483647 h 21600"/>
              <a:gd name="T68" fmla="*/ 433626052 w 21477"/>
              <a:gd name="T69" fmla="*/ 2147483647 h 21600"/>
              <a:gd name="T70" fmla="*/ 458284820 w 21477"/>
              <a:gd name="T71" fmla="*/ 2147483647 h 21600"/>
              <a:gd name="T72" fmla="*/ 550560714 w 21477"/>
              <a:gd name="T73" fmla="*/ 2147483647 h 21600"/>
              <a:gd name="T74" fmla="*/ 678123234 w 21477"/>
              <a:gd name="T75" fmla="*/ 2147483647 h 21600"/>
              <a:gd name="T76" fmla="*/ 787009833 w 21477"/>
              <a:gd name="T77" fmla="*/ 2147483647 h 21600"/>
              <a:gd name="T78" fmla="*/ 761912277 w 21477"/>
              <a:gd name="T79" fmla="*/ 2147483647 h 21600"/>
              <a:gd name="T80" fmla="*/ 1006996069 w 21477"/>
              <a:gd name="T81" fmla="*/ 2147483647 h 21600"/>
              <a:gd name="T82" fmla="*/ 1243964677 w 21477"/>
              <a:gd name="T83" fmla="*/ 2147483647 h 21600"/>
              <a:gd name="T84" fmla="*/ 1305826920 w 21477"/>
              <a:gd name="T85" fmla="*/ 2147483647 h 21600"/>
              <a:gd name="T86" fmla="*/ 1414713519 w 21477"/>
              <a:gd name="T87" fmla="*/ 2147483647 h 21600"/>
              <a:gd name="T88" fmla="*/ 1585462641 w 21477"/>
              <a:gd name="T89" fmla="*/ 2147483647 h 21600"/>
              <a:gd name="T90" fmla="*/ 1243964677 w 21477"/>
              <a:gd name="T91" fmla="*/ 2147483647 h 21600"/>
              <a:gd name="T92" fmla="*/ 1006996069 w 21477"/>
              <a:gd name="T93" fmla="*/ 2147483647 h 21600"/>
              <a:gd name="T94" fmla="*/ 1205798574 w 21477"/>
              <a:gd name="T95" fmla="*/ 2147483647 h 21600"/>
              <a:gd name="T96" fmla="*/ 1243964677 w 21477"/>
              <a:gd name="T97" fmla="*/ 2147483647 h 216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477" h="21600">
                <a:moveTo>
                  <a:pt x="9757" y="5635"/>
                </a:moveTo>
                <a:cubicBezTo>
                  <a:pt x="11919" y="5635"/>
                  <a:pt x="13675" y="4678"/>
                  <a:pt x="13675" y="3495"/>
                </a:cubicBezTo>
                <a:cubicBezTo>
                  <a:pt x="13675" y="2743"/>
                  <a:pt x="12963" y="2083"/>
                  <a:pt x="11890" y="1701"/>
                </a:cubicBezTo>
                <a:cubicBezTo>
                  <a:pt x="11869" y="1693"/>
                  <a:pt x="11846" y="1685"/>
                  <a:pt x="11824" y="1678"/>
                </a:cubicBezTo>
                <a:cubicBezTo>
                  <a:pt x="11799" y="1670"/>
                  <a:pt x="11774" y="1661"/>
                  <a:pt x="11749" y="1653"/>
                </a:cubicBezTo>
                <a:cubicBezTo>
                  <a:pt x="11725" y="1646"/>
                  <a:pt x="11702" y="1638"/>
                  <a:pt x="11680" y="1630"/>
                </a:cubicBezTo>
                <a:cubicBezTo>
                  <a:pt x="11654" y="1622"/>
                  <a:pt x="11627" y="1614"/>
                  <a:pt x="11602" y="1607"/>
                </a:cubicBezTo>
                <a:cubicBezTo>
                  <a:pt x="11562" y="1596"/>
                  <a:pt x="11520" y="1585"/>
                  <a:pt x="11482" y="1574"/>
                </a:cubicBezTo>
                <a:cubicBezTo>
                  <a:pt x="11454" y="1566"/>
                  <a:pt x="11427" y="1560"/>
                  <a:pt x="11401" y="1552"/>
                </a:cubicBezTo>
                <a:cubicBezTo>
                  <a:pt x="11372" y="1545"/>
                  <a:pt x="11344" y="1537"/>
                  <a:pt x="11315" y="1531"/>
                </a:cubicBezTo>
                <a:cubicBezTo>
                  <a:pt x="11291" y="1526"/>
                  <a:pt x="11267" y="1521"/>
                  <a:pt x="11242" y="1515"/>
                </a:cubicBezTo>
                <a:cubicBezTo>
                  <a:pt x="11211" y="1508"/>
                  <a:pt x="11182" y="1502"/>
                  <a:pt x="11152" y="1495"/>
                </a:cubicBezTo>
                <a:cubicBezTo>
                  <a:pt x="11130" y="1490"/>
                  <a:pt x="11105" y="1486"/>
                  <a:pt x="11084" y="1481"/>
                </a:cubicBezTo>
                <a:cubicBezTo>
                  <a:pt x="11032" y="1471"/>
                  <a:pt x="10982" y="1462"/>
                  <a:pt x="10932" y="1453"/>
                </a:cubicBezTo>
                <a:cubicBezTo>
                  <a:pt x="10915" y="1450"/>
                  <a:pt x="10898" y="1448"/>
                  <a:pt x="10881" y="1446"/>
                </a:cubicBezTo>
                <a:cubicBezTo>
                  <a:pt x="10842" y="1439"/>
                  <a:pt x="10803" y="1432"/>
                  <a:pt x="10763" y="1427"/>
                </a:cubicBezTo>
                <a:cubicBezTo>
                  <a:pt x="10742" y="1424"/>
                  <a:pt x="10720" y="1421"/>
                  <a:pt x="10700" y="1418"/>
                </a:cubicBezTo>
                <a:cubicBezTo>
                  <a:pt x="10661" y="1413"/>
                  <a:pt x="10623" y="1408"/>
                  <a:pt x="10587" y="1404"/>
                </a:cubicBezTo>
                <a:cubicBezTo>
                  <a:pt x="10567" y="1402"/>
                  <a:pt x="10548" y="1399"/>
                  <a:pt x="10527" y="1397"/>
                </a:cubicBezTo>
                <a:cubicBezTo>
                  <a:pt x="10471" y="1391"/>
                  <a:pt x="10415" y="1385"/>
                  <a:pt x="10358" y="1381"/>
                </a:cubicBezTo>
                <a:cubicBezTo>
                  <a:pt x="10349" y="1379"/>
                  <a:pt x="10342" y="1379"/>
                  <a:pt x="10335" y="1379"/>
                </a:cubicBezTo>
                <a:cubicBezTo>
                  <a:pt x="10285" y="1374"/>
                  <a:pt x="10231" y="1371"/>
                  <a:pt x="10181" y="1368"/>
                </a:cubicBezTo>
                <a:cubicBezTo>
                  <a:pt x="10162" y="1367"/>
                  <a:pt x="10143" y="1366"/>
                  <a:pt x="10123" y="1366"/>
                </a:cubicBezTo>
                <a:cubicBezTo>
                  <a:pt x="10080" y="1364"/>
                  <a:pt x="10038" y="1361"/>
                  <a:pt x="9994" y="1360"/>
                </a:cubicBezTo>
                <a:cubicBezTo>
                  <a:pt x="9976" y="1359"/>
                  <a:pt x="9957" y="1358"/>
                  <a:pt x="9940" y="1358"/>
                </a:cubicBezTo>
                <a:cubicBezTo>
                  <a:pt x="9878" y="1356"/>
                  <a:pt x="9818" y="1355"/>
                  <a:pt x="9758" y="1355"/>
                </a:cubicBezTo>
                <a:cubicBezTo>
                  <a:pt x="9697" y="1355"/>
                  <a:pt x="9636" y="1356"/>
                  <a:pt x="9577" y="1358"/>
                </a:cubicBezTo>
                <a:cubicBezTo>
                  <a:pt x="9558" y="1358"/>
                  <a:pt x="9541" y="1359"/>
                  <a:pt x="9522" y="1360"/>
                </a:cubicBezTo>
                <a:cubicBezTo>
                  <a:pt x="9478" y="1361"/>
                  <a:pt x="9437" y="1364"/>
                  <a:pt x="9391" y="1366"/>
                </a:cubicBezTo>
                <a:cubicBezTo>
                  <a:pt x="9373" y="1366"/>
                  <a:pt x="9354" y="1367"/>
                  <a:pt x="9336" y="1368"/>
                </a:cubicBezTo>
                <a:cubicBezTo>
                  <a:pt x="9285" y="1371"/>
                  <a:pt x="9233" y="1374"/>
                  <a:pt x="9182" y="1378"/>
                </a:cubicBezTo>
                <a:cubicBezTo>
                  <a:pt x="9174" y="1379"/>
                  <a:pt x="9166" y="1379"/>
                  <a:pt x="9159" y="1381"/>
                </a:cubicBezTo>
                <a:cubicBezTo>
                  <a:pt x="9103" y="1385"/>
                  <a:pt x="9046" y="1391"/>
                  <a:pt x="8989" y="1397"/>
                </a:cubicBezTo>
                <a:cubicBezTo>
                  <a:pt x="8969" y="1399"/>
                  <a:pt x="8950" y="1402"/>
                  <a:pt x="8931" y="1404"/>
                </a:cubicBezTo>
                <a:cubicBezTo>
                  <a:pt x="8893" y="1408"/>
                  <a:pt x="8854" y="1413"/>
                  <a:pt x="8818" y="1418"/>
                </a:cubicBezTo>
                <a:cubicBezTo>
                  <a:pt x="8796" y="1421"/>
                  <a:pt x="8774" y="1424"/>
                  <a:pt x="8752" y="1427"/>
                </a:cubicBezTo>
                <a:cubicBezTo>
                  <a:pt x="8713" y="1432"/>
                  <a:pt x="8674" y="1439"/>
                  <a:pt x="8635" y="1446"/>
                </a:cubicBezTo>
                <a:cubicBezTo>
                  <a:pt x="8618" y="1448"/>
                  <a:pt x="8602" y="1450"/>
                  <a:pt x="8587" y="1453"/>
                </a:cubicBezTo>
                <a:cubicBezTo>
                  <a:pt x="8535" y="1462"/>
                  <a:pt x="8483" y="1471"/>
                  <a:pt x="8433" y="1481"/>
                </a:cubicBezTo>
                <a:cubicBezTo>
                  <a:pt x="8411" y="1486"/>
                  <a:pt x="8389" y="1491"/>
                  <a:pt x="8366" y="1495"/>
                </a:cubicBezTo>
                <a:cubicBezTo>
                  <a:pt x="8336" y="1502"/>
                  <a:pt x="8306" y="1508"/>
                  <a:pt x="8276" y="1515"/>
                </a:cubicBezTo>
                <a:cubicBezTo>
                  <a:pt x="8251" y="1521"/>
                  <a:pt x="8228" y="1526"/>
                  <a:pt x="8203" y="1531"/>
                </a:cubicBezTo>
                <a:cubicBezTo>
                  <a:pt x="8173" y="1538"/>
                  <a:pt x="8144" y="1545"/>
                  <a:pt x="8116" y="1552"/>
                </a:cubicBezTo>
                <a:cubicBezTo>
                  <a:pt x="8090" y="1559"/>
                  <a:pt x="8067" y="1565"/>
                  <a:pt x="8042" y="1572"/>
                </a:cubicBezTo>
                <a:cubicBezTo>
                  <a:pt x="7997" y="1583"/>
                  <a:pt x="7955" y="1596"/>
                  <a:pt x="7913" y="1607"/>
                </a:cubicBezTo>
                <a:cubicBezTo>
                  <a:pt x="7888" y="1614"/>
                  <a:pt x="7865" y="1622"/>
                  <a:pt x="7839" y="1630"/>
                </a:cubicBezTo>
                <a:cubicBezTo>
                  <a:pt x="7817" y="1638"/>
                  <a:pt x="7791" y="1646"/>
                  <a:pt x="7767" y="1653"/>
                </a:cubicBezTo>
                <a:cubicBezTo>
                  <a:pt x="7741" y="1661"/>
                  <a:pt x="7718" y="1669"/>
                  <a:pt x="7693" y="1678"/>
                </a:cubicBezTo>
                <a:cubicBezTo>
                  <a:pt x="7669" y="1685"/>
                  <a:pt x="7646" y="1693"/>
                  <a:pt x="7625" y="1702"/>
                </a:cubicBezTo>
                <a:cubicBezTo>
                  <a:pt x="7600" y="1711"/>
                  <a:pt x="7576" y="1719"/>
                  <a:pt x="7552" y="1728"/>
                </a:cubicBezTo>
                <a:cubicBezTo>
                  <a:pt x="6518" y="2112"/>
                  <a:pt x="5841" y="2761"/>
                  <a:pt x="5841" y="3495"/>
                </a:cubicBezTo>
                <a:cubicBezTo>
                  <a:pt x="5839" y="4678"/>
                  <a:pt x="7593" y="5635"/>
                  <a:pt x="9757" y="5635"/>
                </a:cubicBezTo>
                <a:close/>
                <a:moveTo>
                  <a:pt x="9757" y="1101"/>
                </a:moveTo>
                <a:cubicBezTo>
                  <a:pt x="10611" y="1101"/>
                  <a:pt x="11409" y="1235"/>
                  <a:pt x="12083" y="1466"/>
                </a:cubicBezTo>
                <a:cubicBezTo>
                  <a:pt x="12099" y="1406"/>
                  <a:pt x="12107" y="1346"/>
                  <a:pt x="12107" y="1285"/>
                </a:cubicBezTo>
                <a:cubicBezTo>
                  <a:pt x="12107" y="575"/>
                  <a:pt x="11054" y="0"/>
                  <a:pt x="9756" y="0"/>
                </a:cubicBezTo>
                <a:cubicBezTo>
                  <a:pt x="8457" y="0"/>
                  <a:pt x="7405" y="575"/>
                  <a:pt x="7405" y="1285"/>
                </a:cubicBezTo>
                <a:cubicBezTo>
                  <a:pt x="7405" y="1346"/>
                  <a:pt x="7414" y="1406"/>
                  <a:pt x="7429" y="1466"/>
                </a:cubicBezTo>
                <a:cubicBezTo>
                  <a:pt x="8106" y="1235"/>
                  <a:pt x="8903" y="1101"/>
                  <a:pt x="9757" y="1101"/>
                </a:cubicBezTo>
                <a:close/>
                <a:moveTo>
                  <a:pt x="19244" y="13110"/>
                </a:moveTo>
                <a:cubicBezTo>
                  <a:pt x="19613" y="12864"/>
                  <a:pt x="19556" y="12476"/>
                  <a:pt x="19350" y="12040"/>
                </a:cubicBezTo>
                <a:cubicBezTo>
                  <a:pt x="19106" y="11521"/>
                  <a:pt x="18045" y="9804"/>
                  <a:pt x="16990" y="8090"/>
                </a:cubicBezTo>
                <a:cubicBezTo>
                  <a:pt x="15935" y="6376"/>
                  <a:pt x="14206" y="6139"/>
                  <a:pt x="11243" y="6139"/>
                </a:cubicBezTo>
                <a:lnTo>
                  <a:pt x="8271" y="6139"/>
                </a:lnTo>
                <a:cubicBezTo>
                  <a:pt x="5310" y="6139"/>
                  <a:pt x="3579" y="6376"/>
                  <a:pt x="2525" y="8090"/>
                </a:cubicBezTo>
                <a:cubicBezTo>
                  <a:pt x="1469" y="9804"/>
                  <a:pt x="409" y="11521"/>
                  <a:pt x="164" y="12040"/>
                </a:cubicBezTo>
                <a:cubicBezTo>
                  <a:pt x="-123" y="12645"/>
                  <a:pt x="-121" y="13157"/>
                  <a:pt x="908" y="13326"/>
                </a:cubicBezTo>
                <a:cubicBezTo>
                  <a:pt x="1965" y="13500"/>
                  <a:pt x="2750" y="13135"/>
                  <a:pt x="3180" y="12455"/>
                </a:cubicBezTo>
                <a:cubicBezTo>
                  <a:pt x="3185" y="12449"/>
                  <a:pt x="5082" y="9147"/>
                  <a:pt x="5082" y="9147"/>
                </a:cubicBezTo>
                <a:lnTo>
                  <a:pt x="5874" y="9147"/>
                </a:lnTo>
                <a:lnTo>
                  <a:pt x="1864" y="16366"/>
                </a:lnTo>
                <a:lnTo>
                  <a:pt x="6208" y="16366"/>
                </a:lnTo>
                <a:lnTo>
                  <a:pt x="5873" y="20539"/>
                </a:lnTo>
                <a:cubicBezTo>
                  <a:pt x="5874" y="21125"/>
                  <a:pt x="6463" y="21600"/>
                  <a:pt x="7458" y="21600"/>
                </a:cubicBezTo>
                <a:cubicBezTo>
                  <a:pt x="8453" y="21600"/>
                  <a:pt x="9193" y="21125"/>
                  <a:pt x="9193" y="20537"/>
                </a:cubicBezTo>
                <a:cubicBezTo>
                  <a:pt x="9193" y="20514"/>
                  <a:pt x="9189" y="20491"/>
                  <a:pt x="9186" y="20467"/>
                </a:cubicBezTo>
                <a:lnTo>
                  <a:pt x="8851" y="16366"/>
                </a:lnTo>
                <a:lnTo>
                  <a:pt x="10661" y="16366"/>
                </a:lnTo>
                <a:lnTo>
                  <a:pt x="10326" y="20467"/>
                </a:lnTo>
                <a:cubicBezTo>
                  <a:pt x="10323" y="20491"/>
                  <a:pt x="10321" y="20514"/>
                  <a:pt x="10321" y="20537"/>
                </a:cubicBezTo>
                <a:cubicBezTo>
                  <a:pt x="10321" y="21125"/>
                  <a:pt x="11061" y="21600"/>
                  <a:pt x="12056" y="21600"/>
                </a:cubicBezTo>
                <a:cubicBezTo>
                  <a:pt x="13051" y="21600"/>
                  <a:pt x="13640" y="21125"/>
                  <a:pt x="13641" y="20539"/>
                </a:cubicBezTo>
                <a:lnTo>
                  <a:pt x="13305" y="16366"/>
                </a:lnTo>
                <a:lnTo>
                  <a:pt x="16851" y="16366"/>
                </a:lnTo>
                <a:lnTo>
                  <a:pt x="16851" y="21516"/>
                </a:lnTo>
                <a:lnTo>
                  <a:pt x="17689" y="21516"/>
                </a:lnTo>
                <a:lnTo>
                  <a:pt x="17689" y="14372"/>
                </a:lnTo>
                <a:cubicBezTo>
                  <a:pt x="17690" y="13927"/>
                  <a:pt x="18350" y="13568"/>
                  <a:pt x="19164" y="13567"/>
                </a:cubicBezTo>
                <a:cubicBezTo>
                  <a:pt x="19979" y="13568"/>
                  <a:pt x="20636" y="13927"/>
                  <a:pt x="20638" y="14372"/>
                </a:cubicBezTo>
                <a:lnTo>
                  <a:pt x="21477" y="14372"/>
                </a:lnTo>
                <a:cubicBezTo>
                  <a:pt x="21477" y="13688"/>
                  <a:pt x="20483" y="13133"/>
                  <a:pt x="19244" y="13110"/>
                </a:cubicBezTo>
                <a:close/>
                <a:moveTo>
                  <a:pt x="16851" y="14372"/>
                </a:moveTo>
                <a:lnTo>
                  <a:pt x="16851" y="14928"/>
                </a:lnTo>
                <a:lnTo>
                  <a:pt x="13641" y="9148"/>
                </a:lnTo>
                <a:lnTo>
                  <a:pt x="14433" y="9148"/>
                </a:lnTo>
                <a:cubicBezTo>
                  <a:pt x="14433" y="9148"/>
                  <a:pt x="16329" y="12449"/>
                  <a:pt x="16334" y="12455"/>
                </a:cubicBezTo>
                <a:cubicBezTo>
                  <a:pt x="16646" y="12949"/>
                  <a:pt x="17145" y="13277"/>
                  <a:pt x="17799" y="13352"/>
                </a:cubicBezTo>
                <a:cubicBezTo>
                  <a:pt x="17225" y="13582"/>
                  <a:pt x="16853" y="13953"/>
                  <a:pt x="16851" y="14372"/>
                </a:cubicBezTo>
                <a:close/>
                <a:moveTo>
                  <a:pt x="16851" y="14372"/>
                </a:moveTo>
              </a:path>
            </a:pathLst>
          </a:custGeom>
          <a:solidFill>
            <a:srgbClr val="14C7BE"/>
          </a:solidFill>
          <a:ln>
            <a:noFill/>
          </a:ln>
        </p:spPr>
        <p:txBody>
          <a:bodyPr lIns="0" tIns="0" rIns="0" bIns="0"/>
          <a:lstStyle/>
          <a:p>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9" name="Rectangle 129"/>
          <p:cNvSpPr/>
          <p:nvPr/>
        </p:nvSpPr>
        <p:spPr bwMode="auto">
          <a:xfrm>
            <a:off x="1006140" y="4093810"/>
            <a:ext cx="785958" cy="18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9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rPr>
              <a:t>Females</a:t>
            </a:r>
            <a:endPar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endParaRPr>
          </a:p>
        </p:txBody>
      </p:sp>
      <p:sp>
        <p:nvSpPr>
          <p:cNvPr id="50" name="Rectangle 129"/>
          <p:cNvSpPr/>
          <p:nvPr/>
        </p:nvSpPr>
        <p:spPr bwMode="auto">
          <a:xfrm>
            <a:off x="1006140" y="3772694"/>
            <a:ext cx="785958" cy="36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rPr>
              <a:t>21M</a:t>
            </a:r>
            <a:endParaRPr lang="en-US" sz="2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endParaRPr>
          </a:p>
        </p:txBody>
      </p:sp>
      <p:sp>
        <p:nvSpPr>
          <p:cNvPr id="51" name="AutoShape 138"/>
          <p:cNvSpPr/>
          <p:nvPr/>
        </p:nvSpPr>
        <p:spPr bwMode="auto">
          <a:xfrm>
            <a:off x="1860303" y="3860333"/>
            <a:ext cx="229221" cy="403903"/>
          </a:xfrm>
          <a:custGeom>
            <a:avLst/>
            <a:gdLst>
              <a:gd name="T0" fmla="*/ 1290860061 w 21599"/>
              <a:gd name="T1" fmla="*/ 2147483647 h 21600"/>
              <a:gd name="T2" fmla="*/ 1292233892 w 21599"/>
              <a:gd name="T3" fmla="*/ 2147483647 h 21600"/>
              <a:gd name="T4" fmla="*/ 902526043 w 21599"/>
              <a:gd name="T5" fmla="*/ 2147483647 h 21600"/>
              <a:gd name="T6" fmla="*/ 389633175 w 21599"/>
              <a:gd name="T7" fmla="*/ 2147483647 h 21600"/>
              <a:gd name="T8" fmla="*/ 0 w 21599"/>
              <a:gd name="T9" fmla="*/ 2147483647 h 21600"/>
              <a:gd name="T10" fmla="*/ 121168313 w 21599"/>
              <a:gd name="T11" fmla="*/ 2147483647 h 21600"/>
              <a:gd name="T12" fmla="*/ 242411594 w 21599"/>
              <a:gd name="T13" fmla="*/ 2147483647 h 21600"/>
              <a:gd name="T14" fmla="*/ 297115609 w 21599"/>
              <a:gd name="T15" fmla="*/ 2147483647 h 21600"/>
              <a:gd name="T16" fmla="*/ 297185989 w 21599"/>
              <a:gd name="T17" fmla="*/ 2147483647 h 21600"/>
              <a:gd name="T18" fmla="*/ 450901961 w 21599"/>
              <a:gd name="T19" fmla="*/ 2147483647 h 21600"/>
              <a:gd name="T20" fmla="*/ 604115850 w 21599"/>
              <a:gd name="T21" fmla="*/ 2147483647 h 21600"/>
              <a:gd name="T22" fmla="*/ 693168222 w 21599"/>
              <a:gd name="T23" fmla="*/ 2147483647 h 21600"/>
              <a:gd name="T24" fmla="*/ 847029527 w 21599"/>
              <a:gd name="T25" fmla="*/ 2147483647 h 21600"/>
              <a:gd name="T26" fmla="*/ 1000098329 w 21599"/>
              <a:gd name="T27" fmla="*/ 2147483647 h 21600"/>
              <a:gd name="T28" fmla="*/ 1000243662 w 21599"/>
              <a:gd name="T29" fmla="*/ 2147483647 h 21600"/>
              <a:gd name="T30" fmla="*/ 1049531633 w 21599"/>
              <a:gd name="T31" fmla="*/ 2147483647 h 21600"/>
              <a:gd name="T32" fmla="*/ 1049676966 w 21599"/>
              <a:gd name="T33" fmla="*/ 2147483647 h 21600"/>
              <a:gd name="T34" fmla="*/ 1170920247 w 21599"/>
              <a:gd name="T35" fmla="*/ 2147483647 h 21600"/>
              <a:gd name="T36" fmla="*/ 1210609695 w 21599"/>
              <a:gd name="T37" fmla="*/ 2147483647 h 21600"/>
              <a:gd name="T38" fmla="*/ 1273613356 w 21599"/>
              <a:gd name="T39" fmla="*/ 2147483647 h 21600"/>
              <a:gd name="T40" fmla="*/ 1384681079 w 21599"/>
              <a:gd name="T41" fmla="*/ 2147483647 h 21600"/>
              <a:gd name="T42" fmla="*/ 1558747889 w 21599"/>
              <a:gd name="T43" fmla="*/ 2147483647 h 21600"/>
              <a:gd name="T44" fmla="*/ 452707232 w 21599"/>
              <a:gd name="T45" fmla="*/ 2147483647 h 21600"/>
              <a:gd name="T46" fmla="*/ 463243835 w 21599"/>
              <a:gd name="T47" fmla="*/ 2147483647 h 21600"/>
              <a:gd name="T48" fmla="*/ 474070840 w 21599"/>
              <a:gd name="T49" fmla="*/ 2147483647 h 21600"/>
              <a:gd name="T50" fmla="*/ 485325254 w 21599"/>
              <a:gd name="T51" fmla="*/ 2147483647 h 21600"/>
              <a:gd name="T52" fmla="*/ 496945023 w 21599"/>
              <a:gd name="T53" fmla="*/ 2147483647 h 21600"/>
              <a:gd name="T54" fmla="*/ 508855195 w 21599"/>
              <a:gd name="T55" fmla="*/ 2147483647 h 21600"/>
              <a:gd name="T56" fmla="*/ 521122379 w 21599"/>
              <a:gd name="T57" fmla="*/ 2147483647 h 21600"/>
              <a:gd name="T58" fmla="*/ 533825035 w 21599"/>
              <a:gd name="T59" fmla="*/ 2147483647 h 21600"/>
              <a:gd name="T60" fmla="*/ 546959673 w 21599"/>
              <a:gd name="T61" fmla="*/ 2147483647 h 21600"/>
              <a:gd name="T62" fmla="*/ 560309745 w 21599"/>
              <a:gd name="T63" fmla="*/ 2147483647 h 21600"/>
              <a:gd name="T64" fmla="*/ 573950497 w 21599"/>
              <a:gd name="T65" fmla="*/ 2147483647 h 21600"/>
              <a:gd name="T66" fmla="*/ 587877341 w 21599"/>
              <a:gd name="T67" fmla="*/ 2147483647 h 21600"/>
              <a:gd name="T68" fmla="*/ 602020176 w 21599"/>
              <a:gd name="T69" fmla="*/ 2147483647 h 21600"/>
              <a:gd name="T70" fmla="*/ 616598746 w 21599"/>
              <a:gd name="T71" fmla="*/ 2147483647 h 21600"/>
              <a:gd name="T72" fmla="*/ 631322664 w 21599"/>
              <a:gd name="T73" fmla="*/ 2147483647 h 21600"/>
              <a:gd name="T74" fmla="*/ 661272289 w 21599"/>
              <a:gd name="T75" fmla="*/ 2147483647 h 21600"/>
              <a:gd name="T76" fmla="*/ 675991896 w 21599"/>
              <a:gd name="T77" fmla="*/ 2147483647 h 21600"/>
              <a:gd name="T78" fmla="*/ 690500086 w 21599"/>
              <a:gd name="T79" fmla="*/ 2147483647 h 21600"/>
              <a:gd name="T80" fmla="*/ 704642643 w 21599"/>
              <a:gd name="T81" fmla="*/ 2147483647 h 21600"/>
              <a:gd name="T82" fmla="*/ 718499107 w 21599"/>
              <a:gd name="T83" fmla="*/ 2147483647 h 21600"/>
              <a:gd name="T84" fmla="*/ 732139860 w 21599"/>
              <a:gd name="T85" fmla="*/ 2147483647 h 21600"/>
              <a:gd name="T86" fmla="*/ 745419551 w 21599"/>
              <a:gd name="T87" fmla="*/ 2147483647 h 21600"/>
              <a:gd name="T88" fmla="*/ 758408857 w 21599"/>
              <a:gd name="T89" fmla="*/ 2147483647 h 21600"/>
              <a:gd name="T90" fmla="*/ 771182155 w 21599"/>
              <a:gd name="T91" fmla="*/ 2147483647 h 21600"/>
              <a:gd name="T92" fmla="*/ 783594409 w 21599"/>
              <a:gd name="T93" fmla="*/ 2147483647 h 21600"/>
              <a:gd name="T94" fmla="*/ 795429907 w 21599"/>
              <a:gd name="T95" fmla="*/ 2147483647 h 21600"/>
              <a:gd name="T96" fmla="*/ 807049659 w 21599"/>
              <a:gd name="T97" fmla="*/ 2147483647 h 21600"/>
              <a:gd name="T98" fmla="*/ 818378764 w 21599"/>
              <a:gd name="T99" fmla="*/ 2147483647 h 21600"/>
              <a:gd name="T100" fmla="*/ 829135390 w 21599"/>
              <a:gd name="T101" fmla="*/ 2147483647 h 21600"/>
              <a:gd name="T102" fmla="*/ 941352348 w 21599"/>
              <a:gd name="T103" fmla="*/ 1616820396 h 21600"/>
              <a:gd name="T104" fmla="*/ 351022320 w 21599"/>
              <a:gd name="T105" fmla="*/ 1616820396 h 21600"/>
              <a:gd name="T106" fmla="*/ 452707232 w 21599"/>
              <a:gd name="T107" fmla="*/ 2147483647 h 21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599" h="21600">
                <a:moveTo>
                  <a:pt x="19188" y="12338"/>
                </a:moveTo>
                <a:cubicBezTo>
                  <a:pt x="18708" y="12338"/>
                  <a:pt x="18263" y="12418"/>
                  <a:pt x="17887" y="12554"/>
                </a:cubicBezTo>
                <a:cubicBezTo>
                  <a:pt x="17901" y="12507"/>
                  <a:pt x="17906" y="12459"/>
                  <a:pt x="17906" y="12410"/>
                </a:cubicBezTo>
                <a:cubicBezTo>
                  <a:pt x="17906" y="12408"/>
                  <a:pt x="17906" y="12407"/>
                  <a:pt x="17906" y="12405"/>
                </a:cubicBezTo>
                <a:lnTo>
                  <a:pt x="17906" y="7602"/>
                </a:lnTo>
                <a:cubicBezTo>
                  <a:pt x="17906" y="5794"/>
                  <a:pt x="15562" y="4298"/>
                  <a:pt x="12506" y="4041"/>
                </a:cubicBezTo>
                <a:cubicBezTo>
                  <a:pt x="11649" y="4611"/>
                  <a:pt x="10375" y="4976"/>
                  <a:pt x="8953" y="4976"/>
                </a:cubicBezTo>
                <a:cubicBezTo>
                  <a:pt x="7530" y="4976"/>
                  <a:pt x="6255" y="4611"/>
                  <a:pt x="5399" y="4041"/>
                </a:cubicBezTo>
                <a:cubicBezTo>
                  <a:pt x="2344" y="4298"/>
                  <a:pt x="0" y="5794"/>
                  <a:pt x="0" y="7602"/>
                </a:cubicBezTo>
                <a:lnTo>
                  <a:pt x="0" y="12405"/>
                </a:lnTo>
                <a:cubicBezTo>
                  <a:pt x="0" y="12407"/>
                  <a:pt x="0" y="12408"/>
                  <a:pt x="0" y="12410"/>
                </a:cubicBezTo>
                <a:cubicBezTo>
                  <a:pt x="0" y="12937"/>
                  <a:pt x="752" y="13365"/>
                  <a:pt x="1679" y="13365"/>
                </a:cubicBezTo>
                <a:cubicBezTo>
                  <a:pt x="2608" y="13365"/>
                  <a:pt x="3362" y="12937"/>
                  <a:pt x="3362" y="12410"/>
                </a:cubicBezTo>
                <a:cubicBezTo>
                  <a:pt x="3362" y="12393"/>
                  <a:pt x="3361" y="12376"/>
                  <a:pt x="3359" y="12357"/>
                </a:cubicBezTo>
                <a:lnTo>
                  <a:pt x="3359" y="7426"/>
                </a:lnTo>
                <a:lnTo>
                  <a:pt x="4117" y="7426"/>
                </a:lnTo>
                <a:lnTo>
                  <a:pt x="4117" y="14576"/>
                </a:lnTo>
                <a:lnTo>
                  <a:pt x="4118" y="14576"/>
                </a:lnTo>
                <a:lnTo>
                  <a:pt x="4118" y="20392"/>
                </a:lnTo>
                <a:cubicBezTo>
                  <a:pt x="4118" y="21058"/>
                  <a:pt x="5074" y="21600"/>
                  <a:pt x="6248" y="21600"/>
                </a:cubicBezTo>
                <a:cubicBezTo>
                  <a:pt x="7424" y="21600"/>
                  <a:pt x="8378" y="21058"/>
                  <a:pt x="8378" y="20390"/>
                </a:cubicBezTo>
                <a:cubicBezTo>
                  <a:pt x="8378" y="20358"/>
                  <a:pt x="8376" y="20328"/>
                  <a:pt x="8371" y="20296"/>
                </a:cubicBezTo>
                <a:lnTo>
                  <a:pt x="8371" y="14576"/>
                </a:lnTo>
                <a:lnTo>
                  <a:pt x="9605" y="14576"/>
                </a:lnTo>
                <a:lnTo>
                  <a:pt x="9605" y="20392"/>
                </a:lnTo>
                <a:cubicBezTo>
                  <a:pt x="9607" y="21058"/>
                  <a:pt x="10559" y="21600"/>
                  <a:pt x="11737" y="21600"/>
                </a:cubicBezTo>
                <a:cubicBezTo>
                  <a:pt x="12913" y="21600"/>
                  <a:pt x="13866" y="21058"/>
                  <a:pt x="13866" y="20390"/>
                </a:cubicBezTo>
                <a:cubicBezTo>
                  <a:pt x="13866" y="20358"/>
                  <a:pt x="13863" y="20328"/>
                  <a:pt x="13858" y="20296"/>
                </a:cubicBezTo>
                <a:lnTo>
                  <a:pt x="13858" y="14576"/>
                </a:lnTo>
                <a:lnTo>
                  <a:pt x="13860" y="14576"/>
                </a:lnTo>
                <a:lnTo>
                  <a:pt x="13860" y="7426"/>
                </a:lnTo>
                <a:lnTo>
                  <a:pt x="14543" y="7426"/>
                </a:lnTo>
                <a:lnTo>
                  <a:pt x="14543" y="12405"/>
                </a:lnTo>
                <a:lnTo>
                  <a:pt x="14545" y="12405"/>
                </a:lnTo>
                <a:cubicBezTo>
                  <a:pt x="14545" y="12407"/>
                  <a:pt x="14543" y="12408"/>
                  <a:pt x="14543" y="12410"/>
                </a:cubicBezTo>
                <a:cubicBezTo>
                  <a:pt x="14543" y="12937"/>
                  <a:pt x="15298" y="13365"/>
                  <a:pt x="16225" y="13365"/>
                </a:cubicBezTo>
                <a:cubicBezTo>
                  <a:pt x="16463" y="13365"/>
                  <a:pt x="16687" y="13338"/>
                  <a:pt x="16890" y="13287"/>
                </a:cubicBezTo>
                <a:cubicBezTo>
                  <a:pt x="16816" y="13420"/>
                  <a:pt x="16775" y="13561"/>
                  <a:pt x="16775" y="13710"/>
                </a:cubicBezTo>
                <a:lnTo>
                  <a:pt x="16775" y="21467"/>
                </a:lnTo>
                <a:lnTo>
                  <a:pt x="17648" y="21467"/>
                </a:lnTo>
                <a:lnTo>
                  <a:pt x="17648" y="13710"/>
                </a:lnTo>
                <a:cubicBezTo>
                  <a:pt x="17651" y="13226"/>
                  <a:pt x="18339" y="12835"/>
                  <a:pt x="19187" y="12833"/>
                </a:cubicBezTo>
                <a:cubicBezTo>
                  <a:pt x="20039" y="12835"/>
                  <a:pt x="20724" y="13226"/>
                  <a:pt x="20726" y="13710"/>
                </a:cubicBezTo>
                <a:lnTo>
                  <a:pt x="21599" y="13710"/>
                </a:lnTo>
                <a:cubicBezTo>
                  <a:pt x="21600" y="12952"/>
                  <a:pt x="20521" y="12338"/>
                  <a:pt x="19188" y="12338"/>
                </a:cubicBezTo>
                <a:close/>
                <a:moveTo>
                  <a:pt x="6273" y="4077"/>
                </a:moveTo>
                <a:lnTo>
                  <a:pt x="6274" y="4077"/>
                </a:lnTo>
                <a:cubicBezTo>
                  <a:pt x="6320" y="4100"/>
                  <a:pt x="6368" y="4123"/>
                  <a:pt x="6419" y="4145"/>
                </a:cubicBezTo>
                <a:cubicBezTo>
                  <a:pt x="6419" y="4145"/>
                  <a:pt x="6421" y="4146"/>
                  <a:pt x="6422" y="4147"/>
                </a:cubicBezTo>
                <a:cubicBezTo>
                  <a:pt x="6470" y="4168"/>
                  <a:pt x="6520" y="4190"/>
                  <a:pt x="6569" y="4210"/>
                </a:cubicBezTo>
                <a:cubicBezTo>
                  <a:pt x="6572" y="4211"/>
                  <a:pt x="6573" y="4212"/>
                  <a:pt x="6575" y="4212"/>
                </a:cubicBezTo>
                <a:cubicBezTo>
                  <a:pt x="6624" y="4233"/>
                  <a:pt x="6675" y="4251"/>
                  <a:pt x="6725" y="4271"/>
                </a:cubicBezTo>
                <a:cubicBezTo>
                  <a:pt x="6729" y="4272"/>
                  <a:pt x="6733" y="4274"/>
                  <a:pt x="6737" y="4275"/>
                </a:cubicBezTo>
                <a:cubicBezTo>
                  <a:pt x="6785" y="4293"/>
                  <a:pt x="6836" y="4311"/>
                  <a:pt x="6886" y="4328"/>
                </a:cubicBezTo>
                <a:cubicBezTo>
                  <a:pt x="6890" y="4329"/>
                  <a:pt x="6898" y="4331"/>
                  <a:pt x="6904" y="4333"/>
                </a:cubicBezTo>
                <a:cubicBezTo>
                  <a:pt x="6953" y="4349"/>
                  <a:pt x="7001" y="4365"/>
                  <a:pt x="7051" y="4380"/>
                </a:cubicBezTo>
                <a:cubicBezTo>
                  <a:pt x="7060" y="4382"/>
                  <a:pt x="7068" y="4385"/>
                  <a:pt x="7076" y="4387"/>
                </a:cubicBezTo>
                <a:cubicBezTo>
                  <a:pt x="7124" y="4402"/>
                  <a:pt x="7174" y="4415"/>
                  <a:pt x="7221" y="4429"/>
                </a:cubicBezTo>
                <a:cubicBezTo>
                  <a:pt x="7233" y="4433"/>
                  <a:pt x="7244" y="4435"/>
                  <a:pt x="7256" y="4438"/>
                </a:cubicBezTo>
                <a:cubicBezTo>
                  <a:pt x="7303" y="4449"/>
                  <a:pt x="7349" y="4461"/>
                  <a:pt x="7397" y="4472"/>
                </a:cubicBezTo>
                <a:cubicBezTo>
                  <a:pt x="7413" y="4476"/>
                  <a:pt x="7425" y="4480"/>
                  <a:pt x="7440" y="4482"/>
                </a:cubicBezTo>
                <a:cubicBezTo>
                  <a:pt x="7487" y="4492"/>
                  <a:pt x="7532" y="4504"/>
                  <a:pt x="7579" y="4512"/>
                </a:cubicBezTo>
                <a:cubicBezTo>
                  <a:pt x="7595" y="4515"/>
                  <a:pt x="7612" y="4518"/>
                  <a:pt x="7631" y="4522"/>
                </a:cubicBezTo>
                <a:cubicBezTo>
                  <a:pt x="7675" y="4531"/>
                  <a:pt x="7719" y="4539"/>
                  <a:pt x="7764" y="4547"/>
                </a:cubicBezTo>
                <a:cubicBezTo>
                  <a:pt x="7785" y="4550"/>
                  <a:pt x="7807" y="4553"/>
                  <a:pt x="7826" y="4557"/>
                </a:cubicBezTo>
                <a:cubicBezTo>
                  <a:pt x="7869" y="4563"/>
                  <a:pt x="7910" y="4570"/>
                  <a:pt x="7953" y="4577"/>
                </a:cubicBezTo>
                <a:cubicBezTo>
                  <a:pt x="7977" y="4580"/>
                  <a:pt x="8001" y="4583"/>
                  <a:pt x="8027" y="4586"/>
                </a:cubicBezTo>
                <a:cubicBezTo>
                  <a:pt x="8066" y="4591"/>
                  <a:pt x="8106" y="4597"/>
                  <a:pt x="8146" y="4602"/>
                </a:cubicBezTo>
                <a:cubicBezTo>
                  <a:pt x="8174" y="4605"/>
                  <a:pt x="8204" y="4608"/>
                  <a:pt x="8232" y="4610"/>
                </a:cubicBezTo>
                <a:cubicBezTo>
                  <a:pt x="8268" y="4613"/>
                  <a:pt x="8307" y="4617"/>
                  <a:pt x="8342" y="4620"/>
                </a:cubicBezTo>
                <a:cubicBezTo>
                  <a:pt x="8376" y="4623"/>
                  <a:pt x="8410" y="4625"/>
                  <a:pt x="8446" y="4629"/>
                </a:cubicBezTo>
                <a:cubicBezTo>
                  <a:pt x="8479" y="4631"/>
                  <a:pt x="8509" y="4634"/>
                  <a:pt x="8544" y="4635"/>
                </a:cubicBezTo>
                <a:cubicBezTo>
                  <a:pt x="8586" y="4638"/>
                  <a:pt x="8628" y="4639"/>
                  <a:pt x="8669" y="4641"/>
                </a:cubicBezTo>
                <a:cubicBezTo>
                  <a:pt x="8696" y="4642"/>
                  <a:pt x="8721" y="4644"/>
                  <a:pt x="8748" y="4645"/>
                </a:cubicBezTo>
                <a:cubicBezTo>
                  <a:pt x="8816" y="4647"/>
                  <a:pt x="8885" y="4648"/>
                  <a:pt x="8956" y="4648"/>
                </a:cubicBezTo>
                <a:cubicBezTo>
                  <a:pt x="9025" y="4648"/>
                  <a:pt x="9093" y="4647"/>
                  <a:pt x="9163" y="4645"/>
                </a:cubicBezTo>
                <a:cubicBezTo>
                  <a:pt x="9188" y="4644"/>
                  <a:pt x="9214" y="4642"/>
                  <a:pt x="9240" y="4641"/>
                </a:cubicBezTo>
                <a:cubicBezTo>
                  <a:pt x="9284" y="4639"/>
                  <a:pt x="9325" y="4638"/>
                  <a:pt x="9367" y="4635"/>
                </a:cubicBezTo>
                <a:cubicBezTo>
                  <a:pt x="9400" y="4634"/>
                  <a:pt x="9432" y="4631"/>
                  <a:pt x="9466" y="4628"/>
                </a:cubicBezTo>
                <a:cubicBezTo>
                  <a:pt x="9499" y="4625"/>
                  <a:pt x="9534" y="4623"/>
                  <a:pt x="9568" y="4620"/>
                </a:cubicBezTo>
                <a:cubicBezTo>
                  <a:pt x="9605" y="4617"/>
                  <a:pt x="9641" y="4613"/>
                  <a:pt x="9680" y="4610"/>
                </a:cubicBezTo>
                <a:cubicBezTo>
                  <a:pt x="9706" y="4608"/>
                  <a:pt x="9736" y="4604"/>
                  <a:pt x="9764" y="4602"/>
                </a:cubicBezTo>
                <a:cubicBezTo>
                  <a:pt x="9805" y="4597"/>
                  <a:pt x="9845" y="4591"/>
                  <a:pt x="9884" y="4586"/>
                </a:cubicBezTo>
                <a:cubicBezTo>
                  <a:pt x="9907" y="4583"/>
                  <a:pt x="9934" y="4580"/>
                  <a:pt x="9956" y="4577"/>
                </a:cubicBezTo>
                <a:cubicBezTo>
                  <a:pt x="10000" y="4570"/>
                  <a:pt x="10044" y="4563"/>
                  <a:pt x="10086" y="4556"/>
                </a:cubicBezTo>
                <a:cubicBezTo>
                  <a:pt x="10106" y="4553"/>
                  <a:pt x="10125" y="4549"/>
                  <a:pt x="10145" y="4547"/>
                </a:cubicBezTo>
                <a:cubicBezTo>
                  <a:pt x="10191" y="4539"/>
                  <a:pt x="10237" y="4530"/>
                  <a:pt x="10280" y="4522"/>
                </a:cubicBezTo>
                <a:cubicBezTo>
                  <a:pt x="10297" y="4518"/>
                  <a:pt x="10314" y="4515"/>
                  <a:pt x="10329" y="4512"/>
                </a:cubicBezTo>
                <a:cubicBezTo>
                  <a:pt x="10377" y="4504"/>
                  <a:pt x="10424" y="4492"/>
                  <a:pt x="10472" y="4482"/>
                </a:cubicBezTo>
                <a:cubicBezTo>
                  <a:pt x="10484" y="4479"/>
                  <a:pt x="10497" y="4476"/>
                  <a:pt x="10509" y="4473"/>
                </a:cubicBezTo>
                <a:cubicBezTo>
                  <a:pt x="10559" y="4461"/>
                  <a:pt x="10608" y="4449"/>
                  <a:pt x="10656" y="4437"/>
                </a:cubicBezTo>
                <a:cubicBezTo>
                  <a:pt x="10665" y="4434"/>
                  <a:pt x="10677" y="4433"/>
                  <a:pt x="10686" y="4429"/>
                </a:cubicBezTo>
                <a:cubicBezTo>
                  <a:pt x="10735" y="4415"/>
                  <a:pt x="10784" y="4402"/>
                  <a:pt x="10834" y="4386"/>
                </a:cubicBezTo>
                <a:cubicBezTo>
                  <a:pt x="10843" y="4385"/>
                  <a:pt x="10849" y="4382"/>
                  <a:pt x="10858" y="4380"/>
                </a:cubicBezTo>
                <a:cubicBezTo>
                  <a:pt x="10907" y="4365"/>
                  <a:pt x="10957" y="4349"/>
                  <a:pt x="11007" y="4333"/>
                </a:cubicBezTo>
                <a:cubicBezTo>
                  <a:pt x="11012" y="4331"/>
                  <a:pt x="11018" y="4329"/>
                  <a:pt x="11022" y="4328"/>
                </a:cubicBezTo>
                <a:cubicBezTo>
                  <a:pt x="11074" y="4311"/>
                  <a:pt x="11122" y="4293"/>
                  <a:pt x="11173" y="4274"/>
                </a:cubicBezTo>
                <a:cubicBezTo>
                  <a:pt x="11178" y="4274"/>
                  <a:pt x="11181" y="4272"/>
                  <a:pt x="11183" y="4271"/>
                </a:cubicBezTo>
                <a:cubicBezTo>
                  <a:pt x="11235" y="4252"/>
                  <a:pt x="11286" y="4232"/>
                  <a:pt x="11335" y="4212"/>
                </a:cubicBezTo>
                <a:cubicBezTo>
                  <a:pt x="11337" y="4212"/>
                  <a:pt x="11337" y="4211"/>
                  <a:pt x="11340" y="4210"/>
                </a:cubicBezTo>
                <a:cubicBezTo>
                  <a:pt x="11389" y="4190"/>
                  <a:pt x="11441" y="4168"/>
                  <a:pt x="11489" y="4147"/>
                </a:cubicBezTo>
                <a:cubicBezTo>
                  <a:pt x="11489" y="4146"/>
                  <a:pt x="11489" y="4145"/>
                  <a:pt x="11489" y="4145"/>
                </a:cubicBezTo>
                <a:cubicBezTo>
                  <a:pt x="11540" y="4123"/>
                  <a:pt x="11589" y="4100"/>
                  <a:pt x="11635" y="4077"/>
                </a:cubicBezTo>
                <a:cubicBezTo>
                  <a:pt x="12498" y="3650"/>
                  <a:pt x="13044" y="3023"/>
                  <a:pt x="13044" y="2323"/>
                </a:cubicBezTo>
                <a:cubicBezTo>
                  <a:pt x="13044" y="1040"/>
                  <a:pt x="11214" y="0"/>
                  <a:pt x="8955" y="0"/>
                </a:cubicBezTo>
                <a:cubicBezTo>
                  <a:pt x="6696" y="0"/>
                  <a:pt x="4864" y="1040"/>
                  <a:pt x="4864" y="2323"/>
                </a:cubicBezTo>
                <a:cubicBezTo>
                  <a:pt x="4863" y="3023"/>
                  <a:pt x="5410" y="3650"/>
                  <a:pt x="6273" y="4077"/>
                </a:cubicBezTo>
                <a:close/>
                <a:moveTo>
                  <a:pt x="6273" y="4077"/>
                </a:moveTo>
              </a:path>
            </a:pathLst>
          </a:custGeom>
          <a:solidFill>
            <a:srgbClr val="14C7BE"/>
          </a:solidFill>
          <a:ln>
            <a:noFill/>
          </a:ln>
        </p:spPr>
        <p:txBody>
          <a:bodyPr lIns="0" tIns="0" rIns="0" bIns="0"/>
          <a:lstStyle/>
          <a:p>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2" name="Rectangle 129"/>
          <p:cNvSpPr/>
          <p:nvPr/>
        </p:nvSpPr>
        <p:spPr bwMode="auto">
          <a:xfrm>
            <a:off x="2119606" y="4093810"/>
            <a:ext cx="785958" cy="18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9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rPr>
              <a:t>Males</a:t>
            </a:r>
            <a:endPar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endParaRPr>
          </a:p>
        </p:txBody>
      </p:sp>
      <p:sp>
        <p:nvSpPr>
          <p:cNvPr id="53" name="Rectangle 129"/>
          <p:cNvSpPr/>
          <p:nvPr/>
        </p:nvSpPr>
        <p:spPr bwMode="auto">
          <a:xfrm>
            <a:off x="2119606" y="3772694"/>
            <a:ext cx="785958" cy="36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rPr>
              <a:t>18M</a:t>
            </a:r>
            <a:endParaRPr lang="en-US" sz="2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endParaRPr>
          </a:p>
        </p:txBody>
      </p:sp>
      <p:sp>
        <p:nvSpPr>
          <p:cNvPr id="54" name="TextBox 47"/>
          <p:cNvSpPr txBox="1"/>
          <p:nvPr/>
        </p:nvSpPr>
        <p:spPr>
          <a:xfrm>
            <a:off x="661363" y="1543398"/>
            <a:ext cx="2815658" cy="1298817"/>
          </a:xfrm>
          <a:prstGeom prst="rect">
            <a:avLst/>
          </a:prstGeom>
          <a:noFill/>
        </p:spPr>
        <p:txBody>
          <a:bodyPr wrap="square" rtlCol="0">
            <a:spAutoFit/>
          </a:bodyPr>
          <a:lstStyle/>
          <a:p>
            <a:pPr>
              <a:lnSpc>
                <a:spcPct val="140000"/>
              </a:lnSpc>
            </a:pPr>
            <a:r>
              <a:rPr lang="en-US" sz="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Vestibulum ligut praesent commodo cursus magna, consectetur et. Cum socis natoque penatibus et magnis dis tellus parturient pharetra montes. Praesent commodo cursus magna, vel scelerisque nisl consectetur et. Integer posuere erat a ante venenatis dapibus posuere velit aliquet. Maecenas sed diam eget risus varius blandit sit amet non magna. </a:t>
            </a:r>
            <a:endParaRPr lang="en-US" sz="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55" name="Straight Connector 56"/>
          <p:cNvCxnSpPr/>
          <p:nvPr/>
        </p:nvCxnSpPr>
        <p:spPr>
          <a:xfrm flipH="1">
            <a:off x="740181" y="2897342"/>
            <a:ext cx="2736841" cy="1"/>
          </a:xfrm>
          <a:prstGeom prst="line">
            <a:avLst/>
          </a:prstGeom>
          <a:ln w="3175">
            <a:solidFill>
              <a:schemeClr val="bg1">
                <a:lumMod val="85000"/>
              </a:schemeClr>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矩形 95"/>
          <p:cNvSpPr/>
          <p:nvPr/>
        </p:nvSpPr>
        <p:spPr>
          <a:xfrm>
            <a:off x="975594" y="123477"/>
            <a:ext cx="8168406" cy="56007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flipH="1">
            <a:off x="470267" y="113616"/>
            <a:ext cx="447017" cy="586466"/>
            <a:chOff x="7626263" y="2072194"/>
            <a:chExt cx="1137666" cy="1492566"/>
          </a:xfrm>
        </p:grpSpPr>
        <p:sp>
          <p:nvSpPr>
            <p:cNvPr id="98" name="等腰三角形 97"/>
            <p:cNvSpPr/>
            <p:nvPr/>
          </p:nvSpPr>
          <p:spPr>
            <a:xfrm rot="10800000" flipH="1" flipV="1">
              <a:off x="7626263" y="2077207"/>
              <a:ext cx="575510" cy="573284"/>
            </a:xfrm>
            <a:prstGeom prst="triangle">
              <a:avLst>
                <a:gd name="adj" fmla="val 1000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等腰三角形 98"/>
            <p:cNvSpPr/>
            <p:nvPr/>
          </p:nvSpPr>
          <p:spPr>
            <a:xfrm rot="10800000" flipH="1" flipV="1">
              <a:off x="8188418" y="2072194"/>
              <a:ext cx="575511" cy="577192"/>
            </a:xfrm>
            <a:prstGeom prst="triangle">
              <a:avLst>
                <a:gd name="adj"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等腰三角形 99"/>
            <p:cNvSpPr/>
            <p:nvPr/>
          </p:nvSpPr>
          <p:spPr>
            <a:xfrm rot="10800000" flipH="1">
              <a:off x="7626263" y="2650491"/>
              <a:ext cx="575510" cy="914269"/>
            </a:xfrm>
            <a:prstGeom prst="triangle">
              <a:avLst>
                <a:gd name="adj" fmla="val 100000"/>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1" name="等腰三角形 100"/>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2" name="矩形 101"/>
          <p:cNvSpPr/>
          <p:nvPr/>
        </p:nvSpPr>
        <p:spPr>
          <a:xfrm>
            <a:off x="0" y="123476"/>
            <a:ext cx="395536" cy="56007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A7B7E"/>
              </a:solidFill>
            </a:endParaRPr>
          </a:p>
        </p:txBody>
      </p:sp>
      <p:sp>
        <p:nvSpPr>
          <p:cNvPr id="103" name="TextBox 8"/>
          <p:cNvSpPr txBox="1"/>
          <p:nvPr/>
        </p:nvSpPr>
        <p:spPr>
          <a:xfrm>
            <a:off x="691" y="153920"/>
            <a:ext cx="383438" cy="461665"/>
          </a:xfrm>
          <a:prstGeom prst="rect">
            <a:avLst/>
          </a:prstGeom>
          <a:noFill/>
        </p:spPr>
        <p:txBody>
          <a:bodyPr wrap="none" rtlCol="0">
            <a:spAutoFit/>
          </a:bodyPr>
          <a:lstStyle/>
          <a:p>
            <a:r>
              <a:rPr lang="en-US" altLang="zh-CN" sz="2400" dirty="0" smtClean="0">
                <a:solidFill>
                  <a:srgbClr val="2A7B7E"/>
                </a:solidFill>
                <a:latin typeface="Broadway" pitchFamily="82" charset="0"/>
              </a:rPr>
              <a:t>2</a:t>
            </a:r>
            <a:endParaRPr lang="zh-CN" altLang="en-US" sz="2400" dirty="0">
              <a:solidFill>
                <a:srgbClr val="2A7B7E"/>
              </a:solidFill>
              <a:latin typeface="Broadway" pitchFamily="82" charset="0"/>
            </a:endParaRPr>
          </a:p>
        </p:txBody>
      </p:sp>
      <p:sp>
        <p:nvSpPr>
          <p:cNvPr id="104" name="TextBox 237"/>
          <p:cNvSpPr txBox="1"/>
          <p:nvPr/>
        </p:nvSpPr>
        <p:spPr>
          <a:xfrm>
            <a:off x="965266" y="156913"/>
            <a:ext cx="3250565" cy="460375"/>
          </a:xfrm>
          <a:prstGeom prst="rect">
            <a:avLst/>
          </a:prstGeom>
          <a:noFill/>
        </p:spPr>
        <p:txBody>
          <a:bodyPr wrap="none" rtlCol="0">
            <a:spAutoFit/>
          </a:bodyPr>
          <a:lstStyle/>
          <a:p>
            <a:pPr algn="l"/>
            <a:r>
              <a:rPr lang="en-US" sz="2400" b="1" dirty="0">
                <a:solidFill>
                  <a:schemeClr val="bg1"/>
                </a:solidFill>
                <a:sym typeface="+mn-ea"/>
              </a:rPr>
              <a:t>FREEPPT7</a:t>
            </a:r>
            <a:r>
              <a:rPr lang="en-US" altLang="zh-CN" sz="2400" b="1" dirty="0">
                <a:solidFill>
                  <a:srgbClr val="2A7B7E"/>
                </a:solidFill>
              </a:rPr>
              <a:t> POWERPOINT</a:t>
            </a:r>
            <a:endParaRPr lang="en-US" altLang="zh-CN" sz="2400" b="1" dirty="0">
              <a:solidFill>
                <a:srgbClr val="2A7B7E"/>
              </a:solidFill>
            </a:endParaRPr>
          </a:p>
        </p:txBody>
      </p:sp>
      <p:sp>
        <p:nvSpPr>
          <p:cNvPr id="11" name="Rounded Rectangle 4"/>
          <p:cNvSpPr/>
          <p:nvPr/>
        </p:nvSpPr>
        <p:spPr>
          <a:xfrm>
            <a:off x="2625199" y="1182074"/>
            <a:ext cx="1379592" cy="1379593"/>
          </a:xfrm>
          <a:prstGeom prst="roundRect">
            <a:avLst>
              <a:gd name="adj" fmla="val 50000"/>
            </a:avLst>
          </a:prstGeom>
          <a:solidFill>
            <a:schemeClr val="bg1">
              <a:alpha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TextBox 5"/>
          <p:cNvSpPr txBox="1"/>
          <p:nvPr/>
        </p:nvSpPr>
        <p:spPr>
          <a:xfrm>
            <a:off x="2738997" y="1719891"/>
            <a:ext cx="1148916" cy="261610"/>
          </a:xfrm>
          <a:prstGeom prst="rect">
            <a:avLst/>
          </a:prstGeom>
          <a:noFill/>
        </p:spPr>
        <p:txBody>
          <a:bodyPr wrap="square" rtlCol="0">
            <a:spAutoFit/>
          </a:bodyPr>
          <a:lstStyle/>
          <a:p>
            <a:pPr lvl="0" algn="ctr"/>
            <a:r>
              <a:rPr lang="en-US" altLang="ko-KR" sz="1050" b="1"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a:t>
            </a:r>
            <a:endParaRPr lang="ko-KR" altLang="en-US" sz="1050" b="1" dirty="0">
              <a:solidFill>
                <a:schemeClr val="bg1"/>
              </a:solidFill>
              <a:latin typeface="Open Sans Light" panose="020B0306030504020204" pitchFamily="34" charset="0"/>
              <a:cs typeface="Open Sans Light" panose="020B0306030504020204" pitchFamily="34" charset="0"/>
            </a:endParaRPr>
          </a:p>
        </p:txBody>
      </p:sp>
      <p:sp>
        <p:nvSpPr>
          <p:cNvPr id="13" name="Rounded Rectangle 6"/>
          <p:cNvSpPr/>
          <p:nvPr/>
        </p:nvSpPr>
        <p:spPr>
          <a:xfrm>
            <a:off x="5919300" y="1958271"/>
            <a:ext cx="1379592" cy="1379593"/>
          </a:xfrm>
          <a:prstGeom prst="roundRect">
            <a:avLst>
              <a:gd name="adj" fmla="val 50000"/>
            </a:avLst>
          </a:prstGeom>
          <a:blipFill rotWithShape="1">
            <a:blip r:embed="rId1" cstate="print"/>
            <a:srcRect/>
            <a:stretch>
              <a:fillRect l="-23114" t="-60" r="-23114" b="-60"/>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Rounded Rectangle 7"/>
          <p:cNvSpPr/>
          <p:nvPr/>
        </p:nvSpPr>
        <p:spPr>
          <a:xfrm>
            <a:off x="1727155" y="2025739"/>
            <a:ext cx="1379592" cy="1379593"/>
          </a:xfrm>
          <a:prstGeom prst="roundRect">
            <a:avLst>
              <a:gd name="adj" fmla="val 50000"/>
            </a:avLst>
          </a:prstGeom>
          <a:blipFill rotWithShape="1">
            <a:blip r:embed="rId2" cstate="print"/>
            <a:srcRect/>
            <a:stretch>
              <a:fillRect l="-23114" t="-60" r="-23114" b="-60"/>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Rounded Rectangle 9"/>
          <p:cNvSpPr/>
          <p:nvPr/>
        </p:nvSpPr>
        <p:spPr>
          <a:xfrm>
            <a:off x="561653" y="1327217"/>
            <a:ext cx="1697535" cy="1697535"/>
          </a:xfrm>
          <a:prstGeom prst="roundRect">
            <a:avLst>
              <a:gd name="adj" fmla="val 50000"/>
            </a:avLst>
          </a:prstGeom>
          <a:solidFill>
            <a:schemeClr val="bg1">
              <a:alpha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TextBox 10"/>
          <p:cNvSpPr txBox="1"/>
          <p:nvPr/>
        </p:nvSpPr>
        <p:spPr>
          <a:xfrm>
            <a:off x="845019" y="1704219"/>
            <a:ext cx="1148916" cy="261610"/>
          </a:xfrm>
          <a:prstGeom prst="rect">
            <a:avLst/>
          </a:prstGeom>
          <a:noFill/>
        </p:spPr>
        <p:txBody>
          <a:bodyPr wrap="square" rtlCol="0">
            <a:spAutoFit/>
          </a:bodyPr>
          <a:lstStyle/>
          <a:p>
            <a:pPr lvl="0" algn="ctr"/>
            <a:r>
              <a:rPr lang="en-US" altLang="ko-KR" sz="1050" b="1"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a:t>
            </a:r>
            <a:endParaRPr lang="ko-KR" altLang="en-US" sz="1050" b="1" dirty="0">
              <a:solidFill>
                <a:schemeClr val="bg1"/>
              </a:solidFill>
              <a:latin typeface="Open Sans Light" panose="020B0306030504020204" pitchFamily="34" charset="0"/>
              <a:cs typeface="Open Sans Light" panose="020B0306030504020204" pitchFamily="34" charset="0"/>
            </a:endParaRPr>
          </a:p>
        </p:txBody>
      </p:sp>
      <p:sp>
        <p:nvSpPr>
          <p:cNvPr id="17" name="텍스트 개체 틀 2"/>
          <p:cNvSpPr txBox="1"/>
          <p:nvPr/>
        </p:nvSpPr>
        <p:spPr>
          <a:xfrm>
            <a:off x="724910" y="1936289"/>
            <a:ext cx="1389134" cy="755423"/>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nSpc>
                <a:spcPct val="120000"/>
              </a:lnSpc>
            </a:pPr>
            <a:r>
              <a:rPr lang="en-US" altLang="ko-KR" sz="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consectetur adipiscing elit. </a:t>
            </a:r>
            <a:r>
              <a:rPr lang="en-US" altLang="ko-KR" sz="5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Curabitur </a:t>
            </a:r>
            <a:r>
              <a:rPr lang="en-US" altLang="ko-KR" sz="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elementum posuere pretium. </a:t>
            </a:r>
            <a:endParaRPr lang="en-US" altLang="ko-KR" sz="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Rounded Rectangle 13"/>
          <p:cNvSpPr/>
          <p:nvPr/>
        </p:nvSpPr>
        <p:spPr>
          <a:xfrm>
            <a:off x="3704301" y="1510224"/>
            <a:ext cx="1697535" cy="1697535"/>
          </a:xfrm>
          <a:prstGeom prst="roundRect">
            <a:avLst>
              <a:gd name="adj" fmla="val 50000"/>
            </a:avLst>
          </a:prstGeom>
          <a:solidFill>
            <a:schemeClr val="bg1">
              <a:alpha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 name="TextBox 15"/>
          <p:cNvSpPr txBox="1"/>
          <p:nvPr/>
        </p:nvSpPr>
        <p:spPr>
          <a:xfrm>
            <a:off x="3954984" y="1903394"/>
            <a:ext cx="1148916" cy="261610"/>
          </a:xfrm>
          <a:prstGeom prst="rect">
            <a:avLst/>
          </a:prstGeom>
          <a:noFill/>
        </p:spPr>
        <p:txBody>
          <a:bodyPr wrap="square" rtlCol="0">
            <a:spAutoFit/>
          </a:bodyPr>
          <a:lstStyle/>
          <a:p>
            <a:pPr lvl="0" algn="ctr"/>
            <a:r>
              <a:rPr lang="en-US" altLang="ko-KR" sz="1050" b="1"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a:t>
            </a:r>
            <a:endParaRPr lang="ko-KR" altLang="en-US" sz="1050" b="1" dirty="0">
              <a:solidFill>
                <a:schemeClr val="bg1"/>
              </a:solidFill>
              <a:latin typeface="Open Sans Light" panose="020B0306030504020204" pitchFamily="34" charset="0"/>
              <a:cs typeface="Open Sans Light" panose="020B0306030504020204" pitchFamily="34" charset="0"/>
            </a:endParaRPr>
          </a:p>
        </p:txBody>
      </p:sp>
      <p:sp>
        <p:nvSpPr>
          <p:cNvPr id="20" name="텍스트 개체 틀 2"/>
          <p:cNvSpPr txBox="1"/>
          <p:nvPr/>
        </p:nvSpPr>
        <p:spPr>
          <a:xfrm>
            <a:off x="3834875" y="2135463"/>
            <a:ext cx="1389134" cy="755423"/>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nSpc>
                <a:spcPct val="120000"/>
              </a:lnSpc>
            </a:pPr>
            <a:r>
              <a:rPr lang="en-US" altLang="ko-KR" sz="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consectetur adipiscing elit. </a:t>
            </a:r>
            <a:r>
              <a:rPr lang="en-US" altLang="ko-KR" sz="5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Curabitur </a:t>
            </a:r>
            <a:r>
              <a:rPr lang="en-US" altLang="ko-KR" sz="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elementum posuere pretium. </a:t>
            </a:r>
            <a:endParaRPr lang="en-US" altLang="ko-KR" sz="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Rounded Rectangle 18"/>
          <p:cNvSpPr/>
          <p:nvPr/>
        </p:nvSpPr>
        <p:spPr>
          <a:xfrm>
            <a:off x="6916366" y="1131590"/>
            <a:ext cx="1583945" cy="1583946"/>
          </a:xfrm>
          <a:prstGeom prst="roundRect">
            <a:avLst>
              <a:gd name="adj" fmla="val 50000"/>
            </a:avLst>
          </a:prstGeom>
          <a:solidFill>
            <a:schemeClr val="bg1">
              <a:alpha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TextBox 19"/>
          <p:cNvSpPr txBox="1"/>
          <p:nvPr/>
        </p:nvSpPr>
        <p:spPr>
          <a:xfrm>
            <a:off x="7135496" y="1406809"/>
            <a:ext cx="1148916" cy="261610"/>
          </a:xfrm>
          <a:prstGeom prst="rect">
            <a:avLst/>
          </a:prstGeom>
          <a:noFill/>
        </p:spPr>
        <p:txBody>
          <a:bodyPr wrap="square" rtlCol="0">
            <a:spAutoFit/>
          </a:bodyPr>
          <a:lstStyle/>
          <a:p>
            <a:pPr lvl="0" algn="ctr"/>
            <a:r>
              <a:rPr lang="en-US" altLang="ko-KR" sz="1050" b="1"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a:t>
            </a:r>
            <a:endParaRPr lang="ko-KR" altLang="en-US" sz="1050" b="1" dirty="0">
              <a:solidFill>
                <a:schemeClr val="bg1"/>
              </a:solidFill>
              <a:latin typeface="Open Sans Light" panose="020B0306030504020204" pitchFamily="34" charset="0"/>
              <a:cs typeface="Open Sans Light" panose="020B0306030504020204" pitchFamily="34" charset="0"/>
            </a:endParaRPr>
          </a:p>
        </p:txBody>
      </p:sp>
      <p:sp>
        <p:nvSpPr>
          <p:cNvPr id="23" name="텍스트 개체 틀 2"/>
          <p:cNvSpPr txBox="1"/>
          <p:nvPr/>
        </p:nvSpPr>
        <p:spPr>
          <a:xfrm>
            <a:off x="7015387" y="1638879"/>
            <a:ext cx="1389134" cy="755423"/>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nSpc>
                <a:spcPct val="120000"/>
              </a:lnSpc>
            </a:pPr>
            <a:r>
              <a:rPr lang="en-US" altLang="ko-KR" sz="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consectetur adipiscing elit. </a:t>
            </a:r>
            <a:r>
              <a:rPr lang="en-US" altLang="ko-KR" sz="5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Curabitur </a:t>
            </a:r>
            <a:r>
              <a:rPr lang="en-US" altLang="ko-KR" sz="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elementum posuere pretium. </a:t>
            </a:r>
            <a:endParaRPr lang="en-US" altLang="ko-KR" sz="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4" name="Rounded Rectangle 22"/>
          <p:cNvSpPr/>
          <p:nvPr/>
        </p:nvSpPr>
        <p:spPr>
          <a:xfrm>
            <a:off x="4941167" y="1131590"/>
            <a:ext cx="1379592" cy="1379593"/>
          </a:xfrm>
          <a:prstGeom prst="roundRect">
            <a:avLst>
              <a:gd name="adj" fmla="val 50000"/>
            </a:avLst>
          </a:prstGeom>
          <a:solidFill>
            <a:schemeClr val="bg1">
              <a:alpha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TextBox 23"/>
          <p:cNvSpPr txBox="1"/>
          <p:nvPr/>
        </p:nvSpPr>
        <p:spPr>
          <a:xfrm>
            <a:off x="5054966" y="1327218"/>
            <a:ext cx="1148916" cy="261610"/>
          </a:xfrm>
          <a:prstGeom prst="rect">
            <a:avLst/>
          </a:prstGeom>
          <a:noFill/>
        </p:spPr>
        <p:txBody>
          <a:bodyPr wrap="square" rtlCol="0">
            <a:spAutoFit/>
          </a:bodyPr>
          <a:lstStyle/>
          <a:p>
            <a:pPr lvl="0" algn="ctr"/>
            <a:r>
              <a:rPr lang="en-US" altLang="ko-KR" sz="1050" b="1"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a:t>
            </a:r>
            <a:endParaRPr lang="ko-KR" altLang="en-US" sz="1050" b="1" dirty="0">
              <a:solidFill>
                <a:schemeClr val="bg1"/>
              </a:solidFill>
              <a:latin typeface="Open Sans Light" panose="020B0306030504020204" pitchFamily="34" charset="0"/>
              <a:cs typeface="Open Sans Light" panose="020B0306030504020204" pitchFamily="34" charset="0"/>
            </a:endParaRPr>
          </a:p>
        </p:txBody>
      </p:sp>
      <p:sp>
        <p:nvSpPr>
          <p:cNvPr id="26" name="텍스트 개체 틀 2"/>
          <p:cNvSpPr txBox="1"/>
          <p:nvPr/>
        </p:nvSpPr>
        <p:spPr>
          <a:xfrm>
            <a:off x="4934857" y="1559287"/>
            <a:ext cx="1389134" cy="755423"/>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nSpc>
                <a:spcPct val="120000"/>
              </a:lnSpc>
            </a:pPr>
            <a:r>
              <a:rPr lang="en-US" altLang="ko-KR" sz="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consectetur adipiscing elit. </a:t>
            </a:r>
            <a:r>
              <a:rPr lang="en-US" altLang="ko-KR" sz="5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Curabitur </a:t>
            </a:r>
            <a:r>
              <a:rPr lang="en-US" altLang="ko-KR" sz="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elementum posuere pretium. </a:t>
            </a:r>
            <a:endParaRPr lang="en-US" altLang="ko-KR" sz="5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27" name="Group 25"/>
          <p:cNvGrpSpPr/>
          <p:nvPr/>
        </p:nvGrpSpPr>
        <p:grpSpPr>
          <a:xfrm>
            <a:off x="1301502" y="2894169"/>
            <a:ext cx="6471806" cy="841738"/>
            <a:chOff x="1284226" y="2941999"/>
            <a:chExt cx="6512275" cy="847002"/>
          </a:xfrm>
        </p:grpSpPr>
        <p:sp>
          <p:nvSpPr>
            <p:cNvPr id="28" name="Oval 26"/>
            <p:cNvSpPr/>
            <p:nvPr/>
          </p:nvSpPr>
          <p:spPr>
            <a:xfrm>
              <a:off x="1284226" y="3257550"/>
              <a:ext cx="129265" cy="131401"/>
            </a:xfrm>
            <a:prstGeom prst="ellipse">
              <a:avLst/>
            </a:prstGeom>
            <a:solidFill>
              <a:srgbClr val="14C7B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Oval 27"/>
            <p:cNvSpPr/>
            <p:nvPr/>
          </p:nvSpPr>
          <p:spPr>
            <a:xfrm>
              <a:off x="2331976" y="3657600"/>
              <a:ext cx="129265" cy="131401"/>
            </a:xfrm>
            <a:prstGeom prst="ellipse">
              <a:avLst/>
            </a:prstGeom>
            <a:solidFill>
              <a:srgbClr val="14C7B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Oval 28"/>
            <p:cNvSpPr/>
            <p:nvPr/>
          </p:nvSpPr>
          <p:spPr>
            <a:xfrm>
              <a:off x="3246376" y="3073400"/>
              <a:ext cx="129265" cy="131401"/>
            </a:xfrm>
            <a:prstGeom prst="ellipse">
              <a:avLst/>
            </a:prstGeom>
            <a:solidFill>
              <a:srgbClr val="14C7B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1" name="Oval 29"/>
            <p:cNvSpPr/>
            <p:nvPr/>
          </p:nvSpPr>
          <p:spPr>
            <a:xfrm>
              <a:off x="4490976" y="3526199"/>
              <a:ext cx="129265" cy="131401"/>
            </a:xfrm>
            <a:prstGeom prst="ellipse">
              <a:avLst/>
            </a:prstGeom>
            <a:solidFill>
              <a:srgbClr val="14C7B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 name="Oval 30"/>
            <p:cNvSpPr/>
            <p:nvPr/>
          </p:nvSpPr>
          <p:spPr>
            <a:xfrm>
              <a:off x="5576826" y="2941999"/>
              <a:ext cx="129265" cy="131401"/>
            </a:xfrm>
            <a:prstGeom prst="ellipse">
              <a:avLst/>
            </a:prstGeom>
            <a:solidFill>
              <a:srgbClr val="14C7B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3" name="Oval 31"/>
            <p:cNvSpPr/>
            <p:nvPr/>
          </p:nvSpPr>
          <p:spPr>
            <a:xfrm>
              <a:off x="6561076" y="3657600"/>
              <a:ext cx="129265" cy="131401"/>
            </a:xfrm>
            <a:prstGeom prst="ellipse">
              <a:avLst/>
            </a:prstGeom>
            <a:solidFill>
              <a:srgbClr val="14C7B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Oval 32"/>
            <p:cNvSpPr/>
            <p:nvPr/>
          </p:nvSpPr>
          <p:spPr>
            <a:xfrm>
              <a:off x="7667236" y="3007699"/>
              <a:ext cx="129265" cy="131401"/>
            </a:xfrm>
            <a:prstGeom prst="ellipse">
              <a:avLst/>
            </a:prstGeom>
            <a:solidFill>
              <a:srgbClr val="14C7B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35" name="Straight Connector 33"/>
            <p:cNvCxnSpPr>
              <a:stCxn id="28" idx="6"/>
              <a:endCxn id="29" idx="2"/>
            </p:cNvCxnSpPr>
            <p:nvPr/>
          </p:nvCxnSpPr>
          <p:spPr>
            <a:xfrm>
              <a:off x="1413491" y="3323251"/>
              <a:ext cx="918485" cy="400050"/>
            </a:xfrm>
            <a:prstGeom prst="line">
              <a:avLst/>
            </a:prstGeom>
            <a:ln>
              <a:solidFill>
                <a:schemeClr val="bg1">
                  <a:lumMod val="85000"/>
                </a:schemeClr>
              </a:solidFill>
              <a:prstDash val="sysDash"/>
              <a:headEnd type="none" w="sm" len="sm"/>
              <a:tailEnd type="triangle" w="sm" len="sm"/>
            </a:ln>
          </p:spPr>
          <p:style>
            <a:lnRef idx="1">
              <a:schemeClr val="dk1"/>
            </a:lnRef>
            <a:fillRef idx="0">
              <a:schemeClr val="dk1"/>
            </a:fillRef>
            <a:effectRef idx="0">
              <a:schemeClr val="dk1"/>
            </a:effectRef>
            <a:fontRef idx="minor">
              <a:schemeClr val="tx1"/>
            </a:fontRef>
          </p:style>
        </p:cxnSp>
        <p:cxnSp>
          <p:nvCxnSpPr>
            <p:cNvPr id="36" name="Straight Connector 34"/>
            <p:cNvCxnSpPr>
              <a:stCxn id="29" idx="6"/>
              <a:endCxn id="30" idx="2"/>
            </p:cNvCxnSpPr>
            <p:nvPr/>
          </p:nvCxnSpPr>
          <p:spPr>
            <a:xfrm flipV="1">
              <a:off x="2461241" y="3139101"/>
              <a:ext cx="785135" cy="584200"/>
            </a:xfrm>
            <a:prstGeom prst="line">
              <a:avLst/>
            </a:prstGeom>
            <a:ln>
              <a:solidFill>
                <a:schemeClr val="bg1">
                  <a:lumMod val="85000"/>
                </a:schemeClr>
              </a:solidFill>
              <a:prstDash val="sysDash"/>
              <a:headEnd type="none" w="sm" len="sm"/>
              <a:tailEnd type="triangle" w="sm" len="sm"/>
            </a:ln>
          </p:spPr>
          <p:style>
            <a:lnRef idx="1">
              <a:schemeClr val="dk1"/>
            </a:lnRef>
            <a:fillRef idx="0">
              <a:schemeClr val="dk1"/>
            </a:fillRef>
            <a:effectRef idx="0">
              <a:schemeClr val="dk1"/>
            </a:effectRef>
            <a:fontRef idx="minor">
              <a:schemeClr val="tx1"/>
            </a:fontRef>
          </p:style>
        </p:cxnSp>
        <p:cxnSp>
          <p:nvCxnSpPr>
            <p:cNvPr id="37" name="Straight Connector 35"/>
            <p:cNvCxnSpPr>
              <a:stCxn id="30" idx="6"/>
              <a:endCxn id="31" idx="2"/>
            </p:cNvCxnSpPr>
            <p:nvPr/>
          </p:nvCxnSpPr>
          <p:spPr>
            <a:xfrm>
              <a:off x="3375641" y="3139101"/>
              <a:ext cx="1115335" cy="452799"/>
            </a:xfrm>
            <a:prstGeom prst="line">
              <a:avLst/>
            </a:prstGeom>
            <a:ln>
              <a:solidFill>
                <a:schemeClr val="bg1">
                  <a:lumMod val="85000"/>
                </a:schemeClr>
              </a:solidFill>
              <a:prstDash val="sysDash"/>
              <a:headEnd type="none" w="sm" len="sm"/>
              <a:tailEnd type="triangle" w="sm" len="sm"/>
            </a:ln>
          </p:spPr>
          <p:style>
            <a:lnRef idx="1">
              <a:schemeClr val="dk1"/>
            </a:lnRef>
            <a:fillRef idx="0">
              <a:schemeClr val="dk1"/>
            </a:fillRef>
            <a:effectRef idx="0">
              <a:schemeClr val="dk1"/>
            </a:effectRef>
            <a:fontRef idx="minor">
              <a:schemeClr val="tx1"/>
            </a:fontRef>
          </p:style>
        </p:cxnSp>
        <p:cxnSp>
          <p:nvCxnSpPr>
            <p:cNvPr id="38" name="Straight Connector 36"/>
            <p:cNvCxnSpPr>
              <a:stCxn id="31" idx="6"/>
              <a:endCxn id="32" idx="2"/>
            </p:cNvCxnSpPr>
            <p:nvPr/>
          </p:nvCxnSpPr>
          <p:spPr>
            <a:xfrm flipV="1">
              <a:off x="4620241" y="3007700"/>
              <a:ext cx="956585" cy="584200"/>
            </a:xfrm>
            <a:prstGeom prst="line">
              <a:avLst/>
            </a:prstGeom>
            <a:ln>
              <a:solidFill>
                <a:schemeClr val="bg1">
                  <a:lumMod val="85000"/>
                </a:schemeClr>
              </a:solidFill>
              <a:prstDash val="sysDash"/>
              <a:headEnd type="none" w="sm" len="sm"/>
              <a:tailEnd type="triangle" w="sm" len="sm"/>
            </a:ln>
          </p:spPr>
          <p:style>
            <a:lnRef idx="1">
              <a:schemeClr val="dk1"/>
            </a:lnRef>
            <a:fillRef idx="0">
              <a:schemeClr val="dk1"/>
            </a:fillRef>
            <a:effectRef idx="0">
              <a:schemeClr val="dk1"/>
            </a:effectRef>
            <a:fontRef idx="minor">
              <a:schemeClr val="tx1"/>
            </a:fontRef>
          </p:style>
        </p:cxnSp>
        <p:cxnSp>
          <p:nvCxnSpPr>
            <p:cNvPr id="39" name="Straight Connector 37"/>
            <p:cNvCxnSpPr>
              <a:stCxn id="32" idx="6"/>
              <a:endCxn id="33" idx="2"/>
            </p:cNvCxnSpPr>
            <p:nvPr/>
          </p:nvCxnSpPr>
          <p:spPr>
            <a:xfrm>
              <a:off x="5706091" y="3007700"/>
              <a:ext cx="854985" cy="715601"/>
            </a:xfrm>
            <a:prstGeom prst="line">
              <a:avLst/>
            </a:prstGeom>
            <a:ln>
              <a:solidFill>
                <a:schemeClr val="bg1">
                  <a:lumMod val="85000"/>
                </a:schemeClr>
              </a:solidFill>
              <a:prstDash val="sysDash"/>
              <a:headEnd type="none" w="sm" len="sm"/>
              <a:tailEnd type="triangle" w="sm" len="sm"/>
            </a:ln>
          </p:spPr>
          <p:style>
            <a:lnRef idx="1">
              <a:schemeClr val="dk1"/>
            </a:lnRef>
            <a:fillRef idx="0">
              <a:schemeClr val="dk1"/>
            </a:fillRef>
            <a:effectRef idx="0">
              <a:schemeClr val="dk1"/>
            </a:effectRef>
            <a:fontRef idx="minor">
              <a:schemeClr val="tx1"/>
            </a:fontRef>
          </p:style>
        </p:cxnSp>
        <p:cxnSp>
          <p:nvCxnSpPr>
            <p:cNvPr id="40" name="Straight Connector 38"/>
            <p:cNvCxnSpPr>
              <a:stCxn id="33" idx="6"/>
              <a:endCxn id="34" idx="2"/>
            </p:cNvCxnSpPr>
            <p:nvPr/>
          </p:nvCxnSpPr>
          <p:spPr>
            <a:xfrm flipV="1">
              <a:off x="6690341" y="3073400"/>
              <a:ext cx="976895" cy="649901"/>
            </a:xfrm>
            <a:prstGeom prst="line">
              <a:avLst/>
            </a:prstGeom>
            <a:ln>
              <a:solidFill>
                <a:schemeClr val="bg1">
                  <a:lumMod val="85000"/>
                </a:schemeClr>
              </a:solidFill>
              <a:prstDash val="sysDash"/>
              <a:headEnd type="none" w="sm" len="sm"/>
              <a:tailEnd type="triangle" w="sm" len="sm"/>
            </a:ln>
          </p:spPr>
          <p:style>
            <a:lnRef idx="1">
              <a:schemeClr val="dk1"/>
            </a:lnRef>
            <a:fillRef idx="0">
              <a:schemeClr val="dk1"/>
            </a:fillRef>
            <a:effectRef idx="0">
              <a:schemeClr val="dk1"/>
            </a:effectRef>
            <a:fontRef idx="minor">
              <a:schemeClr val="tx1"/>
            </a:fontRef>
          </p:style>
        </p:cxnSp>
      </p:grpSp>
      <p:sp>
        <p:nvSpPr>
          <p:cNvPr id="41" name="TextBox 39"/>
          <p:cNvSpPr txBox="1"/>
          <p:nvPr/>
        </p:nvSpPr>
        <p:spPr>
          <a:xfrm>
            <a:off x="1017617" y="3343216"/>
            <a:ext cx="696917" cy="337833"/>
          </a:xfrm>
          <a:prstGeom prst="rect">
            <a:avLst/>
          </a:prstGeom>
          <a:noFill/>
        </p:spPr>
        <p:txBody>
          <a:bodyPr wrap="square" lIns="0" tIns="0" rIns="0" bIns="0" rtlCol="0" anchor="ctr">
            <a:noAutofit/>
          </a:bodyPr>
          <a:lstStyle/>
          <a:p>
            <a:pPr lvl="0" algn="ctr"/>
            <a:r>
              <a:rPr lang="en-US" altLang="ko-KR" sz="16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2008</a:t>
            </a:r>
            <a:endParaRPr lang="nb-NO" altLang="ko-KR" sz="16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2" name="TextBox 40"/>
          <p:cNvSpPr txBox="1"/>
          <p:nvPr/>
        </p:nvSpPr>
        <p:spPr>
          <a:xfrm>
            <a:off x="2052754" y="3735907"/>
            <a:ext cx="696917" cy="337833"/>
          </a:xfrm>
          <a:prstGeom prst="rect">
            <a:avLst/>
          </a:prstGeom>
          <a:noFill/>
        </p:spPr>
        <p:txBody>
          <a:bodyPr wrap="square" lIns="0" tIns="0" rIns="0" bIns="0" rtlCol="0" anchor="ctr">
            <a:noAutofit/>
          </a:bodyPr>
          <a:lstStyle/>
          <a:p>
            <a:pPr lvl="0" algn="ctr"/>
            <a:r>
              <a:rPr lang="en-US" altLang="ko-KR" sz="16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2009</a:t>
            </a:r>
            <a:endParaRPr lang="nb-NO" altLang="ko-KR" sz="16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3" name="TextBox 41"/>
          <p:cNvSpPr txBox="1"/>
          <p:nvPr/>
        </p:nvSpPr>
        <p:spPr>
          <a:xfrm>
            <a:off x="2974093" y="3160688"/>
            <a:ext cx="696917" cy="337833"/>
          </a:xfrm>
          <a:prstGeom prst="rect">
            <a:avLst/>
          </a:prstGeom>
          <a:noFill/>
        </p:spPr>
        <p:txBody>
          <a:bodyPr wrap="square" lIns="0" tIns="0" rIns="0" bIns="0" rtlCol="0" anchor="ctr">
            <a:noAutofit/>
          </a:bodyPr>
          <a:lstStyle/>
          <a:p>
            <a:pPr lvl="0" algn="ctr"/>
            <a:r>
              <a:rPr lang="en-US" altLang="ko-KR" sz="16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2010</a:t>
            </a:r>
            <a:endParaRPr lang="nb-NO" altLang="ko-KR" sz="16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4" name="TextBox 42"/>
          <p:cNvSpPr txBox="1"/>
          <p:nvPr/>
        </p:nvSpPr>
        <p:spPr>
          <a:xfrm>
            <a:off x="4210958" y="3605323"/>
            <a:ext cx="696917" cy="337833"/>
          </a:xfrm>
          <a:prstGeom prst="rect">
            <a:avLst/>
          </a:prstGeom>
          <a:noFill/>
        </p:spPr>
        <p:txBody>
          <a:bodyPr wrap="square" lIns="0" tIns="0" rIns="0" bIns="0" rtlCol="0" anchor="ctr">
            <a:noAutofit/>
          </a:bodyPr>
          <a:lstStyle/>
          <a:p>
            <a:pPr lvl="0" algn="ctr"/>
            <a:r>
              <a:rPr lang="en-US" altLang="ko-KR" sz="16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2011</a:t>
            </a:r>
            <a:endParaRPr lang="nb-NO" altLang="ko-KR" sz="16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5" name="TextBox 43"/>
          <p:cNvSpPr txBox="1"/>
          <p:nvPr/>
        </p:nvSpPr>
        <p:spPr>
          <a:xfrm>
            <a:off x="5283750" y="3024753"/>
            <a:ext cx="696917" cy="337833"/>
          </a:xfrm>
          <a:prstGeom prst="rect">
            <a:avLst/>
          </a:prstGeom>
          <a:noFill/>
        </p:spPr>
        <p:txBody>
          <a:bodyPr wrap="square" lIns="0" tIns="0" rIns="0" bIns="0" rtlCol="0" anchor="ctr">
            <a:noAutofit/>
          </a:bodyPr>
          <a:lstStyle/>
          <a:p>
            <a:pPr lvl="0" algn="ctr"/>
            <a:r>
              <a:rPr lang="en-US" altLang="ko-KR" sz="16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2012</a:t>
            </a:r>
            <a:endParaRPr lang="nb-NO" altLang="ko-KR" sz="16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6" name="TextBox 44"/>
          <p:cNvSpPr txBox="1"/>
          <p:nvPr/>
        </p:nvSpPr>
        <p:spPr>
          <a:xfrm>
            <a:off x="6261884" y="3735907"/>
            <a:ext cx="696917" cy="337833"/>
          </a:xfrm>
          <a:prstGeom prst="rect">
            <a:avLst/>
          </a:prstGeom>
          <a:noFill/>
        </p:spPr>
        <p:txBody>
          <a:bodyPr wrap="square" lIns="0" tIns="0" rIns="0" bIns="0" rtlCol="0" anchor="ctr">
            <a:noAutofit/>
          </a:bodyPr>
          <a:lstStyle/>
          <a:p>
            <a:pPr lvl="0" algn="ctr"/>
            <a:r>
              <a:rPr lang="en-US" altLang="ko-KR" sz="16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2013</a:t>
            </a:r>
            <a:endParaRPr lang="nb-NO" altLang="ko-KR" sz="16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 name="TextBox 45"/>
          <p:cNvSpPr txBox="1"/>
          <p:nvPr/>
        </p:nvSpPr>
        <p:spPr>
          <a:xfrm>
            <a:off x="7366228" y="3090045"/>
            <a:ext cx="696917" cy="337833"/>
          </a:xfrm>
          <a:prstGeom prst="rect">
            <a:avLst/>
          </a:prstGeom>
          <a:noFill/>
        </p:spPr>
        <p:txBody>
          <a:bodyPr wrap="square" lIns="0" tIns="0" rIns="0" bIns="0" rtlCol="0" anchor="ctr">
            <a:noAutofit/>
          </a:bodyPr>
          <a:lstStyle/>
          <a:p>
            <a:pPr lvl="0" algn="ctr"/>
            <a:r>
              <a:rPr lang="en-US" altLang="ko-KR" sz="16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2014</a:t>
            </a:r>
            <a:endParaRPr lang="nb-NO" altLang="ko-KR" sz="16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8" name="Text Placeholder 8"/>
          <p:cNvSpPr txBox="1"/>
          <p:nvPr/>
        </p:nvSpPr>
        <p:spPr>
          <a:xfrm>
            <a:off x="296610" y="4147852"/>
            <a:ext cx="8550781" cy="652329"/>
          </a:xfrm>
          <a:prstGeom prst="rect">
            <a:avLst/>
          </a:prstGeom>
        </p:spPr>
        <p:txBody>
          <a:bodyPr vert="horz" numCol="1" spcCol="274320"/>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nSpc>
                <a:spcPct val="140000"/>
              </a:lnSpc>
            </a:pPr>
            <a:r>
              <a:rPr lang="en-US" sz="9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Letraset sheets containing Lorem Ipsum passages, and more recently with desktop publishing software.</a:t>
            </a:r>
            <a:endPar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49" name="Straight Connector 51"/>
          <p:cNvCxnSpPr/>
          <p:nvPr/>
        </p:nvCxnSpPr>
        <p:spPr>
          <a:xfrm flipH="1">
            <a:off x="407604" y="4103678"/>
            <a:ext cx="8345129" cy="0"/>
          </a:xfrm>
          <a:prstGeom prst="line">
            <a:avLst/>
          </a:prstGeom>
          <a:ln w="3175">
            <a:solidFill>
              <a:schemeClr val="bg1">
                <a:lumMod val="85000"/>
              </a:schemeClr>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矩形 95"/>
          <p:cNvSpPr/>
          <p:nvPr/>
        </p:nvSpPr>
        <p:spPr>
          <a:xfrm>
            <a:off x="975594" y="123477"/>
            <a:ext cx="8168406" cy="56007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flipH="1">
            <a:off x="470267" y="113616"/>
            <a:ext cx="447017" cy="586466"/>
            <a:chOff x="7626263" y="2072194"/>
            <a:chExt cx="1137666" cy="1492566"/>
          </a:xfrm>
        </p:grpSpPr>
        <p:sp>
          <p:nvSpPr>
            <p:cNvPr id="98" name="等腰三角形 97"/>
            <p:cNvSpPr/>
            <p:nvPr/>
          </p:nvSpPr>
          <p:spPr>
            <a:xfrm rot="10800000" flipH="1" flipV="1">
              <a:off x="7626263" y="2077207"/>
              <a:ext cx="575510" cy="573284"/>
            </a:xfrm>
            <a:prstGeom prst="triangle">
              <a:avLst>
                <a:gd name="adj" fmla="val 1000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等腰三角形 98"/>
            <p:cNvSpPr/>
            <p:nvPr/>
          </p:nvSpPr>
          <p:spPr>
            <a:xfrm rot="10800000" flipH="1" flipV="1">
              <a:off x="8188418" y="2072194"/>
              <a:ext cx="575511" cy="577192"/>
            </a:xfrm>
            <a:prstGeom prst="triangle">
              <a:avLst>
                <a:gd name="adj"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等腰三角形 99"/>
            <p:cNvSpPr/>
            <p:nvPr/>
          </p:nvSpPr>
          <p:spPr>
            <a:xfrm rot="10800000" flipH="1">
              <a:off x="7626263" y="2650491"/>
              <a:ext cx="575510" cy="914269"/>
            </a:xfrm>
            <a:prstGeom prst="triangle">
              <a:avLst>
                <a:gd name="adj" fmla="val 100000"/>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1" name="等腰三角形 100"/>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2" name="矩形 101"/>
          <p:cNvSpPr/>
          <p:nvPr/>
        </p:nvSpPr>
        <p:spPr>
          <a:xfrm>
            <a:off x="0" y="123476"/>
            <a:ext cx="395536" cy="56007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A7B7E"/>
              </a:solidFill>
            </a:endParaRPr>
          </a:p>
        </p:txBody>
      </p:sp>
      <p:sp>
        <p:nvSpPr>
          <p:cNvPr id="103" name="TextBox 8"/>
          <p:cNvSpPr txBox="1"/>
          <p:nvPr/>
        </p:nvSpPr>
        <p:spPr>
          <a:xfrm>
            <a:off x="691" y="153920"/>
            <a:ext cx="383438" cy="461665"/>
          </a:xfrm>
          <a:prstGeom prst="rect">
            <a:avLst/>
          </a:prstGeom>
          <a:noFill/>
        </p:spPr>
        <p:txBody>
          <a:bodyPr wrap="none" rtlCol="0">
            <a:spAutoFit/>
          </a:bodyPr>
          <a:lstStyle/>
          <a:p>
            <a:r>
              <a:rPr lang="en-US" altLang="zh-CN" sz="2400" dirty="0" smtClean="0">
                <a:solidFill>
                  <a:srgbClr val="2A7B7E"/>
                </a:solidFill>
                <a:latin typeface="Broadway" pitchFamily="82" charset="0"/>
              </a:rPr>
              <a:t>3</a:t>
            </a:r>
            <a:endParaRPr lang="zh-CN" altLang="en-US" sz="2400" dirty="0">
              <a:solidFill>
                <a:srgbClr val="2A7B7E"/>
              </a:solidFill>
              <a:latin typeface="Broadway" pitchFamily="82" charset="0"/>
            </a:endParaRPr>
          </a:p>
        </p:txBody>
      </p:sp>
      <p:sp>
        <p:nvSpPr>
          <p:cNvPr id="104" name="TextBox 237"/>
          <p:cNvSpPr txBox="1"/>
          <p:nvPr/>
        </p:nvSpPr>
        <p:spPr>
          <a:xfrm>
            <a:off x="965266" y="156913"/>
            <a:ext cx="3250565" cy="460375"/>
          </a:xfrm>
          <a:prstGeom prst="rect">
            <a:avLst/>
          </a:prstGeom>
          <a:noFill/>
        </p:spPr>
        <p:txBody>
          <a:bodyPr wrap="none" rtlCol="0">
            <a:spAutoFit/>
          </a:bodyPr>
          <a:lstStyle/>
          <a:p>
            <a:pPr algn="l"/>
            <a:r>
              <a:rPr lang="en-US" sz="2400" b="1" dirty="0">
                <a:solidFill>
                  <a:schemeClr val="bg1"/>
                </a:solidFill>
                <a:sym typeface="+mn-ea"/>
              </a:rPr>
              <a:t>FREEPPT7</a:t>
            </a:r>
            <a:r>
              <a:rPr lang="en-US" altLang="zh-CN" sz="2400" b="1" dirty="0">
                <a:solidFill>
                  <a:srgbClr val="2A7B7E"/>
                </a:solidFill>
              </a:rPr>
              <a:t> POWERPOINT</a:t>
            </a:r>
            <a:endParaRPr lang="en-US" altLang="zh-CN" sz="2400" b="1" dirty="0">
              <a:solidFill>
                <a:srgbClr val="2A7B7E"/>
              </a:solidFill>
            </a:endParaRPr>
          </a:p>
        </p:txBody>
      </p:sp>
      <p:sp>
        <p:nvSpPr>
          <p:cNvPr id="11" name="Rounded Rectangle 8"/>
          <p:cNvSpPr/>
          <p:nvPr/>
        </p:nvSpPr>
        <p:spPr>
          <a:xfrm>
            <a:off x="467007" y="1491630"/>
            <a:ext cx="1826506" cy="1826506"/>
          </a:xfrm>
          <a:prstGeom prst="roundRect">
            <a:avLst>
              <a:gd name="adj" fmla="val 3093"/>
            </a:avLst>
          </a:prstGeom>
          <a:solidFill>
            <a:schemeClr val="bg1">
              <a:alpha val="35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12" name="Group 659"/>
          <p:cNvGrpSpPr/>
          <p:nvPr/>
        </p:nvGrpSpPr>
        <p:grpSpPr bwMode="auto">
          <a:xfrm>
            <a:off x="1189809" y="1863013"/>
            <a:ext cx="380903" cy="587856"/>
            <a:chOff x="0" y="0"/>
            <a:chExt cx="339" cy="573"/>
          </a:xfrm>
          <a:solidFill>
            <a:schemeClr val="bg1"/>
          </a:solidFill>
        </p:grpSpPr>
        <p:sp>
          <p:nvSpPr>
            <p:cNvPr id="13" name="AutoShape 656"/>
            <p:cNvSpPr/>
            <p:nvPr/>
          </p:nvSpPr>
          <p:spPr bwMode="auto">
            <a:xfrm>
              <a:off x="0" y="0"/>
              <a:ext cx="339" cy="460"/>
            </a:xfrm>
            <a:custGeom>
              <a:avLst/>
              <a:gdLst>
                <a:gd name="T0" fmla="*/ 0 w 21599"/>
                <a:gd name="T1" fmla="*/ 0 h 21600"/>
                <a:gd name="T2" fmla="*/ 0 w 21599"/>
                <a:gd name="T3" fmla="*/ 0 h 21600"/>
                <a:gd name="T4" fmla="*/ 0 w 21599"/>
                <a:gd name="T5" fmla="*/ 0 h 21600"/>
                <a:gd name="T6" fmla="*/ 0 w 21599"/>
                <a:gd name="T7" fmla="*/ 0 h 21600"/>
                <a:gd name="T8" fmla="*/ 0 w 21599"/>
                <a:gd name="T9" fmla="*/ 0 h 21600"/>
                <a:gd name="T10" fmla="*/ 0 w 21599"/>
                <a:gd name="T11" fmla="*/ 0 h 21600"/>
                <a:gd name="T12" fmla="*/ 0 w 21599"/>
                <a:gd name="T13" fmla="*/ 0 h 21600"/>
                <a:gd name="T14" fmla="*/ 0 w 21599"/>
                <a:gd name="T15" fmla="*/ 0 h 21600"/>
                <a:gd name="T16" fmla="*/ 0 w 21599"/>
                <a:gd name="T17" fmla="*/ 0 h 21600"/>
                <a:gd name="T18" fmla="*/ 0 w 21599"/>
                <a:gd name="T19" fmla="*/ 0 h 21600"/>
                <a:gd name="T20" fmla="*/ 0 w 21599"/>
                <a:gd name="T21" fmla="*/ 0 h 21600"/>
                <a:gd name="T22" fmla="*/ 0 w 21599"/>
                <a:gd name="T23" fmla="*/ 0 h 21600"/>
                <a:gd name="T24" fmla="*/ 0 w 21599"/>
                <a:gd name="T25" fmla="*/ 0 h 21600"/>
                <a:gd name="T26" fmla="*/ 0 w 21599"/>
                <a:gd name="T27" fmla="*/ 0 h 21600"/>
                <a:gd name="T28" fmla="*/ 0 w 21599"/>
                <a:gd name="T29" fmla="*/ 0 h 21600"/>
                <a:gd name="T30" fmla="*/ 0 w 21599"/>
                <a:gd name="T31" fmla="*/ 0 h 21600"/>
                <a:gd name="T32" fmla="*/ 0 w 21599"/>
                <a:gd name="T33" fmla="*/ 0 h 21600"/>
                <a:gd name="T34" fmla="*/ 0 w 21599"/>
                <a:gd name="T35" fmla="*/ 0 h 21600"/>
                <a:gd name="T36" fmla="*/ 0 w 21599"/>
                <a:gd name="T37" fmla="*/ 0 h 21600"/>
                <a:gd name="T38" fmla="*/ 0 w 21599"/>
                <a:gd name="T39" fmla="*/ 0 h 21600"/>
                <a:gd name="T40" fmla="*/ 0 w 21599"/>
                <a:gd name="T41" fmla="*/ 0 h 21600"/>
                <a:gd name="T42" fmla="*/ 0 w 21599"/>
                <a:gd name="T43" fmla="*/ 0 h 21600"/>
                <a:gd name="T44" fmla="*/ 0 w 21599"/>
                <a:gd name="T45" fmla="*/ 0 h 21600"/>
                <a:gd name="T46" fmla="*/ 0 w 21599"/>
                <a:gd name="T47" fmla="*/ 0 h 21600"/>
                <a:gd name="T48" fmla="*/ 0 w 21599"/>
                <a:gd name="T49" fmla="*/ 0 h 21600"/>
                <a:gd name="T50" fmla="*/ 0 w 21599"/>
                <a:gd name="T51" fmla="*/ 0 h 21600"/>
                <a:gd name="T52" fmla="*/ 0 w 21599"/>
                <a:gd name="T53" fmla="*/ 0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599" h="21600">
                  <a:moveTo>
                    <a:pt x="10934" y="0"/>
                  </a:moveTo>
                  <a:cubicBezTo>
                    <a:pt x="10847" y="0"/>
                    <a:pt x="10801" y="2"/>
                    <a:pt x="10801" y="2"/>
                  </a:cubicBezTo>
                  <a:cubicBezTo>
                    <a:pt x="10801" y="2"/>
                    <a:pt x="10754" y="0"/>
                    <a:pt x="10668" y="0"/>
                  </a:cubicBezTo>
                  <a:cubicBezTo>
                    <a:pt x="9432" y="0"/>
                    <a:pt x="0" y="285"/>
                    <a:pt x="0" y="8964"/>
                  </a:cubicBezTo>
                  <a:cubicBezTo>
                    <a:pt x="0" y="12780"/>
                    <a:pt x="6319" y="19737"/>
                    <a:pt x="6319" y="21600"/>
                  </a:cubicBezTo>
                  <a:lnTo>
                    <a:pt x="15323" y="21600"/>
                  </a:lnTo>
                  <a:cubicBezTo>
                    <a:pt x="15323" y="19737"/>
                    <a:pt x="21599" y="12780"/>
                    <a:pt x="21599" y="8964"/>
                  </a:cubicBezTo>
                  <a:cubicBezTo>
                    <a:pt x="21600" y="284"/>
                    <a:pt x="12168" y="0"/>
                    <a:pt x="10934" y="0"/>
                  </a:cubicBezTo>
                  <a:close/>
                  <a:moveTo>
                    <a:pt x="13355" y="19728"/>
                  </a:moveTo>
                  <a:lnTo>
                    <a:pt x="12362" y="19728"/>
                  </a:lnTo>
                  <a:lnTo>
                    <a:pt x="12362" y="14897"/>
                  </a:lnTo>
                  <a:lnTo>
                    <a:pt x="9324" y="14897"/>
                  </a:lnTo>
                  <a:lnTo>
                    <a:pt x="9324" y="19728"/>
                  </a:lnTo>
                  <a:lnTo>
                    <a:pt x="8285" y="19728"/>
                  </a:lnTo>
                  <a:cubicBezTo>
                    <a:pt x="7853" y="18884"/>
                    <a:pt x="7181" y="17845"/>
                    <a:pt x="6279" y="16473"/>
                  </a:cubicBezTo>
                  <a:cubicBezTo>
                    <a:pt x="4701" y="14071"/>
                    <a:pt x="2542" y="10782"/>
                    <a:pt x="2542" y="8964"/>
                  </a:cubicBezTo>
                  <a:cubicBezTo>
                    <a:pt x="2542" y="6006"/>
                    <a:pt x="3778" y="3937"/>
                    <a:pt x="6217" y="2815"/>
                  </a:cubicBezTo>
                  <a:cubicBezTo>
                    <a:pt x="8209" y="1899"/>
                    <a:pt x="10422" y="1872"/>
                    <a:pt x="10668" y="1872"/>
                  </a:cubicBezTo>
                  <a:lnTo>
                    <a:pt x="10696" y="1872"/>
                  </a:lnTo>
                  <a:lnTo>
                    <a:pt x="10783" y="1875"/>
                  </a:lnTo>
                  <a:lnTo>
                    <a:pt x="10888" y="1872"/>
                  </a:lnTo>
                  <a:lnTo>
                    <a:pt x="10934" y="1872"/>
                  </a:lnTo>
                  <a:cubicBezTo>
                    <a:pt x="11179" y="1872"/>
                    <a:pt x="13392" y="1898"/>
                    <a:pt x="15384" y="2815"/>
                  </a:cubicBezTo>
                  <a:cubicBezTo>
                    <a:pt x="17823" y="3937"/>
                    <a:pt x="19059" y="6006"/>
                    <a:pt x="19059" y="8964"/>
                  </a:cubicBezTo>
                  <a:cubicBezTo>
                    <a:pt x="19059" y="10784"/>
                    <a:pt x="16913" y="14074"/>
                    <a:pt x="15345" y="16478"/>
                  </a:cubicBezTo>
                  <a:cubicBezTo>
                    <a:pt x="14451" y="17847"/>
                    <a:pt x="13784" y="18886"/>
                    <a:pt x="13355" y="19728"/>
                  </a:cubicBezTo>
                  <a:close/>
                  <a:moveTo>
                    <a:pt x="13355" y="19728"/>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Rectangle 657"/>
            <p:cNvSpPr/>
            <p:nvPr/>
          </p:nvSpPr>
          <p:spPr bwMode="auto">
            <a:xfrm>
              <a:off x="95" y="480"/>
              <a:ext cx="142" cy="37"/>
            </a:xfrm>
            <a:prstGeom prst="rect">
              <a:avLst/>
            </a:prstGeom>
            <a:grp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Rectangle 658"/>
            <p:cNvSpPr/>
            <p:nvPr/>
          </p:nvSpPr>
          <p:spPr bwMode="auto">
            <a:xfrm>
              <a:off x="136" y="536"/>
              <a:ext cx="70" cy="37"/>
            </a:xfrm>
            <a:prstGeom prst="rect">
              <a:avLst/>
            </a:prstGeom>
            <a:grp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16" name="Text Placeholder 2"/>
          <p:cNvSpPr txBox="1"/>
          <p:nvPr/>
        </p:nvSpPr>
        <p:spPr>
          <a:xfrm>
            <a:off x="484396" y="2790551"/>
            <a:ext cx="1809116" cy="371977"/>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ctr"/>
            <a:r>
              <a:rPr lang="en-US" sz="2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Web Design</a:t>
            </a: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Text Placeholder 8"/>
          <p:cNvSpPr txBox="1"/>
          <p:nvPr/>
        </p:nvSpPr>
        <p:spPr>
          <a:xfrm>
            <a:off x="334417" y="3472561"/>
            <a:ext cx="2087201" cy="925649"/>
          </a:xfrm>
          <a:prstGeom prst="rect">
            <a:avLst/>
          </a:prstGeom>
        </p:spPr>
        <p:txBody>
          <a:bodyPr vert="horz"/>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ctr">
              <a:lnSpc>
                <a:spcPct val="130000"/>
              </a:lnSpc>
            </a:pPr>
            <a:r>
              <a:rPr lang="en-US" sz="11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consectetur adipiscing elit, sed do eiusmod tempor.</a:t>
            </a:r>
            <a:endParaRPr lang="en-US" sz="11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Rounded Rectangle 9"/>
          <p:cNvSpPr/>
          <p:nvPr/>
        </p:nvSpPr>
        <p:spPr>
          <a:xfrm>
            <a:off x="2595176" y="1491630"/>
            <a:ext cx="1826506" cy="1826506"/>
          </a:xfrm>
          <a:prstGeom prst="roundRect">
            <a:avLst>
              <a:gd name="adj" fmla="val 3093"/>
            </a:avLst>
          </a:prstGeom>
          <a:solidFill>
            <a:schemeClr val="bg1">
              <a:alpha val="35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19" name="Group 116"/>
          <p:cNvGrpSpPr/>
          <p:nvPr/>
        </p:nvGrpSpPr>
        <p:grpSpPr bwMode="auto">
          <a:xfrm>
            <a:off x="3305589" y="1918053"/>
            <a:ext cx="409294" cy="485831"/>
            <a:chOff x="0" y="0"/>
            <a:chExt cx="483" cy="574"/>
          </a:xfrm>
          <a:solidFill>
            <a:srgbClr val="FFFFFF"/>
          </a:solidFill>
        </p:grpSpPr>
        <p:sp>
          <p:nvSpPr>
            <p:cNvPr id="20" name="AutoShape 114"/>
            <p:cNvSpPr/>
            <p:nvPr/>
          </p:nvSpPr>
          <p:spPr bwMode="auto">
            <a:xfrm>
              <a:off x="0" y="0"/>
              <a:ext cx="483" cy="57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12410" y="3528"/>
                  </a:moveTo>
                  <a:lnTo>
                    <a:pt x="12410" y="1767"/>
                  </a:lnTo>
                  <a:lnTo>
                    <a:pt x="13534" y="1767"/>
                  </a:lnTo>
                  <a:cubicBezTo>
                    <a:pt x="14114" y="1767"/>
                    <a:pt x="14584" y="1371"/>
                    <a:pt x="14584" y="883"/>
                  </a:cubicBezTo>
                  <a:cubicBezTo>
                    <a:pt x="14584" y="395"/>
                    <a:pt x="14114" y="0"/>
                    <a:pt x="13534" y="0"/>
                  </a:cubicBezTo>
                  <a:lnTo>
                    <a:pt x="8085" y="0"/>
                  </a:lnTo>
                  <a:cubicBezTo>
                    <a:pt x="7505" y="0"/>
                    <a:pt x="7035" y="395"/>
                    <a:pt x="7035" y="883"/>
                  </a:cubicBezTo>
                  <a:cubicBezTo>
                    <a:pt x="7035" y="1371"/>
                    <a:pt x="7504" y="1767"/>
                    <a:pt x="8085" y="1767"/>
                  </a:cubicBezTo>
                  <a:lnTo>
                    <a:pt x="9185" y="1767"/>
                  </a:lnTo>
                  <a:lnTo>
                    <a:pt x="9185" y="3528"/>
                  </a:lnTo>
                  <a:cubicBezTo>
                    <a:pt x="3986" y="4184"/>
                    <a:pt x="0" y="7957"/>
                    <a:pt x="0" y="12513"/>
                  </a:cubicBezTo>
                  <a:cubicBezTo>
                    <a:pt x="0" y="17532"/>
                    <a:pt x="4835" y="21600"/>
                    <a:pt x="10800" y="21600"/>
                  </a:cubicBezTo>
                  <a:cubicBezTo>
                    <a:pt x="16765" y="21600"/>
                    <a:pt x="21600" y="17532"/>
                    <a:pt x="21600" y="12513"/>
                  </a:cubicBezTo>
                  <a:cubicBezTo>
                    <a:pt x="21600" y="7955"/>
                    <a:pt x="17611" y="4182"/>
                    <a:pt x="12410" y="3528"/>
                  </a:cubicBezTo>
                  <a:close/>
                  <a:moveTo>
                    <a:pt x="10800" y="19328"/>
                  </a:moveTo>
                  <a:cubicBezTo>
                    <a:pt x="6334" y="19328"/>
                    <a:pt x="2700" y="16271"/>
                    <a:pt x="2700" y="12513"/>
                  </a:cubicBezTo>
                  <a:cubicBezTo>
                    <a:pt x="2700" y="8755"/>
                    <a:pt x="6334" y="5698"/>
                    <a:pt x="10800" y="5698"/>
                  </a:cubicBezTo>
                  <a:cubicBezTo>
                    <a:pt x="15266" y="5698"/>
                    <a:pt x="18900" y="8755"/>
                    <a:pt x="18900" y="12513"/>
                  </a:cubicBezTo>
                  <a:cubicBezTo>
                    <a:pt x="18900" y="16271"/>
                    <a:pt x="15266" y="19328"/>
                    <a:pt x="10800" y="19328"/>
                  </a:cubicBezTo>
                  <a:close/>
                  <a:moveTo>
                    <a:pt x="10800" y="19328"/>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AutoShape 115"/>
            <p:cNvSpPr/>
            <p:nvPr/>
          </p:nvSpPr>
          <p:spPr bwMode="auto">
            <a:xfrm>
              <a:off x="216" y="200"/>
              <a:ext cx="146" cy="226"/>
            </a:xfrm>
            <a:custGeom>
              <a:avLst/>
              <a:gdLst>
                <a:gd name="T0" fmla="*/ 0 w 21403"/>
                <a:gd name="T1" fmla="*/ 0 h 21600"/>
                <a:gd name="T2" fmla="*/ 0 w 21403"/>
                <a:gd name="T3" fmla="*/ 0 h 21600"/>
                <a:gd name="T4" fmla="*/ 0 w 21403"/>
                <a:gd name="T5" fmla="*/ 0 h 21600"/>
                <a:gd name="T6" fmla="*/ 0 w 21403"/>
                <a:gd name="T7" fmla="*/ 0 h 21600"/>
                <a:gd name="T8" fmla="*/ 0 w 21403"/>
                <a:gd name="T9" fmla="*/ 0 h 21600"/>
                <a:gd name="T10" fmla="*/ 0 w 21403"/>
                <a:gd name="T11" fmla="*/ 0 h 21600"/>
                <a:gd name="T12" fmla="*/ 0 w 21403"/>
                <a:gd name="T13" fmla="*/ 0 h 21600"/>
                <a:gd name="T14" fmla="*/ 0 w 21403"/>
                <a:gd name="T15" fmla="*/ 0 h 21600"/>
                <a:gd name="T16" fmla="*/ 0 w 21403"/>
                <a:gd name="T17" fmla="*/ 0 h 21600"/>
                <a:gd name="T18" fmla="*/ 0 w 21403"/>
                <a:gd name="T19" fmla="*/ 0 h 21600"/>
                <a:gd name="T20" fmla="*/ 0 w 21403"/>
                <a:gd name="T21" fmla="*/ 0 h 21600"/>
                <a:gd name="T22" fmla="*/ 0 w 21403"/>
                <a:gd name="T23" fmla="*/ 0 h 21600"/>
                <a:gd name="T24" fmla="*/ 0 w 21403"/>
                <a:gd name="T25" fmla="*/ 0 h 21600"/>
                <a:gd name="T26" fmla="*/ 0 w 21403"/>
                <a:gd name="T27" fmla="*/ 0 h 21600"/>
                <a:gd name="T28" fmla="*/ 0 w 21403"/>
                <a:gd name="T29" fmla="*/ 0 h 21600"/>
                <a:gd name="T30" fmla="*/ 0 w 21403"/>
                <a:gd name="T31" fmla="*/ 0 h 21600"/>
                <a:gd name="T32" fmla="*/ 0 w 21403"/>
                <a:gd name="T33" fmla="*/ 0 h 21600"/>
                <a:gd name="T34" fmla="*/ 0 w 21403"/>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403" h="21600">
                  <a:moveTo>
                    <a:pt x="20755" y="17708"/>
                  </a:moveTo>
                  <a:lnTo>
                    <a:pt x="6801" y="11554"/>
                  </a:lnTo>
                  <a:lnTo>
                    <a:pt x="6801" y="961"/>
                  </a:lnTo>
                  <a:cubicBezTo>
                    <a:pt x="6801" y="708"/>
                    <a:pt x="6643" y="460"/>
                    <a:pt x="6370" y="281"/>
                  </a:cubicBezTo>
                  <a:cubicBezTo>
                    <a:pt x="6097" y="103"/>
                    <a:pt x="5717" y="0"/>
                    <a:pt x="5330" y="0"/>
                  </a:cubicBezTo>
                  <a:lnTo>
                    <a:pt x="1470" y="0"/>
                  </a:lnTo>
                  <a:cubicBezTo>
                    <a:pt x="1081" y="0"/>
                    <a:pt x="705" y="102"/>
                    <a:pt x="431" y="281"/>
                  </a:cubicBezTo>
                  <a:cubicBezTo>
                    <a:pt x="158" y="460"/>
                    <a:pt x="0" y="708"/>
                    <a:pt x="0" y="961"/>
                  </a:cubicBezTo>
                  <a:lnTo>
                    <a:pt x="0" y="13470"/>
                  </a:lnTo>
                  <a:cubicBezTo>
                    <a:pt x="0" y="13723"/>
                    <a:pt x="158" y="13970"/>
                    <a:pt x="431" y="14149"/>
                  </a:cubicBezTo>
                  <a:cubicBezTo>
                    <a:pt x="542" y="14221"/>
                    <a:pt x="670" y="14282"/>
                    <a:pt x="809" y="14327"/>
                  </a:cubicBezTo>
                  <a:lnTo>
                    <a:pt x="17068" y="21438"/>
                  </a:lnTo>
                  <a:cubicBezTo>
                    <a:pt x="17313" y="21544"/>
                    <a:pt x="17597" y="21600"/>
                    <a:pt x="17883" y="21600"/>
                  </a:cubicBezTo>
                  <a:cubicBezTo>
                    <a:pt x="17987" y="21600"/>
                    <a:pt x="18092" y="21592"/>
                    <a:pt x="18196" y="21579"/>
                  </a:cubicBezTo>
                  <a:cubicBezTo>
                    <a:pt x="18584" y="21525"/>
                    <a:pt x="18921" y="21370"/>
                    <a:pt x="19134" y="21149"/>
                  </a:cubicBezTo>
                  <a:lnTo>
                    <a:pt x="21180" y="19012"/>
                  </a:lnTo>
                  <a:cubicBezTo>
                    <a:pt x="21600" y="18574"/>
                    <a:pt x="21411" y="17997"/>
                    <a:pt x="20755" y="17708"/>
                  </a:cubicBezTo>
                  <a:close/>
                  <a:moveTo>
                    <a:pt x="20755" y="17708"/>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22" name="Text Placeholder 2"/>
          <p:cNvSpPr txBox="1"/>
          <p:nvPr/>
        </p:nvSpPr>
        <p:spPr>
          <a:xfrm>
            <a:off x="2600598" y="2790551"/>
            <a:ext cx="1809117" cy="371977"/>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ctr"/>
            <a:r>
              <a:rPr lang="en-US" sz="2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Marketing</a:t>
            </a: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Text Placeholder 8"/>
          <p:cNvSpPr txBox="1"/>
          <p:nvPr/>
        </p:nvSpPr>
        <p:spPr>
          <a:xfrm>
            <a:off x="2445027" y="3472561"/>
            <a:ext cx="2087201" cy="1289298"/>
          </a:xfrm>
          <a:prstGeom prst="rect">
            <a:avLst/>
          </a:prstGeom>
        </p:spPr>
        <p:txBody>
          <a:bodyPr vert="horz"/>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ctr">
              <a:lnSpc>
                <a:spcPct val="130000"/>
              </a:lnSpc>
            </a:pPr>
            <a:r>
              <a:rPr lang="en-US" sz="11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consectetur adipiscing elit, sed do eiusmod tempor incididunt ut labore et dolore magna aliqua. </a:t>
            </a:r>
            <a:endParaRPr lang="en-US" sz="11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4" name="Rounded Rectangle 10"/>
          <p:cNvSpPr/>
          <p:nvPr/>
        </p:nvSpPr>
        <p:spPr>
          <a:xfrm>
            <a:off x="4723345" y="1491630"/>
            <a:ext cx="1826506" cy="1826506"/>
          </a:xfrm>
          <a:prstGeom prst="roundRect">
            <a:avLst>
              <a:gd name="adj" fmla="val 3093"/>
            </a:avLst>
          </a:prstGeom>
          <a:solidFill>
            <a:schemeClr val="bg1">
              <a:alpha val="35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AutoShape 399"/>
          <p:cNvSpPr/>
          <p:nvPr/>
        </p:nvSpPr>
        <p:spPr bwMode="auto">
          <a:xfrm>
            <a:off x="5393052" y="1941191"/>
            <a:ext cx="489159" cy="485831"/>
          </a:xfrm>
          <a:custGeom>
            <a:avLst/>
            <a:gdLst>
              <a:gd name="T0" fmla="*/ 147153432 w 21600"/>
              <a:gd name="T1" fmla="*/ 0 h 21600"/>
              <a:gd name="T2" fmla="*/ 0 w 21600"/>
              <a:gd name="T3" fmla="*/ 39533154 h 21600"/>
              <a:gd name="T4" fmla="*/ 0 w 21600"/>
              <a:gd name="T5" fmla="*/ 39546738 h 21600"/>
              <a:gd name="T6" fmla="*/ 0 w 21600"/>
              <a:gd name="T7" fmla="*/ 246662734 h 21600"/>
              <a:gd name="T8" fmla="*/ 147153432 w 21600"/>
              <a:gd name="T9" fmla="*/ 286355233 h 21600"/>
              <a:gd name="T10" fmla="*/ 294279076 w 21600"/>
              <a:gd name="T11" fmla="*/ 246662734 h 21600"/>
              <a:gd name="T12" fmla="*/ 294279076 w 21600"/>
              <a:gd name="T13" fmla="*/ 39572652 h 21600"/>
              <a:gd name="T14" fmla="*/ 147153432 w 21600"/>
              <a:gd name="T15" fmla="*/ 0 h 21600"/>
              <a:gd name="T16" fmla="*/ 134810310 w 21600"/>
              <a:gd name="T17" fmla="*/ 258262719 h 21600"/>
              <a:gd name="T18" fmla="*/ 24523408 w 21600"/>
              <a:gd name="T19" fmla="*/ 228501028 h 21600"/>
              <a:gd name="T20" fmla="*/ 24523408 w 21600"/>
              <a:gd name="T21" fmla="*/ 74452997 h 21600"/>
              <a:gd name="T22" fmla="*/ 134810310 w 21600"/>
              <a:gd name="T23" fmla="*/ 104307270 h 21600"/>
              <a:gd name="T24" fmla="*/ 134810310 w 21600"/>
              <a:gd name="T25" fmla="*/ 258262719 h 21600"/>
              <a:gd name="T26" fmla="*/ 147071377 w 21600"/>
              <a:gd name="T27" fmla="*/ 82870304 h 21600"/>
              <a:gd name="T28" fmla="*/ 39387379 w 21600"/>
              <a:gd name="T29" fmla="*/ 53705369 h 21600"/>
              <a:gd name="T30" fmla="*/ 147153432 w 21600"/>
              <a:gd name="T31" fmla="*/ 24764161 h 21600"/>
              <a:gd name="T32" fmla="*/ 254891697 w 21600"/>
              <a:gd name="T33" fmla="*/ 53731390 h 21600"/>
              <a:gd name="T34" fmla="*/ 147071377 w 21600"/>
              <a:gd name="T35" fmla="*/ 82870304 h 21600"/>
              <a:gd name="T36" fmla="*/ 269755549 w 21600"/>
              <a:gd name="T37" fmla="*/ 228514612 h 21600"/>
              <a:gd name="T38" fmla="*/ 159332551 w 21600"/>
              <a:gd name="T39" fmla="*/ 258303484 h 21600"/>
              <a:gd name="T40" fmla="*/ 159332551 w 21600"/>
              <a:gd name="T41" fmla="*/ 104320854 h 21600"/>
              <a:gd name="T42" fmla="*/ 269755549 w 21600"/>
              <a:gd name="T43" fmla="*/ 74478911 h 21600"/>
              <a:gd name="T44" fmla="*/ 269755549 w 21600"/>
              <a:gd name="T45" fmla="*/ 228514612 h 21600"/>
              <a:gd name="T46" fmla="*/ 269755549 w 21600"/>
              <a:gd name="T47" fmla="*/ 228514612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600" h="21600">
                <a:moveTo>
                  <a:pt x="10801" y="0"/>
                </a:moveTo>
                <a:lnTo>
                  <a:pt x="0" y="2982"/>
                </a:lnTo>
                <a:lnTo>
                  <a:pt x="0" y="2983"/>
                </a:lnTo>
                <a:lnTo>
                  <a:pt x="0" y="18606"/>
                </a:lnTo>
                <a:lnTo>
                  <a:pt x="10801" y="21600"/>
                </a:lnTo>
                <a:lnTo>
                  <a:pt x="21600" y="18606"/>
                </a:lnTo>
                <a:lnTo>
                  <a:pt x="21600" y="2985"/>
                </a:lnTo>
                <a:lnTo>
                  <a:pt x="10801" y="0"/>
                </a:lnTo>
                <a:close/>
                <a:moveTo>
                  <a:pt x="9895" y="19481"/>
                </a:moveTo>
                <a:lnTo>
                  <a:pt x="1800" y="17236"/>
                </a:lnTo>
                <a:lnTo>
                  <a:pt x="1800" y="5616"/>
                </a:lnTo>
                <a:lnTo>
                  <a:pt x="9895" y="7868"/>
                </a:lnTo>
                <a:lnTo>
                  <a:pt x="9895" y="19481"/>
                </a:lnTo>
                <a:close/>
                <a:moveTo>
                  <a:pt x="10795" y="6251"/>
                </a:moveTo>
                <a:lnTo>
                  <a:pt x="2891" y="4051"/>
                </a:lnTo>
                <a:lnTo>
                  <a:pt x="10801" y="1868"/>
                </a:lnTo>
                <a:lnTo>
                  <a:pt x="18709" y="4053"/>
                </a:lnTo>
                <a:lnTo>
                  <a:pt x="10795" y="6251"/>
                </a:lnTo>
                <a:close/>
                <a:moveTo>
                  <a:pt x="19800" y="17237"/>
                </a:moveTo>
                <a:lnTo>
                  <a:pt x="11695" y="19484"/>
                </a:lnTo>
                <a:lnTo>
                  <a:pt x="11695" y="7869"/>
                </a:lnTo>
                <a:lnTo>
                  <a:pt x="19800" y="5618"/>
                </a:lnTo>
                <a:lnTo>
                  <a:pt x="19800" y="17237"/>
                </a:lnTo>
                <a:close/>
                <a:moveTo>
                  <a:pt x="19800" y="17237"/>
                </a:moveTo>
              </a:path>
            </a:pathLst>
          </a:custGeom>
          <a:solidFill>
            <a:srgbClr val="FFFFFF"/>
          </a:solidFill>
          <a:ln>
            <a:noFill/>
          </a:ln>
        </p:spPr>
        <p:txBody>
          <a:bodyPr lIns="0" tIns="0" rIns="0" bIns="0"/>
          <a:lstStyle/>
          <a:p>
            <a:endPar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Text Placeholder 2"/>
          <p:cNvSpPr txBox="1"/>
          <p:nvPr/>
        </p:nvSpPr>
        <p:spPr>
          <a:xfrm>
            <a:off x="4723345" y="2790551"/>
            <a:ext cx="1809116" cy="371977"/>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ctr"/>
            <a:r>
              <a:rPr lang="en-US" sz="2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Hosting</a:t>
            </a: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7" name="Text Placeholder 8"/>
          <p:cNvSpPr txBox="1"/>
          <p:nvPr/>
        </p:nvSpPr>
        <p:spPr>
          <a:xfrm>
            <a:off x="4540492" y="3472561"/>
            <a:ext cx="2087201" cy="727295"/>
          </a:xfrm>
          <a:prstGeom prst="rect">
            <a:avLst/>
          </a:prstGeom>
        </p:spPr>
        <p:txBody>
          <a:bodyPr vert="horz"/>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ctr">
              <a:lnSpc>
                <a:spcPct val="130000"/>
              </a:lnSpc>
            </a:pPr>
            <a:r>
              <a:rPr lang="en-US" sz="11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consectetur adipiscing</a:t>
            </a:r>
            <a:r>
              <a:rPr lang="en-US" sz="11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US" sz="11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8" name="Rounded Rectangle 11"/>
          <p:cNvSpPr/>
          <p:nvPr/>
        </p:nvSpPr>
        <p:spPr>
          <a:xfrm>
            <a:off x="6851514" y="1491630"/>
            <a:ext cx="1826506" cy="1826506"/>
          </a:xfrm>
          <a:prstGeom prst="roundRect">
            <a:avLst>
              <a:gd name="adj" fmla="val 3093"/>
            </a:avLst>
          </a:prstGeom>
          <a:solidFill>
            <a:schemeClr val="bg1">
              <a:alpha val="35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AutoShape 113"/>
          <p:cNvSpPr/>
          <p:nvPr/>
        </p:nvSpPr>
        <p:spPr bwMode="auto">
          <a:xfrm>
            <a:off x="7525984" y="1941505"/>
            <a:ext cx="485831" cy="415952"/>
          </a:xfrm>
          <a:custGeom>
            <a:avLst/>
            <a:gdLst>
              <a:gd name="T0" fmla="*/ 259046022 w 21600"/>
              <a:gd name="T1" fmla="*/ 121588502 h 21600"/>
              <a:gd name="T2" fmla="*/ 259046022 w 21600"/>
              <a:gd name="T3" fmla="*/ 105226481 h 21600"/>
              <a:gd name="T4" fmla="*/ 239823076 w 21600"/>
              <a:gd name="T5" fmla="*/ 77110490 h 21600"/>
              <a:gd name="T6" fmla="*/ 186223862 w 21600"/>
              <a:gd name="T7" fmla="*/ 43829736 h 21600"/>
              <a:gd name="T8" fmla="*/ 166165689 w 21600"/>
              <a:gd name="T9" fmla="*/ 29170478 h 21600"/>
              <a:gd name="T10" fmla="*/ 159655912 w 21600"/>
              <a:gd name="T11" fmla="*/ 18378005 h 21600"/>
              <a:gd name="T12" fmla="*/ 159655912 w 21600"/>
              <a:gd name="T13" fmla="*/ 18306686 h 21600"/>
              <a:gd name="T14" fmla="*/ 159655912 w 21600"/>
              <a:gd name="T15" fmla="*/ 0 h 21600"/>
              <a:gd name="T16" fmla="*/ 126685736 w 21600"/>
              <a:gd name="T17" fmla="*/ 0 h 21600"/>
              <a:gd name="T18" fmla="*/ 126685736 w 21600"/>
              <a:gd name="T19" fmla="*/ 7010 h 21600"/>
              <a:gd name="T20" fmla="*/ 126685736 w 21600"/>
              <a:gd name="T21" fmla="*/ 18314449 h 21600"/>
              <a:gd name="T22" fmla="*/ 126685736 w 21600"/>
              <a:gd name="T23" fmla="*/ 18385768 h 21600"/>
              <a:gd name="T24" fmla="*/ 120175960 w 21600"/>
              <a:gd name="T25" fmla="*/ 29184405 h 21600"/>
              <a:gd name="T26" fmla="*/ 100117787 w 21600"/>
              <a:gd name="T27" fmla="*/ 43844509 h 21600"/>
              <a:gd name="T28" fmla="*/ 46519839 w 21600"/>
              <a:gd name="T29" fmla="*/ 77117499 h 21600"/>
              <a:gd name="T30" fmla="*/ 27296893 w 21600"/>
              <a:gd name="T31" fmla="*/ 105240491 h 21600"/>
              <a:gd name="T32" fmla="*/ 27296893 w 21600"/>
              <a:gd name="T33" fmla="*/ 121595512 h 21600"/>
              <a:gd name="T34" fmla="*/ 0 w 21600"/>
              <a:gd name="T35" fmla="*/ 121595512 h 21600"/>
              <a:gd name="T36" fmla="*/ 43483029 w 21600"/>
              <a:gd name="T37" fmla="*/ 153864397 h 21600"/>
              <a:gd name="T38" fmla="*/ 86847348 w 21600"/>
              <a:gd name="T39" fmla="*/ 121595512 h 21600"/>
              <a:gd name="T40" fmla="*/ 60280664 w 21600"/>
              <a:gd name="T41" fmla="*/ 121595512 h 21600"/>
              <a:gd name="T42" fmla="*/ 60280664 w 21600"/>
              <a:gd name="T43" fmla="*/ 105240491 h 21600"/>
              <a:gd name="T44" fmla="*/ 60280664 w 21600"/>
              <a:gd name="T45" fmla="*/ 105147400 h 21600"/>
              <a:gd name="T46" fmla="*/ 66723773 w 21600"/>
              <a:gd name="T47" fmla="*/ 94712354 h 21600"/>
              <a:gd name="T48" fmla="*/ 86835030 w 21600"/>
              <a:gd name="T49" fmla="*/ 80194969 h 21600"/>
              <a:gd name="T50" fmla="*/ 126526262 w 21600"/>
              <a:gd name="T51" fmla="*/ 56480866 h 21600"/>
              <a:gd name="T52" fmla="*/ 126526262 w 21600"/>
              <a:gd name="T53" fmla="*/ 121588502 h 21600"/>
              <a:gd name="T54" fmla="*/ 99693960 w 21600"/>
              <a:gd name="T55" fmla="*/ 121588502 h 21600"/>
              <a:gd name="T56" fmla="*/ 143217743 w 21600"/>
              <a:gd name="T57" fmla="*/ 153864397 h 21600"/>
              <a:gd name="T58" fmla="*/ 186661273 w 21600"/>
              <a:gd name="T59" fmla="*/ 121588502 h 21600"/>
              <a:gd name="T60" fmla="*/ 159510152 w 21600"/>
              <a:gd name="T61" fmla="*/ 121588502 h 21600"/>
              <a:gd name="T62" fmla="*/ 159510152 w 21600"/>
              <a:gd name="T63" fmla="*/ 56274591 h 21600"/>
              <a:gd name="T64" fmla="*/ 199520215 w 21600"/>
              <a:gd name="T65" fmla="*/ 80180289 h 21600"/>
              <a:gd name="T66" fmla="*/ 219631460 w 21600"/>
              <a:gd name="T67" fmla="*/ 94704591 h 21600"/>
              <a:gd name="T68" fmla="*/ 226074569 w 21600"/>
              <a:gd name="T69" fmla="*/ 105140390 h 21600"/>
              <a:gd name="T70" fmla="*/ 226074569 w 21600"/>
              <a:gd name="T71" fmla="*/ 105233481 h 21600"/>
              <a:gd name="T72" fmla="*/ 226074569 w 21600"/>
              <a:gd name="T73" fmla="*/ 121588502 h 21600"/>
              <a:gd name="T74" fmla="*/ 199507778 w 21600"/>
              <a:gd name="T75" fmla="*/ 121588502 h 21600"/>
              <a:gd name="T76" fmla="*/ 242872215 w 21600"/>
              <a:gd name="T77" fmla="*/ 153850470 h 21600"/>
              <a:gd name="T78" fmla="*/ 286355233 w 21600"/>
              <a:gd name="T79" fmla="*/ 121588502 h 21600"/>
              <a:gd name="T80" fmla="*/ 259046022 w 21600"/>
              <a:gd name="T81" fmla="*/ 121588502 h 21600"/>
              <a:gd name="T82" fmla="*/ 259046022 w 21600"/>
              <a:gd name="T83" fmla="*/ 121588502 h 216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600" h="21600">
                <a:moveTo>
                  <a:pt x="19540" y="17069"/>
                </a:moveTo>
                <a:cubicBezTo>
                  <a:pt x="19540" y="16473"/>
                  <a:pt x="19540" y="15944"/>
                  <a:pt x="19540" y="14772"/>
                </a:cubicBezTo>
                <a:cubicBezTo>
                  <a:pt x="19526" y="13214"/>
                  <a:pt x="18865" y="11949"/>
                  <a:pt x="18090" y="10825"/>
                </a:cubicBezTo>
                <a:cubicBezTo>
                  <a:pt x="16910" y="9139"/>
                  <a:pt x="15307" y="7618"/>
                  <a:pt x="14047" y="6153"/>
                </a:cubicBezTo>
                <a:cubicBezTo>
                  <a:pt x="13419" y="5427"/>
                  <a:pt x="12881" y="4722"/>
                  <a:pt x="12534" y="4095"/>
                </a:cubicBezTo>
                <a:cubicBezTo>
                  <a:pt x="12185" y="3471"/>
                  <a:pt x="12043" y="2962"/>
                  <a:pt x="12043" y="2580"/>
                </a:cubicBezTo>
                <a:cubicBezTo>
                  <a:pt x="12043" y="2577"/>
                  <a:pt x="12043" y="2573"/>
                  <a:pt x="12043" y="2570"/>
                </a:cubicBezTo>
                <a:cubicBezTo>
                  <a:pt x="12043" y="1413"/>
                  <a:pt x="12043" y="589"/>
                  <a:pt x="12043" y="0"/>
                </a:cubicBezTo>
                <a:lnTo>
                  <a:pt x="9556" y="0"/>
                </a:lnTo>
                <a:cubicBezTo>
                  <a:pt x="9556" y="0"/>
                  <a:pt x="9556" y="1"/>
                  <a:pt x="9556" y="1"/>
                </a:cubicBezTo>
                <a:cubicBezTo>
                  <a:pt x="9556" y="591"/>
                  <a:pt x="9556" y="1415"/>
                  <a:pt x="9556" y="2571"/>
                </a:cubicBezTo>
                <a:cubicBezTo>
                  <a:pt x="9556" y="2574"/>
                  <a:pt x="9556" y="2578"/>
                  <a:pt x="9556" y="2581"/>
                </a:cubicBezTo>
                <a:cubicBezTo>
                  <a:pt x="9556" y="2963"/>
                  <a:pt x="9414" y="3472"/>
                  <a:pt x="9065" y="4097"/>
                </a:cubicBezTo>
                <a:cubicBezTo>
                  <a:pt x="8718" y="4723"/>
                  <a:pt x="8180" y="5428"/>
                  <a:pt x="7552" y="6155"/>
                </a:cubicBezTo>
                <a:cubicBezTo>
                  <a:pt x="6292" y="7619"/>
                  <a:pt x="4689" y="9140"/>
                  <a:pt x="3509" y="10826"/>
                </a:cubicBezTo>
                <a:cubicBezTo>
                  <a:pt x="2734" y="11950"/>
                  <a:pt x="2073" y="13215"/>
                  <a:pt x="2059" y="14774"/>
                </a:cubicBezTo>
                <a:cubicBezTo>
                  <a:pt x="2059" y="15946"/>
                  <a:pt x="2059" y="16475"/>
                  <a:pt x="2059" y="17070"/>
                </a:cubicBezTo>
                <a:lnTo>
                  <a:pt x="0" y="17070"/>
                </a:lnTo>
                <a:lnTo>
                  <a:pt x="3280" y="21600"/>
                </a:lnTo>
                <a:lnTo>
                  <a:pt x="6551" y="17070"/>
                </a:lnTo>
                <a:lnTo>
                  <a:pt x="4547" y="17070"/>
                </a:lnTo>
                <a:cubicBezTo>
                  <a:pt x="4547" y="16475"/>
                  <a:pt x="4547" y="15946"/>
                  <a:pt x="4547" y="14774"/>
                </a:cubicBezTo>
                <a:cubicBezTo>
                  <a:pt x="4547" y="14769"/>
                  <a:pt x="4547" y="14765"/>
                  <a:pt x="4547" y="14761"/>
                </a:cubicBezTo>
                <a:cubicBezTo>
                  <a:pt x="4547" y="14404"/>
                  <a:pt x="4685" y="13910"/>
                  <a:pt x="5033" y="13296"/>
                </a:cubicBezTo>
                <a:cubicBezTo>
                  <a:pt x="5381" y="12679"/>
                  <a:pt x="5919" y="11980"/>
                  <a:pt x="6550" y="11258"/>
                </a:cubicBezTo>
                <a:cubicBezTo>
                  <a:pt x="7464" y="10197"/>
                  <a:pt x="8559" y="9102"/>
                  <a:pt x="9544" y="7929"/>
                </a:cubicBezTo>
                <a:lnTo>
                  <a:pt x="9544" y="17069"/>
                </a:lnTo>
                <a:lnTo>
                  <a:pt x="7520" y="17069"/>
                </a:lnTo>
                <a:lnTo>
                  <a:pt x="10803" y="21600"/>
                </a:lnTo>
                <a:lnTo>
                  <a:pt x="14080" y="17069"/>
                </a:lnTo>
                <a:lnTo>
                  <a:pt x="12032" y="17069"/>
                </a:lnTo>
                <a:lnTo>
                  <a:pt x="12032" y="7900"/>
                </a:lnTo>
                <a:cubicBezTo>
                  <a:pt x="13023" y="9084"/>
                  <a:pt x="14128" y="10188"/>
                  <a:pt x="15050" y="11256"/>
                </a:cubicBezTo>
                <a:cubicBezTo>
                  <a:pt x="15681" y="11979"/>
                  <a:pt x="16219" y="12678"/>
                  <a:pt x="16567" y="13295"/>
                </a:cubicBezTo>
                <a:cubicBezTo>
                  <a:pt x="16915" y="13908"/>
                  <a:pt x="17053" y="14403"/>
                  <a:pt x="17053" y="14760"/>
                </a:cubicBezTo>
                <a:cubicBezTo>
                  <a:pt x="17053" y="14764"/>
                  <a:pt x="17053" y="14768"/>
                  <a:pt x="17053" y="14773"/>
                </a:cubicBezTo>
                <a:cubicBezTo>
                  <a:pt x="17053" y="15945"/>
                  <a:pt x="17053" y="16473"/>
                  <a:pt x="17053" y="17069"/>
                </a:cubicBezTo>
                <a:lnTo>
                  <a:pt x="15049" y="17069"/>
                </a:lnTo>
                <a:lnTo>
                  <a:pt x="18320" y="21598"/>
                </a:lnTo>
                <a:lnTo>
                  <a:pt x="21600" y="17069"/>
                </a:lnTo>
                <a:lnTo>
                  <a:pt x="19540" y="17069"/>
                </a:lnTo>
                <a:close/>
                <a:moveTo>
                  <a:pt x="19540" y="17069"/>
                </a:moveTo>
              </a:path>
            </a:pathLst>
          </a:custGeom>
          <a:solidFill>
            <a:srgbClr val="FFFFFF"/>
          </a:solidFill>
          <a:ln>
            <a:noFill/>
          </a:ln>
        </p:spPr>
        <p:txBody>
          <a:bodyPr lIns="0" tIns="0" rIns="0" bIns="0"/>
          <a:lstStyle/>
          <a:p>
            <a:endPar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Text Placeholder 2"/>
          <p:cNvSpPr txBox="1"/>
          <p:nvPr/>
        </p:nvSpPr>
        <p:spPr>
          <a:xfrm>
            <a:off x="6868904" y="2790551"/>
            <a:ext cx="1809116" cy="371977"/>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ctr"/>
            <a:r>
              <a:rPr lang="en-US" sz="2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Strategy</a:t>
            </a: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1" name="Text Placeholder 8"/>
          <p:cNvSpPr txBox="1"/>
          <p:nvPr/>
        </p:nvSpPr>
        <p:spPr>
          <a:xfrm>
            <a:off x="6722382" y="3472561"/>
            <a:ext cx="2087201" cy="925649"/>
          </a:xfrm>
          <a:prstGeom prst="rect">
            <a:avLst/>
          </a:prstGeom>
        </p:spPr>
        <p:txBody>
          <a:bodyPr vert="horz"/>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ctr">
              <a:lnSpc>
                <a:spcPct val="130000"/>
              </a:lnSpc>
            </a:pPr>
            <a:r>
              <a:rPr lang="en-US" sz="11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consectetur adipiscing elit, sed do eiusmod tempor.</a:t>
            </a:r>
            <a:endParaRPr lang="en-US" sz="11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矩形 95"/>
          <p:cNvSpPr/>
          <p:nvPr/>
        </p:nvSpPr>
        <p:spPr>
          <a:xfrm>
            <a:off x="975594" y="123477"/>
            <a:ext cx="8168406" cy="56007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flipH="1">
            <a:off x="470267" y="113616"/>
            <a:ext cx="447017" cy="586466"/>
            <a:chOff x="7626263" y="2072194"/>
            <a:chExt cx="1137666" cy="1492566"/>
          </a:xfrm>
        </p:grpSpPr>
        <p:sp>
          <p:nvSpPr>
            <p:cNvPr id="98" name="等腰三角形 97"/>
            <p:cNvSpPr/>
            <p:nvPr/>
          </p:nvSpPr>
          <p:spPr>
            <a:xfrm rot="10800000" flipH="1" flipV="1">
              <a:off x="7626263" y="2077207"/>
              <a:ext cx="575510" cy="573284"/>
            </a:xfrm>
            <a:prstGeom prst="triangle">
              <a:avLst>
                <a:gd name="adj" fmla="val 1000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等腰三角形 98"/>
            <p:cNvSpPr/>
            <p:nvPr/>
          </p:nvSpPr>
          <p:spPr>
            <a:xfrm rot="10800000" flipH="1" flipV="1">
              <a:off x="8188418" y="2072194"/>
              <a:ext cx="575511" cy="577192"/>
            </a:xfrm>
            <a:prstGeom prst="triangle">
              <a:avLst>
                <a:gd name="adj"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等腰三角形 99"/>
            <p:cNvSpPr/>
            <p:nvPr/>
          </p:nvSpPr>
          <p:spPr>
            <a:xfrm rot="10800000" flipH="1">
              <a:off x="7626263" y="2650491"/>
              <a:ext cx="575510" cy="914269"/>
            </a:xfrm>
            <a:prstGeom prst="triangle">
              <a:avLst>
                <a:gd name="adj" fmla="val 100000"/>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1" name="等腰三角形 100"/>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2" name="矩形 101"/>
          <p:cNvSpPr/>
          <p:nvPr/>
        </p:nvSpPr>
        <p:spPr>
          <a:xfrm>
            <a:off x="0" y="123476"/>
            <a:ext cx="395536" cy="56007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A7B7E"/>
              </a:solidFill>
            </a:endParaRPr>
          </a:p>
        </p:txBody>
      </p:sp>
      <p:sp>
        <p:nvSpPr>
          <p:cNvPr id="103" name="TextBox 8"/>
          <p:cNvSpPr txBox="1"/>
          <p:nvPr/>
        </p:nvSpPr>
        <p:spPr>
          <a:xfrm>
            <a:off x="691" y="153920"/>
            <a:ext cx="383438" cy="461665"/>
          </a:xfrm>
          <a:prstGeom prst="rect">
            <a:avLst/>
          </a:prstGeom>
          <a:noFill/>
        </p:spPr>
        <p:txBody>
          <a:bodyPr wrap="none" rtlCol="0">
            <a:spAutoFit/>
          </a:bodyPr>
          <a:lstStyle/>
          <a:p>
            <a:r>
              <a:rPr lang="en-US" altLang="zh-CN" sz="2400" dirty="0" smtClean="0">
                <a:solidFill>
                  <a:srgbClr val="2A7B7E"/>
                </a:solidFill>
                <a:latin typeface="Broadway" pitchFamily="82" charset="0"/>
              </a:rPr>
              <a:t>4</a:t>
            </a:r>
            <a:endParaRPr lang="zh-CN" altLang="en-US" sz="2400" dirty="0">
              <a:solidFill>
                <a:srgbClr val="2A7B7E"/>
              </a:solidFill>
              <a:latin typeface="Broadway" pitchFamily="82" charset="0"/>
            </a:endParaRPr>
          </a:p>
        </p:txBody>
      </p:sp>
      <p:sp>
        <p:nvSpPr>
          <p:cNvPr id="104" name="TextBox 237"/>
          <p:cNvSpPr txBox="1"/>
          <p:nvPr/>
        </p:nvSpPr>
        <p:spPr>
          <a:xfrm>
            <a:off x="965266" y="156913"/>
            <a:ext cx="3250565" cy="460375"/>
          </a:xfrm>
          <a:prstGeom prst="rect">
            <a:avLst/>
          </a:prstGeom>
          <a:noFill/>
        </p:spPr>
        <p:txBody>
          <a:bodyPr wrap="none" rtlCol="0">
            <a:spAutoFit/>
          </a:bodyPr>
          <a:lstStyle/>
          <a:p>
            <a:pPr algn="l"/>
            <a:r>
              <a:rPr lang="en-US" sz="2400" b="1" dirty="0">
                <a:solidFill>
                  <a:schemeClr val="bg1"/>
                </a:solidFill>
                <a:sym typeface="+mn-ea"/>
              </a:rPr>
              <a:t>FREEPPT7</a:t>
            </a:r>
            <a:r>
              <a:rPr lang="en-US" altLang="zh-CN" sz="2400" b="1" dirty="0">
                <a:solidFill>
                  <a:srgbClr val="2A7B7E"/>
                </a:solidFill>
              </a:rPr>
              <a:t> POWERPOINT</a:t>
            </a:r>
            <a:endParaRPr lang="en-US" altLang="zh-CN" sz="2400" b="1" dirty="0">
              <a:solidFill>
                <a:srgbClr val="2A7B7E"/>
              </a:solidFill>
            </a:endParaRPr>
          </a:p>
        </p:txBody>
      </p:sp>
      <p:grpSp>
        <p:nvGrpSpPr>
          <p:cNvPr id="11" name="Group 12"/>
          <p:cNvGrpSpPr/>
          <p:nvPr/>
        </p:nvGrpSpPr>
        <p:grpSpPr>
          <a:xfrm>
            <a:off x="431120" y="1294310"/>
            <a:ext cx="1755153" cy="1594878"/>
            <a:chOff x="773037" y="1691915"/>
            <a:chExt cx="1621641" cy="1473559"/>
          </a:xfrm>
          <a:solidFill>
            <a:schemeClr val="bg1">
              <a:alpha val="35000"/>
            </a:schemeClr>
          </a:solidFill>
        </p:grpSpPr>
        <p:sp>
          <p:nvSpPr>
            <p:cNvPr id="12" name="Freeform 269"/>
            <p:cNvSpPr>
              <a:spLocks noChangeAspect="1"/>
            </p:cNvSpPr>
            <p:nvPr/>
          </p:nvSpPr>
          <p:spPr bwMode="gray">
            <a:xfrm>
              <a:off x="1508951" y="2874001"/>
              <a:ext cx="434978" cy="291473"/>
            </a:xfrm>
            <a:custGeom>
              <a:avLst/>
              <a:gdLst/>
              <a:ahLst/>
              <a:cxnLst>
                <a:cxn ang="0">
                  <a:pos x="183" y="77"/>
                </a:cxn>
                <a:cxn ang="0">
                  <a:pos x="233" y="144"/>
                </a:cxn>
                <a:cxn ang="0">
                  <a:pos x="260" y="212"/>
                </a:cxn>
                <a:cxn ang="0">
                  <a:pos x="324" y="292"/>
                </a:cxn>
                <a:cxn ang="0">
                  <a:pos x="367" y="342"/>
                </a:cxn>
                <a:cxn ang="0">
                  <a:pos x="433" y="395"/>
                </a:cxn>
                <a:cxn ang="0">
                  <a:pos x="432" y="445"/>
                </a:cxn>
                <a:cxn ang="0">
                  <a:pos x="501" y="481"/>
                </a:cxn>
                <a:cxn ang="0">
                  <a:pos x="567" y="558"/>
                </a:cxn>
                <a:cxn ang="0">
                  <a:pos x="630" y="627"/>
                </a:cxn>
                <a:cxn ang="0">
                  <a:pos x="658" y="703"/>
                </a:cxn>
                <a:cxn ang="0">
                  <a:pos x="635" y="752"/>
                </a:cxn>
                <a:cxn ang="0">
                  <a:pos x="683" y="821"/>
                </a:cxn>
                <a:cxn ang="0">
                  <a:pos x="740" y="858"/>
                </a:cxn>
                <a:cxn ang="0">
                  <a:pos x="782" y="884"/>
                </a:cxn>
                <a:cxn ang="0">
                  <a:pos x="860" y="913"/>
                </a:cxn>
                <a:cxn ang="0">
                  <a:pos x="905" y="941"/>
                </a:cxn>
                <a:cxn ang="0">
                  <a:pos x="1019" y="983"/>
                </a:cxn>
                <a:cxn ang="0">
                  <a:pos x="1120" y="1020"/>
                </a:cxn>
                <a:cxn ang="0">
                  <a:pos x="1202" y="995"/>
                </a:cxn>
                <a:cxn ang="0">
                  <a:pos x="1336" y="1060"/>
                </a:cxn>
                <a:cxn ang="0">
                  <a:pos x="1371" y="1047"/>
                </a:cxn>
                <a:cxn ang="0">
                  <a:pos x="1454" y="974"/>
                </a:cxn>
                <a:cxn ang="0">
                  <a:pos x="1541" y="892"/>
                </a:cxn>
                <a:cxn ang="0">
                  <a:pos x="1593" y="859"/>
                </a:cxn>
                <a:cxn ang="0">
                  <a:pos x="1616" y="810"/>
                </a:cxn>
                <a:cxn ang="0">
                  <a:pos x="1641" y="736"/>
                </a:cxn>
                <a:cxn ang="0">
                  <a:pos x="1588" y="675"/>
                </a:cxn>
                <a:cxn ang="0">
                  <a:pos x="1464" y="708"/>
                </a:cxn>
                <a:cxn ang="0">
                  <a:pos x="1411" y="830"/>
                </a:cxn>
                <a:cxn ang="0">
                  <a:pos x="1345" y="848"/>
                </a:cxn>
                <a:cxn ang="0">
                  <a:pos x="1215" y="853"/>
                </a:cxn>
                <a:cxn ang="0">
                  <a:pos x="1154" y="822"/>
                </a:cxn>
                <a:cxn ang="0">
                  <a:pos x="1103" y="741"/>
                </a:cxn>
                <a:cxn ang="0">
                  <a:pos x="1063" y="634"/>
                </a:cxn>
                <a:cxn ang="0">
                  <a:pos x="1057" y="498"/>
                </a:cxn>
                <a:cxn ang="0">
                  <a:pos x="1098" y="444"/>
                </a:cxn>
                <a:cxn ang="0">
                  <a:pos x="1078" y="424"/>
                </a:cxn>
                <a:cxn ang="0">
                  <a:pos x="930" y="288"/>
                </a:cxn>
                <a:cxn ang="0">
                  <a:pos x="785" y="185"/>
                </a:cxn>
                <a:cxn ang="0">
                  <a:pos x="615" y="93"/>
                </a:cxn>
                <a:cxn ang="0">
                  <a:pos x="334" y="84"/>
                </a:cxn>
                <a:cxn ang="0">
                  <a:pos x="22" y="52"/>
                </a:cxn>
                <a:cxn ang="0">
                  <a:pos x="57" y="120"/>
                </a:cxn>
                <a:cxn ang="0">
                  <a:pos x="84" y="191"/>
                </a:cxn>
                <a:cxn ang="0">
                  <a:pos x="147" y="241"/>
                </a:cxn>
                <a:cxn ang="0">
                  <a:pos x="164" y="300"/>
                </a:cxn>
                <a:cxn ang="0">
                  <a:pos x="126" y="315"/>
                </a:cxn>
                <a:cxn ang="0">
                  <a:pos x="179" y="358"/>
                </a:cxn>
                <a:cxn ang="0">
                  <a:pos x="239" y="397"/>
                </a:cxn>
                <a:cxn ang="0">
                  <a:pos x="272" y="491"/>
                </a:cxn>
                <a:cxn ang="0">
                  <a:pos x="305" y="509"/>
                </a:cxn>
                <a:cxn ang="0">
                  <a:pos x="394" y="606"/>
                </a:cxn>
                <a:cxn ang="0">
                  <a:pos x="412" y="557"/>
                </a:cxn>
                <a:cxn ang="0">
                  <a:pos x="353" y="507"/>
                </a:cxn>
                <a:cxn ang="0">
                  <a:pos x="323" y="424"/>
                </a:cxn>
                <a:cxn ang="0">
                  <a:pos x="298" y="387"/>
                </a:cxn>
                <a:cxn ang="0">
                  <a:pos x="266" y="330"/>
                </a:cxn>
                <a:cxn ang="0">
                  <a:pos x="231" y="271"/>
                </a:cxn>
                <a:cxn ang="0">
                  <a:pos x="195" y="218"/>
                </a:cxn>
                <a:cxn ang="0">
                  <a:pos x="143" y="164"/>
                </a:cxn>
                <a:cxn ang="0">
                  <a:pos x="127" y="56"/>
                </a:cxn>
              </a:cxnLst>
              <a:rect l="0" t="0" r="r" b="b"/>
              <a:pathLst>
                <a:path w="1657" h="1083">
                  <a:moveTo>
                    <a:pt x="127" y="56"/>
                  </a:moveTo>
                  <a:lnTo>
                    <a:pt x="136" y="59"/>
                  </a:lnTo>
                  <a:lnTo>
                    <a:pt x="140" y="61"/>
                  </a:lnTo>
                  <a:lnTo>
                    <a:pt x="148" y="68"/>
                  </a:lnTo>
                  <a:lnTo>
                    <a:pt x="151" y="67"/>
                  </a:lnTo>
                  <a:lnTo>
                    <a:pt x="152" y="72"/>
                  </a:lnTo>
                  <a:lnTo>
                    <a:pt x="162" y="77"/>
                  </a:lnTo>
                  <a:lnTo>
                    <a:pt x="168" y="79"/>
                  </a:lnTo>
                  <a:lnTo>
                    <a:pt x="183" y="77"/>
                  </a:lnTo>
                  <a:lnTo>
                    <a:pt x="191" y="82"/>
                  </a:lnTo>
                  <a:lnTo>
                    <a:pt x="191" y="88"/>
                  </a:lnTo>
                  <a:lnTo>
                    <a:pt x="196" y="90"/>
                  </a:lnTo>
                  <a:lnTo>
                    <a:pt x="215" y="95"/>
                  </a:lnTo>
                  <a:lnTo>
                    <a:pt x="219" y="99"/>
                  </a:lnTo>
                  <a:lnTo>
                    <a:pt x="223" y="105"/>
                  </a:lnTo>
                  <a:lnTo>
                    <a:pt x="223" y="125"/>
                  </a:lnTo>
                  <a:lnTo>
                    <a:pt x="226" y="131"/>
                  </a:lnTo>
                  <a:lnTo>
                    <a:pt x="233" y="144"/>
                  </a:lnTo>
                  <a:lnTo>
                    <a:pt x="234" y="152"/>
                  </a:lnTo>
                  <a:lnTo>
                    <a:pt x="237" y="154"/>
                  </a:lnTo>
                  <a:lnTo>
                    <a:pt x="240" y="161"/>
                  </a:lnTo>
                  <a:lnTo>
                    <a:pt x="243" y="177"/>
                  </a:lnTo>
                  <a:lnTo>
                    <a:pt x="248" y="183"/>
                  </a:lnTo>
                  <a:lnTo>
                    <a:pt x="251" y="185"/>
                  </a:lnTo>
                  <a:lnTo>
                    <a:pt x="254" y="188"/>
                  </a:lnTo>
                  <a:lnTo>
                    <a:pt x="258" y="207"/>
                  </a:lnTo>
                  <a:lnTo>
                    <a:pt x="260" y="212"/>
                  </a:lnTo>
                  <a:lnTo>
                    <a:pt x="262" y="215"/>
                  </a:lnTo>
                  <a:lnTo>
                    <a:pt x="269" y="219"/>
                  </a:lnTo>
                  <a:lnTo>
                    <a:pt x="272" y="224"/>
                  </a:lnTo>
                  <a:lnTo>
                    <a:pt x="277" y="239"/>
                  </a:lnTo>
                  <a:lnTo>
                    <a:pt x="286" y="245"/>
                  </a:lnTo>
                  <a:lnTo>
                    <a:pt x="290" y="257"/>
                  </a:lnTo>
                  <a:lnTo>
                    <a:pt x="299" y="268"/>
                  </a:lnTo>
                  <a:lnTo>
                    <a:pt x="310" y="272"/>
                  </a:lnTo>
                  <a:lnTo>
                    <a:pt x="324" y="292"/>
                  </a:lnTo>
                  <a:lnTo>
                    <a:pt x="334" y="299"/>
                  </a:lnTo>
                  <a:lnTo>
                    <a:pt x="351" y="303"/>
                  </a:lnTo>
                  <a:lnTo>
                    <a:pt x="357" y="304"/>
                  </a:lnTo>
                  <a:lnTo>
                    <a:pt x="360" y="306"/>
                  </a:lnTo>
                  <a:lnTo>
                    <a:pt x="361" y="320"/>
                  </a:lnTo>
                  <a:lnTo>
                    <a:pt x="358" y="325"/>
                  </a:lnTo>
                  <a:lnTo>
                    <a:pt x="361" y="330"/>
                  </a:lnTo>
                  <a:lnTo>
                    <a:pt x="361" y="335"/>
                  </a:lnTo>
                  <a:lnTo>
                    <a:pt x="367" y="342"/>
                  </a:lnTo>
                  <a:lnTo>
                    <a:pt x="374" y="348"/>
                  </a:lnTo>
                  <a:lnTo>
                    <a:pt x="390" y="355"/>
                  </a:lnTo>
                  <a:lnTo>
                    <a:pt x="398" y="364"/>
                  </a:lnTo>
                  <a:lnTo>
                    <a:pt x="401" y="374"/>
                  </a:lnTo>
                  <a:lnTo>
                    <a:pt x="406" y="376"/>
                  </a:lnTo>
                  <a:lnTo>
                    <a:pt x="407" y="379"/>
                  </a:lnTo>
                  <a:lnTo>
                    <a:pt x="421" y="379"/>
                  </a:lnTo>
                  <a:lnTo>
                    <a:pt x="428" y="384"/>
                  </a:lnTo>
                  <a:lnTo>
                    <a:pt x="433" y="395"/>
                  </a:lnTo>
                  <a:lnTo>
                    <a:pt x="439" y="397"/>
                  </a:lnTo>
                  <a:lnTo>
                    <a:pt x="439" y="402"/>
                  </a:lnTo>
                  <a:lnTo>
                    <a:pt x="433" y="412"/>
                  </a:lnTo>
                  <a:lnTo>
                    <a:pt x="430" y="414"/>
                  </a:lnTo>
                  <a:lnTo>
                    <a:pt x="428" y="421"/>
                  </a:lnTo>
                  <a:lnTo>
                    <a:pt x="427" y="425"/>
                  </a:lnTo>
                  <a:lnTo>
                    <a:pt x="426" y="433"/>
                  </a:lnTo>
                  <a:lnTo>
                    <a:pt x="427" y="438"/>
                  </a:lnTo>
                  <a:lnTo>
                    <a:pt x="432" y="445"/>
                  </a:lnTo>
                  <a:lnTo>
                    <a:pt x="444" y="445"/>
                  </a:lnTo>
                  <a:lnTo>
                    <a:pt x="452" y="439"/>
                  </a:lnTo>
                  <a:lnTo>
                    <a:pt x="454" y="443"/>
                  </a:lnTo>
                  <a:lnTo>
                    <a:pt x="450" y="451"/>
                  </a:lnTo>
                  <a:lnTo>
                    <a:pt x="453" y="456"/>
                  </a:lnTo>
                  <a:lnTo>
                    <a:pt x="476" y="468"/>
                  </a:lnTo>
                  <a:lnTo>
                    <a:pt x="482" y="470"/>
                  </a:lnTo>
                  <a:lnTo>
                    <a:pt x="487" y="466"/>
                  </a:lnTo>
                  <a:lnTo>
                    <a:pt x="501" y="481"/>
                  </a:lnTo>
                  <a:lnTo>
                    <a:pt x="506" y="484"/>
                  </a:lnTo>
                  <a:lnTo>
                    <a:pt x="507" y="492"/>
                  </a:lnTo>
                  <a:lnTo>
                    <a:pt x="507" y="503"/>
                  </a:lnTo>
                  <a:lnTo>
                    <a:pt x="509" y="507"/>
                  </a:lnTo>
                  <a:lnTo>
                    <a:pt x="543" y="535"/>
                  </a:lnTo>
                  <a:lnTo>
                    <a:pt x="554" y="545"/>
                  </a:lnTo>
                  <a:lnTo>
                    <a:pt x="561" y="548"/>
                  </a:lnTo>
                  <a:lnTo>
                    <a:pt x="565" y="553"/>
                  </a:lnTo>
                  <a:lnTo>
                    <a:pt x="567" y="558"/>
                  </a:lnTo>
                  <a:lnTo>
                    <a:pt x="567" y="564"/>
                  </a:lnTo>
                  <a:lnTo>
                    <a:pt x="570" y="568"/>
                  </a:lnTo>
                  <a:lnTo>
                    <a:pt x="576" y="568"/>
                  </a:lnTo>
                  <a:lnTo>
                    <a:pt x="582" y="577"/>
                  </a:lnTo>
                  <a:lnTo>
                    <a:pt x="588" y="589"/>
                  </a:lnTo>
                  <a:lnTo>
                    <a:pt x="592" y="595"/>
                  </a:lnTo>
                  <a:lnTo>
                    <a:pt x="604" y="604"/>
                  </a:lnTo>
                  <a:lnTo>
                    <a:pt x="615" y="617"/>
                  </a:lnTo>
                  <a:lnTo>
                    <a:pt x="630" y="627"/>
                  </a:lnTo>
                  <a:lnTo>
                    <a:pt x="632" y="633"/>
                  </a:lnTo>
                  <a:lnTo>
                    <a:pt x="631" y="635"/>
                  </a:lnTo>
                  <a:lnTo>
                    <a:pt x="631" y="640"/>
                  </a:lnTo>
                  <a:lnTo>
                    <a:pt x="638" y="664"/>
                  </a:lnTo>
                  <a:lnTo>
                    <a:pt x="645" y="672"/>
                  </a:lnTo>
                  <a:lnTo>
                    <a:pt x="646" y="681"/>
                  </a:lnTo>
                  <a:lnTo>
                    <a:pt x="652" y="687"/>
                  </a:lnTo>
                  <a:lnTo>
                    <a:pt x="656" y="694"/>
                  </a:lnTo>
                  <a:lnTo>
                    <a:pt x="658" y="703"/>
                  </a:lnTo>
                  <a:lnTo>
                    <a:pt x="658" y="712"/>
                  </a:lnTo>
                  <a:lnTo>
                    <a:pt x="656" y="717"/>
                  </a:lnTo>
                  <a:lnTo>
                    <a:pt x="646" y="728"/>
                  </a:lnTo>
                  <a:lnTo>
                    <a:pt x="645" y="729"/>
                  </a:lnTo>
                  <a:lnTo>
                    <a:pt x="646" y="733"/>
                  </a:lnTo>
                  <a:lnTo>
                    <a:pt x="653" y="739"/>
                  </a:lnTo>
                  <a:lnTo>
                    <a:pt x="654" y="742"/>
                  </a:lnTo>
                  <a:lnTo>
                    <a:pt x="640" y="748"/>
                  </a:lnTo>
                  <a:lnTo>
                    <a:pt x="635" y="752"/>
                  </a:lnTo>
                  <a:lnTo>
                    <a:pt x="635" y="756"/>
                  </a:lnTo>
                  <a:lnTo>
                    <a:pt x="637" y="758"/>
                  </a:lnTo>
                  <a:lnTo>
                    <a:pt x="642" y="771"/>
                  </a:lnTo>
                  <a:lnTo>
                    <a:pt x="643" y="779"/>
                  </a:lnTo>
                  <a:lnTo>
                    <a:pt x="646" y="788"/>
                  </a:lnTo>
                  <a:lnTo>
                    <a:pt x="656" y="793"/>
                  </a:lnTo>
                  <a:lnTo>
                    <a:pt x="670" y="810"/>
                  </a:lnTo>
                  <a:lnTo>
                    <a:pt x="675" y="815"/>
                  </a:lnTo>
                  <a:lnTo>
                    <a:pt x="683" y="821"/>
                  </a:lnTo>
                  <a:lnTo>
                    <a:pt x="689" y="823"/>
                  </a:lnTo>
                  <a:lnTo>
                    <a:pt x="699" y="827"/>
                  </a:lnTo>
                  <a:lnTo>
                    <a:pt x="706" y="827"/>
                  </a:lnTo>
                  <a:lnTo>
                    <a:pt x="710" y="830"/>
                  </a:lnTo>
                  <a:lnTo>
                    <a:pt x="722" y="841"/>
                  </a:lnTo>
                  <a:lnTo>
                    <a:pt x="731" y="843"/>
                  </a:lnTo>
                  <a:lnTo>
                    <a:pt x="738" y="850"/>
                  </a:lnTo>
                  <a:lnTo>
                    <a:pt x="740" y="855"/>
                  </a:lnTo>
                  <a:lnTo>
                    <a:pt x="740" y="858"/>
                  </a:lnTo>
                  <a:lnTo>
                    <a:pt x="744" y="859"/>
                  </a:lnTo>
                  <a:lnTo>
                    <a:pt x="746" y="861"/>
                  </a:lnTo>
                  <a:lnTo>
                    <a:pt x="748" y="865"/>
                  </a:lnTo>
                  <a:lnTo>
                    <a:pt x="750" y="870"/>
                  </a:lnTo>
                  <a:lnTo>
                    <a:pt x="755" y="874"/>
                  </a:lnTo>
                  <a:lnTo>
                    <a:pt x="769" y="875"/>
                  </a:lnTo>
                  <a:lnTo>
                    <a:pt x="775" y="879"/>
                  </a:lnTo>
                  <a:lnTo>
                    <a:pt x="780" y="880"/>
                  </a:lnTo>
                  <a:lnTo>
                    <a:pt x="782" y="884"/>
                  </a:lnTo>
                  <a:lnTo>
                    <a:pt x="814" y="892"/>
                  </a:lnTo>
                  <a:lnTo>
                    <a:pt x="820" y="895"/>
                  </a:lnTo>
                  <a:lnTo>
                    <a:pt x="828" y="895"/>
                  </a:lnTo>
                  <a:lnTo>
                    <a:pt x="832" y="892"/>
                  </a:lnTo>
                  <a:lnTo>
                    <a:pt x="836" y="895"/>
                  </a:lnTo>
                  <a:lnTo>
                    <a:pt x="850" y="902"/>
                  </a:lnTo>
                  <a:lnTo>
                    <a:pt x="855" y="909"/>
                  </a:lnTo>
                  <a:lnTo>
                    <a:pt x="856" y="912"/>
                  </a:lnTo>
                  <a:lnTo>
                    <a:pt x="860" y="913"/>
                  </a:lnTo>
                  <a:lnTo>
                    <a:pt x="862" y="917"/>
                  </a:lnTo>
                  <a:lnTo>
                    <a:pt x="869" y="919"/>
                  </a:lnTo>
                  <a:lnTo>
                    <a:pt x="875" y="924"/>
                  </a:lnTo>
                  <a:lnTo>
                    <a:pt x="884" y="928"/>
                  </a:lnTo>
                  <a:lnTo>
                    <a:pt x="884" y="931"/>
                  </a:lnTo>
                  <a:lnTo>
                    <a:pt x="890" y="936"/>
                  </a:lnTo>
                  <a:lnTo>
                    <a:pt x="894" y="935"/>
                  </a:lnTo>
                  <a:lnTo>
                    <a:pt x="900" y="939"/>
                  </a:lnTo>
                  <a:lnTo>
                    <a:pt x="905" y="941"/>
                  </a:lnTo>
                  <a:lnTo>
                    <a:pt x="916" y="945"/>
                  </a:lnTo>
                  <a:lnTo>
                    <a:pt x="926" y="946"/>
                  </a:lnTo>
                  <a:lnTo>
                    <a:pt x="943" y="951"/>
                  </a:lnTo>
                  <a:lnTo>
                    <a:pt x="953" y="959"/>
                  </a:lnTo>
                  <a:lnTo>
                    <a:pt x="960" y="961"/>
                  </a:lnTo>
                  <a:lnTo>
                    <a:pt x="985" y="968"/>
                  </a:lnTo>
                  <a:lnTo>
                    <a:pt x="1000" y="974"/>
                  </a:lnTo>
                  <a:lnTo>
                    <a:pt x="1009" y="973"/>
                  </a:lnTo>
                  <a:lnTo>
                    <a:pt x="1019" y="983"/>
                  </a:lnTo>
                  <a:lnTo>
                    <a:pt x="1043" y="998"/>
                  </a:lnTo>
                  <a:lnTo>
                    <a:pt x="1049" y="999"/>
                  </a:lnTo>
                  <a:lnTo>
                    <a:pt x="1052" y="999"/>
                  </a:lnTo>
                  <a:lnTo>
                    <a:pt x="1057" y="1003"/>
                  </a:lnTo>
                  <a:lnTo>
                    <a:pt x="1063" y="1005"/>
                  </a:lnTo>
                  <a:lnTo>
                    <a:pt x="1074" y="1009"/>
                  </a:lnTo>
                  <a:lnTo>
                    <a:pt x="1103" y="1011"/>
                  </a:lnTo>
                  <a:lnTo>
                    <a:pt x="1113" y="1017"/>
                  </a:lnTo>
                  <a:lnTo>
                    <a:pt x="1120" y="1020"/>
                  </a:lnTo>
                  <a:lnTo>
                    <a:pt x="1122" y="1020"/>
                  </a:lnTo>
                  <a:lnTo>
                    <a:pt x="1130" y="1024"/>
                  </a:lnTo>
                  <a:lnTo>
                    <a:pt x="1145" y="1025"/>
                  </a:lnTo>
                  <a:lnTo>
                    <a:pt x="1152" y="1024"/>
                  </a:lnTo>
                  <a:lnTo>
                    <a:pt x="1158" y="1021"/>
                  </a:lnTo>
                  <a:lnTo>
                    <a:pt x="1162" y="1017"/>
                  </a:lnTo>
                  <a:lnTo>
                    <a:pt x="1173" y="1013"/>
                  </a:lnTo>
                  <a:lnTo>
                    <a:pt x="1181" y="1010"/>
                  </a:lnTo>
                  <a:lnTo>
                    <a:pt x="1202" y="995"/>
                  </a:lnTo>
                  <a:lnTo>
                    <a:pt x="1207" y="994"/>
                  </a:lnTo>
                  <a:lnTo>
                    <a:pt x="1215" y="992"/>
                  </a:lnTo>
                  <a:lnTo>
                    <a:pt x="1232" y="992"/>
                  </a:lnTo>
                  <a:lnTo>
                    <a:pt x="1244" y="995"/>
                  </a:lnTo>
                  <a:lnTo>
                    <a:pt x="1266" y="1004"/>
                  </a:lnTo>
                  <a:lnTo>
                    <a:pt x="1291" y="1015"/>
                  </a:lnTo>
                  <a:lnTo>
                    <a:pt x="1309" y="1033"/>
                  </a:lnTo>
                  <a:lnTo>
                    <a:pt x="1316" y="1042"/>
                  </a:lnTo>
                  <a:lnTo>
                    <a:pt x="1336" y="1060"/>
                  </a:lnTo>
                  <a:lnTo>
                    <a:pt x="1345" y="1070"/>
                  </a:lnTo>
                  <a:lnTo>
                    <a:pt x="1362" y="1083"/>
                  </a:lnTo>
                  <a:lnTo>
                    <a:pt x="1364" y="1081"/>
                  </a:lnTo>
                  <a:lnTo>
                    <a:pt x="1366" y="1065"/>
                  </a:lnTo>
                  <a:lnTo>
                    <a:pt x="1368" y="1063"/>
                  </a:lnTo>
                  <a:lnTo>
                    <a:pt x="1369" y="1060"/>
                  </a:lnTo>
                  <a:lnTo>
                    <a:pt x="1367" y="1053"/>
                  </a:lnTo>
                  <a:lnTo>
                    <a:pt x="1368" y="1052"/>
                  </a:lnTo>
                  <a:lnTo>
                    <a:pt x="1371" y="1047"/>
                  </a:lnTo>
                  <a:lnTo>
                    <a:pt x="1377" y="1037"/>
                  </a:lnTo>
                  <a:lnTo>
                    <a:pt x="1378" y="1033"/>
                  </a:lnTo>
                  <a:lnTo>
                    <a:pt x="1401" y="997"/>
                  </a:lnTo>
                  <a:lnTo>
                    <a:pt x="1431" y="994"/>
                  </a:lnTo>
                  <a:lnTo>
                    <a:pt x="1454" y="994"/>
                  </a:lnTo>
                  <a:lnTo>
                    <a:pt x="1455" y="995"/>
                  </a:lnTo>
                  <a:lnTo>
                    <a:pt x="1455" y="994"/>
                  </a:lnTo>
                  <a:lnTo>
                    <a:pt x="1457" y="979"/>
                  </a:lnTo>
                  <a:lnTo>
                    <a:pt x="1454" y="974"/>
                  </a:lnTo>
                  <a:lnTo>
                    <a:pt x="1444" y="966"/>
                  </a:lnTo>
                  <a:lnTo>
                    <a:pt x="1441" y="957"/>
                  </a:lnTo>
                  <a:lnTo>
                    <a:pt x="1425" y="947"/>
                  </a:lnTo>
                  <a:lnTo>
                    <a:pt x="1399" y="922"/>
                  </a:lnTo>
                  <a:lnTo>
                    <a:pt x="1401" y="923"/>
                  </a:lnTo>
                  <a:lnTo>
                    <a:pt x="1433" y="923"/>
                  </a:lnTo>
                  <a:lnTo>
                    <a:pt x="1433" y="896"/>
                  </a:lnTo>
                  <a:lnTo>
                    <a:pt x="1528" y="895"/>
                  </a:lnTo>
                  <a:lnTo>
                    <a:pt x="1541" y="892"/>
                  </a:lnTo>
                  <a:lnTo>
                    <a:pt x="1546" y="892"/>
                  </a:lnTo>
                  <a:lnTo>
                    <a:pt x="1561" y="864"/>
                  </a:lnTo>
                  <a:lnTo>
                    <a:pt x="1565" y="861"/>
                  </a:lnTo>
                  <a:lnTo>
                    <a:pt x="1571" y="863"/>
                  </a:lnTo>
                  <a:lnTo>
                    <a:pt x="1572" y="855"/>
                  </a:lnTo>
                  <a:lnTo>
                    <a:pt x="1583" y="839"/>
                  </a:lnTo>
                  <a:lnTo>
                    <a:pt x="1590" y="842"/>
                  </a:lnTo>
                  <a:lnTo>
                    <a:pt x="1588" y="858"/>
                  </a:lnTo>
                  <a:lnTo>
                    <a:pt x="1593" y="859"/>
                  </a:lnTo>
                  <a:lnTo>
                    <a:pt x="1595" y="861"/>
                  </a:lnTo>
                  <a:lnTo>
                    <a:pt x="1594" y="876"/>
                  </a:lnTo>
                  <a:lnTo>
                    <a:pt x="1597" y="886"/>
                  </a:lnTo>
                  <a:lnTo>
                    <a:pt x="1600" y="881"/>
                  </a:lnTo>
                  <a:lnTo>
                    <a:pt x="1606" y="860"/>
                  </a:lnTo>
                  <a:lnTo>
                    <a:pt x="1608" y="849"/>
                  </a:lnTo>
                  <a:lnTo>
                    <a:pt x="1616" y="825"/>
                  </a:lnTo>
                  <a:lnTo>
                    <a:pt x="1619" y="815"/>
                  </a:lnTo>
                  <a:lnTo>
                    <a:pt x="1616" y="810"/>
                  </a:lnTo>
                  <a:lnTo>
                    <a:pt x="1611" y="806"/>
                  </a:lnTo>
                  <a:lnTo>
                    <a:pt x="1620" y="801"/>
                  </a:lnTo>
                  <a:lnTo>
                    <a:pt x="1619" y="794"/>
                  </a:lnTo>
                  <a:lnTo>
                    <a:pt x="1611" y="790"/>
                  </a:lnTo>
                  <a:lnTo>
                    <a:pt x="1617" y="782"/>
                  </a:lnTo>
                  <a:lnTo>
                    <a:pt x="1622" y="772"/>
                  </a:lnTo>
                  <a:lnTo>
                    <a:pt x="1622" y="763"/>
                  </a:lnTo>
                  <a:lnTo>
                    <a:pt x="1632" y="744"/>
                  </a:lnTo>
                  <a:lnTo>
                    <a:pt x="1641" y="736"/>
                  </a:lnTo>
                  <a:lnTo>
                    <a:pt x="1653" y="723"/>
                  </a:lnTo>
                  <a:lnTo>
                    <a:pt x="1656" y="714"/>
                  </a:lnTo>
                  <a:lnTo>
                    <a:pt x="1657" y="703"/>
                  </a:lnTo>
                  <a:lnTo>
                    <a:pt x="1654" y="692"/>
                  </a:lnTo>
                  <a:lnTo>
                    <a:pt x="1648" y="683"/>
                  </a:lnTo>
                  <a:lnTo>
                    <a:pt x="1617" y="680"/>
                  </a:lnTo>
                  <a:lnTo>
                    <a:pt x="1605" y="691"/>
                  </a:lnTo>
                  <a:lnTo>
                    <a:pt x="1605" y="678"/>
                  </a:lnTo>
                  <a:lnTo>
                    <a:pt x="1588" y="675"/>
                  </a:lnTo>
                  <a:lnTo>
                    <a:pt x="1576" y="676"/>
                  </a:lnTo>
                  <a:lnTo>
                    <a:pt x="1555" y="682"/>
                  </a:lnTo>
                  <a:lnTo>
                    <a:pt x="1544" y="690"/>
                  </a:lnTo>
                  <a:lnTo>
                    <a:pt x="1519" y="691"/>
                  </a:lnTo>
                  <a:lnTo>
                    <a:pt x="1504" y="691"/>
                  </a:lnTo>
                  <a:lnTo>
                    <a:pt x="1495" y="692"/>
                  </a:lnTo>
                  <a:lnTo>
                    <a:pt x="1484" y="697"/>
                  </a:lnTo>
                  <a:lnTo>
                    <a:pt x="1474" y="699"/>
                  </a:lnTo>
                  <a:lnTo>
                    <a:pt x="1464" y="708"/>
                  </a:lnTo>
                  <a:lnTo>
                    <a:pt x="1459" y="720"/>
                  </a:lnTo>
                  <a:lnTo>
                    <a:pt x="1457" y="750"/>
                  </a:lnTo>
                  <a:lnTo>
                    <a:pt x="1453" y="767"/>
                  </a:lnTo>
                  <a:lnTo>
                    <a:pt x="1449" y="779"/>
                  </a:lnTo>
                  <a:lnTo>
                    <a:pt x="1443" y="788"/>
                  </a:lnTo>
                  <a:lnTo>
                    <a:pt x="1441" y="801"/>
                  </a:lnTo>
                  <a:lnTo>
                    <a:pt x="1436" y="812"/>
                  </a:lnTo>
                  <a:lnTo>
                    <a:pt x="1426" y="823"/>
                  </a:lnTo>
                  <a:lnTo>
                    <a:pt x="1411" y="830"/>
                  </a:lnTo>
                  <a:lnTo>
                    <a:pt x="1414" y="849"/>
                  </a:lnTo>
                  <a:lnTo>
                    <a:pt x="1395" y="859"/>
                  </a:lnTo>
                  <a:lnTo>
                    <a:pt x="1387" y="860"/>
                  </a:lnTo>
                  <a:lnTo>
                    <a:pt x="1380" y="859"/>
                  </a:lnTo>
                  <a:lnTo>
                    <a:pt x="1377" y="854"/>
                  </a:lnTo>
                  <a:lnTo>
                    <a:pt x="1377" y="848"/>
                  </a:lnTo>
                  <a:lnTo>
                    <a:pt x="1368" y="846"/>
                  </a:lnTo>
                  <a:lnTo>
                    <a:pt x="1351" y="846"/>
                  </a:lnTo>
                  <a:lnTo>
                    <a:pt x="1345" y="848"/>
                  </a:lnTo>
                  <a:lnTo>
                    <a:pt x="1335" y="850"/>
                  </a:lnTo>
                  <a:lnTo>
                    <a:pt x="1321" y="858"/>
                  </a:lnTo>
                  <a:lnTo>
                    <a:pt x="1312" y="860"/>
                  </a:lnTo>
                  <a:lnTo>
                    <a:pt x="1303" y="859"/>
                  </a:lnTo>
                  <a:lnTo>
                    <a:pt x="1275" y="864"/>
                  </a:lnTo>
                  <a:lnTo>
                    <a:pt x="1251" y="876"/>
                  </a:lnTo>
                  <a:lnTo>
                    <a:pt x="1238" y="876"/>
                  </a:lnTo>
                  <a:lnTo>
                    <a:pt x="1226" y="868"/>
                  </a:lnTo>
                  <a:lnTo>
                    <a:pt x="1215" y="853"/>
                  </a:lnTo>
                  <a:lnTo>
                    <a:pt x="1210" y="849"/>
                  </a:lnTo>
                  <a:lnTo>
                    <a:pt x="1210" y="852"/>
                  </a:lnTo>
                  <a:lnTo>
                    <a:pt x="1195" y="850"/>
                  </a:lnTo>
                  <a:lnTo>
                    <a:pt x="1183" y="846"/>
                  </a:lnTo>
                  <a:lnTo>
                    <a:pt x="1175" y="843"/>
                  </a:lnTo>
                  <a:lnTo>
                    <a:pt x="1169" y="839"/>
                  </a:lnTo>
                  <a:lnTo>
                    <a:pt x="1164" y="832"/>
                  </a:lnTo>
                  <a:lnTo>
                    <a:pt x="1160" y="830"/>
                  </a:lnTo>
                  <a:lnTo>
                    <a:pt x="1154" y="822"/>
                  </a:lnTo>
                  <a:lnTo>
                    <a:pt x="1152" y="820"/>
                  </a:lnTo>
                  <a:lnTo>
                    <a:pt x="1149" y="820"/>
                  </a:lnTo>
                  <a:lnTo>
                    <a:pt x="1148" y="818"/>
                  </a:lnTo>
                  <a:lnTo>
                    <a:pt x="1146" y="809"/>
                  </a:lnTo>
                  <a:lnTo>
                    <a:pt x="1130" y="773"/>
                  </a:lnTo>
                  <a:lnTo>
                    <a:pt x="1126" y="766"/>
                  </a:lnTo>
                  <a:lnTo>
                    <a:pt x="1120" y="761"/>
                  </a:lnTo>
                  <a:lnTo>
                    <a:pt x="1108" y="747"/>
                  </a:lnTo>
                  <a:lnTo>
                    <a:pt x="1103" y="741"/>
                  </a:lnTo>
                  <a:lnTo>
                    <a:pt x="1088" y="717"/>
                  </a:lnTo>
                  <a:lnTo>
                    <a:pt x="1084" y="705"/>
                  </a:lnTo>
                  <a:lnTo>
                    <a:pt x="1086" y="703"/>
                  </a:lnTo>
                  <a:lnTo>
                    <a:pt x="1090" y="696"/>
                  </a:lnTo>
                  <a:lnTo>
                    <a:pt x="1090" y="690"/>
                  </a:lnTo>
                  <a:lnTo>
                    <a:pt x="1089" y="686"/>
                  </a:lnTo>
                  <a:lnTo>
                    <a:pt x="1071" y="664"/>
                  </a:lnTo>
                  <a:lnTo>
                    <a:pt x="1063" y="645"/>
                  </a:lnTo>
                  <a:lnTo>
                    <a:pt x="1063" y="634"/>
                  </a:lnTo>
                  <a:lnTo>
                    <a:pt x="1068" y="611"/>
                  </a:lnTo>
                  <a:lnTo>
                    <a:pt x="1067" y="574"/>
                  </a:lnTo>
                  <a:lnTo>
                    <a:pt x="1067" y="562"/>
                  </a:lnTo>
                  <a:lnTo>
                    <a:pt x="1065" y="552"/>
                  </a:lnTo>
                  <a:lnTo>
                    <a:pt x="1061" y="547"/>
                  </a:lnTo>
                  <a:lnTo>
                    <a:pt x="1060" y="529"/>
                  </a:lnTo>
                  <a:lnTo>
                    <a:pt x="1060" y="505"/>
                  </a:lnTo>
                  <a:lnTo>
                    <a:pt x="1057" y="502"/>
                  </a:lnTo>
                  <a:lnTo>
                    <a:pt x="1057" y="498"/>
                  </a:lnTo>
                  <a:lnTo>
                    <a:pt x="1062" y="484"/>
                  </a:lnTo>
                  <a:lnTo>
                    <a:pt x="1068" y="479"/>
                  </a:lnTo>
                  <a:lnTo>
                    <a:pt x="1071" y="467"/>
                  </a:lnTo>
                  <a:lnTo>
                    <a:pt x="1071" y="459"/>
                  </a:lnTo>
                  <a:lnTo>
                    <a:pt x="1073" y="455"/>
                  </a:lnTo>
                  <a:lnTo>
                    <a:pt x="1086" y="459"/>
                  </a:lnTo>
                  <a:lnTo>
                    <a:pt x="1089" y="457"/>
                  </a:lnTo>
                  <a:lnTo>
                    <a:pt x="1095" y="450"/>
                  </a:lnTo>
                  <a:lnTo>
                    <a:pt x="1098" y="444"/>
                  </a:lnTo>
                  <a:lnTo>
                    <a:pt x="1099" y="434"/>
                  </a:lnTo>
                  <a:lnTo>
                    <a:pt x="1098" y="433"/>
                  </a:lnTo>
                  <a:lnTo>
                    <a:pt x="1095" y="439"/>
                  </a:lnTo>
                  <a:lnTo>
                    <a:pt x="1093" y="443"/>
                  </a:lnTo>
                  <a:lnTo>
                    <a:pt x="1090" y="444"/>
                  </a:lnTo>
                  <a:lnTo>
                    <a:pt x="1089" y="444"/>
                  </a:lnTo>
                  <a:lnTo>
                    <a:pt x="1090" y="438"/>
                  </a:lnTo>
                  <a:lnTo>
                    <a:pt x="1095" y="425"/>
                  </a:lnTo>
                  <a:lnTo>
                    <a:pt x="1078" y="424"/>
                  </a:lnTo>
                  <a:lnTo>
                    <a:pt x="1060" y="416"/>
                  </a:lnTo>
                  <a:lnTo>
                    <a:pt x="1033" y="413"/>
                  </a:lnTo>
                  <a:lnTo>
                    <a:pt x="1018" y="405"/>
                  </a:lnTo>
                  <a:lnTo>
                    <a:pt x="1004" y="403"/>
                  </a:lnTo>
                  <a:lnTo>
                    <a:pt x="987" y="392"/>
                  </a:lnTo>
                  <a:lnTo>
                    <a:pt x="970" y="366"/>
                  </a:lnTo>
                  <a:lnTo>
                    <a:pt x="955" y="319"/>
                  </a:lnTo>
                  <a:lnTo>
                    <a:pt x="938" y="308"/>
                  </a:lnTo>
                  <a:lnTo>
                    <a:pt x="930" y="288"/>
                  </a:lnTo>
                  <a:lnTo>
                    <a:pt x="914" y="271"/>
                  </a:lnTo>
                  <a:lnTo>
                    <a:pt x="894" y="225"/>
                  </a:lnTo>
                  <a:lnTo>
                    <a:pt x="883" y="217"/>
                  </a:lnTo>
                  <a:lnTo>
                    <a:pt x="877" y="207"/>
                  </a:lnTo>
                  <a:lnTo>
                    <a:pt x="860" y="191"/>
                  </a:lnTo>
                  <a:lnTo>
                    <a:pt x="852" y="181"/>
                  </a:lnTo>
                  <a:lnTo>
                    <a:pt x="807" y="183"/>
                  </a:lnTo>
                  <a:lnTo>
                    <a:pt x="796" y="180"/>
                  </a:lnTo>
                  <a:lnTo>
                    <a:pt x="785" y="185"/>
                  </a:lnTo>
                  <a:lnTo>
                    <a:pt x="782" y="188"/>
                  </a:lnTo>
                  <a:lnTo>
                    <a:pt x="759" y="235"/>
                  </a:lnTo>
                  <a:lnTo>
                    <a:pt x="735" y="230"/>
                  </a:lnTo>
                  <a:lnTo>
                    <a:pt x="711" y="214"/>
                  </a:lnTo>
                  <a:lnTo>
                    <a:pt x="692" y="198"/>
                  </a:lnTo>
                  <a:lnTo>
                    <a:pt x="678" y="180"/>
                  </a:lnTo>
                  <a:lnTo>
                    <a:pt x="664" y="129"/>
                  </a:lnTo>
                  <a:lnTo>
                    <a:pt x="635" y="110"/>
                  </a:lnTo>
                  <a:lnTo>
                    <a:pt x="615" y="93"/>
                  </a:lnTo>
                  <a:lnTo>
                    <a:pt x="606" y="80"/>
                  </a:lnTo>
                  <a:lnTo>
                    <a:pt x="594" y="74"/>
                  </a:lnTo>
                  <a:lnTo>
                    <a:pt x="587" y="62"/>
                  </a:lnTo>
                  <a:lnTo>
                    <a:pt x="582" y="59"/>
                  </a:lnTo>
                  <a:lnTo>
                    <a:pt x="572" y="53"/>
                  </a:lnTo>
                  <a:lnTo>
                    <a:pt x="482" y="54"/>
                  </a:lnTo>
                  <a:lnTo>
                    <a:pt x="481" y="84"/>
                  </a:lnTo>
                  <a:lnTo>
                    <a:pt x="437" y="84"/>
                  </a:lnTo>
                  <a:lnTo>
                    <a:pt x="334" y="84"/>
                  </a:lnTo>
                  <a:lnTo>
                    <a:pt x="125" y="7"/>
                  </a:lnTo>
                  <a:lnTo>
                    <a:pt x="124" y="0"/>
                  </a:lnTo>
                  <a:lnTo>
                    <a:pt x="0" y="10"/>
                  </a:lnTo>
                  <a:lnTo>
                    <a:pt x="7" y="18"/>
                  </a:lnTo>
                  <a:lnTo>
                    <a:pt x="8" y="25"/>
                  </a:lnTo>
                  <a:lnTo>
                    <a:pt x="12" y="31"/>
                  </a:lnTo>
                  <a:lnTo>
                    <a:pt x="16" y="41"/>
                  </a:lnTo>
                  <a:lnTo>
                    <a:pt x="22" y="47"/>
                  </a:lnTo>
                  <a:lnTo>
                    <a:pt x="22" y="52"/>
                  </a:lnTo>
                  <a:lnTo>
                    <a:pt x="25" y="52"/>
                  </a:lnTo>
                  <a:lnTo>
                    <a:pt x="29" y="57"/>
                  </a:lnTo>
                  <a:lnTo>
                    <a:pt x="30" y="73"/>
                  </a:lnTo>
                  <a:lnTo>
                    <a:pt x="48" y="99"/>
                  </a:lnTo>
                  <a:lnTo>
                    <a:pt x="50" y="106"/>
                  </a:lnTo>
                  <a:lnTo>
                    <a:pt x="50" y="111"/>
                  </a:lnTo>
                  <a:lnTo>
                    <a:pt x="52" y="112"/>
                  </a:lnTo>
                  <a:lnTo>
                    <a:pt x="54" y="117"/>
                  </a:lnTo>
                  <a:lnTo>
                    <a:pt x="57" y="120"/>
                  </a:lnTo>
                  <a:lnTo>
                    <a:pt x="65" y="137"/>
                  </a:lnTo>
                  <a:lnTo>
                    <a:pt x="65" y="147"/>
                  </a:lnTo>
                  <a:lnTo>
                    <a:pt x="66" y="149"/>
                  </a:lnTo>
                  <a:lnTo>
                    <a:pt x="70" y="145"/>
                  </a:lnTo>
                  <a:lnTo>
                    <a:pt x="72" y="147"/>
                  </a:lnTo>
                  <a:lnTo>
                    <a:pt x="75" y="155"/>
                  </a:lnTo>
                  <a:lnTo>
                    <a:pt x="78" y="176"/>
                  </a:lnTo>
                  <a:lnTo>
                    <a:pt x="82" y="187"/>
                  </a:lnTo>
                  <a:lnTo>
                    <a:pt x="84" y="191"/>
                  </a:lnTo>
                  <a:lnTo>
                    <a:pt x="94" y="195"/>
                  </a:lnTo>
                  <a:lnTo>
                    <a:pt x="98" y="197"/>
                  </a:lnTo>
                  <a:lnTo>
                    <a:pt x="104" y="198"/>
                  </a:lnTo>
                  <a:lnTo>
                    <a:pt x="111" y="208"/>
                  </a:lnTo>
                  <a:lnTo>
                    <a:pt x="121" y="209"/>
                  </a:lnTo>
                  <a:lnTo>
                    <a:pt x="126" y="217"/>
                  </a:lnTo>
                  <a:lnTo>
                    <a:pt x="132" y="228"/>
                  </a:lnTo>
                  <a:lnTo>
                    <a:pt x="136" y="230"/>
                  </a:lnTo>
                  <a:lnTo>
                    <a:pt x="147" y="241"/>
                  </a:lnTo>
                  <a:lnTo>
                    <a:pt x="151" y="244"/>
                  </a:lnTo>
                  <a:lnTo>
                    <a:pt x="170" y="268"/>
                  </a:lnTo>
                  <a:lnTo>
                    <a:pt x="172" y="276"/>
                  </a:lnTo>
                  <a:lnTo>
                    <a:pt x="172" y="284"/>
                  </a:lnTo>
                  <a:lnTo>
                    <a:pt x="173" y="287"/>
                  </a:lnTo>
                  <a:lnTo>
                    <a:pt x="172" y="290"/>
                  </a:lnTo>
                  <a:lnTo>
                    <a:pt x="173" y="295"/>
                  </a:lnTo>
                  <a:lnTo>
                    <a:pt x="168" y="296"/>
                  </a:lnTo>
                  <a:lnTo>
                    <a:pt x="164" y="300"/>
                  </a:lnTo>
                  <a:lnTo>
                    <a:pt x="164" y="305"/>
                  </a:lnTo>
                  <a:lnTo>
                    <a:pt x="167" y="306"/>
                  </a:lnTo>
                  <a:lnTo>
                    <a:pt x="165" y="311"/>
                  </a:lnTo>
                  <a:lnTo>
                    <a:pt x="159" y="306"/>
                  </a:lnTo>
                  <a:lnTo>
                    <a:pt x="142" y="311"/>
                  </a:lnTo>
                  <a:lnTo>
                    <a:pt x="120" y="309"/>
                  </a:lnTo>
                  <a:lnTo>
                    <a:pt x="120" y="317"/>
                  </a:lnTo>
                  <a:lnTo>
                    <a:pt x="122" y="319"/>
                  </a:lnTo>
                  <a:lnTo>
                    <a:pt x="126" y="315"/>
                  </a:lnTo>
                  <a:lnTo>
                    <a:pt x="137" y="326"/>
                  </a:lnTo>
                  <a:lnTo>
                    <a:pt x="147" y="330"/>
                  </a:lnTo>
                  <a:lnTo>
                    <a:pt x="149" y="333"/>
                  </a:lnTo>
                  <a:lnTo>
                    <a:pt x="152" y="344"/>
                  </a:lnTo>
                  <a:lnTo>
                    <a:pt x="156" y="347"/>
                  </a:lnTo>
                  <a:lnTo>
                    <a:pt x="165" y="348"/>
                  </a:lnTo>
                  <a:lnTo>
                    <a:pt x="170" y="351"/>
                  </a:lnTo>
                  <a:lnTo>
                    <a:pt x="173" y="357"/>
                  </a:lnTo>
                  <a:lnTo>
                    <a:pt x="179" y="358"/>
                  </a:lnTo>
                  <a:lnTo>
                    <a:pt x="188" y="363"/>
                  </a:lnTo>
                  <a:lnTo>
                    <a:pt x="192" y="369"/>
                  </a:lnTo>
                  <a:lnTo>
                    <a:pt x="199" y="373"/>
                  </a:lnTo>
                  <a:lnTo>
                    <a:pt x="212" y="375"/>
                  </a:lnTo>
                  <a:lnTo>
                    <a:pt x="222" y="363"/>
                  </a:lnTo>
                  <a:lnTo>
                    <a:pt x="224" y="368"/>
                  </a:lnTo>
                  <a:lnTo>
                    <a:pt x="223" y="375"/>
                  </a:lnTo>
                  <a:lnTo>
                    <a:pt x="227" y="380"/>
                  </a:lnTo>
                  <a:lnTo>
                    <a:pt x="239" y="397"/>
                  </a:lnTo>
                  <a:lnTo>
                    <a:pt x="251" y="405"/>
                  </a:lnTo>
                  <a:lnTo>
                    <a:pt x="258" y="408"/>
                  </a:lnTo>
                  <a:lnTo>
                    <a:pt x="264" y="408"/>
                  </a:lnTo>
                  <a:lnTo>
                    <a:pt x="267" y="414"/>
                  </a:lnTo>
                  <a:lnTo>
                    <a:pt x="277" y="436"/>
                  </a:lnTo>
                  <a:lnTo>
                    <a:pt x="278" y="444"/>
                  </a:lnTo>
                  <a:lnTo>
                    <a:pt x="280" y="466"/>
                  </a:lnTo>
                  <a:lnTo>
                    <a:pt x="276" y="483"/>
                  </a:lnTo>
                  <a:lnTo>
                    <a:pt x="272" y="491"/>
                  </a:lnTo>
                  <a:lnTo>
                    <a:pt x="272" y="497"/>
                  </a:lnTo>
                  <a:lnTo>
                    <a:pt x="275" y="492"/>
                  </a:lnTo>
                  <a:lnTo>
                    <a:pt x="277" y="491"/>
                  </a:lnTo>
                  <a:lnTo>
                    <a:pt x="280" y="495"/>
                  </a:lnTo>
                  <a:lnTo>
                    <a:pt x="286" y="494"/>
                  </a:lnTo>
                  <a:lnTo>
                    <a:pt x="291" y="498"/>
                  </a:lnTo>
                  <a:lnTo>
                    <a:pt x="292" y="504"/>
                  </a:lnTo>
                  <a:lnTo>
                    <a:pt x="294" y="508"/>
                  </a:lnTo>
                  <a:lnTo>
                    <a:pt x="305" y="509"/>
                  </a:lnTo>
                  <a:lnTo>
                    <a:pt x="305" y="514"/>
                  </a:lnTo>
                  <a:lnTo>
                    <a:pt x="315" y="524"/>
                  </a:lnTo>
                  <a:lnTo>
                    <a:pt x="334" y="534"/>
                  </a:lnTo>
                  <a:lnTo>
                    <a:pt x="340" y="541"/>
                  </a:lnTo>
                  <a:lnTo>
                    <a:pt x="361" y="559"/>
                  </a:lnTo>
                  <a:lnTo>
                    <a:pt x="368" y="562"/>
                  </a:lnTo>
                  <a:lnTo>
                    <a:pt x="379" y="575"/>
                  </a:lnTo>
                  <a:lnTo>
                    <a:pt x="388" y="600"/>
                  </a:lnTo>
                  <a:lnTo>
                    <a:pt x="394" y="606"/>
                  </a:lnTo>
                  <a:lnTo>
                    <a:pt x="399" y="607"/>
                  </a:lnTo>
                  <a:lnTo>
                    <a:pt x="404" y="601"/>
                  </a:lnTo>
                  <a:lnTo>
                    <a:pt x="412" y="597"/>
                  </a:lnTo>
                  <a:lnTo>
                    <a:pt x="419" y="590"/>
                  </a:lnTo>
                  <a:lnTo>
                    <a:pt x="422" y="584"/>
                  </a:lnTo>
                  <a:lnTo>
                    <a:pt x="423" y="575"/>
                  </a:lnTo>
                  <a:lnTo>
                    <a:pt x="421" y="569"/>
                  </a:lnTo>
                  <a:lnTo>
                    <a:pt x="415" y="563"/>
                  </a:lnTo>
                  <a:lnTo>
                    <a:pt x="412" y="557"/>
                  </a:lnTo>
                  <a:lnTo>
                    <a:pt x="404" y="546"/>
                  </a:lnTo>
                  <a:lnTo>
                    <a:pt x="404" y="541"/>
                  </a:lnTo>
                  <a:lnTo>
                    <a:pt x="390" y="532"/>
                  </a:lnTo>
                  <a:lnTo>
                    <a:pt x="382" y="524"/>
                  </a:lnTo>
                  <a:lnTo>
                    <a:pt x="373" y="531"/>
                  </a:lnTo>
                  <a:lnTo>
                    <a:pt x="367" y="529"/>
                  </a:lnTo>
                  <a:lnTo>
                    <a:pt x="362" y="524"/>
                  </a:lnTo>
                  <a:lnTo>
                    <a:pt x="355" y="511"/>
                  </a:lnTo>
                  <a:lnTo>
                    <a:pt x="353" y="507"/>
                  </a:lnTo>
                  <a:lnTo>
                    <a:pt x="353" y="488"/>
                  </a:lnTo>
                  <a:lnTo>
                    <a:pt x="346" y="475"/>
                  </a:lnTo>
                  <a:lnTo>
                    <a:pt x="342" y="468"/>
                  </a:lnTo>
                  <a:lnTo>
                    <a:pt x="341" y="470"/>
                  </a:lnTo>
                  <a:lnTo>
                    <a:pt x="341" y="451"/>
                  </a:lnTo>
                  <a:lnTo>
                    <a:pt x="333" y="445"/>
                  </a:lnTo>
                  <a:lnTo>
                    <a:pt x="330" y="441"/>
                  </a:lnTo>
                  <a:lnTo>
                    <a:pt x="324" y="434"/>
                  </a:lnTo>
                  <a:lnTo>
                    <a:pt x="323" y="424"/>
                  </a:lnTo>
                  <a:lnTo>
                    <a:pt x="320" y="405"/>
                  </a:lnTo>
                  <a:lnTo>
                    <a:pt x="317" y="402"/>
                  </a:lnTo>
                  <a:lnTo>
                    <a:pt x="315" y="395"/>
                  </a:lnTo>
                  <a:lnTo>
                    <a:pt x="308" y="379"/>
                  </a:lnTo>
                  <a:lnTo>
                    <a:pt x="299" y="370"/>
                  </a:lnTo>
                  <a:lnTo>
                    <a:pt x="294" y="370"/>
                  </a:lnTo>
                  <a:lnTo>
                    <a:pt x="296" y="382"/>
                  </a:lnTo>
                  <a:lnTo>
                    <a:pt x="299" y="387"/>
                  </a:lnTo>
                  <a:lnTo>
                    <a:pt x="298" y="387"/>
                  </a:lnTo>
                  <a:lnTo>
                    <a:pt x="292" y="380"/>
                  </a:lnTo>
                  <a:lnTo>
                    <a:pt x="292" y="375"/>
                  </a:lnTo>
                  <a:lnTo>
                    <a:pt x="287" y="368"/>
                  </a:lnTo>
                  <a:lnTo>
                    <a:pt x="285" y="360"/>
                  </a:lnTo>
                  <a:lnTo>
                    <a:pt x="285" y="358"/>
                  </a:lnTo>
                  <a:lnTo>
                    <a:pt x="282" y="353"/>
                  </a:lnTo>
                  <a:lnTo>
                    <a:pt x="274" y="349"/>
                  </a:lnTo>
                  <a:lnTo>
                    <a:pt x="272" y="341"/>
                  </a:lnTo>
                  <a:lnTo>
                    <a:pt x="266" y="330"/>
                  </a:lnTo>
                  <a:lnTo>
                    <a:pt x="247" y="309"/>
                  </a:lnTo>
                  <a:lnTo>
                    <a:pt x="244" y="298"/>
                  </a:lnTo>
                  <a:lnTo>
                    <a:pt x="243" y="289"/>
                  </a:lnTo>
                  <a:lnTo>
                    <a:pt x="240" y="282"/>
                  </a:lnTo>
                  <a:lnTo>
                    <a:pt x="239" y="274"/>
                  </a:lnTo>
                  <a:lnTo>
                    <a:pt x="238" y="274"/>
                  </a:lnTo>
                  <a:lnTo>
                    <a:pt x="237" y="271"/>
                  </a:lnTo>
                  <a:lnTo>
                    <a:pt x="234" y="269"/>
                  </a:lnTo>
                  <a:lnTo>
                    <a:pt x="231" y="271"/>
                  </a:lnTo>
                  <a:lnTo>
                    <a:pt x="229" y="269"/>
                  </a:lnTo>
                  <a:lnTo>
                    <a:pt x="224" y="261"/>
                  </a:lnTo>
                  <a:lnTo>
                    <a:pt x="219" y="246"/>
                  </a:lnTo>
                  <a:lnTo>
                    <a:pt x="217" y="247"/>
                  </a:lnTo>
                  <a:lnTo>
                    <a:pt x="215" y="246"/>
                  </a:lnTo>
                  <a:lnTo>
                    <a:pt x="208" y="241"/>
                  </a:lnTo>
                  <a:lnTo>
                    <a:pt x="204" y="242"/>
                  </a:lnTo>
                  <a:lnTo>
                    <a:pt x="197" y="229"/>
                  </a:lnTo>
                  <a:lnTo>
                    <a:pt x="195" y="218"/>
                  </a:lnTo>
                  <a:lnTo>
                    <a:pt x="175" y="202"/>
                  </a:lnTo>
                  <a:lnTo>
                    <a:pt x="170" y="197"/>
                  </a:lnTo>
                  <a:lnTo>
                    <a:pt x="168" y="192"/>
                  </a:lnTo>
                  <a:lnTo>
                    <a:pt x="164" y="190"/>
                  </a:lnTo>
                  <a:lnTo>
                    <a:pt x="157" y="188"/>
                  </a:lnTo>
                  <a:lnTo>
                    <a:pt x="156" y="183"/>
                  </a:lnTo>
                  <a:lnTo>
                    <a:pt x="152" y="176"/>
                  </a:lnTo>
                  <a:lnTo>
                    <a:pt x="148" y="169"/>
                  </a:lnTo>
                  <a:lnTo>
                    <a:pt x="143" y="164"/>
                  </a:lnTo>
                  <a:lnTo>
                    <a:pt x="140" y="143"/>
                  </a:lnTo>
                  <a:lnTo>
                    <a:pt x="138" y="125"/>
                  </a:lnTo>
                  <a:lnTo>
                    <a:pt x="137" y="115"/>
                  </a:lnTo>
                  <a:lnTo>
                    <a:pt x="132" y="107"/>
                  </a:lnTo>
                  <a:lnTo>
                    <a:pt x="130" y="100"/>
                  </a:lnTo>
                  <a:lnTo>
                    <a:pt x="127" y="82"/>
                  </a:lnTo>
                  <a:lnTo>
                    <a:pt x="127" y="72"/>
                  </a:lnTo>
                  <a:lnTo>
                    <a:pt x="129" y="64"/>
                  </a:lnTo>
                  <a:lnTo>
                    <a:pt x="127" y="56"/>
                  </a:lnTo>
                  <a:close/>
                </a:path>
              </a:pathLst>
            </a:custGeom>
            <a:grpFill/>
            <a:ln w="6350" cap="flat" cmpd="sng">
              <a:noFill/>
              <a:prstDash val="solid"/>
              <a:round/>
              <a:headEnd type="none" w="med" len="med"/>
              <a:tailEnd type="none" w="med" len="med"/>
            </a:ln>
            <a:effectLst/>
          </p:spPr>
          <p:txBody>
            <a:bodyPr/>
            <a:lstStyle/>
            <a:p>
              <a:pPr fontAlgn="auto">
                <a:spcBef>
                  <a:spcPts val="0"/>
                </a:spcBef>
                <a:spcAft>
                  <a:spcPts val="0"/>
                </a:spcAft>
                <a:defRPr/>
              </a:pP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Freeform 275"/>
            <p:cNvSpPr>
              <a:spLocks noChangeAspect="1"/>
            </p:cNvSpPr>
            <p:nvPr/>
          </p:nvSpPr>
          <p:spPr bwMode="gray">
            <a:xfrm>
              <a:off x="773037" y="1856543"/>
              <a:ext cx="431036" cy="554608"/>
            </a:xfrm>
            <a:custGeom>
              <a:avLst/>
              <a:gdLst/>
              <a:ahLst/>
              <a:cxnLst>
                <a:cxn ang="0">
                  <a:pos x="1427" y="242"/>
                </a:cxn>
                <a:cxn ang="0">
                  <a:pos x="1252" y="223"/>
                </a:cxn>
                <a:cxn ang="0">
                  <a:pos x="977" y="152"/>
                </a:cxn>
                <a:cxn ang="0">
                  <a:pos x="845" y="94"/>
                </a:cxn>
                <a:cxn ang="0">
                  <a:pos x="709" y="40"/>
                </a:cxn>
                <a:cxn ang="0">
                  <a:pos x="672" y="64"/>
                </a:cxn>
                <a:cxn ang="0">
                  <a:pos x="602" y="33"/>
                </a:cxn>
                <a:cxn ang="0">
                  <a:pos x="466" y="88"/>
                </a:cxn>
                <a:cxn ang="0">
                  <a:pos x="440" y="158"/>
                </a:cxn>
                <a:cxn ang="0">
                  <a:pos x="353" y="233"/>
                </a:cxn>
                <a:cxn ang="0">
                  <a:pos x="270" y="323"/>
                </a:cxn>
                <a:cxn ang="0">
                  <a:pos x="102" y="459"/>
                </a:cxn>
                <a:cxn ang="0">
                  <a:pos x="233" y="608"/>
                </a:cxn>
                <a:cxn ang="0">
                  <a:pos x="319" y="670"/>
                </a:cxn>
                <a:cxn ang="0">
                  <a:pos x="436" y="717"/>
                </a:cxn>
                <a:cxn ang="0">
                  <a:pos x="392" y="748"/>
                </a:cxn>
                <a:cxn ang="0">
                  <a:pos x="393" y="780"/>
                </a:cxn>
                <a:cxn ang="0">
                  <a:pos x="289" y="796"/>
                </a:cxn>
                <a:cxn ang="0">
                  <a:pos x="160" y="749"/>
                </a:cxn>
                <a:cxn ang="0">
                  <a:pos x="36" y="829"/>
                </a:cxn>
                <a:cxn ang="0">
                  <a:pos x="70" y="906"/>
                </a:cxn>
                <a:cxn ang="0">
                  <a:pos x="270" y="1001"/>
                </a:cxn>
                <a:cxn ang="0">
                  <a:pos x="405" y="970"/>
                </a:cxn>
                <a:cxn ang="0">
                  <a:pos x="394" y="1115"/>
                </a:cxn>
                <a:cxn ang="0">
                  <a:pos x="256" y="1179"/>
                </a:cxn>
                <a:cxn ang="0">
                  <a:pos x="127" y="1305"/>
                </a:cxn>
                <a:cxn ang="0">
                  <a:pos x="155" y="1358"/>
                </a:cxn>
                <a:cxn ang="0">
                  <a:pos x="193" y="1420"/>
                </a:cxn>
                <a:cxn ang="0">
                  <a:pos x="222" y="1535"/>
                </a:cxn>
                <a:cxn ang="0">
                  <a:pos x="313" y="1517"/>
                </a:cxn>
                <a:cxn ang="0">
                  <a:pos x="349" y="1583"/>
                </a:cxn>
                <a:cxn ang="0">
                  <a:pos x="345" y="1683"/>
                </a:cxn>
                <a:cxn ang="0">
                  <a:pos x="461" y="1652"/>
                </a:cxn>
                <a:cxn ang="0">
                  <a:pos x="548" y="1679"/>
                </a:cxn>
                <a:cxn ang="0">
                  <a:pos x="549" y="1814"/>
                </a:cxn>
                <a:cxn ang="0">
                  <a:pos x="414" y="1939"/>
                </a:cxn>
                <a:cxn ang="0">
                  <a:pos x="326" y="1968"/>
                </a:cxn>
                <a:cxn ang="0">
                  <a:pos x="263" y="2054"/>
                </a:cxn>
                <a:cxn ang="0">
                  <a:pos x="334" y="2020"/>
                </a:cxn>
                <a:cxn ang="0">
                  <a:pos x="432" y="1975"/>
                </a:cxn>
                <a:cxn ang="0">
                  <a:pos x="515" y="1925"/>
                </a:cxn>
                <a:cxn ang="0">
                  <a:pos x="576" y="1872"/>
                </a:cxn>
                <a:cxn ang="0">
                  <a:pos x="658" y="1788"/>
                </a:cxn>
                <a:cxn ang="0">
                  <a:pos x="767" y="1707"/>
                </a:cxn>
                <a:cxn ang="0">
                  <a:pos x="785" y="1592"/>
                </a:cxn>
                <a:cxn ang="0">
                  <a:pos x="827" y="1501"/>
                </a:cxn>
                <a:cxn ang="0">
                  <a:pos x="983" y="1287"/>
                </a:cxn>
                <a:cxn ang="0">
                  <a:pos x="1042" y="1436"/>
                </a:cxn>
                <a:cxn ang="0">
                  <a:pos x="892" y="1567"/>
                </a:cxn>
                <a:cxn ang="0">
                  <a:pos x="892" y="1617"/>
                </a:cxn>
                <a:cxn ang="0">
                  <a:pos x="1000" y="1550"/>
                </a:cxn>
                <a:cxn ang="0">
                  <a:pos x="1088" y="1509"/>
                </a:cxn>
                <a:cxn ang="0">
                  <a:pos x="1066" y="1448"/>
                </a:cxn>
                <a:cxn ang="0">
                  <a:pos x="1115" y="1405"/>
                </a:cxn>
                <a:cxn ang="0">
                  <a:pos x="1168" y="1454"/>
                </a:cxn>
                <a:cxn ang="0">
                  <a:pos x="1263" y="1481"/>
                </a:cxn>
                <a:cxn ang="0">
                  <a:pos x="1383" y="1528"/>
                </a:cxn>
                <a:cxn ang="0">
                  <a:pos x="1574" y="1540"/>
                </a:cxn>
                <a:cxn ang="0">
                  <a:pos x="1564" y="1570"/>
                </a:cxn>
                <a:cxn ang="0">
                  <a:pos x="1628" y="1599"/>
                </a:cxn>
              </a:cxnLst>
              <a:rect l="0" t="0" r="r" b="b"/>
              <a:pathLst>
                <a:path w="1638" h="2054">
                  <a:moveTo>
                    <a:pt x="1486" y="1466"/>
                  </a:moveTo>
                  <a:lnTo>
                    <a:pt x="1486" y="1356"/>
                  </a:lnTo>
                  <a:lnTo>
                    <a:pt x="1486" y="1249"/>
                  </a:lnTo>
                  <a:lnTo>
                    <a:pt x="1486" y="1148"/>
                  </a:lnTo>
                  <a:lnTo>
                    <a:pt x="1486" y="1039"/>
                  </a:lnTo>
                  <a:lnTo>
                    <a:pt x="1486" y="915"/>
                  </a:lnTo>
                  <a:lnTo>
                    <a:pt x="1486" y="793"/>
                  </a:lnTo>
                  <a:lnTo>
                    <a:pt x="1486" y="678"/>
                  </a:lnTo>
                  <a:lnTo>
                    <a:pt x="1486" y="553"/>
                  </a:lnTo>
                  <a:lnTo>
                    <a:pt x="1486" y="409"/>
                  </a:lnTo>
                  <a:lnTo>
                    <a:pt x="1486" y="266"/>
                  </a:lnTo>
                  <a:lnTo>
                    <a:pt x="1484" y="263"/>
                  </a:lnTo>
                  <a:lnTo>
                    <a:pt x="1477" y="263"/>
                  </a:lnTo>
                  <a:lnTo>
                    <a:pt x="1475" y="270"/>
                  </a:lnTo>
                  <a:lnTo>
                    <a:pt x="1470" y="280"/>
                  </a:lnTo>
                  <a:lnTo>
                    <a:pt x="1467" y="276"/>
                  </a:lnTo>
                  <a:lnTo>
                    <a:pt x="1456" y="259"/>
                  </a:lnTo>
                  <a:lnTo>
                    <a:pt x="1429" y="248"/>
                  </a:lnTo>
                  <a:lnTo>
                    <a:pt x="1427" y="242"/>
                  </a:lnTo>
                  <a:lnTo>
                    <a:pt x="1408" y="232"/>
                  </a:lnTo>
                  <a:lnTo>
                    <a:pt x="1408" y="228"/>
                  </a:lnTo>
                  <a:lnTo>
                    <a:pt x="1403" y="221"/>
                  </a:lnTo>
                  <a:lnTo>
                    <a:pt x="1365" y="201"/>
                  </a:lnTo>
                  <a:lnTo>
                    <a:pt x="1361" y="205"/>
                  </a:lnTo>
                  <a:lnTo>
                    <a:pt x="1355" y="206"/>
                  </a:lnTo>
                  <a:lnTo>
                    <a:pt x="1350" y="202"/>
                  </a:lnTo>
                  <a:lnTo>
                    <a:pt x="1351" y="214"/>
                  </a:lnTo>
                  <a:lnTo>
                    <a:pt x="1349" y="220"/>
                  </a:lnTo>
                  <a:lnTo>
                    <a:pt x="1341" y="209"/>
                  </a:lnTo>
                  <a:lnTo>
                    <a:pt x="1335" y="205"/>
                  </a:lnTo>
                  <a:lnTo>
                    <a:pt x="1330" y="209"/>
                  </a:lnTo>
                  <a:lnTo>
                    <a:pt x="1303" y="214"/>
                  </a:lnTo>
                  <a:lnTo>
                    <a:pt x="1302" y="217"/>
                  </a:lnTo>
                  <a:lnTo>
                    <a:pt x="1290" y="225"/>
                  </a:lnTo>
                  <a:lnTo>
                    <a:pt x="1280" y="225"/>
                  </a:lnTo>
                  <a:lnTo>
                    <a:pt x="1273" y="217"/>
                  </a:lnTo>
                  <a:lnTo>
                    <a:pt x="1271" y="225"/>
                  </a:lnTo>
                  <a:lnTo>
                    <a:pt x="1252" y="223"/>
                  </a:lnTo>
                  <a:lnTo>
                    <a:pt x="1251" y="221"/>
                  </a:lnTo>
                  <a:lnTo>
                    <a:pt x="1253" y="215"/>
                  </a:lnTo>
                  <a:lnTo>
                    <a:pt x="1232" y="211"/>
                  </a:lnTo>
                  <a:lnTo>
                    <a:pt x="1222" y="201"/>
                  </a:lnTo>
                  <a:lnTo>
                    <a:pt x="1211" y="194"/>
                  </a:lnTo>
                  <a:lnTo>
                    <a:pt x="1178" y="194"/>
                  </a:lnTo>
                  <a:lnTo>
                    <a:pt x="1158" y="199"/>
                  </a:lnTo>
                  <a:lnTo>
                    <a:pt x="1128" y="183"/>
                  </a:lnTo>
                  <a:lnTo>
                    <a:pt x="1115" y="180"/>
                  </a:lnTo>
                  <a:lnTo>
                    <a:pt x="1107" y="172"/>
                  </a:lnTo>
                  <a:lnTo>
                    <a:pt x="1091" y="167"/>
                  </a:lnTo>
                  <a:lnTo>
                    <a:pt x="1074" y="166"/>
                  </a:lnTo>
                  <a:lnTo>
                    <a:pt x="1072" y="156"/>
                  </a:lnTo>
                  <a:lnTo>
                    <a:pt x="1054" y="152"/>
                  </a:lnTo>
                  <a:lnTo>
                    <a:pt x="1032" y="142"/>
                  </a:lnTo>
                  <a:lnTo>
                    <a:pt x="1010" y="142"/>
                  </a:lnTo>
                  <a:lnTo>
                    <a:pt x="1001" y="148"/>
                  </a:lnTo>
                  <a:lnTo>
                    <a:pt x="975" y="158"/>
                  </a:lnTo>
                  <a:lnTo>
                    <a:pt x="977" y="152"/>
                  </a:lnTo>
                  <a:lnTo>
                    <a:pt x="985" y="151"/>
                  </a:lnTo>
                  <a:lnTo>
                    <a:pt x="983" y="144"/>
                  </a:lnTo>
                  <a:lnTo>
                    <a:pt x="977" y="141"/>
                  </a:lnTo>
                  <a:lnTo>
                    <a:pt x="967" y="140"/>
                  </a:lnTo>
                  <a:lnTo>
                    <a:pt x="929" y="151"/>
                  </a:lnTo>
                  <a:lnTo>
                    <a:pt x="899" y="148"/>
                  </a:lnTo>
                  <a:lnTo>
                    <a:pt x="908" y="140"/>
                  </a:lnTo>
                  <a:lnTo>
                    <a:pt x="909" y="132"/>
                  </a:lnTo>
                  <a:lnTo>
                    <a:pt x="872" y="132"/>
                  </a:lnTo>
                  <a:lnTo>
                    <a:pt x="866" y="129"/>
                  </a:lnTo>
                  <a:lnTo>
                    <a:pt x="887" y="128"/>
                  </a:lnTo>
                  <a:lnTo>
                    <a:pt x="882" y="120"/>
                  </a:lnTo>
                  <a:lnTo>
                    <a:pt x="872" y="120"/>
                  </a:lnTo>
                  <a:lnTo>
                    <a:pt x="870" y="114"/>
                  </a:lnTo>
                  <a:lnTo>
                    <a:pt x="877" y="99"/>
                  </a:lnTo>
                  <a:lnTo>
                    <a:pt x="877" y="87"/>
                  </a:lnTo>
                  <a:lnTo>
                    <a:pt x="859" y="80"/>
                  </a:lnTo>
                  <a:lnTo>
                    <a:pt x="843" y="80"/>
                  </a:lnTo>
                  <a:lnTo>
                    <a:pt x="845" y="94"/>
                  </a:lnTo>
                  <a:lnTo>
                    <a:pt x="843" y="91"/>
                  </a:lnTo>
                  <a:lnTo>
                    <a:pt x="835" y="94"/>
                  </a:lnTo>
                  <a:lnTo>
                    <a:pt x="832" y="81"/>
                  </a:lnTo>
                  <a:lnTo>
                    <a:pt x="827" y="69"/>
                  </a:lnTo>
                  <a:lnTo>
                    <a:pt x="817" y="69"/>
                  </a:lnTo>
                  <a:lnTo>
                    <a:pt x="807" y="71"/>
                  </a:lnTo>
                  <a:lnTo>
                    <a:pt x="790" y="83"/>
                  </a:lnTo>
                  <a:lnTo>
                    <a:pt x="785" y="75"/>
                  </a:lnTo>
                  <a:lnTo>
                    <a:pt x="778" y="80"/>
                  </a:lnTo>
                  <a:lnTo>
                    <a:pt x="771" y="91"/>
                  </a:lnTo>
                  <a:lnTo>
                    <a:pt x="763" y="91"/>
                  </a:lnTo>
                  <a:lnTo>
                    <a:pt x="757" y="83"/>
                  </a:lnTo>
                  <a:lnTo>
                    <a:pt x="747" y="83"/>
                  </a:lnTo>
                  <a:lnTo>
                    <a:pt x="740" y="78"/>
                  </a:lnTo>
                  <a:lnTo>
                    <a:pt x="744" y="70"/>
                  </a:lnTo>
                  <a:lnTo>
                    <a:pt x="733" y="45"/>
                  </a:lnTo>
                  <a:lnTo>
                    <a:pt x="716" y="39"/>
                  </a:lnTo>
                  <a:lnTo>
                    <a:pt x="716" y="48"/>
                  </a:lnTo>
                  <a:lnTo>
                    <a:pt x="709" y="40"/>
                  </a:lnTo>
                  <a:lnTo>
                    <a:pt x="710" y="51"/>
                  </a:lnTo>
                  <a:lnTo>
                    <a:pt x="704" y="51"/>
                  </a:lnTo>
                  <a:lnTo>
                    <a:pt x="697" y="58"/>
                  </a:lnTo>
                  <a:lnTo>
                    <a:pt x="695" y="72"/>
                  </a:lnTo>
                  <a:lnTo>
                    <a:pt x="704" y="83"/>
                  </a:lnTo>
                  <a:lnTo>
                    <a:pt x="704" y="91"/>
                  </a:lnTo>
                  <a:lnTo>
                    <a:pt x="705" y="103"/>
                  </a:lnTo>
                  <a:lnTo>
                    <a:pt x="695" y="103"/>
                  </a:lnTo>
                  <a:lnTo>
                    <a:pt x="694" y="94"/>
                  </a:lnTo>
                  <a:lnTo>
                    <a:pt x="688" y="87"/>
                  </a:lnTo>
                  <a:lnTo>
                    <a:pt x="683" y="94"/>
                  </a:lnTo>
                  <a:lnTo>
                    <a:pt x="678" y="83"/>
                  </a:lnTo>
                  <a:lnTo>
                    <a:pt x="676" y="96"/>
                  </a:lnTo>
                  <a:lnTo>
                    <a:pt x="657" y="83"/>
                  </a:lnTo>
                  <a:lnTo>
                    <a:pt x="649" y="82"/>
                  </a:lnTo>
                  <a:lnTo>
                    <a:pt x="646" y="85"/>
                  </a:lnTo>
                  <a:lnTo>
                    <a:pt x="654" y="66"/>
                  </a:lnTo>
                  <a:lnTo>
                    <a:pt x="660" y="70"/>
                  </a:lnTo>
                  <a:lnTo>
                    <a:pt x="672" y="64"/>
                  </a:lnTo>
                  <a:lnTo>
                    <a:pt x="689" y="49"/>
                  </a:lnTo>
                  <a:lnTo>
                    <a:pt x="690" y="42"/>
                  </a:lnTo>
                  <a:lnTo>
                    <a:pt x="689" y="33"/>
                  </a:lnTo>
                  <a:lnTo>
                    <a:pt x="681" y="26"/>
                  </a:lnTo>
                  <a:lnTo>
                    <a:pt x="661" y="30"/>
                  </a:lnTo>
                  <a:lnTo>
                    <a:pt x="660" y="27"/>
                  </a:lnTo>
                  <a:lnTo>
                    <a:pt x="658" y="16"/>
                  </a:lnTo>
                  <a:lnTo>
                    <a:pt x="650" y="11"/>
                  </a:lnTo>
                  <a:lnTo>
                    <a:pt x="642" y="15"/>
                  </a:lnTo>
                  <a:lnTo>
                    <a:pt x="635" y="10"/>
                  </a:lnTo>
                  <a:lnTo>
                    <a:pt x="627" y="0"/>
                  </a:lnTo>
                  <a:lnTo>
                    <a:pt x="622" y="3"/>
                  </a:lnTo>
                  <a:lnTo>
                    <a:pt x="619" y="10"/>
                  </a:lnTo>
                  <a:lnTo>
                    <a:pt x="613" y="17"/>
                  </a:lnTo>
                  <a:lnTo>
                    <a:pt x="612" y="24"/>
                  </a:lnTo>
                  <a:lnTo>
                    <a:pt x="609" y="22"/>
                  </a:lnTo>
                  <a:lnTo>
                    <a:pt x="612" y="33"/>
                  </a:lnTo>
                  <a:lnTo>
                    <a:pt x="608" y="37"/>
                  </a:lnTo>
                  <a:lnTo>
                    <a:pt x="602" y="33"/>
                  </a:lnTo>
                  <a:lnTo>
                    <a:pt x="598" y="35"/>
                  </a:lnTo>
                  <a:lnTo>
                    <a:pt x="597" y="40"/>
                  </a:lnTo>
                  <a:lnTo>
                    <a:pt x="591" y="48"/>
                  </a:lnTo>
                  <a:lnTo>
                    <a:pt x="584" y="60"/>
                  </a:lnTo>
                  <a:lnTo>
                    <a:pt x="558" y="86"/>
                  </a:lnTo>
                  <a:lnTo>
                    <a:pt x="536" y="86"/>
                  </a:lnTo>
                  <a:lnTo>
                    <a:pt x="537" y="91"/>
                  </a:lnTo>
                  <a:lnTo>
                    <a:pt x="511" y="96"/>
                  </a:lnTo>
                  <a:lnTo>
                    <a:pt x="491" y="91"/>
                  </a:lnTo>
                  <a:lnTo>
                    <a:pt x="495" y="96"/>
                  </a:lnTo>
                  <a:lnTo>
                    <a:pt x="486" y="101"/>
                  </a:lnTo>
                  <a:lnTo>
                    <a:pt x="489" y="113"/>
                  </a:lnTo>
                  <a:lnTo>
                    <a:pt x="472" y="103"/>
                  </a:lnTo>
                  <a:lnTo>
                    <a:pt x="480" y="92"/>
                  </a:lnTo>
                  <a:lnTo>
                    <a:pt x="483" y="83"/>
                  </a:lnTo>
                  <a:lnTo>
                    <a:pt x="496" y="78"/>
                  </a:lnTo>
                  <a:lnTo>
                    <a:pt x="500" y="73"/>
                  </a:lnTo>
                  <a:lnTo>
                    <a:pt x="478" y="81"/>
                  </a:lnTo>
                  <a:lnTo>
                    <a:pt x="466" y="88"/>
                  </a:lnTo>
                  <a:lnTo>
                    <a:pt x="452" y="101"/>
                  </a:lnTo>
                  <a:lnTo>
                    <a:pt x="448" y="109"/>
                  </a:lnTo>
                  <a:lnTo>
                    <a:pt x="448" y="113"/>
                  </a:lnTo>
                  <a:lnTo>
                    <a:pt x="440" y="116"/>
                  </a:lnTo>
                  <a:lnTo>
                    <a:pt x="445" y="121"/>
                  </a:lnTo>
                  <a:lnTo>
                    <a:pt x="452" y="124"/>
                  </a:lnTo>
                  <a:lnTo>
                    <a:pt x="457" y="136"/>
                  </a:lnTo>
                  <a:lnTo>
                    <a:pt x="464" y="141"/>
                  </a:lnTo>
                  <a:lnTo>
                    <a:pt x="474" y="139"/>
                  </a:lnTo>
                  <a:lnTo>
                    <a:pt x="461" y="145"/>
                  </a:lnTo>
                  <a:lnTo>
                    <a:pt x="453" y="145"/>
                  </a:lnTo>
                  <a:lnTo>
                    <a:pt x="450" y="155"/>
                  </a:lnTo>
                  <a:lnTo>
                    <a:pt x="453" y="162"/>
                  </a:lnTo>
                  <a:lnTo>
                    <a:pt x="452" y="174"/>
                  </a:lnTo>
                  <a:lnTo>
                    <a:pt x="447" y="182"/>
                  </a:lnTo>
                  <a:lnTo>
                    <a:pt x="442" y="175"/>
                  </a:lnTo>
                  <a:lnTo>
                    <a:pt x="442" y="162"/>
                  </a:lnTo>
                  <a:lnTo>
                    <a:pt x="434" y="168"/>
                  </a:lnTo>
                  <a:lnTo>
                    <a:pt x="440" y="158"/>
                  </a:lnTo>
                  <a:lnTo>
                    <a:pt x="439" y="146"/>
                  </a:lnTo>
                  <a:lnTo>
                    <a:pt x="445" y="140"/>
                  </a:lnTo>
                  <a:lnTo>
                    <a:pt x="442" y="131"/>
                  </a:lnTo>
                  <a:lnTo>
                    <a:pt x="432" y="128"/>
                  </a:lnTo>
                  <a:lnTo>
                    <a:pt x="405" y="148"/>
                  </a:lnTo>
                  <a:lnTo>
                    <a:pt x="405" y="152"/>
                  </a:lnTo>
                  <a:lnTo>
                    <a:pt x="418" y="145"/>
                  </a:lnTo>
                  <a:lnTo>
                    <a:pt x="408" y="156"/>
                  </a:lnTo>
                  <a:lnTo>
                    <a:pt x="366" y="184"/>
                  </a:lnTo>
                  <a:lnTo>
                    <a:pt x="348" y="188"/>
                  </a:lnTo>
                  <a:lnTo>
                    <a:pt x="338" y="200"/>
                  </a:lnTo>
                  <a:lnTo>
                    <a:pt x="342" y="191"/>
                  </a:lnTo>
                  <a:lnTo>
                    <a:pt x="342" y="183"/>
                  </a:lnTo>
                  <a:lnTo>
                    <a:pt x="348" y="177"/>
                  </a:lnTo>
                  <a:lnTo>
                    <a:pt x="337" y="175"/>
                  </a:lnTo>
                  <a:lnTo>
                    <a:pt x="326" y="200"/>
                  </a:lnTo>
                  <a:lnTo>
                    <a:pt x="323" y="211"/>
                  </a:lnTo>
                  <a:lnTo>
                    <a:pt x="342" y="228"/>
                  </a:lnTo>
                  <a:lnTo>
                    <a:pt x="353" y="233"/>
                  </a:lnTo>
                  <a:lnTo>
                    <a:pt x="353" y="239"/>
                  </a:lnTo>
                  <a:lnTo>
                    <a:pt x="324" y="225"/>
                  </a:lnTo>
                  <a:lnTo>
                    <a:pt x="321" y="218"/>
                  </a:lnTo>
                  <a:lnTo>
                    <a:pt x="312" y="217"/>
                  </a:lnTo>
                  <a:lnTo>
                    <a:pt x="307" y="227"/>
                  </a:lnTo>
                  <a:lnTo>
                    <a:pt x="285" y="253"/>
                  </a:lnTo>
                  <a:lnTo>
                    <a:pt x="295" y="258"/>
                  </a:lnTo>
                  <a:lnTo>
                    <a:pt x="318" y="259"/>
                  </a:lnTo>
                  <a:lnTo>
                    <a:pt x="314" y="261"/>
                  </a:lnTo>
                  <a:lnTo>
                    <a:pt x="287" y="261"/>
                  </a:lnTo>
                  <a:lnTo>
                    <a:pt x="280" y="264"/>
                  </a:lnTo>
                  <a:lnTo>
                    <a:pt x="279" y="268"/>
                  </a:lnTo>
                  <a:lnTo>
                    <a:pt x="291" y="282"/>
                  </a:lnTo>
                  <a:lnTo>
                    <a:pt x="302" y="288"/>
                  </a:lnTo>
                  <a:lnTo>
                    <a:pt x="299" y="293"/>
                  </a:lnTo>
                  <a:lnTo>
                    <a:pt x="279" y="279"/>
                  </a:lnTo>
                  <a:lnTo>
                    <a:pt x="280" y="287"/>
                  </a:lnTo>
                  <a:lnTo>
                    <a:pt x="273" y="318"/>
                  </a:lnTo>
                  <a:lnTo>
                    <a:pt x="270" y="323"/>
                  </a:lnTo>
                  <a:lnTo>
                    <a:pt x="269" y="306"/>
                  </a:lnTo>
                  <a:lnTo>
                    <a:pt x="263" y="331"/>
                  </a:lnTo>
                  <a:lnTo>
                    <a:pt x="251" y="356"/>
                  </a:lnTo>
                  <a:lnTo>
                    <a:pt x="226" y="379"/>
                  </a:lnTo>
                  <a:lnTo>
                    <a:pt x="189" y="388"/>
                  </a:lnTo>
                  <a:lnTo>
                    <a:pt x="155" y="393"/>
                  </a:lnTo>
                  <a:lnTo>
                    <a:pt x="127" y="401"/>
                  </a:lnTo>
                  <a:lnTo>
                    <a:pt x="117" y="400"/>
                  </a:lnTo>
                  <a:lnTo>
                    <a:pt x="125" y="397"/>
                  </a:lnTo>
                  <a:lnTo>
                    <a:pt x="124" y="393"/>
                  </a:lnTo>
                  <a:lnTo>
                    <a:pt x="102" y="395"/>
                  </a:lnTo>
                  <a:lnTo>
                    <a:pt x="102" y="397"/>
                  </a:lnTo>
                  <a:lnTo>
                    <a:pt x="103" y="401"/>
                  </a:lnTo>
                  <a:lnTo>
                    <a:pt x="101" y="419"/>
                  </a:lnTo>
                  <a:lnTo>
                    <a:pt x="101" y="435"/>
                  </a:lnTo>
                  <a:lnTo>
                    <a:pt x="98" y="453"/>
                  </a:lnTo>
                  <a:lnTo>
                    <a:pt x="103" y="455"/>
                  </a:lnTo>
                  <a:lnTo>
                    <a:pt x="108" y="452"/>
                  </a:lnTo>
                  <a:lnTo>
                    <a:pt x="102" y="459"/>
                  </a:lnTo>
                  <a:lnTo>
                    <a:pt x="88" y="465"/>
                  </a:lnTo>
                  <a:lnTo>
                    <a:pt x="85" y="471"/>
                  </a:lnTo>
                  <a:lnTo>
                    <a:pt x="79" y="471"/>
                  </a:lnTo>
                  <a:lnTo>
                    <a:pt x="86" y="465"/>
                  </a:lnTo>
                  <a:lnTo>
                    <a:pt x="88" y="457"/>
                  </a:lnTo>
                  <a:lnTo>
                    <a:pt x="86" y="458"/>
                  </a:lnTo>
                  <a:lnTo>
                    <a:pt x="71" y="468"/>
                  </a:lnTo>
                  <a:lnTo>
                    <a:pt x="69" y="474"/>
                  </a:lnTo>
                  <a:lnTo>
                    <a:pt x="102" y="489"/>
                  </a:lnTo>
                  <a:lnTo>
                    <a:pt x="112" y="500"/>
                  </a:lnTo>
                  <a:lnTo>
                    <a:pt x="118" y="511"/>
                  </a:lnTo>
                  <a:lnTo>
                    <a:pt x="140" y="524"/>
                  </a:lnTo>
                  <a:lnTo>
                    <a:pt x="152" y="527"/>
                  </a:lnTo>
                  <a:lnTo>
                    <a:pt x="182" y="556"/>
                  </a:lnTo>
                  <a:lnTo>
                    <a:pt x="206" y="572"/>
                  </a:lnTo>
                  <a:lnTo>
                    <a:pt x="221" y="587"/>
                  </a:lnTo>
                  <a:lnTo>
                    <a:pt x="221" y="592"/>
                  </a:lnTo>
                  <a:lnTo>
                    <a:pt x="230" y="599"/>
                  </a:lnTo>
                  <a:lnTo>
                    <a:pt x="233" y="608"/>
                  </a:lnTo>
                  <a:lnTo>
                    <a:pt x="237" y="621"/>
                  </a:lnTo>
                  <a:lnTo>
                    <a:pt x="241" y="626"/>
                  </a:lnTo>
                  <a:lnTo>
                    <a:pt x="238" y="629"/>
                  </a:lnTo>
                  <a:lnTo>
                    <a:pt x="240" y="641"/>
                  </a:lnTo>
                  <a:lnTo>
                    <a:pt x="244" y="657"/>
                  </a:lnTo>
                  <a:lnTo>
                    <a:pt x="259" y="659"/>
                  </a:lnTo>
                  <a:lnTo>
                    <a:pt x="268" y="666"/>
                  </a:lnTo>
                  <a:lnTo>
                    <a:pt x="291" y="675"/>
                  </a:lnTo>
                  <a:lnTo>
                    <a:pt x="287" y="670"/>
                  </a:lnTo>
                  <a:lnTo>
                    <a:pt x="292" y="666"/>
                  </a:lnTo>
                  <a:lnTo>
                    <a:pt x="294" y="658"/>
                  </a:lnTo>
                  <a:lnTo>
                    <a:pt x="308" y="659"/>
                  </a:lnTo>
                  <a:lnTo>
                    <a:pt x="310" y="657"/>
                  </a:lnTo>
                  <a:lnTo>
                    <a:pt x="307" y="651"/>
                  </a:lnTo>
                  <a:lnTo>
                    <a:pt x="313" y="648"/>
                  </a:lnTo>
                  <a:lnTo>
                    <a:pt x="317" y="648"/>
                  </a:lnTo>
                  <a:lnTo>
                    <a:pt x="305" y="673"/>
                  </a:lnTo>
                  <a:lnTo>
                    <a:pt x="310" y="677"/>
                  </a:lnTo>
                  <a:lnTo>
                    <a:pt x="319" y="670"/>
                  </a:lnTo>
                  <a:lnTo>
                    <a:pt x="335" y="666"/>
                  </a:lnTo>
                  <a:lnTo>
                    <a:pt x="348" y="667"/>
                  </a:lnTo>
                  <a:lnTo>
                    <a:pt x="354" y="669"/>
                  </a:lnTo>
                  <a:lnTo>
                    <a:pt x="362" y="678"/>
                  </a:lnTo>
                  <a:lnTo>
                    <a:pt x="359" y="683"/>
                  </a:lnTo>
                  <a:lnTo>
                    <a:pt x="349" y="686"/>
                  </a:lnTo>
                  <a:lnTo>
                    <a:pt x="343" y="705"/>
                  </a:lnTo>
                  <a:lnTo>
                    <a:pt x="355" y="723"/>
                  </a:lnTo>
                  <a:lnTo>
                    <a:pt x="372" y="736"/>
                  </a:lnTo>
                  <a:lnTo>
                    <a:pt x="375" y="729"/>
                  </a:lnTo>
                  <a:lnTo>
                    <a:pt x="375" y="718"/>
                  </a:lnTo>
                  <a:lnTo>
                    <a:pt x="378" y="713"/>
                  </a:lnTo>
                  <a:lnTo>
                    <a:pt x="377" y="724"/>
                  </a:lnTo>
                  <a:lnTo>
                    <a:pt x="381" y="727"/>
                  </a:lnTo>
                  <a:lnTo>
                    <a:pt x="383" y="721"/>
                  </a:lnTo>
                  <a:lnTo>
                    <a:pt x="399" y="720"/>
                  </a:lnTo>
                  <a:lnTo>
                    <a:pt x="415" y="731"/>
                  </a:lnTo>
                  <a:lnTo>
                    <a:pt x="427" y="727"/>
                  </a:lnTo>
                  <a:lnTo>
                    <a:pt x="436" y="717"/>
                  </a:lnTo>
                  <a:lnTo>
                    <a:pt x="446" y="720"/>
                  </a:lnTo>
                  <a:lnTo>
                    <a:pt x="453" y="713"/>
                  </a:lnTo>
                  <a:lnTo>
                    <a:pt x="469" y="716"/>
                  </a:lnTo>
                  <a:lnTo>
                    <a:pt x="464" y="722"/>
                  </a:lnTo>
                  <a:lnTo>
                    <a:pt x="440" y="731"/>
                  </a:lnTo>
                  <a:lnTo>
                    <a:pt x="435" y="739"/>
                  </a:lnTo>
                  <a:lnTo>
                    <a:pt x="441" y="742"/>
                  </a:lnTo>
                  <a:lnTo>
                    <a:pt x="443" y="736"/>
                  </a:lnTo>
                  <a:lnTo>
                    <a:pt x="467" y="728"/>
                  </a:lnTo>
                  <a:lnTo>
                    <a:pt x="472" y="732"/>
                  </a:lnTo>
                  <a:lnTo>
                    <a:pt x="472" y="739"/>
                  </a:lnTo>
                  <a:lnTo>
                    <a:pt x="464" y="745"/>
                  </a:lnTo>
                  <a:lnTo>
                    <a:pt x="442" y="747"/>
                  </a:lnTo>
                  <a:lnTo>
                    <a:pt x="434" y="750"/>
                  </a:lnTo>
                  <a:lnTo>
                    <a:pt x="430" y="756"/>
                  </a:lnTo>
                  <a:lnTo>
                    <a:pt x="410" y="759"/>
                  </a:lnTo>
                  <a:lnTo>
                    <a:pt x="403" y="758"/>
                  </a:lnTo>
                  <a:lnTo>
                    <a:pt x="398" y="750"/>
                  </a:lnTo>
                  <a:lnTo>
                    <a:pt x="392" y="748"/>
                  </a:lnTo>
                  <a:lnTo>
                    <a:pt x="389" y="744"/>
                  </a:lnTo>
                  <a:lnTo>
                    <a:pt x="382" y="743"/>
                  </a:lnTo>
                  <a:lnTo>
                    <a:pt x="381" y="737"/>
                  </a:lnTo>
                  <a:lnTo>
                    <a:pt x="376" y="738"/>
                  </a:lnTo>
                  <a:lnTo>
                    <a:pt x="369" y="744"/>
                  </a:lnTo>
                  <a:lnTo>
                    <a:pt x="351" y="744"/>
                  </a:lnTo>
                  <a:lnTo>
                    <a:pt x="342" y="736"/>
                  </a:lnTo>
                  <a:lnTo>
                    <a:pt x="332" y="717"/>
                  </a:lnTo>
                  <a:lnTo>
                    <a:pt x="338" y="734"/>
                  </a:lnTo>
                  <a:lnTo>
                    <a:pt x="344" y="744"/>
                  </a:lnTo>
                  <a:lnTo>
                    <a:pt x="339" y="755"/>
                  </a:lnTo>
                  <a:lnTo>
                    <a:pt x="339" y="766"/>
                  </a:lnTo>
                  <a:lnTo>
                    <a:pt x="346" y="769"/>
                  </a:lnTo>
                  <a:lnTo>
                    <a:pt x="344" y="764"/>
                  </a:lnTo>
                  <a:lnTo>
                    <a:pt x="349" y="753"/>
                  </a:lnTo>
                  <a:lnTo>
                    <a:pt x="361" y="755"/>
                  </a:lnTo>
                  <a:lnTo>
                    <a:pt x="388" y="764"/>
                  </a:lnTo>
                  <a:lnTo>
                    <a:pt x="394" y="771"/>
                  </a:lnTo>
                  <a:lnTo>
                    <a:pt x="393" y="780"/>
                  </a:lnTo>
                  <a:lnTo>
                    <a:pt x="385" y="791"/>
                  </a:lnTo>
                  <a:lnTo>
                    <a:pt x="386" y="785"/>
                  </a:lnTo>
                  <a:lnTo>
                    <a:pt x="383" y="779"/>
                  </a:lnTo>
                  <a:lnTo>
                    <a:pt x="364" y="771"/>
                  </a:lnTo>
                  <a:lnTo>
                    <a:pt x="354" y="793"/>
                  </a:lnTo>
                  <a:lnTo>
                    <a:pt x="350" y="802"/>
                  </a:lnTo>
                  <a:lnTo>
                    <a:pt x="350" y="809"/>
                  </a:lnTo>
                  <a:lnTo>
                    <a:pt x="346" y="814"/>
                  </a:lnTo>
                  <a:lnTo>
                    <a:pt x="339" y="810"/>
                  </a:lnTo>
                  <a:lnTo>
                    <a:pt x="337" y="804"/>
                  </a:lnTo>
                  <a:lnTo>
                    <a:pt x="332" y="798"/>
                  </a:lnTo>
                  <a:lnTo>
                    <a:pt x="322" y="801"/>
                  </a:lnTo>
                  <a:lnTo>
                    <a:pt x="321" y="803"/>
                  </a:lnTo>
                  <a:lnTo>
                    <a:pt x="314" y="799"/>
                  </a:lnTo>
                  <a:lnTo>
                    <a:pt x="302" y="802"/>
                  </a:lnTo>
                  <a:lnTo>
                    <a:pt x="300" y="797"/>
                  </a:lnTo>
                  <a:lnTo>
                    <a:pt x="296" y="801"/>
                  </a:lnTo>
                  <a:lnTo>
                    <a:pt x="297" y="795"/>
                  </a:lnTo>
                  <a:lnTo>
                    <a:pt x="289" y="796"/>
                  </a:lnTo>
                  <a:lnTo>
                    <a:pt x="285" y="802"/>
                  </a:lnTo>
                  <a:lnTo>
                    <a:pt x="280" y="799"/>
                  </a:lnTo>
                  <a:lnTo>
                    <a:pt x="269" y="797"/>
                  </a:lnTo>
                  <a:lnTo>
                    <a:pt x="246" y="799"/>
                  </a:lnTo>
                  <a:lnTo>
                    <a:pt x="237" y="792"/>
                  </a:lnTo>
                  <a:lnTo>
                    <a:pt x="237" y="782"/>
                  </a:lnTo>
                  <a:lnTo>
                    <a:pt x="221" y="781"/>
                  </a:lnTo>
                  <a:lnTo>
                    <a:pt x="238" y="767"/>
                  </a:lnTo>
                  <a:lnTo>
                    <a:pt x="237" y="756"/>
                  </a:lnTo>
                  <a:lnTo>
                    <a:pt x="238" y="744"/>
                  </a:lnTo>
                  <a:lnTo>
                    <a:pt x="237" y="736"/>
                  </a:lnTo>
                  <a:lnTo>
                    <a:pt x="227" y="729"/>
                  </a:lnTo>
                  <a:lnTo>
                    <a:pt x="230" y="727"/>
                  </a:lnTo>
                  <a:lnTo>
                    <a:pt x="246" y="724"/>
                  </a:lnTo>
                  <a:lnTo>
                    <a:pt x="227" y="723"/>
                  </a:lnTo>
                  <a:lnTo>
                    <a:pt x="215" y="727"/>
                  </a:lnTo>
                  <a:lnTo>
                    <a:pt x="188" y="728"/>
                  </a:lnTo>
                  <a:lnTo>
                    <a:pt x="172" y="747"/>
                  </a:lnTo>
                  <a:lnTo>
                    <a:pt x="160" y="749"/>
                  </a:lnTo>
                  <a:lnTo>
                    <a:pt x="154" y="753"/>
                  </a:lnTo>
                  <a:lnTo>
                    <a:pt x="149" y="752"/>
                  </a:lnTo>
                  <a:lnTo>
                    <a:pt x="136" y="761"/>
                  </a:lnTo>
                  <a:lnTo>
                    <a:pt x="125" y="772"/>
                  </a:lnTo>
                  <a:lnTo>
                    <a:pt x="135" y="780"/>
                  </a:lnTo>
                  <a:lnTo>
                    <a:pt x="141" y="790"/>
                  </a:lnTo>
                  <a:lnTo>
                    <a:pt x="136" y="792"/>
                  </a:lnTo>
                  <a:lnTo>
                    <a:pt x="115" y="793"/>
                  </a:lnTo>
                  <a:lnTo>
                    <a:pt x="111" y="790"/>
                  </a:lnTo>
                  <a:lnTo>
                    <a:pt x="109" y="783"/>
                  </a:lnTo>
                  <a:lnTo>
                    <a:pt x="101" y="787"/>
                  </a:lnTo>
                  <a:lnTo>
                    <a:pt x="77" y="802"/>
                  </a:lnTo>
                  <a:lnTo>
                    <a:pt x="71" y="810"/>
                  </a:lnTo>
                  <a:lnTo>
                    <a:pt x="68" y="808"/>
                  </a:lnTo>
                  <a:lnTo>
                    <a:pt x="66" y="814"/>
                  </a:lnTo>
                  <a:lnTo>
                    <a:pt x="61" y="823"/>
                  </a:lnTo>
                  <a:lnTo>
                    <a:pt x="50" y="828"/>
                  </a:lnTo>
                  <a:lnTo>
                    <a:pt x="45" y="822"/>
                  </a:lnTo>
                  <a:lnTo>
                    <a:pt x="36" y="829"/>
                  </a:lnTo>
                  <a:lnTo>
                    <a:pt x="32" y="835"/>
                  </a:lnTo>
                  <a:lnTo>
                    <a:pt x="32" y="840"/>
                  </a:lnTo>
                  <a:lnTo>
                    <a:pt x="34" y="842"/>
                  </a:lnTo>
                  <a:lnTo>
                    <a:pt x="11" y="855"/>
                  </a:lnTo>
                  <a:lnTo>
                    <a:pt x="6" y="856"/>
                  </a:lnTo>
                  <a:lnTo>
                    <a:pt x="12" y="842"/>
                  </a:lnTo>
                  <a:lnTo>
                    <a:pt x="0" y="850"/>
                  </a:lnTo>
                  <a:lnTo>
                    <a:pt x="0" y="858"/>
                  </a:lnTo>
                  <a:lnTo>
                    <a:pt x="6" y="865"/>
                  </a:lnTo>
                  <a:lnTo>
                    <a:pt x="43" y="889"/>
                  </a:lnTo>
                  <a:lnTo>
                    <a:pt x="71" y="899"/>
                  </a:lnTo>
                  <a:lnTo>
                    <a:pt x="75" y="898"/>
                  </a:lnTo>
                  <a:lnTo>
                    <a:pt x="70" y="890"/>
                  </a:lnTo>
                  <a:lnTo>
                    <a:pt x="107" y="903"/>
                  </a:lnTo>
                  <a:lnTo>
                    <a:pt x="90" y="910"/>
                  </a:lnTo>
                  <a:lnTo>
                    <a:pt x="81" y="922"/>
                  </a:lnTo>
                  <a:lnTo>
                    <a:pt x="72" y="919"/>
                  </a:lnTo>
                  <a:lnTo>
                    <a:pt x="74" y="911"/>
                  </a:lnTo>
                  <a:lnTo>
                    <a:pt x="70" y="906"/>
                  </a:lnTo>
                  <a:lnTo>
                    <a:pt x="68" y="915"/>
                  </a:lnTo>
                  <a:lnTo>
                    <a:pt x="80" y="941"/>
                  </a:lnTo>
                  <a:lnTo>
                    <a:pt x="91" y="952"/>
                  </a:lnTo>
                  <a:lnTo>
                    <a:pt x="91" y="963"/>
                  </a:lnTo>
                  <a:lnTo>
                    <a:pt x="88" y="976"/>
                  </a:lnTo>
                  <a:lnTo>
                    <a:pt x="100" y="990"/>
                  </a:lnTo>
                  <a:lnTo>
                    <a:pt x="104" y="991"/>
                  </a:lnTo>
                  <a:lnTo>
                    <a:pt x="108" y="996"/>
                  </a:lnTo>
                  <a:lnTo>
                    <a:pt x="150" y="1005"/>
                  </a:lnTo>
                  <a:lnTo>
                    <a:pt x="160" y="1003"/>
                  </a:lnTo>
                  <a:lnTo>
                    <a:pt x="179" y="1013"/>
                  </a:lnTo>
                  <a:lnTo>
                    <a:pt x="210" y="997"/>
                  </a:lnTo>
                  <a:lnTo>
                    <a:pt x="231" y="1001"/>
                  </a:lnTo>
                  <a:lnTo>
                    <a:pt x="247" y="996"/>
                  </a:lnTo>
                  <a:lnTo>
                    <a:pt x="263" y="1003"/>
                  </a:lnTo>
                  <a:lnTo>
                    <a:pt x="275" y="1017"/>
                  </a:lnTo>
                  <a:lnTo>
                    <a:pt x="278" y="1013"/>
                  </a:lnTo>
                  <a:lnTo>
                    <a:pt x="279" y="1003"/>
                  </a:lnTo>
                  <a:lnTo>
                    <a:pt x="270" y="1001"/>
                  </a:lnTo>
                  <a:lnTo>
                    <a:pt x="263" y="995"/>
                  </a:lnTo>
                  <a:lnTo>
                    <a:pt x="260" y="990"/>
                  </a:lnTo>
                  <a:lnTo>
                    <a:pt x="275" y="989"/>
                  </a:lnTo>
                  <a:lnTo>
                    <a:pt x="280" y="997"/>
                  </a:lnTo>
                  <a:lnTo>
                    <a:pt x="290" y="1005"/>
                  </a:lnTo>
                  <a:lnTo>
                    <a:pt x="294" y="1033"/>
                  </a:lnTo>
                  <a:lnTo>
                    <a:pt x="297" y="1033"/>
                  </a:lnTo>
                  <a:lnTo>
                    <a:pt x="303" y="1017"/>
                  </a:lnTo>
                  <a:lnTo>
                    <a:pt x="312" y="1002"/>
                  </a:lnTo>
                  <a:lnTo>
                    <a:pt x="324" y="990"/>
                  </a:lnTo>
                  <a:lnTo>
                    <a:pt x="330" y="981"/>
                  </a:lnTo>
                  <a:lnTo>
                    <a:pt x="351" y="971"/>
                  </a:lnTo>
                  <a:lnTo>
                    <a:pt x="350" y="964"/>
                  </a:lnTo>
                  <a:lnTo>
                    <a:pt x="365" y="970"/>
                  </a:lnTo>
                  <a:lnTo>
                    <a:pt x="371" y="969"/>
                  </a:lnTo>
                  <a:lnTo>
                    <a:pt x="377" y="962"/>
                  </a:lnTo>
                  <a:lnTo>
                    <a:pt x="389" y="954"/>
                  </a:lnTo>
                  <a:lnTo>
                    <a:pt x="400" y="968"/>
                  </a:lnTo>
                  <a:lnTo>
                    <a:pt x="405" y="970"/>
                  </a:lnTo>
                  <a:lnTo>
                    <a:pt x="405" y="984"/>
                  </a:lnTo>
                  <a:lnTo>
                    <a:pt x="400" y="995"/>
                  </a:lnTo>
                  <a:lnTo>
                    <a:pt x="394" y="1003"/>
                  </a:lnTo>
                  <a:lnTo>
                    <a:pt x="382" y="1008"/>
                  </a:lnTo>
                  <a:lnTo>
                    <a:pt x="373" y="1003"/>
                  </a:lnTo>
                  <a:lnTo>
                    <a:pt x="365" y="1003"/>
                  </a:lnTo>
                  <a:lnTo>
                    <a:pt x="365" y="1014"/>
                  </a:lnTo>
                  <a:lnTo>
                    <a:pt x="367" y="1021"/>
                  </a:lnTo>
                  <a:lnTo>
                    <a:pt x="372" y="1016"/>
                  </a:lnTo>
                  <a:lnTo>
                    <a:pt x="382" y="1019"/>
                  </a:lnTo>
                  <a:lnTo>
                    <a:pt x="387" y="1033"/>
                  </a:lnTo>
                  <a:lnTo>
                    <a:pt x="397" y="1052"/>
                  </a:lnTo>
                  <a:lnTo>
                    <a:pt x="396" y="1061"/>
                  </a:lnTo>
                  <a:lnTo>
                    <a:pt x="394" y="1065"/>
                  </a:lnTo>
                  <a:lnTo>
                    <a:pt x="400" y="1070"/>
                  </a:lnTo>
                  <a:lnTo>
                    <a:pt x="403" y="1077"/>
                  </a:lnTo>
                  <a:lnTo>
                    <a:pt x="404" y="1084"/>
                  </a:lnTo>
                  <a:lnTo>
                    <a:pt x="403" y="1098"/>
                  </a:lnTo>
                  <a:lnTo>
                    <a:pt x="394" y="1115"/>
                  </a:lnTo>
                  <a:lnTo>
                    <a:pt x="387" y="1125"/>
                  </a:lnTo>
                  <a:lnTo>
                    <a:pt x="380" y="1132"/>
                  </a:lnTo>
                  <a:lnTo>
                    <a:pt x="371" y="1135"/>
                  </a:lnTo>
                  <a:lnTo>
                    <a:pt x="360" y="1135"/>
                  </a:lnTo>
                  <a:lnTo>
                    <a:pt x="353" y="1140"/>
                  </a:lnTo>
                  <a:lnTo>
                    <a:pt x="344" y="1138"/>
                  </a:lnTo>
                  <a:lnTo>
                    <a:pt x="326" y="1143"/>
                  </a:lnTo>
                  <a:lnTo>
                    <a:pt x="322" y="1143"/>
                  </a:lnTo>
                  <a:lnTo>
                    <a:pt x="332" y="1132"/>
                  </a:lnTo>
                  <a:lnTo>
                    <a:pt x="330" y="1130"/>
                  </a:lnTo>
                  <a:lnTo>
                    <a:pt x="321" y="1131"/>
                  </a:lnTo>
                  <a:lnTo>
                    <a:pt x="317" y="1135"/>
                  </a:lnTo>
                  <a:lnTo>
                    <a:pt x="312" y="1147"/>
                  </a:lnTo>
                  <a:lnTo>
                    <a:pt x="303" y="1158"/>
                  </a:lnTo>
                  <a:lnTo>
                    <a:pt x="286" y="1174"/>
                  </a:lnTo>
                  <a:lnTo>
                    <a:pt x="280" y="1183"/>
                  </a:lnTo>
                  <a:lnTo>
                    <a:pt x="271" y="1186"/>
                  </a:lnTo>
                  <a:lnTo>
                    <a:pt x="260" y="1183"/>
                  </a:lnTo>
                  <a:lnTo>
                    <a:pt x="256" y="1179"/>
                  </a:lnTo>
                  <a:lnTo>
                    <a:pt x="240" y="1191"/>
                  </a:lnTo>
                  <a:lnTo>
                    <a:pt x="222" y="1197"/>
                  </a:lnTo>
                  <a:lnTo>
                    <a:pt x="219" y="1202"/>
                  </a:lnTo>
                  <a:lnTo>
                    <a:pt x="217" y="1207"/>
                  </a:lnTo>
                  <a:lnTo>
                    <a:pt x="220" y="1211"/>
                  </a:lnTo>
                  <a:lnTo>
                    <a:pt x="222" y="1219"/>
                  </a:lnTo>
                  <a:lnTo>
                    <a:pt x="219" y="1224"/>
                  </a:lnTo>
                  <a:lnTo>
                    <a:pt x="201" y="1221"/>
                  </a:lnTo>
                  <a:lnTo>
                    <a:pt x="190" y="1223"/>
                  </a:lnTo>
                  <a:lnTo>
                    <a:pt x="178" y="1237"/>
                  </a:lnTo>
                  <a:lnTo>
                    <a:pt x="174" y="1245"/>
                  </a:lnTo>
                  <a:lnTo>
                    <a:pt x="170" y="1243"/>
                  </a:lnTo>
                  <a:lnTo>
                    <a:pt x="162" y="1244"/>
                  </a:lnTo>
                  <a:lnTo>
                    <a:pt x="145" y="1266"/>
                  </a:lnTo>
                  <a:lnTo>
                    <a:pt x="142" y="1267"/>
                  </a:lnTo>
                  <a:lnTo>
                    <a:pt x="139" y="1271"/>
                  </a:lnTo>
                  <a:lnTo>
                    <a:pt x="138" y="1277"/>
                  </a:lnTo>
                  <a:lnTo>
                    <a:pt x="128" y="1299"/>
                  </a:lnTo>
                  <a:lnTo>
                    <a:pt x="127" y="1305"/>
                  </a:lnTo>
                  <a:lnTo>
                    <a:pt x="128" y="1323"/>
                  </a:lnTo>
                  <a:lnTo>
                    <a:pt x="125" y="1328"/>
                  </a:lnTo>
                  <a:lnTo>
                    <a:pt x="117" y="1330"/>
                  </a:lnTo>
                  <a:lnTo>
                    <a:pt x="111" y="1329"/>
                  </a:lnTo>
                  <a:lnTo>
                    <a:pt x="107" y="1330"/>
                  </a:lnTo>
                  <a:lnTo>
                    <a:pt x="107" y="1336"/>
                  </a:lnTo>
                  <a:lnTo>
                    <a:pt x="118" y="1345"/>
                  </a:lnTo>
                  <a:lnTo>
                    <a:pt x="115" y="1348"/>
                  </a:lnTo>
                  <a:lnTo>
                    <a:pt x="104" y="1351"/>
                  </a:lnTo>
                  <a:lnTo>
                    <a:pt x="102" y="1358"/>
                  </a:lnTo>
                  <a:lnTo>
                    <a:pt x="101" y="1366"/>
                  </a:lnTo>
                  <a:lnTo>
                    <a:pt x="104" y="1363"/>
                  </a:lnTo>
                  <a:lnTo>
                    <a:pt x="124" y="1360"/>
                  </a:lnTo>
                  <a:lnTo>
                    <a:pt x="131" y="1357"/>
                  </a:lnTo>
                  <a:lnTo>
                    <a:pt x="138" y="1351"/>
                  </a:lnTo>
                  <a:lnTo>
                    <a:pt x="156" y="1348"/>
                  </a:lnTo>
                  <a:lnTo>
                    <a:pt x="157" y="1352"/>
                  </a:lnTo>
                  <a:lnTo>
                    <a:pt x="151" y="1355"/>
                  </a:lnTo>
                  <a:lnTo>
                    <a:pt x="155" y="1358"/>
                  </a:lnTo>
                  <a:lnTo>
                    <a:pt x="134" y="1362"/>
                  </a:lnTo>
                  <a:lnTo>
                    <a:pt x="125" y="1366"/>
                  </a:lnTo>
                  <a:lnTo>
                    <a:pt x="119" y="1373"/>
                  </a:lnTo>
                  <a:lnTo>
                    <a:pt x="118" y="1378"/>
                  </a:lnTo>
                  <a:lnTo>
                    <a:pt x="133" y="1388"/>
                  </a:lnTo>
                  <a:lnTo>
                    <a:pt x="145" y="1378"/>
                  </a:lnTo>
                  <a:lnTo>
                    <a:pt x="151" y="1379"/>
                  </a:lnTo>
                  <a:lnTo>
                    <a:pt x="146" y="1385"/>
                  </a:lnTo>
                  <a:lnTo>
                    <a:pt x="144" y="1394"/>
                  </a:lnTo>
                  <a:lnTo>
                    <a:pt x="147" y="1405"/>
                  </a:lnTo>
                  <a:lnTo>
                    <a:pt x="151" y="1410"/>
                  </a:lnTo>
                  <a:lnTo>
                    <a:pt x="152" y="1417"/>
                  </a:lnTo>
                  <a:lnTo>
                    <a:pt x="156" y="1423"/>
                  </a:lnTo>
                  <a:lnTo>
                    <a:pt x="161" y="1427"/>
                  </a:lnTo>
                  <a:lnTo>
                    <a:pt x="165" y="1425"/>
                  </a:lnTo>
                  <a:lnTo>
                    <a:pt x="174" y="1411"/>
                  </a:lnTo>
                  <a:lnTo>
                    <a:pt x="176" y="1420"/>
                  </a:lnTo>
                  <a:lnTo>
                    <a:pt x="179" y="1422"/>
                  </a:lnTo>
                  <a:lnTo>
                    <a:pt x="193" y="1420"/>
                  </a:lnTo>
                  <a:lnTo>
                    <a:pt x="184" y="1436"/>
                  </a:lnTo>
                  <a:lnTo>
                    <a:pt x="197" y="1441"/>
                  </a:lnTo>
                  <a:lnTo>
                    <a:pt x="219" y="1446"/>
                  </a:lnTo>
                  <a:lnTo>
                    <a:pt x="230" y="1439"/>
                  </a:lnTo>
                  <a:lnTo>
                    <a:pt x="238" y="1439"/>
                  </a:lnTo>
                  <a:lnTo>
                    <a:pt x="242" y="1449"/>
                  </a:lnTo>
                  <a:lnTo>
                    <a:pt x="237" y="1457"/>
                  </a:lnTo>
                  <a:lnTo>
                    <a:pt x="220" y="1463"/>
                  </a:lnTo>
                  <a:lnTo>
                    <a:pt x="214" y="1474"/>
                  </a:lnTo>
                  <a:lnTo>
                    <a:pt x="203" y="1487"/>
                  </a:lnTo>
                  <a:lnTo>
                    <a:pt x="197" y="1497"/>
                  </a:lnTo>
                  <a:lnTo>
                    <a:pt x="194" y="1506"/>
                  </a:lnTo>
                  <a:lnTo>
                    <a:pt x="194" y="1514"/>
                  </a:lnTo>
                  <a:lnTo>
                    <a:pt x="204" y="1533"/>
                  </a:lnTo>
                  <a:lnTo>
                    <a:pt x="209" y="1534"/>
                  </a:lnTo>
                  <a:lnTo>
                    <a:pt x="216" y="1529"/>
                  </a:lnTo>
                  <a:lnTo>
                    <a:pt x="224" y="1527"/>
                  </a:lnTo>
                  <a:lnTo>
                    <a:pt x="226" y="1531"/>
                  </a:lnTo>
                  <a:lnTo>
                    <a:pt x="222" y="1535"/>
                  </a:lnTo>
                  <a:lnTo>
                    <a:pt x="224" y="1538"/>
                  </a:lnTo>
                  <a:lnTo>
                    <a:pt x="237" y="1538"/>
                  </a:lnTo>
                  <a:lnTo>
                    <a:pt x="235" y="1540"/>
                  </a:lnTo>
                  <a:lnTo>
                    <a:pt x="222" y="1541"/>
                  </a:lnTo>
                  <a:lnTo>
                    <a:pt x="215" y="1546"/>
                  </a:lnTo>
                  <a:lnTo>
                    <a:pt x="220" y="1554"/>
                  </a:lnTo>
                  <a:lnTo>
                    <a:pt x="232" y="1563"/>
                  </a:lnTo>
                  <a:lnTo>
                    <a:pt x="238" y="1563"/>
                  </a:lnTo>
                  <a:lnTo>
                    <a:pt x="243" y="1566"/>
                  </a:lnTo>
                  <a:lnTo>
                    <a:pt x="248" y="1565"/>
                  </a:lnTo>
                  <a:lnTo>
                    <a:pt x="254" y="1568"/>
                  </a:lnTo>
                  <a:lnTo>
                    <a:pt x="262" y="1567"/>
                  </a:lnTo>
                  <a:lnTo>
                    <a:pt x="269" y="1571"/>
                  </a:lnTo>
                  <a:lnTo>
                    <a:pt x="276" y="1571"/>
                  </a:lnTo>
                  <a:lnTo>
                    <a:pt x="278" y="1565"/>
                  </a:lnTo>
                  <a:lnTo>
                    <a:pt x="285" y="1559"/>
                  </a:lnTo>
                  <a:lnTo>
                    <a:pt x="301" y="1536"/>
                  </a:lnTo>
                  <a:lnTo>
                    <a:pt x="307" y="1519"/>
                  </a:lnTo>
                  <a:lnTo>
                    <a:pt x="313" y="1517"/>
                  </a:lnTo>
                  <a:lnTo>
                    <a:pt x="312" y="1512"/>
                  </a:lnTo>
                  <a:lnTo>
                    <a:pt x="305" y="1507"/>
                  </a:lnTo>
                  <a:lnTo>
                    <a:pt x="301" y="1496"/>
                  </a:lnTo>
                  <a:lnTo>
                    <a:pt x="318" y="1468"/>
                  </a:lnTo>
                  <a:lnTo>
                    <a:pt x="334" y="1457"/>
                  </a:lnTo>
                  <a:lnTo>
                    <a:pt x="342" y="1447"/>
                  </a:lnTo>
                  <a:lnTo>
                    <a:pt x="348" y="1442"/>
                  </a:lnTo>
                  <a:lnTo>
                    <a:pt x="361" y="1441"/>
                  </a:lnTo>
                  <a:lnTo>
                    <a:pt x="328" y="1471"/>
                  </a:lnTo>
                  <a:lnTo>
                    <a:pt x="312" y="1495"/>
                  </a:lnTo>
                  <a:lnTo>
                    <a:pt x="311" y="1501"/>
                  </a:lnTo>
                  <a:lnTo>
                    <a:pt x="312" y="1504"/>
                  </a:lnTo>
                  <a:lnTo>
                    <a:pt x="318" y="1509"/>
                  </a:lnTo>
                  <a:lnTo>
                    <a:pt x="321" y="1519"/>
                  </a:lnTo>
                  <a:lnTo>
                    <a:pt x="322" y="1528"/>
                  </a:lnTo>
                  <a:lnTo>
                    <a:pt x="326" y="1538"/>
                  </a:lnTo>
                  <a:lnTo>
                    <a:pt x="333" y="1546"/>
                  </a:lnTo>
                  <a:lnTo>
                    <a:pt x="343" y="1576"/>
                  </a:lnTo>
                  <a:lnTo>
                    <a:pt x="349" y="1583"/>
                  </a:lnTo>
                  <a:lnTo>
                    <a:pt x="349" y="1589"/>
                  </a:lnTo>
                  <a:lnTo>
                    <a:pt x="338" y="1604"/>
                  </a:lnTo>
                  <a:lnTo>
                    <a:pt x="337" y="1608"/>
                  </a:lnTo>
                  <a:lnTo>
                    <a:pt x="333" y="1609"/>
                  </a:lnTo>
                  <a:lnTo>
                    <a:pt x="332" y="1617"/>
                  </a:lnTo>
                  <a:lnTo>
                    <a:pt x="338" y="1631"/>
                  </a:lnTo>
                  <a:lnTo>
                    <a:pt x="343" y="1627"/>
                  </a:lnTo>
                  <a:lnTo>
                    <a:pt x="350" y="1627"/>
                  </a:lnTo>
                  <a:lnTo>
                    <a:pt x="356" y="1631"/>
                  </a:lnTo>
                  <a:lnTo>
                    <a:pt x="351" y="1633"/>
                  </a:lnTo>
                  <a:lnTo>
                    <a:pt x="345" y="1641"/>
                  </a:lnTo>
                  <a:lnTo>
                    <a:pt x="346" y="1657"/>
                  </a:lnTo>
                  <a:lnTo>
                    <a:pt x="351" y="1657"/>
                  </a:lnTo>
                  <a:lnTo>
                    <a:pt x="355" y="1660"/>
                  </a:lnTo>
                  <a:lnTo>
                    <a:pt x="351" y="1662"/>
                  </a:lnTo>
                  <a:lnTo>
                    <a:pt x="342" y="1673"/>
                  </a:lnTo>
                  <a:lnTo>
                    <a:pt x="333" y="1673"/>
                  </a:lnTo>
                  <a:lnTo>
                    <a:pt x="326" y="1680"/>
                  </a:lnTo>
                  <a:lnTo>
                    <a:pt x="345" y="1683"/>
                  </a:lnTo>
                  <a:lnTo>
                    <a:pt x="357" y="1676"/>
                  </a:lnTo>
                  <a:lnTo>
                    <a:pt x="366" y="1664"/>
                  </a:lnTo>
                  <a:lnTo>
                    <a:pt x="373" y="1662"/>
                  </a:lnTo>
                  <a:lnTo>
                    <a:pt x="388" y="1649"/>
                  </a:lnTo>
                  <a:lnTo>
                    <a:pt x="399" y="1649"/>
                  </a:lnTo>
                  <a:lnTo>
                    <a:pt x="413" y="1637"/>
                  </a:lnTo>
                  <a:lnTo>
                    <a:pt x="426" y="1611"/>
                  </a:lnTo>
                  <a:lnTo>
                    <a:pt x="429" y="1620"/>
                  </a:lnTo>
                  <a:lnTo>
                    <a:pt x="429" y="1630"/>
                  </a:lnTo>
                  <a:lnTo>
                    <a:pt x="425" y="1635"/>
                  </a:lnTo>
                  <a:lnTo>
                    <a:pt x="425" y="1642"/>
                  </a:lnTo>
                  <a:lnTo>
                    <a:pt x="426" y="1648"/>
                  </a:lnTo>
                  <a:lnTo>
                    <a:pt x="432" y="1654"/>
                  </a:lnTo>
                  <a:lnTo>
                    <a:pt x="436" y="1653"/>
                  </a:lnTo>
                  <a:lnTo>
                    <a:pt x="440" y="1659"/>
                  </a:lnTo>
                  <a:lnTo>
                    <a:pt x="446" y="1662"/>
                  </a:lnTo>
                  <a:lnTo>
                    <a:pt x="456" y="1653"/>
                  </a:lnTo>
                  <a:lnTo>
                    <a:pt x="458" y="1648"/>
                  </a:lnTo>
                  <a:lnTo>
                    <a:pt x="461" y="1652"/>
                  </a:lnTo>
                  <a:lnTo>
                    <a:pt x="466" y="1652"/>
                  </a:lnTo>
                  <a:lnTo>
                    <a:pt x="464" y="1658"/>
                  </a:lnTo>
                  <a:lnTo>
                    <a:pt x="470" y="1662"/>
                  </a:lnTo>
                  <a:lnTo>
                    <a:pt x="477" y="1670"/>
                  </a:lnTo>
                  <a:lnTo>
                    <a:pt x="491" y="1699"/>
                  </a:lnTo>
                  <a:lnTo>
                    <a:pt x="498" y="1703"/>
                  </a:lnTo>
                  <a:lnTo>
                    <a:pt x="501" y="1702"/>
                  </a:lnTo>
                  <a:lnTo>
                    <a:pt x="509" y="1694"/>
                  </a:lnTo>
                  <a:lnTo>
                    <a:pt x="509" y="1678"/>
                  </a:lnTo>
                  <a:lnTo>
                    <a:pt x="504" y="1668"/>
                  </a:lnTo>
                  <a:lnTo>
                    <a:pt x="506" y="1664"/>
                  </a:lnTo>
                  <a:lnTo>
                    <a:pt x="511" y="1654"/>
                  </a:lnTo>
                  <a:lnTo>
                    <a:pt x="520" y="1647"/>
                  </a:lnTo>
                  <a:lnTo>
                    <a:pt x="522" y="1641"/>
                  </a:lnTo>
                  <a:lnTo>
                    <a:pt x="526" y="1640"/>
                  </a:lnTo>
                  <a:lnTo>
                    <a:pt x="526" y="1647"/>
                  </a:lnTo>
                  <a:lnTo>
                    <a:pt x="522" y="1660"/>
                  </a:lnTo>
                  <a:lnTo>
                    <a:pt x="538" y="1676"/>
                  </a:lnTo>
                  <a:lnTo>
                    <a:pt x="548" y="1679"/>
                  </a:lnTo>
                  <a:lnTo>
                    <a:pt x="572" y="1667"/>
                  </a:lnTo>
                  <a:lnTo>
                    <a:pt x="590" y="1653"/>
                  </a:lnTo>
                  <a:lnTo>
                    <a:pt x="607" y="1636"/>
                  </a:lnTo>
                  <a:lnTo>
                    <a:pt x="619" y="1629"/>
                  </a:lnTo>
                  <a:lnTo>
                    <a:pt x="620" y="1632"/>
                  </a:lnTo>
                  <a:lnTo>
                    <a:pt x="606" y="1658"/>
                  </a:lnTo>
                  <a:lnTo>
                    <a:pt x="599" y="1663"/>
                  </a:lnTo>
                  <a:lnTo>
                    <a:pt x="603" y="1664"/>
                  </a:lnTo>
                  <a:lnTo>
                    <a:pt x="603" y="1667"/>
                  </a:lnTo>
                  <a:lnTo>
                    <a:pt x="595" y="1679"/>
                  </a:lnTo>
                  <a:lnTo>
                    <a:pt x="584" y="1686"/>
                  </a:lnTo>
                  <a:lnTo>
                    <a:pt x="579" y="1713"/>
                  </a:lnTo>
                  <a:lnTo>
                    <a:pt x="588" y="1714"/>
                  </a:lnTo>
                  <a:lnTo>
                    <a:pt x="575" y="1729"/>
                  </a:lnTo>
                  <a:lnTo>
                    <a:pt x="570" y="1760"/>
                  </a:lnTo>
                  <a:lnTo>
                    <a:pt x="569" y="1775"/>
                  </a:lnTo>
                  <a:lnTo>
                    <a:pt x="566" y="1783"/>
                  </a:lnTo>
                  <a:lnTo>
                    <a:pt x="560" y="1792"/>
                  </a:lnTo>
                  <a:lnTo>
                    <a:pt x="549" y="1814"/>
                  </a:lnTo>
                  <a:lnTo>
                    <a:pt x="545" y="1810"/>
                  </a:lnTo>
                  <a:lnTo>
                    <a:pt x="541" y="1812"/>
                  </a:lnTo>
                  <a:lnTo>
                    <a:pt x="538" y="1819"/>
                  </a:lnTo>
                  <a:lnTo>
                    <a:pt x="525" y="1837"/>
                  </a:lnTo>
                  <a:lnTo>
                    <a:pt x="522" y="1837"/>
                  </a:lnTo>
                  <a:lnTo>
                    <a:pt x="518" y="1846"/>
                  </a:lnTo>
                  <a:lnTo>
                    <a:pt x="516" y="1858"/>
                  </a:lnTo>
                  <a:lnTo>
                    <a:pt x="512" y="1866"/>
                  </a:lnTo>
                  <a:lnTo>
                    <a:pt x="506" y="1863"/>
                  </a:lnTo>
                  <a:lnTo>
                    <a:pt x="502" y="1867"/>
                  </a:lnTo>
                  <a:lnTo>
                    <a:pt x="498" y="1863"/>
                  </a:lnTo>
                  <a:lnTo>
                    <a:pt x="484" y="1877"/>
                  </a:lnTo>
                  <a:lnTo>
                    <a:pt x="472" y="1879"/>
                  </a:lnTo>
                  <a:lnTo>
                    <a:pt x="456" y="1891"/>
                  </a:lnTo>
                  <a:lnTo>
                    <a:pt x="451" y="1890"/>
                  </a:lnTo>
                  <a:lnTo>
                    <a:pt x="431" y="1910"/>
                  </a:lnTo>
                  <a:lnTo>
                    <a:pt x="423" y="1925"/>
                  </a:lnTo>
                  <a:lnTo>
                    <a:pt x="416" y="1932"/>
                  </a:lnTo>
                  <a:lnTo>
                    <a:pt x="414" y="1939"/>
                  </a:lnTo>
                  <a:lnTo>
                    <a:pt x="412" y="1952"/>
                  </a:lnTo>
                  <a:lnTo>
                    <a:pt x="410" y="1953"/>
                  </a:lnTo>
                  <a:lnTo>
                    <a:pt x="424" y="1958"/>
                  </a:lnTo>
                  <a:lnTo>
                    <a:pt x="427" y="1964"/>
                  </a:lnTo>
                  <a:lnTo>
                    <a:pt x="418" y="1963"/>
                  </a:lnTo>
                  <a:lnTo>
                    <a:pt x="412" y="1958"/>
                  </a:lnTo>
                  <a:lnTo>
                    <a:pt x="404" y="1955"/>
                  </a:lnTo>
                  <a:lnTo>
                    <a:pt x="403" y="1960"/>
                  </a:lnTo>
                  <a:lnTo>
                    <a:pt x="399" y="1963"/>
                  </a:lnTo>
                  <a:lnTo>
                    <a:pt x="394" y="1960"/>
                  </a:lnTo>
                  <a:lnTo>
                    <a:pt x="389" y="1953"/>
                  </a:lnTo>
                  <a:lnTo>
                    <a:pt x="393" y="1948"/>
                  </a:lnTo>
                  <a:lnTo>
                    <a:pt x="393" y="1943"/>
                  </a:lnTo>
                  <a:lnTo>
                    <a:pt x="383" y="1945"/>
                  </a:lnTo>
                  <a:lnTo>
                    <a:pt x="375" y="1942"/>
                  </a:lnTo>
                  <a:lnTo>
                    <a:pt x="370" y="1943"/>
                  </a:lnTo>
                  <a:lnTo>
                    <a:pt x="365" y="1947"/>
                  </a:lnTo>
                  <a:lnTo>
                    <a:pt x="349" y="1953"/>
                  </a:lnTo>
                  <a:lnTo>
                    <a:pt x="326" y="1968"/>
                  </a:lnTo>
                  <a:lnTo>
                    <a:pt x="310" y="1982"/>
                  </a:lnTo>
                  <a:lnTo>
                    <a:pt x="303" y="1992"/>
                  </a:lnTo>
                  <a:lnTo>
                    <a:pt x="301" y="1995"/>
                  </a:lnTo>
                  <a:lnTo>
                    <a:pt x="300" y="1997"/>
                  </a:lnTo>
                  <a:lnTo>
                    <a:pt x="300" y="2006"/>
                  </a:lnTo>
                  <a:lnTo>
                    <a:pt x="286" y="2013"/>
                  </a:lnTo>
                  <a:lnTo>
                    <a:pt x="286" y="2018"/>
                  </a:lnTo>
                  <a:lnTo>
                    <a:pt x="281" y="2022"/>
                  </a:lnTo>
                  <a:lnTo>
                    <a:pt x="276" y="2018"/>
                  </a:lnTo>
                  <a:lnTo>
                    <a:pt x="274" y="2018"/>
                  </a:lnTo>
                  <a:lnTo>
                    <a:pt x="270" y="2022"/>
                  </a:lnTo>
                  <a:lnTo>
                    <a:pt x="263" y="2026"/>
                  </a:lnTo>
                  <a:lnTo>
                    <a:pt x="258" y="2028"/>
                  </a:lnTo>
                  <a:lnTo>
                    <a:pt x="252" y="2031"/>
                  </a:lnTo>
                  <a:lnTo>
                    <a:pt x="252" y="2033"/>
                  </a:lnTo>
                  <a:lnTo>
                    <a:pt x="257" y="2033"/>
                  </a:lnTo>
                  <a:lnTo>
                    <a:pt x="260" y="2042"/>
                  </a:lnTo>
                  <a:lnTo>
                    <a:pt x="259" y="2054"/>
                  </a:lnTo>
                  <a:lnTo>
                    <a:pt x="263" y="2054"/>
                  </a:lnTo>
                  <a:lnTo>
                    <a:pt x="269" y="2050"/>
                  </a:lnTo>
                  <a:lnTo>
                    <a:pt x="271" y="2044"/>
                  </a:lnTo>
                  <a:lnTo>
                    <a:pt x="269" y="2031"/>
                  </a:lnTo>
                  <a:lnTo>
                    <a:pt x="274" y="2031"/>
                  </a:lnTo>
                  <a:lnTo>
                    <a:pt x="278" y="2040"/>
                  </a:lnTo>
                  <a:lnTo>
                    <a:pt x="284" y="2045"/>
                  </a:lnTo>
                  <a:lnTo>
                    <a:pt x="301" y="2038"/>
                  </a:lnTo>
                  <a:lnTo>
                    <a:pt x="297" y="2019"/>
                  </a:lnTo>
                  <a:lnTo>
                    <a:pt x="299" y="2017"/>
                  </a:lnTo>
                  <a:lnTo>
                    <a:pt x="305" y="2023"/>
                  </a:lnTo>
                  <a:lnTo>
                    <a:pt x="307" y="2028"/>
                  </a:lnTo>
                  <a:lnTo>
                    <a:pt x="306" y="2034"/>
                  </a:lnTo>
                  <a:lnTo>
                    <a:pt x="312" y="2034"/>
                  </a:lnTo>
                  <a:lnTo>
                    <a:pt x="316" y="2036"/>
                  </a:lnTo>
                  <a:lnTo>
                    <a:pt x="322" y="2033"/>
                  </a:lnTo>
                  <a:lnTo>
                    <a:pt x="324" y="2029"/>
                  </a:lnTo>
                  <a:lnTo>
                    <a:pt x="328" y="2031"/>
                  </a:lnTo>
                  <a:lnTo>
                    <a:pt x="332" y="2028"/>
                  </a:lnTo>
                  <a:lnTo>
                    <a:pt x="334" y="2020"/>
                  </a:lnTo>
                  <a:lnTo>
                    <a:pt x="342" y="2013"/>
                  </a:lnTo>
                  <a:lnTo>
                    <a:pt x="344" y="2001"/>
                  </a:lnTo>
                  <a:lnTo>
                    <a:pt x="349" y="1987"/>
                  </a:lnTo>
                  <a:lnTo>
                    <a:pt x="356" y="1982"/>
                  </a:lnTo>
                  <a:lnTo>
                    <a:pt x="364" y="1981"/>
                  </a:lnTo>
                  <a:lnTo>
                    <a:pt x="365" y="1992"/>
                  </a:lnTo>
                  <a:lnTo>
                    <a:pt x="357" y="2001"/>
                  </a:lnTo>
                  <a:lnTo>
                    <a:pt x="360" y="2006"/>
                  </a:lnTo>
                  <a:lnTo>
                    <a:pt x="373" y="2002"/>
                  </a:lnTo>
                  <a:lnTo>
                    <a:pt x="388" y="1993"/>
                  </a:lnTo>
                  <a:lnTo>
                    <a:pt x="402" y="1996"/>
                  </a:lnTo>
                  <a:lnTo>
                    <a:pt x="402" y="1990"/>
                  </a:lnTo>
                  <a:lnTo>
                    <a:pt x="404" y="1988"/>
                  </a:lnTo>
                  <a:lnTo>
                    <a:pt x="405" y="1983"/>
                  </a:lnTo>
                  <a:lnTo>
                    <a:pt x="413" y="1991"/>
                  </a:lnTo>
                  <a:lnTo>
                    <a:pt x="418" y="1982"/>
                  </a:lnTo>
                  <a:lnTo>
                    <a:pt x="419" y="1980"/>
                  </a:lnTo>
                  <a:lnTo>
                    <a:pt x="423" y="1976"/>
                  </a:lnTo>
                  <a:lnTo>
                    <a:pt x="432" y="1975"/>
                  </a:lnTo>
                  <a:lnTo>
                    <a:pt x="436" y="1969"/>
                  </a:lnTo>
                  <a:lnTo>
                    <a:pt x="441" y="1966"/>
                  </a:lnTo>
                  <a:lnTo>
                    <a:pt x="446" y="1966"/>
                  </a:lnTo>
                  <a:lnTo>
                    <a:pt x="450" y="1961"/>
                  </a:lnTo>
                  <a:lnTo>
                    <a:pt x="457" y="1961"/>
                  </a:lnTo>
                  <a:lnTo>
                    <a:pt x="459" y="1968"/>
                  </a:lnTo>
                  <a:lnTo>
                    <a:pt x="459" y="1979"/>
                  </a:lnTo>
                  <a:lnTo>
                    <a:pt x="458" y="1986"/>
                  </a:lnTo>
                  <a:lnTo>
                    <a:pt x="459" y="1987"/>
                  </a:lnTo>
                  <a:lnTo>
                    <a:pt x="468" y="1969"/>
                  </a:lnTo>
                  <a:lnTo>
                    <a:pt x="470" y="1955"/>
                  </a:lnTo>
                  <a:lnTo>
                    <a:pt x="473" y="1958"/>
                  </a:lnTo>
                  <a:lnTo>
                    <a:pt x="478" y="1958"/>
                  </a:lnTo>
                  <a:lnTo>
                    <a:pt x="495" y="1954"/>
                  </a:lnTo>
                  <a:lnTo>
                    <a:pt x="506" y="1945"/>
                  </a:lnTo>
                  <a:lnTo>
                    <a:pt x="512" y="1945"/>
                  </a:lnTo>
                  <a:lnTo>
                    <a:pt x="516" y="1941"/>
                  </a:lnTo>
                  <a:lnTo>
                    <a:pt x="515" y="1931"/>
                  </a:lnTo>
                  <a:lnTo>
                    <a:pt x="515" y="1925"/>
                  </a:lnTo>
                  <a:lnTo>
                    <a:pt x="506" y="1922"/>
                  </a:lnTo>
                  <a:lnTo>
                    <a:pt x="498" y="1915"/>
                  </a:lnTo>
                  <a:lnTo>
                    <a:pt x="493" y="1907"/>
                  </a:lnTo>
                  <a:lnTo>
                    <a:pt x="490" y="1898"/>
                  </a:lnTo>
                  <a:lnTo>
                    <a:pt x="495" y="1898"/>
                  </a:lnTo>
                  <a:lnTo>
                    <a:pt x="499" y="1909"/>
                  </a:lnTo>
                  <a:lnTo>
                    <a:pt x="504" y="1915"/>
                  </a:lnTo>
                  <a:lnTo>
                    <a:pt x="513" y="1916"/>
                  </a:lnTo>
                  <a:lnTo>
                    <a:pt x="528" y="1902"/>
                  </a:lnTo>
                  <a:lnTo>
                    <a:pt x="538" y="1899"/>
                  </a:lnTo>
                  <a:lnTo>
                    <a:pt x="556" y="1899"/>
                  </a:lnTo>
                  <a:lnTo>
                    <a:pt x="560" y="1890"/>
                  </a:lnTo>
                  <a:lnTo>
                    <a:pt x="558" y="1889"/>
                  </a:lnTo>
                  <a:lnTo>
                    <a:pt x="548" y="1891"/>
                  </a:lnTo>
                  <a:lnTo>
                    <a:pt x="552" y="1886"/>
                  </a:lnTo>
                  <a:lnTo>
                    <a:pt x="564" y="1879"/>
                  </a:lnTo>
                  <a:lnTo>
                    <a:pt x="569" y="1884"/>
                  </a:lnTo>
                  <a:lnTo>
                    <a:pt x="577" y="1884"/>
                  </a:lnTo>
                  <a:lnTo>
                    <a:pt x="576" y="1872"/>
                  </a:lnTo>
                  <a:lnTo>
                    <a:pt x="577" y="1864"/>
                  </a:lnTo>
                  <a:lnTo>
                    <a:pt x="584" y="1862"/>
                  </a:lnTo>
                  <a:lnTo>
                    <a:pt x="596" y="1867"/>
                  </a:lnTo>
                  <a:lnTo>
                    <a:pt x="609" y="1855"/>
                  </a:lnTo>
                  <a:lnTo>
                    <a:pt x="611" y="1850"/>
                  </a:lnTo>
                  <a:lnTo>
                    <a:pt x="615" y="1851"/>
                  </a:lnTo>
                  <a:lnTo>
                    <a:pt x="618" y="1848"/>
                  </a:lnTo>
                  <a:lnTo>
                    <a:pt x="619" y="1843"/>
                  </a:lnTo>
                  <a:lnTo>
                    <a:pt x="625" y="1847"/>
                  </a:lnTo>
                  <a:lnTo>
                    <a:pt x="627" y="1843"/>
                  </a:lnTo>
                  <a:lnTo>
                    <a:pt x="634" y="1839"/>
                  </a:lnTo>
                  <a:lnTo>
                    <a:pt x="639" y="1831"/>
                  </a:lnTo>
                  <a:lnTo>
                    <a:pt x="639" y="1818"/>
                  </a:lnTo>
                  <a:lnTo>
                    <a:pt x="633" y="1818"/>
                  </a:lnTo>
                  <a:lnTo>
                    <a:pt x="630" y="1815"/>
                  </a:lnTo>
                  <a:lnTo>
                    <a:pt x="635" y="1809"/>
                  </a:lnTo>
                  <a:lnTo>
                    <a:pt x="652" y="1797"/>
                  </a:lnTo>
                  <a:lnTo>
                    <a:pt x="655" y="1800"/>
                  </a:lnTo>
                  <a:lnTo>
                    <a:pt x="658" y="1788"/>
                  </a:lnTo>
                  <a:lnTo>
                    <a:pt x="672" y="1788"/>
                  </a:lnTo>
                  <a:lnTo>
                    <a:pt x="673" y="1783"/>
                  </a:lnTo>
                  <a:lnTo>
                    <a:pt x="676" y="1778"/>
                  </a:lnTo>
                  <a:lnTo>
                    <a:pt x="677" y="1770"/>
                  </a:lnTo>
                  <a:lnTo>
                    <a:pt x="684" y="1770"/>
                  </a:lnTo>
                  <a:lnTo>
                    <a:pt x="693" y="1775"/>
                  </a:lnTo>
                  <a:lnTo>
                    <a:pt x="698" y="1764"/>
                  </a:lnTo>
                  <a:lnTo>
                    <a:pt x="701" y="1762"/>
                  </a:lnTo>
                  <a:lnTo>
                    <a:pt x="708" y="1757"/>
                  </a:lnTo>
                  <a:lnTo>
                    <a:pt x="712" y="1751"/>
                  </a:lnTo>
                  <a:lnTo>
                    <a:pt x="714" y="1746"/>
                  </a:lnTo>
                  <a:lnTo>
                    <a:pt x="726" y="1742"/>
                  </a:lnTo>
                  <a:lnTo>
                    <a:pt x="740" y="1739"/>
                  </a:lnTo>
                  <a:lnTo>
                    <a:pt x="746" y="1729"/>
                  </a:lnTo>
                  <a:lnTo>
                    <a:pt x="752" y="1732"/>
                  </a:lnTo>
                  <a:lnTo>
                    <a:pt x="763" y="1726"/>
                  </a:lnTo>
                  <a:lnTo>
                    <a:pt x="764" y="1717"/>
                  </a:lnTo>
                  <a:lnTo>
                    <a:pt x="757" y="1712"/>
                  </a:lnTo>
                  <a:lnTo>
                    <a:pt x="767" y="1707"/>
                  </a:lnTo>
                  <a:lnTo>
                    <a:pt x="767" y="1703"/>
                  </a:lnTo>
                  <a:lnTo>
                    <a:pt x="765" y="1699"/>
                  </a:lnTo>
                  <a:lnTo>
                    <a:pt x="767" y="1692"/>
                  </a:lnTo>
                  <a:lnTo>
                    <a:pt x="773" y="1691"/>
                  </a:lnTo>
                  <a:lnTo>
                    <a:pt x="779" y="1681"/>
                  </a:lnTo>
                  <a:lnTo>
                    <a:pt x="796" y="1675"/>
                  </a:lnTo>
                  <a:lnTo>
                    <a:pt x="803" y="1668"/>
                  </a:lnTo>
                  <a:lnTo>
                    <a:pt x="805" y="1660"/>
                  </a:lnTo>
                  <a:lnTo>
                    <a:pt x="805" y="1653"/>
                  </a:lnTo>
                  <a:lnTo>
                    <a:pt x="801" y="1649"/>
                  </a:lnTo>
                  <a:lnTo>
                    <a:pt x="787" y="1642"/>
                  </a:lnTo>
                  <a:lnTo>
                    <a:pt x="785" y="1637"/>
                  </a:lnTo>
                  <a:lnTo>
                    <a:pt x="776" y="1633"/>
                  </a:lnTo>
                  <a:lnTo>
                    <a:pt x="762" y="1638"/>
                  </a:lnTo>
                  <a:lnTo>
                    <a:pt x="757" y="1636"/>
                  </a:lnTo>
                  <a:lnTo>
                    <a:pt x="765" y="1605"/>
                  </a:lnTo>
                  <a:lnTo>
                    <a:pt x="765" y="1600"/>
                  </a:lnTo>
                  <a:lnTo>
                    <a:pt x="779" y="1598"/>
                  </a:lnTo>
                  <a:lnTo>
                    <a:pt x="785" y="1592"/>
                  </a:lnTo>
                  <a:lnTo>
                    <a:pt x="785" y="1586"/>
                  </a:lnTo>
                  <a:lnTo>
                    <a:pt x="791" y="1582"/>
                  </a:lnTo>
                  <a:lnTo>
                    <a:pt x="791" y="1574"/>
                  </a:lnTo>
                  <a:lnTo>
                    <a:pt x="790" y="1566"/>
                  </a:lnTo>
                  <a:lnTo>
                    <a:pt x="795" y="1570"/>
                  </a:lnTo>
                  <a:lnTo>
                    <a:pt x="797" y="1561"/>
                  </a:lnTo>
                  <a:lnTo>
                    <a:pt x="805" y="1559"/>
                  </a:lnTo>
                  <a:lnTo>
                    <a:pt x="805" y="1568"/>
                  </a:lnTo>
                  <a:lnTo>
                    <a:pt x="816" y="1566"/>
                  </a:lnTo>
                  <a:lnTo>
                    <a:pt x="822" y="1561"/>
                  </a:lnTo>
                  <a:lnTo>
                    <a:pt x="822" y="1554"/>
                  </a:lnTo>
                  <a:lnTo>
                    <a:pt x="812" y="1550"/>
                  </a:lnTo>
                  <a:lnTo>
                    <a:pt x="818" y="1546"/>
                  </a:lnTo>
                  <a:lnTo>
                    <a:pt x="834" y="1545"/>
                  </a:lnTo>
                  <a:lnTo>
                    <a:pt x="843" y="1533"/>
                  </a:lnTo>
                  <a:lnTo>
                    <a:pt x="843" y="1525"/>
                  </a:lnTo>
                  <a:lnTo>
                    <a:pt x="840" y="1519"/>
                  </a:lnTo>
                  <a:lnTo>
                    <a:pt x="821" y="1502"/>
                  </a:lnTo>
                  <a:lnTo>
                    <a:pt x="827" y="1501"/>
                  </a:lnTo>
                  <a:lnTo>
                    <a:pt x="833" y="1508"/>
                  </a:lnTo>
                  <a:lnTo>
                    <a:pt x="846" y="1508"/>
                  </a:lnTo>
                  <a:lnTo>
                    <a:pt x="864" y="1490"/>
                  </a:lnTo>
                  <a:lnTo>
                    <a:pt x="870" y="1470"/>
                  </a:lnTo>
                  <a:lnTo>
                    <a:pt x="889" y="1447"/>
                  </a:lnTo>
                  <a:lnTo>
                    <a:pt x="892" y="1433"/>
                  </a:lnTo>
                  <a:lnTo>
                    <a:pt x="925" y="1415"/>
                  </a:lnTo>
                  <a:lnTo>
                    <a:pt x="950" y="1390"/>
                  </a:lnTo>
                  <a:lnTo>
                    <a:pt x="950" y="1383"/>
                  </a:lnTo>
                  <a:lnTo>
                    <a:pt x="948" y="1374"/>
                  </a:lnTo>
                  <a:lnTo>
                    <a:pt x="950" y="1362"/>
                  </a:lnTo>
                  <a:lnTo>
                    <a:pt x="953" y="1353"/>
                  </a:lnTo>
                  <a:lnTo>
                    <a:pt x="959" y="1342"/>
                  </a:lnTo>
                  <a:lnTo>
                    <a:pt x="973" y="1305"/>
                  </a:lnTo>
                  <a:lnTo>
                    <a:pt x="974" y="1296"/>
                  </a:lnTo>
                  <a:lnTo>
                    <a:pt x="974" y="1287"/>
                  </a:lnTo>
                  <a:lnTo>
                    <a:pt x="977" y="1276"/>
                  </a:lnTo>
                  <a:lnTo>
                    <a:pt x="982" y="1278"/>
                  </a:lnTo>
                  <a:lnTo>
                    <a:pt x="983" y="1287"/>
                  </a:lnTo>
                  <a:lnTo>
                    <a:pt x="978" y="1329"/>
                  </a:lnTo>
                  <a:lnTo>
                    <a:pt x="973" y="1342"/>
                  </a:lnTo>
                  <a:lnTo>
                    <a:pt x="961" y="1364"/>
                  </a:lnTo>
                  <a:lnTo>
                    <a:pt x="957" y="1378"/>
                  </a:lnTo>
                  <a:lnTo>
                    <a:pt x="957" y="1390"/>
                  </a:lnTo>
                  <a:lnTo>
                    <a:pt x="962" y="1395"/>
                  </a:lnTo>
                  <a:lnTo>
                    <a:pt x="983" y="1394"/>
                  </a:lnTo>
                  <a:lnTo>
                    <a:pt x="1002" y="1373"/>
                  </a:lnTo>
                  <a:lnTo>
                    <a:pt x="1017" y="1366"/>
                  </a:lnTo>
                  <a:lnTo>
                    <a:pt x="1027" y="1364"/>
                  </a:lnTo>
                  <a:lnTo>
                    <a:pt x="1018" y="1374"/>
                  </a:lnTo>
                  <a:lnTo>
                    <a:pt x="1011" y="1378"/>
                  </a:lnTo>
                  <a:lnTo>
                    <a:pt x="1001" y="1385"/>
                  </a:lnTo>
                  <a:lnTo>
                    <a:pt x="996" y="1395"/>
                  </a:lnTo>
                  <a:lnTo>
                    <a:pt x="988" y="1401"/>
                  </a:lnTo>
                  <a:lnTo>
                    <a:pt x="988" y="1411"/>
                  </a:lnTo>
                  <a:lnTo>
                    <a:pt x="995" y="1418"/>
                  </a:lnTo>
                  <a:lnTo>
                    <a:pt x="1021" y="1425"/>
                  </a:lnTo>
                  <a:lnTo>
                    <a:pt x="1042" y="1436"/>
                  </a:lnTo>
                  <a:lnTo>
                    <a:pt x="999" y="1428"/>
                  </a:lnTo>
                  <a:lnTo>
                    <a:pt x="983" y="1436"/>
                  </a:lnTo>
                  <a:lnTo>
                    <a:pt x="975" y="1434"/>
                  </a:lnTo>
                  <a:lnTo>
                    <a:pt x="968" y="1422"/>
                  </a:lnTo>
                  <a:lnTo>
                    <a:pt x="962" y="1423"/>
                  </a:lnTo>
                  <a:lnTo>
                    <a:pt x="954" y="1428"/>
                  </a:lnTo>
                  <a:lnTo>
                    <a:pt x="946" y="1437"/>
                  </a:lnTo>
                  <a:lnTo>
                    <a:pt x="918" y="1450"/>
                  </a:lnTo>
                  <a:lnTo>
                    <a:pt x="913" y="1459"/>
                  </a:lnTo>
                  <a:lnTo>
                    <a:pt x="916" y="1471"/>
                  </a:lnTo>
                  <a:lnTo>
                    <a:pt x="916" y="1487"/>
                  </a:lnTo>
                  <a:lnTo>
                    <a:pt x="914" y="1504"/>
                  </a:lnTo>
                  <a:lnTo>
                    <a:pt x="910" y="1513"/>
                  </a:lnTo>
                  <a:lnTo>
                    <a:pt x="902" y="1522"/>
                  </a:lnTo>
                  <a:lnTo>
                    <a:pt x="897" y="1534"/>
                  </a:lnTo>
                  <a:lnTo>
                    <a:pt x="896" y="1541"/>
                  </a:lnTo>
                  <a:lnTo>
                    <a:pt x="891" y="1551"/>
                  </a:lnTo>
                  <a:lnTo>
                    <a:pt x="888" y="1561"/>
                  </a:lnTo>
                  <a:lnTo>
                    <a:pt x="892" y="1567"/>
                  </a:lnTo>
                  <a:lnTo>
                    <a:pt x="904" y="1574"/>
                  </a:lnTo>
                  <a:lnTo>
                    <a:pt x="931" y="1557"/>
                  </a:lnTo>
                  <a:lnTo>
                    <a:pt x="936" y="1559"/>
                  </a:lnTo>
                  <a:lnTo>
                    <a:pt x="931" y="1571"/>
                  </a:lnTo>
                  <a:lnTo>
                    <a:pt x="926" y="1579"/>
                  </a:lnTo>
                  <a:lnTo>
                    <a:pt x="919" y="1586"/>
                  </a:lnTo>
                  <a:lnTo>
                    <a:pt x="913" y="1586"/>
                  </a:lnTo>
                  <a:lnTo>
                    <a:pt x="912" y="1589"/>
                  </a:lnTo>
                  <a:lnTo>
                    <a:pt x="916" y="1593"/>
                  </a:lnTo>
                  <a:lnTo>
                    <a:pt x="904" y="1589"/>
                  </a:lnTo>
                  <a:lnTo>
                    <a:pt x="902" y="1589"/>
                  </a:lnTo>
                  <a:lnTo>
                    <a:pt x="899" y="1592"/>
                  </a:lnTo>
                  <a:lnTo>
                    <a:pt x="898" y="1598"/>
                  </a:lnTo>
                  <a:lnTo>
                    <a:pt x="892" y="1592"/>
                  </a:lnTo>
                  <a:lnTo>
                    <a:pt x="888" y="1598"/>
                  </a:lnTo>
                  <a:lnTo>
                    <a:pt x="889" y="1604"/>
                  </a:lnTo>
                  <a:lnTo>
                    <a:pt x="883" y="1606"/>
                  </a:lnTo>
                  <a:lnTo>
                    <a:pt x="883" y="1615"/>
                  </a:lnTo>
                  <a:lnTo>
                    <a:pt x="892" y="1617"/>
                  </a:lnTo>
                  <a:lnTo>
                    <a:pt x="896" y="1622"/>
                  </a:lnTo>
                  <a:lnTo>
                    <a:pt x="907" y="1619"/>
                  </a:lnTo>
                  <a:lnTo>
                    <a:pt x="923" y="1617"/>
                  </a:lnTo>
                  <a:lnTo>
                    <a:pt x="923" y="1608"/>
                  </a:lnTo>
                  <a:lnTo>
                    <a:pt x="924" y="1605"/>
                  </a:lnTo>
                  <a:lnTo>
                    <a:pt x="932" y="1609"/>
                  </a:lnTo>
                  <a:lnTo>
                    <a:pt x="939" y="1614"/>
                  </a:lnTo>
                  <a:lnTo>
                    <a:pt x="948" y="1595"/>
                  </a:lnTo>
                  <a:lnTo>
                    <a:pt x="957" y="1584"/>
                  </a:lnTo>
                  <a:lnTo>
                    <a:pt x="963" y="1586"/>
                  </a:lnTo>
                  <a:lnTo>
                    <a:pt x="970" y="1581"/>
                  </a:lnTo>
                  <a:lnTo>
                    <a:pt x="970" y="1592"/>
                  </a:lnTo>
                  <a:lnTo>
                    <a:pt x="968" y="1603"/>
                  </a:lnTo>
                  <a:lnTo>
                    <a:pt x="980" y="1583"/>
                  </a:lnTo>
                  <a:lnTo>
                    <a:pt x="980" y="1572"/>
                  </a:lnTo>
                  <a:lnTo>
                    <a:pt x="993" y="1565"/>
                  </a:lnTo>
                  <a:lnTo>
                    <a:pt x="997" y="1568"/>
                  </a:lnTo>
                  <a:lnTo>
                    <a:pt x="1002" y="1560"/>
                  </a:lnTo>
                  <a:lnTo>
                    <a:pt x="1000" y="1550"/>
                  </a:lnTo>
                  <a:lnTo>
                    <a:pt x="1001" y="1546"/>
                  </a:lnTo>
                  <a:lnTo>
                    <a:pt x="1005" y="1540"/>
                  </a:lnTo>
                  <a:lnTo>
                    <a:pt x="1007" y="1554"/>
                  </a:lnTo>
                  <a:lnTo>
                    <a:pt x="1011" y="1566"/>
                  </a:lnTo>
                  <a:lnTo>
                    <a:pt x="1013" y="1551"/>
                  </a:lnTo>
                  <a:lnTo>
                    <a:pt x="1015" y="1540"/>
                  </a:lnTo>
                  <a:lnTo>
                    <a:pt x="1020" y="1534"/>
                  </a:lnTo>
                  <a:lnTo>
                    <a:pt x="1020" y="1524"/>
                  </a:lnTo>
                  <a:lnTo>
                    <a:pt x="1023" y="1536"/>
                  </a:lnTo>
                  <a:lnTo>
                    <a:pt x="1028" y="1534"/>
                  </a:lnTo>
                  <a:lnTo>
                    <a:pt x="1033" y="1534"/>
                  </a:lnTo>
                  <a:lnTo>
                    <a:pt x="1038" y="1538"/>
                  </a:lnTo>
                  <a:lnTo>
                    <a:pt x="1055" y="1540"/>
                  </a:lnTo>
                  <a:lnTo>
                    <a:pt x="1064" y="1534"/>
                  </a:lnTo>
                  <a:lnTo>
                    <a:pt x="1069" y="1533"/>
                  </a:lnTo>
                  <a:lnTo>
                    <a:pt x="1074" y="1518"/>
                  </a:lnTo>
                  <a:lnTo>
                    <a:pt x="1077" y="1519"/>
                  </a:lnTo>
                  <a:lnTo>
                    <a:pt x="1083" y="1517"/>
                  </a:lnTo>
                  <a:lnTo>
                    <a:pt x="1088" y="1509"/>
                  </a:lnTo>
                  <a:lnTo>
                    <a:pt x="1085" y="1508"/>
                  </a:lnTo>
                  <a:lnTo>
                    <a:pt x="1082" y="1504"/>
                  </a:lnTo>
                  <a:lnTo>
                    <a:pt x="1076" y="1506"/>
                  </a:lnTo>
                  <a:lnTo>
                    <a:pt x="1081" y="1496"/>
                  </a:lnTo>
                  <a:lnTo>
                    <a:pt x="1088" y="1486"/>
                  </a:lnTo>
                  <a:lnTo>
                    <a:pt x="1093" y="1486"/>
                  </a:lnTo>
                  <a:lnTo>
                    <a:pt x="1096" y="1476"/>
                  </a:lnTo>
                  <a:lnTo>
                    <a:pt x="1091" y="1469"/>
                  </a:lnTo>
                  <a:lnTo>
                    <a:pt x="1082" y="1477"/>
                  </a:lnTo>
                  <a:lnTo>
                    <a:pt x="1076" y="1477"/>
                  </a:lnTo>
                  <a:lnTo>
                    <a:pt x="1065" y="1482"/>
                  </a:lnTo>
                  <a:lnTo>
                    <a:pt x="1064" y="1474"/>
                  </a:lnTo>
                  <a:lnTo>
                    <a:pt x="1074" y="1470"/>
                  </a:lnTo>
                  <a:lnTo>
                    <a:pt x="1082" y="1463"/>
                  </a:lnTo>
                  <a:lnTo>
                    <a:pt x="1083" y="1453"/>
                  </a:lnTo>
                  <a:lnTo>
                    <a:pt x="1076" y="1458"/>
                  </a:lnTo>
                  <a:lnTo>
                    <a:pt x="1076" y="1453"/>
                  </a:lnTo>
                  <a:lnTo>
                    <a:pt x="1066" y="1454"/>
                  </a:lnTo>
                  <a:lnTo>
                    <a:pt x="1066" y="1448"/>
                  </a:lnTo>
                  <a:lnTo>
                    <a:pt x="1063" y="1447"/>
                  </a:lnTo>
                  <a:lnTo>
                    <a:pt x="1066" y="1439"/>
                  </a:lnTo>
                  <a:lnTo>
                    <a:pt x="1077" y="1436"/>
                  </a:lnTo>
                  <a:lnTo>
                    <a:pt x="1083" y="1425"/>
                  </a:lnTo>
                  <a:lnTo>
                    <a:pt x="1074" y="1423"/>
                  </a:lnTo>
                  <a:lnTo>
                    <a:pt x="1082" y="1411"/>
                  </a:lnTo>
                  <a:lnTo>
                    <a:pt x="1086" y="1409"/>
                  </a:lnTo>
                  <a:lnTo>
                    <a:pt x="1090" y="1417"/>
                  </a:lnTo>
                  <a:lnTo>
                    <a:pt x="1093" y="1416"/>
                  </a:lnTo>
                  <a:lnTo>
                    <a:pt x="1098" y="1405"/>
                  </a:lnTo>
                  <a:lnTo>
                    <a:pt x="1109" y="1394"/>
                  </a:lnTo>
                  <a:lnTo>
                    <a:pt x="1109" y="1404"/>
                  </a:lnTo>
                  <a:lnTo>
                    <a:pt x="1099" y="1421"/>
                  </a:lnTo>
                  <a:lnTo>
                    <a:pt x="1096" y="1431"/>
                  </a:lnTo>
                  <a:lnTo>
                    <a:pt x="1102" y="1437"/>
                  </a:lnTo>
                  <a:lnTo>
                    <a:pt x="1111" y="1436"/>
                  </a:lnTo>
                  <a:lnTo>
                    <a:pt x="1114" y="1431"/>
                  </a:lnTo>
                  <a:lnTo>
                    <a:pt x="1114" y="1415"/>
                  </a:lnTo>
                  <a:lnTo>
                    <a:pt x="1115" y="1405"/>
                  </a:lnTo>
                  <a:lnTo>
                    <a:pt x="1120" y="1418"/>
                  </a:lnTo>
                  <a:lnTo>
                    <a:pt x="1120" y="1426"/>
                  </a:lnTo>
                  <a:lnTo>
                    <a:pt x="1128" y="1427"/>
                  </a:lnTo>
                  <a:lnTo>
                    <a:pt x="1144" y="1425"/>
                  </a:lnTo>
                  <a:lnTo>
                    <a:pt x="1150" y="1426"/>
                  </a:lnTo>
                  <a:lnTo>
                    <a:pt x="1160" y="1423"/>
                  </a:lnTo>
                  <a:lnTo>
                    <a:pt x="1166" y="1414"/>
                  </a:lnTo>
                  <a:lnTo>
                    <a:pt x="1178" y="1409"/>
                  </a:lnTo>
                  <a:lnTo>
                    <a:pt x="1190" y="1409"/>
                  </a:lnTo>
                  <a:lnTo>
                    <a:pt x="1189" y="1412"/>
                  </a:lnTo>
                  <a:lnTo>
                    <a:pt x="1173" y="1415"/>
                  </a:lnTo>
                  <a:lnTo>
                    <a:pt x="1173" y="1422"/>
                  </a:lnTo>
                  <a:lnTo>
                    <a:pt x="1171" y="1432"/>
                  </a:lnTo>
                  <a:lnTo>
                    <a:pt x="1171" y="1439"/>
                  </a:lnTo>
                  <a:lnTo>
                    <a:pt x="1177" y="1442"/>
                  </a:lnTo>
                  <a:lnTo>
                    <a:pt x="1194" y="1436"/>
                  </a:lnTo>
                  <a:lnTo>
                    <a:pt x="1195" y="1441"/>
                  </a:lnTo>
                  <a:lnTo>
                    <a:pt x="1179" y="1450"/>
                  </a:lnTo>
                  <a:lnTo>
                    <a:pt x="1168" y="1454"/>
                  </a:lnTo>
                  <a:lnTo>
                    <a:pt x="1183" y="1457"/>
                  </a:lnTo>
                  <a:lnTo>
                    <a:pt x="1190" y="1448"/>
                  </a:lnTo>
                  <a:lnTo>
                    <a:pt x="1200" y="1443"/>
                  </a:lnTo>
                  <a:lnTo>
                    <a:pt x="1204" y="1446"/>
                  </a:lnTo>
                  <a:lnTo>
                    <a:pt x="1190" y="1463"/>
                  </a:lnTo>
                  <a:lnTo>
                    <a:pt x="1208" y="1458"/>
                  </a:lnTo>
                  <a:lnTo>
                    <a:pt x="1212" y="1461"/>
                  </a:lnTo>
                  <a:lnTo>
                    <a:pt x="1222" y="1460"/>
                  </a:lnTo>
                  <a:lnTo>
                    <a:pt x="1224" y="1463"/>
                  </a:lnTo>
                  <a:lnTo>
                    <a:pt x="1216" y="1475"/>
                  </a:lnTo>
                  <a:lnTo>
                    <a:pt x="1224" y="1477"/>
                  </a:lnTo>
                  <a:lnTo>
                    <a:pt x="1238" y="1495"/>
                  </a:lnTo>
                  <a:lnTo>
                    <a:pt x="1246" y="1498"/>
                  </a:lnTo>
                  <a:lnTo>
                    <a:pt x="1253" y="1497"/>
                  </a:lnTo>
                  <a:lnTo>
                    <a:pt x="1253" y="1493"/>
                  </a:lnTo>
                  <a:lnTo>
                    <a:pt x="1254" y="1490"/>
                  </a:lnTo>
                  <a:lnTo>
                    <a:pt x="1254" y="1485"/>
                  </a:lnTo>
                  <a:lnTo>
                    <a:pt x="1258" y="1482"/>
                  </a:lnTo>
                  <a:lnTo>
                    <a:pt x="1263" y="1481"/>
                  </a:lnTo>
                  <a:lnTo>
                    <a:pt x="1268" y="1485"/>
                  </a:lnTo>
                  <a:lnTo>
                    <a:pt x="1270" y="1491"/>
                  </a:lnTo>
                  <a:lnTo>
                    <a:pt x="1270" y="1500"/>
                  </a:lnTo>
                  <a:lnTo>
                    <a:pt x="1279" y="1506"/>
                  </a:lnTo>
                  <a:lnTo>
                    <a:pt x="1284" y="1512"/>
                  </a:lnTo>
                  <a:lnTo>
                    <a:pt x="1287" y="1514"/>
                  </a:lnTo>
                  <a:lnTo>
                    <a:pt x="1289" y="1509"/>
                  </a:lnTo>
                  <a:lnTo>
                    <a:pt x="1296" y="1514"/>
                  </a:lnTo>
                  <a:lnTo>
                    <a:pt x="1301" y="1513"/>
                  </a:lnTo>
                  <a:lnTo>
                    <a:pt x="1307" y="1517"/>
                  </a:lnTo>
                  <a:lnTo>
                    <a:pt x="1313" y="1524"/>
                  </a:lnTo>
                  <a:lnTo>
                    <a:pt x="1313" y="1528"/>
                  </a:lnTo>
                  <a:lnTo>
                    <a:pt x="1312" y="1531"/>
                  </a:lnTo>
                  <a:lnTo>
                    <a:pt x="1316" y="1534"/>
                  </a:lnTo>
                  <a:lnTo>
                    <a:pt x="1324" y="1535"/>
                  </a:lnTo>
                  <a:lnTo>
                    <a:pt x="1337" y="1530"/>
                  </a:lnTo>
                  <a:lnTo>
                    <a:pt x="1370" y="1529"/>
                  </a:lnTo>
                  <a:lnTo>
                    <a:pt x="1373" y="1523"/>
                  </a:lnTo>
                  <a:lnTo>
                    <a:pt x="1383" y="1528"/>
                  </a:lnTo>
                  <a:lnTo>
                    <a:pt x="1387" y="1523"/>
                  </a:lnTo>
                  <a:lnTo>
                    <a:pt x="1399" y="1525"/>
                  </a:lnTo>
                  <a:lnTo>
                    <a:pt x="1405" y="1531"/>
                  </a:lnTo>
                  <a:lnTo>
                    <a:pt x="1437" y="1538"/>
                  </a:lnTo>
                  <a:lnTo>
                    <a:pt x="1445" y="1539"/>
                  </a:lnTo>
                  <a:lnTo>
                    <a:pt x="1459" y="1531"/>
                  </a:lnTo>
                  <a:lnTo>
                    <a:pt x="1466" y="1536"/>
                  </a:lnTo>
                  <a:lnTo>
                    <a:pt x="1467" y="1539"/>
                  </a:lnTo>
                  <a:lnTo>
                    <a:pt x="1459" y="1541"/>
                  </a:lnTo>
                  <a:lnTo>
                    <a:pt x="1458" y="1545"/>
                  </a:lnTo>
                  <a:lnTo>
                    <a:pt x="1463" y="1549"/>
                  </a:lnTo>
                  <a:lnTo>
                    <a:pt x="1483" y="1557"/>
                  </a:lnTo>
                  <a:lnTo>
                    <a:pt x="1504" y="1562"/>
                  </a:lnTo>
                  <a:lnTo>
                    <a:pt x="1522" y="1565"/>
                  </a:lnTo>
                  <a:lnTo>
                    <a:pt x="1540" y="1556"/>
                  </a:lnTo>
                  <a:lnTo>
                    <a:pt x="1555" y="1538"/>
                  </a:lnTo>
                  <a:lnTo>
                    <a:pt x="1559" y="1529"/>
                  </a:lnTo>
                  <a:lnTo>
                    <a:pt x="1563" y="1525"/>
                  </a:lnTo>
                  <a:lnTo>
                    <a:pt x="1574" y="1540"/>
                  </a:lnTo>
                  <a:lnTo>
                    <a:pt x="1580" y="1546"/>
                  </a:lnTo>
                  <a:lnTo>
                    <a:pt x="1590" y="1550"/>
                  </a:lnTo>
                  <a:lnTo>
                    <a:pt x="1586" y="1551"/>
                  </a:lnTo>
                  <a:lnTo>
                    <a:pt x="1579" y="1557"/>
                  </a:lnTo>
                  <a:lnTo>
                    <a:pt x="1579" y="1565"/>
                  </a:lnTo>
                  <a:lnTo>
                    <a:pt x="1580" y="1571"/>
                  </a:lnTo>
                  <a:lnTo>
                    <a:pt x="1581" y="1578"/>
                  </a:lnTo>
                  <a:lnTo>
                    <a:pt x="1579" y="1582"/>
                  </a:lnTo>
                  <a:lnTo>
                    <a:pt x="1574" y="1577"/>
                  </a:lnTo>
                  <a:lnTo>
                    <a:pt x="1572" y="1557"/>
                  </a:lnTo>
                  <a:lnTo>
                    <a:pt x="1574" y="1552"/>
                  </a:lnTo>
                  <a:lnTo>
                    <a:pt x="1574" y="1545"/>
                  </a:lnTo>
                  <a:lnTo>
                    <a:pt x="1570" y="1539"/>
                  </a:lnTo>
                  <a:lnTo>
                    <a:pt x="1567" y="1536"/>
                  </a:lnTo>
                  <a:lnTo>
                    <a:pt x="1563" y="1541"/>
                  </a:lnTo>
                  <a:lnTo>
                    <a:pt x="1561" y="1546"/>
                  </a:lnTo>
                  <a:lnTo>
                    <a:pt x="1561" y="1560"/>
                  </a:lnTo>
                  <a:lnTo>
                    <a:pt x="1564" y="1563"/>
                  </a:lnTo>
                  <a:lnTo>
                    <a:pt x="1564" y="1570"/>
                  </a:lnTo>
                  <a:lnTo>
                    <a:pt x="1563" y="1574"/>
                  </a:lnTo>
                  <a:lnTo>
                    <a:pt x="1560" y="1578"/>
                  </a:lnTo>
                  <a:lnTo>
                    <a:pt x="1555" y="1579"/>
                  </a:lnTo>
                  <a:lnTo>
                    <a:pt x="1548" y="1587"/>
                  </a:lnTo>
                  <a:lnTo>
                    <a:pt x="1552" y="1592"/>
                  </a:lnTo>
                  <a:lnTo>
                    <a:pt x="1567" y="1595"/>
                  </a:lnTo>
                  <a:lnTo>
                    <a:pt x="1567" y="1599"/>
                  </a:lnTo>
                  <a:lnTo>
                    <a:pt x="1572" y="1601"/>
                  </a:lnTo>
                  <a:lnTo>
                    <a:pt x="1579" y="1601"/>
                  </a:lnTo>
                  <a:lnTo>
                    <a:pt x="1581" y="1603"/>
                  </a:lnTo>
                  <a:lnTo>
                    <a:pt x="1580" y="1606"/>
                  </a:lnTo>
                  <a:lnTo>
                    <a:pt x="1598" y="1614"/>
                  </a:lnTo>
                  <a:lnTo>
                    <a:pt x="1612" y="1627"/>
                  </a:lnTo>
                  <a:lnTo>
                    <a:pt x="1612" y="1624"/>
                  </a:lnTo>
                  <a:lnTo>
                    <a:pt x="1615" y="1620"/>
                  </a:lnTo>
                  <a:lnTo>
                    <a:pt x="1629" y="1620"/>
                  </a:lnTo>
                  <a:lnTo>
                    <a:pt x="1630" y="1619"/>
                  </a:lnTo>
                  <a:lnTo>
                    <a:pt x="1631" y="1608"/>
                  </a:lnTo>
                  <a:lnTo>
                    <a:pt x="1628" y="1599"/>
                  </a:lnTo>
                  <a:lnTo>
                    <a:pt x="1630" y="1598"/>
                  </a:lnTo>
                  <a:lnTo>
                    <a:pt x="1635" y="1600"/>
                  </a:lnTo>
                  <a:lnTo>
                    <a:pt x="1638" y="1595"/>
                  </a:lnTo>
                  <a:lnTo>
                    <a:pt x="1635" y="1592"/>
                  </a:lnTo>
                  <a:lnTo>
                    <a:pt x="1608" y="1557"/>
                  </a:lnTo>
                  <a:lnTo>
                    <a:pt x="1603" y="1546"/>
                  </a:lnTo>
                  <a:lnTo>
                    <a:pt x="1590" y="1535"/>
                  </a:lnTo>
                  <a:lnTo>
                    <a:pt x="1583" y="1529"/>
                  </a:lnTo>
                  <a:lnTo>
                    <a:pt x="1587" y="1529"/>
                  </a:lnTo>
                  <a:lnTo>
                    <a:pt x="1587" y="1523"/>
                  </a:lnTo>
                  <a:lnTo>
                    <a:pt x="1587" y="1501"/>
                  </a:lnTo>
                  <a:lnTo>
                    <a:pt x="1554" y="1502"/>
                  </a:lnTo>
                  <a:lnTo>
                    <a:pt x="1542" y="1517"/>
                  </a:lnTo>
                  <a:lnTo>
                    <a:pt x="1536" y="1514"/>
                  </a:lnTo>
                  <a:lnTo>
                    <a:pt x="1521" y="1503"/>
                  </a:lnTo>
                  <a:lnTo>
                    <a:pt x="1506" y="1514"/>
                  </a:lnTo>
                  <a:lnTo>
                    <a:pt x="1486" y="1502"/>
                  </a:lnTo>
                  <a:lnTo>
                    <a:pt x="1486" y="1466"/>
                  </a:lnTo>
                  <a:close/>
                </a:path>
              </a:pathLst>
            </a:custGeom>
            <a:grpFill/>
            <a:ln w="6350" cap="flat" cmpd="sng">
              <a:noFill/>
              <a:prstDash val="solid"/>
              <a:round/>
              <a:headEnd type="none" w="med" len="med"/>
              <a:tailEnd type="none" w="med" len="med"/>
            </a:ln>
            <a:effectLst/>
          </p:spPr>
          <p:txBody>
            <a:bodyPr/>
            <a:lstStyle/>
            <a:p>
              <a:pPr fontAlgn="auto">
                <a:spcBef>
                  <a:spcPts val="0"/>
                </a:spcBef>
                <a:spcAft>
                  <a:spcPts val="0"/>
                </a:spcAft>
                <a:defRPr/>
              </a:pP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Freeform 282"/>
            <p:cNvSpPr>
              <a:spLocks noChangeAspect="1"/>
            </p:cNvSpPr>
            <p:nvPr/>
          </p:nvSpPr>
          <p:spPr bwMode="gray">
            <a:xfrm>
              <a:off x="1399878" y="2543394"/>
              <a:ext cx="831847" cy="457451"/>
            </a:xfrm>
            <a:custGeom>
              <a:avLst/>
              <a:gdLst/>
              <a:ahLst/>
              <a:cxnLst>
                <a:cxn ang="0">
                  <a:pos x="3079" y="181"/>
                </a:cxn>
                <a:cxn ang="0">
                  <a:pos x="2964" y="328"/>
                </a:cxn>
                <a:cxn ang="0">
                  <a:pos x="2682" y="394"/>
                </a:cxn>
                <a:cxn ang="0">
                  <a:pos x="2593" y="483"/>
                </a:cxn>
                <a:cxn ang="0">
                  <a:pos x="2432" y="575"/>
                </a:cxn>
                <a:cxn ang="0">
                  <a:pos x="2290" y="541"/>
                </a:cxn>
                <a:cxn ang="0">
                  <a:pos x="2235" y="456"/>
                </a:cxn>
                <a:cxn ang="0">
                  <a:pos x="2211" y="306"/>
                </a:cxn>
                <a:cxn ang="0">
                  <a:pos x="2135" y="345"/>
                </a:cxn>
                <a:cxn ang="0">
                  <a:pos x="2081" y="588"/>
                </a:cxn>
                <a:cxn ang="0">
                  <a:pos x="2036" y="404"/>
                </a:cxn>
                <a:cxn ang="0">
                  <a:pos x="2077" y="294"/>
                </a:cxn>
                <a:cxn ang="0">
                  <a:pos x="2231" y="279"/>
                </a:cxn>
                <a:cxn ang="0">
                  <a:pos x="2111" y="222"/>
                </a:cxn>
                <a:cxn ang="0">
                  <a:pos x="2021" y="160"/>
                </a:cxn>
                <a:cxn ang="0">
                  <a:pos x="1811" y="226"/>
                </a:cxn>
                <a:cxn ang="0">
                  <a:pos x="1785" y="86"/>
                </a:cxn>
                <a:cxn ang="0">
                  <a:pos x="1640" y="33"/>
                </a:cxn>
                <a:cxn ang="0">
                  <a:pos x="888" y="36"/>
                </a:cxn>
                <a:cxn ang="0">
                  <a:pos x="133" y="58"/>
                </a:cxn>
                <a:cxn ang="0">
                  <a:pos x="101" y="150"/>
                </a:cxn>
                <a:cxn ang="0">
                  <a:pos x="4" y="86"/>
                </a:cxn>
                <a:cxn ang="0">
                  <a:pos x="46" y="225"/>
                </a:cxn>
                <a:cxn ang="0">
                  <a:pos x="47" y="295"/>
                </a:cxn>
                <a:cxn ang="0">
                  <a:pos x="27" y="576"/>
                </a:cxn>
                <a:cxn ang="0">
                  <a:pos x="98" y="850"/>
                </a:cxn>
                <a:cxn ang="0">
                  <a:pos x="130" y="886"/>
                </a:cxn>
                <a:cxn ang="0">
                  <a:pos x="223" y="1056"/>
                </a:cxn>
                <a:cxn ang="0">
                  <a:pos x="336" y="1131"/>
                </a:cxn>
                <a:cxn ang="0">
                  <a:pos x="989" y="1276"/>
                </a:cxn>
                <a:cxn ang="0">
                  <a:pos x="1294" y="1430"/>
                </a:cxn>
                <a:cxn ang="0">
                  <a:pos x="1501" y="1624"/>
                </a:cxn>
                <a:cxn ang="0">
                  <a:pos x="1515" y="1515"/>
                </a:cxn>
                <a:cxn ang="0">
                  <a:pos x="1564" y="1480"/>
                </a:cxn>
                <a:cxn ang="0">
                  <a:pos x="1629" y="1410"/>
                </a:cxn>
                <a:cxn ang="0">
                  <a:pos x="1784" y="1405"/>
                </a:cxn>
                <a:cxn ang="0">
                  <a:pos x="1912" y="1435"/>
                </a:cxn>
                <a:cxn ang="0">
                  <a:pos x="1905" y="1382"/>
                </a:cxn>
                <a:cxn ang="0">
                  <a:pos x="2012" y="1367"/>
                </a:cxn>
                <a:cxn ang="0">
                  <a:pos x="2117" y="1377"/>
                </a:cxn>
                <a:cxn ang="0">
                  <a:pos x="2264" y="1424"/>
                </a:cxn>
                <a:cxn ang="0">
                  <a:pos x="2323" y="1587"/>
                </a:cxn>
                <a:cxn ang="0">
                  <a:pos x="2409" y="1690"/>
                </a:cxn>
                <a:cxn ang="0">
                  <a:pos x="2365" y="1348"/>
                </a:cxn>
                <a:cxn ang="0">
                  <a:pos x="2446" y="1228"/>
                </a:cxn>
                <a:cxn ang="0">
                  <a:pos x="2579" y="1118"/>
                </a:cxn>
                <a:cxn ang="0">
                  <a:pos x="2645" y="1037"/>
                </a:cxn>
                <a:cxn ang="0">
                  <a:pos x="2634" y="986"/>
                </a:cxn>
                <a:cxn ang="0">
                  <a:pos x="2655" y="940"/>
                </a:cxn>
                <a:cxn ang="0">
                  <a:pos x="2654" y="871"/>
                </a:cxn>
                <a:cxn ang="0">
                  <a:pos x="2651" y="857"/>
                </a:cxn>
                <a:cxn ang="0">
                  <a:pos x="2661" y="778"/>
                </a:cxn>
                <a:cxn ang="0">
                  <a:pos x="2683" y="867"/>
                </a:cxn>
                <a:cxn ang="0">
                  <a:pos x="2708" y="796"/>
                </a:cxn>
                <a:cxn ang="0">
                  <a:pos x="2774" y="727"/>
                </a:cxn>
                <a:cxn ang="0">
                  <a:pos x="2843" y="631"/>
                </a:cxn>
                <a:cxn ang="0">
                  <a:pos x="3004" y="602"/>
                </a:cxn>
                <a:cxn ang="0">
                  <a:pos x="2957" y="538"/>
                </a:cxn>
                <a:cxn ang="0">
                  <a:pos x="3032" y="440"/>
                </a:cxn>
                <a:cxn ang="0">
                  <a:pos x="3107" y="399"/>
                </a:cxn>
              </a:cxnLst>
              <a:rect l="0" t="0" r="r" b="b"/>
              <a:pathLst>
                <a:path w="3166" h="1693">
                  <a:moveTo>
                    <a:pt x="3165" y="365"/>
                  </a:moveTo>
                  <a:lnTo>
                    <a:pt x="3158" y="364"/>
                  </a:lnTo>
                  <a:lnTo>
                    <a:pt x="3160" y="361"/>
                  </a:lnTo>
                  <a:lnTo>
                    <a:pt x="3162" y="355"/>
                  </a:lnTo>
                  <a:lnTo>
                    <a:pt x="3162" y="344"/>
                  </a:lnTo>
                  <a:lnTo>
                    <a:pt x="3161" y="339"/>
                  </a:lnTo>
                  <a:lnTo>
                    <a:pt x="3160" y="343"/>
                  </a:lnTo>
                  <a:lnTo>
                    <a:pt x="3155" y="343"/>
                  </a:lnTo>
                  <a:lnTo>
                    <a:pt x="3146" y="342"/>
                  </a:lnTo>
                  <a:lnTo>
                    <a:pt x="3138" y="335"/>
                  </a:lnTo>
                  <a:lnTo>
                    <a:pt x="3135" y="330"/>
                  </a:lnTo>
                  <a:lnTo>
                    <a:pt x="3134" y="326"/>
                  </a:lnTo>
                  <a:lnTo>
                    <a:pt x="3134" y="310"/>
                  </a:lnTo>
                  <a:lnTo>
                    <a:pt x="3119" y="302"/>
                  </a:lnTo>
                  <a:lnTo>
                    <a:pt x="3119" y="246"/>
                  </a:lnTo>
                  <a:lnTo>
                    <a:pt x="3119" y="195"/>
                  </a:lnTo>
                  <a:lnTo>
                    <a:pt x="3093" y="170"/>
                  </a:lnTo>
                  <a:lnTo>
                    <a:pt x="3086" y="170"/>
                  </a:lnTo>
                  <a:lnTo>
                    <a:pt x="3079" y="181"/>
                  </a:lnTo>
                  <a:lnTo>
                    <a:pt x="3061" y="184"/>
                  </a:lnTo>
                  <a:lnTo>
                    <a:pt x="3049" y="179"/>
                  </a:lnTo>
                  <a:lnTo>
                    <a:pt x="3047" y="176"/>
                  </a:lnTo>
                  <a:lnTo>
                    <a:pt x="3044" y="170"/>
                  </a:lnTo>
                  <a:lnTo>
                    <a:pt x="3037" y="163"/>
                  </a:lnTo>
                  <a:lnTo>
                    <a:pt x="3031" y="162"/>
                  </a:lnTo>
                  <a:lnTo>
                    <a:pt x="3025" y="166"/>
                  </a:lnTo>
                  <a:lnTo>
                    <a:pt x="2998" y="211"/>
                  </a:lnTo>
                  <a:lnTo>
                    <a:pt x="2994" y="235"/>
                  </a:lnTo>
                  <a:lnTo>
                    <a:pt x="2988" y="247"/>
                  </a:lnTo>
                  <a:lnTo>
                    <a:pt x="2987" y="253"/>
                  </a:lnTo>
                  <a:lnTo>
                    <a:pt x="2982" y="262"/>
                  </a:lnTo>
                  <a:lnTo>
                    <a:pt x="2979" y="269"/>
                  </a:lnTo>
                  <a:lnTo>
                    <a:pt x="2975" y="305"/>
                  </a:lnTo>
                  <a:lnTo>
                    <a:pt x="2974" y="307"/>
                  </a:lnTo>
                  <a:lnTo>
                    <a:pt x="2967" y="312"/>
                  </a:lnTo>
                  <a:lnTo>
                    <a:pt x="2964" y="317"/>
                  </a:lnTo>
                  <a:lnTo>
                    <a:pt x="2963" y="322"/>
                  </a:lnTo>
                  <a:lnTo>
                    <a:pt x="2964" y="328"/>
                  </a:lnTo>
                  <a:lnTo>
                    <a:pt x="2964" y="330"/>
                  </a:lnTo>
                  <a:lnTo>
                    <a:pt x="2957" y="327"/>
                  </a:lnTo>
                  <a:lnTo>
                    <a:pt x="2956" y="328"/>
                  </a:lnTo>
                  <a:lnTo>
                    <a:pt x="2956" y="334"/>
                  </a:lnTo>
                  <a:lnTo>
                    <a:pt x="2945" y="330"/>
                  </a:lnTo>
                  <a:lnTo>
                    <a:pt x="2936" y="333"/>
                  </a:lnTo>
                  <a:lnTo>
                    <a:pt x="2934" y="335"/>
                  </a:lnTo>
                  <a:lnTo>
                    <a:pt x="2921" y="337"/>
                  </a:lnTo>
                  <a:lnTo>
                    <a:pt x="2918" y="340"/>
                  </a:lnTo>
                  <a:lnTo>
                    <a:pt x="2912" y="356"/>
                  </a:lnTo>
                  <a:lnTo>
                    <a:pt x="2910" y="356"/>
                  </a:lnTo>
                  <a:lnTo>
                    <a:pt x="2812" y="356"/>
                  </a:lnTo>
                  <a:lnTo>
                    <a:pt x="2737" y="356"/>
                  </a:lnTo>
                  <a:lnTo>
                    <a:pt x="2722" y="356"/>
                  </a:lnTo>
                  <a:lnTo>
                    <a:pt x="2706" y="371"/>
                  </a:lnTo>
                  <a:lnTo>
                    <a:pt x="2687" y="382"/>
                  </a:lnTo>
                  <a:lnTo>
                    <a:pt x="2684" y="387"/>
                  </a:lnTo>
                  <a:lnTo>
                    <a:pt x="2683" y="388"/>
                  </a:lnTo>
                  <a:lnTo>
                    <a:pt x="2682" y="394"/>
                  </a:lnTo>
                  <a:lnTo>
                    <a:pt x="2676" y="404"/>
                  </a:lnTo>
                  <a:lnTo>
                    <a:pt x="2655" y="418"/>
                  </a:lnTo>
                  <a:lnTo>
                    <a:pt x="2651" y="423"/>
                  </a:lnTo>
                  <a:lnTo>
                    <a:pt x="2652" y="428"/>
                  </a:lnTo>
                  <a:lnTo>
                    <a:pt x="2660" y="428"/>
                  </a:lnTo>
                  <a:lnTo>
                    <a:pt x="2663" y="431"/>
                  </a:lnTo>
                  <a:lnTo>
                    <a:pt x="2662" y="436"/>
                  </a:lnTo>
                  <a:lnTo>
                    <a:pt x="2659" y="439"/>
                  </a:lnTo>
                  <a:lnTo>
                    <a:pt x="2655" y="437"/>
                  </a:lnTo>
                  <a:lnTo>
                    <a:pt x="2654" y="440"/>
                  </a:lnTo>
                  <a:lnTo>
                    <a:pt x="2655" y="442"/>
                  </a:lnTo>
                  <a:lnTo>
                    <a:pt x="2660" y="448"/>
                  </a:lnTo>
                  <a:lnTo>
                    <a:pt x="2661" y="458"/>
                  </a:lnTo>
                  <a:lnTo>
                    <a:pt x="2660" y="466"/>
                  </a:lnTo>
                  <a:lnTo>
                    <a:pt x="2643" y="468"/>
                  </a:lnTo>
                  <a:lnTo>
                    <a:pt x="2627" y="480"/>
                  </a:lnTo>
                  <a:lnTo>
                    <a:pt x="2617" y="484"/>
                  </a:lnTo>
                  <a:lnTo>
                    <a:pt x="2597" y="484"/>
                  </a:lnTo>
                  <a:lnTo>
                    <a:pt x="2593" y="483"/>
                  </a:lnTo>
                  <a:lnTo>
                    <a:pt x="2582" y="486"/>
                  </a:lnTo>
                  <a:lnTo>
                    <a:pt x="2575" y="480"/>
                  </a:lnTo>
                  <a:lnTo>
                    <a:pt x="2560" y="477"/>
                  </a:lnTo>
                  <a:lnTo>
                    <a:pt x="2553" y="477"/>
                  </a:lnTo>
                  <a:lnTo>
                    <a:pt x="2532" y="479"/>
                  </a:lnTo>
                  <a:lnTo>
                    <a:pt x="2511" y="484"/>
                  </a:lnTo>
                  <a:lnTo>
                    <a:pt x="2501" y="489"/>
                  </a:lnTo>
                  <a:lnTo>
                    <a:pt x="2504" y="499"/>
                  </a:lnTo>
                  <a:lnTo>
                    <a:pt x="2509" y="506"/>
                  </a:lnTo>
                  <a:lnTo>
                    <a:pt x="2511" y="518"/>
                  </a:lnTo>
                  <a:lnTo>
                    <a:pt x="2499" y="531"/>
                  </a:lnTo>
                  <a:lnTo>
                    <a:pt x="2495" y="536"/>
                  </a:lnTo>
                  <a:lnTo>
                    <a:pt x="2491" y="538"/>
                  </a:lnTo>
                  <a:lnTo>
                    <a:pt x="2488" y="539"/>
                  </a:lnTo>
                  <a:lnTo>
                    <a:pt x="2478" y="549"/>
                  </a:lnTo>
                  <a:lnTo>
                    <a:pt x="2461" y="560"/>
                  </a:lnTo>
                  <a:lnTo>
                    <a:pt x="2452" y="566"/>
                  </a:lnTo>
                  <a:lnTo>
                    <a:pt x="2441" y="568"/>
                  </a:lnTo>
                  <a:lnTo>
                    <a:pt x="2432" y="575"/>
                  </a:lnTo>
                  <a:lnTo>
                    <a:pt x="2419" y="582"/>
                  </a:lnTo>
                  <a:lnTo>
                    <a:pt x="2404" y="585"/>
                  </a:lnTo>
                  <a:lnTo>
                    <a:pt x="2386" y="593"/>
                  </a:lnTo>
                  <a:lnTo>
                    <a:pt x="2350" y="614"/>
                  </a:lnTo>
                  <a:lnTo>
                    <a:pt x="2334" y="614"/>
                  </a:lnTo>
                  <a:lnTo>
                    <a:pt x="2316" y="620"/>
                  </a:lnTo>
                  <a:lnTo>
                    <a:pt x="2296" y="618"/>
                  </a:lnTo>
                  <a:lnTo>
                    <a:pt x="2294" y="614"/>
                  </a:lnTo>
                  <a:lnTo>
                    <a:pt x="2286" y="614"/>
                  </a:lnTo>
                  <a:lnTo>
                    <a:pt x="2281" y="613"/>
                  </a:lnTo>
                  <a:lnTo>
                    <a:pt x="2274" y="607"/>
                  </a:lnTo>
                  <a:lnTo>
                    <a:pt x="2259" y="602"/>
                  </a:lnTo>
                  <a:lnTo>
                    <a:pt x="2264" y="595"/>
                  </a:lnTo>
                  <a:lnTo>
                    <a:pt x="2278" y="581"/>
                  </a:lnTo>
                  <a:lnTo>
                    <a:pt x="2278" y="570"/>
                  </a:lnTo>
                  <a:lnTo>
                    <a:pt x="2283" y="558"/>
                  </a:lnTo>
                  <a:lnTo>
                    <a:pt x="2289" y="553"/>
                  </a:lnTo>
                  <a:lnTo>
                    <a:pt x="2289" y="545"/>
                  </a:lnTo>
                  <a:lnTo>
                    <a:pt x="2290" y="541"/>
                  </a:lnTo>
                  <a:lnTo>
                    <a:pt x="2296" y="534"/>
                  </a:lnTo>
                  <a:lnTo>
                    <a:pt x="2308" y="534"/>
                  </a:lnTo>
                  <a:lnTo>
                    <a:pt x="2308" y="534"/>
                  </a:lnTo>
                  <a:lnTo>
                    <a:pt x="2316" y="507"/>
                  </a:lnTo>
                  <a:lnTo>
                    <a:pt x="2316" y="500"/>
                  </a:lnTo>
                  <a:lnTo>
                    <a:pt x="2315" y="502"/>
                  </a:lnTo>
                  <a:lnTo>
                    <a:pt x="2312" y="496"/>
                  </a:lnTo>
                  <a:lnTo>
                    <a:pt x="2308" y="489"/>
                  </a:lnTo>
                  <a:lnTo>
                    <a:pt x="2306" y="467"/>
                  </a:lnTo>
                  <a:lnTo>
                    <a:pt x="2305" y="456"/>
                  </a:lnTo>
                  <a:lnTo>
                    <a:pt x="2301" y="445"/>
                  </a:lnTo>
                  <a:lnTo>
                    <a:pt x="2289" y="425"/>
                  </a:lnTo>
                  <a:lnTo>
                    <a:pt x="2280" y="426"/>
                  </a:lnTo>
                  <a:lnTo>
                    <a:pt x="2263" y="434"/>
                  </a:lnTo>
                  <a:lnTo>
                    <a:pt x="2262" y="435"/>
                  </a:lnTo>
                  <a:lnTo>
                    <a:pt x="2256" y="451"/>
                  </a:lnTo>
                  <a:lnTo>
                    <a:pt x="2248" y="456"/>
                  </a:lnTo>
                  <a:lnTo>
                    <a:pt x="2242" y="458"/>
                  </a:lnTo>
                  <a:lnTo>
                    <a:pt x="2235" y="456"/>
                  </a:lnTo>
                  <a:lnTo>
                    <a:pt x="2232" y="451"/>
                  </a:lnTo>
                  <a:lnTo>
                    <a:pt x="2235" y="442"/>
                  </a:lnTo>
                  <a:lnTo>
                    <a:pt x="2240" y="432"/>
                  </a:lnTo>
                  <a:lnTo>
                    <a:pt x="2254" y="421"/>
                  </a:lnTo>
                  <a:lnTo>
                    <a:pt x="2258" y="412"/>
                  </a:lnTo>
                  <a:lnTo>
                    <a:pt x="2264" y="404"/>
                  </a:lnTo>
                  <a:lnTo>
                    <a:pt x="2267" y="398"/>
                  </a:lnTo>
                  <a:lnTo>
                    <a:pt x="2267" y="388"/>
                  </a:lnTo>
                  <a:lnTo>
                    <a:pt x="2263" y="367"/>
                  </a:lnTo>
                  <a:lnTo>
                    <a:pt x="2259" y="360"/>
                  </a:lnTo>
                  <a:lnTo>
                    <a:pt x="2259" y="353"/>
                  </a:lnTo>
                  <a:lnTo>
                    <a:pt x="2262" y="349"/>
                  </a:lnTo>
                  <a:lnTo>
                    <a:pt x="2263" y="348"/>
                  </a:lnTo>
                  <a:lnTo>
                    <a:pt x="2257" y="334"/>
                  </a:lnTo>
                  <a:lnTo>
                    <a:pt x="2251" y="328"/>
                  </a:lnTo>
                  <a:lnTo>
                    <a:pt x="2235" y="323"/>
                  </a:lnTo>
                  <a:lnTo>
                    <a:pt x="2229" y="318"/>
                  </a:lnTo>
                  <a:lnTo>
                    <a:pt x="2225" y="316"/>
                  </a:lnTo>
                  <a:lnTo>
                    <a:pt x="2211" y="306"/>
                  </a:lnTo>
                  <a:lnTo>
                    <a:pt x="2206" y="303"/>
                  </a:lnTo>
                  <a:lnTo>
                    <a:pt x="2199" y="305"/>
                  </a:lnTo>
                  <a:lnTo>
                    <a:pt x="2198" y="302"/>
                  </a:lnTo>
                  <a:lnTo>
                    <a:pt x="2186" y="299"/>
                  </a:lnTo>
                  <a:lnTo>
                    <a:pt x="2175" y="300"/>
                  </a:lnTo>
                  <a:lnTo>
                    <a:pt x="2170" y="307"/>
                  </a:lnTo>
                  <a:lnTo>
                    <a:pt x="2170" y="312"/>
                  </a:lnTo>
                  <a:lnTo>
                    <a:pt x="2171" y="318"/>
                  </a:lnTo>
                  <a:lnTo>
                    <a:pt x="2176" y="324"/>
                  </a:lnTo>
                  <a:lnTo>
                    <a:pt x="2173" y="327"/>
                  </a:lnTo>
                  <a:lnTo>
                    <a:pt x="2160" y="333"/>
                  </a:lnTo>
                  <a:lnTo>
                    <a:pt x="2151" y="334"/>
                  </a:lnTo>
                  <a:lnTo>
                    <a:pt x="2150" y="349"/>
                  </a:lnTo>
                  <a:lnTo>
                    <a:pt x="2149" y="360"/>
                  </a:lnTo>
                  <a:lnTo>
                    <a:pt x="2144" y="361"/>
                  </a:lnTo>
                  <a:lnTo>
                    <a:pt x="2140" y="367"/>
                  </a:lnTo>
                  <a:lnTo>
                    <a:pt x="2139" y="364"/>
                  </a:lnTo>
                  <a:lnTo>
                    <a:pt x="2138" y="351"/>
                  </a:lnTo>
                  <a:lnTo>
                    <a:pt x="2135" y="345"/>
                  </a:lnTo>
                  <a:lnTo>
                    <a:pt x="2130" y="349"/>
                  </a:lnTo>
                  <a:lnTo>
                    <a:pt x="2125" y="355"/>
                  </a:lnTo>
                  <a:lnTo>
                    <a:pt x="2112" y="362"/>
                  </a:lnTo>
                  <a:lnTo>
                    <a:pt x="2109" y="372"/>
                  </a:lnTo>
                  <a:lnTo>
                    <a:pt x="2104" y="378"/>
                  </a:lnTo>
                  <a:lnTo>
                    <a:pt x="2104" y="389"/>
                  </a:lnTo>
                  <a:lnTo>
                    <a:pt x="2103" y="396"/>
                  </a:lnTo>
                  <a:lnTo>
                    <a:pt x="2102" y="408"/>
                  </a:lnTo>
                  <a:lnTo>
                    <a:pt x="2103" y="412"/>
                  </a:lnTo>
                  <a:lnTo>
                    <a:pt x="2097" y="416"/>
                  </a:lnTo>
                  <a:lnTo>
                    <a:pt x="2095" y="435"/>
                  </a:lnTo>
                  <a:lnTo>
                    <a:pt x="2090" y="457"/>
                  </a:lnTo>
                  <a:lnTo>
                    <a:pt x="2097" y="480"/>
                  </a:lnTo>
                  <a:lnTo>
                    <a:pt x="2103" y="490"/>
                  </a:lnTo>
                  <a:lnTo>
                    <a:pt x="2106" y="499"/>
                  </a:lnTo>
                  <a:lnTo>
                    <a:pt x="2104" y="533"/>
                  </a:lnTo>
                  <a:lnTo>
                    <a:pt x="2095" y="559"/>
                  </a:lnTo>
                  <a:lnTo>
                    <a:pt x="2084" y="580"/>
                  </a:lnTo>
                  <a:lnTo>
                    <a:pt x="2081" y="588"/>
                  </a:lnTo>
                  <a:lnTo>
                    <a:pt x="2068" y="597"/>
                  </a:lnTo>
                  <a:lnTo>
                    <a:pt x="2054" y="606"/>
                  </a:lnTo>
                  <a:lnTo>
                    <a:pt x="2046" y="606"/>
                  </a:lnTo>
                  <a:lnTo>
                    <a:pt x="2039" y="602"/>
                  </a:lnTo>
                  <a:lnTo>
                    <a:pt x="2034" y="601"/>
                  </a:lnTo>
                  <a:lnTo>
                    <a:pt x="2032" y="595"/>
                  </a:lnTo>
                  <a:lnTo>
                    <a:pt x="2028" y="582"/>
                  </a:lnTo>
                  <a:lnTo>
                    <a:pt x="2020" y="560"/>
                  </a:lnTo>
                  <a:lnTo>
                    <a:pt x="2020" y="545"/>
                  </a:lnTo>
                  <a:lnTo>
                    <a:pt x="2020" y="533"/>
                  </a:lnTo>
                  <a:lnTo>
                    <a:pt x="2020" y="525"/>
                  </a:lnTo>
                  <a:lnTo>
                    <a:pt x="2016" y="506"/>
                  </a:lnTo>
                  <a:lnTo>
                    <a:pt x="2015" y="490"/>
                  </a:lnTo>
                  <a:lnTo>
                    <a:pt x="2018" y="477"/>
                  </a:lnTo>
                  <a:lnTo>
                    <a:pt x="2027" y="456"/>
                  </a:lnTo>
                  <a:lnTo>
                    <a:pt x="2027" y="442"/>
                  </a:lnTo>
                  <a:lnTo>
                    <a:pt x="2030" y="432"/>
                  </a:lnTo>
                  <a:lnTo>
                    <a:pt x="2036" y="413"/>
                  </a:lnTo>
                  <a:lnTo>
                    <a:pt x="2036" y="404"/>
                  </a:lnTo>
                  <a:lnTo>
                    <a:pt x="2038" y="391"/>
                  </a:lnTo>
                  <a:lnTo>
                    <a:pt x="2043" y="378"/>
                  </a:lnTo>
                  <a:lnTo>
                    <a:pt x="2053" y="362"/>
                  </a:lnTo>
                  <a:lnTo>
                    <a:pt x="2060" y="344"/>
                  </a:lnTo>
                  <a:lnTo>
                    <a:pt x="2058" y="334"/>
                  </a:lnTo>
                  <a:lnTo>
                    <a:pt x="2044" y="350"/>
                  </a:lnTo>
                  <a:lnTo>
                    <a:pt x="2043" y="359"/>
                  </a:lnTo>
                  <a:lnTo>
                    <a:pt x="2041" y="367"/>
                  </a:lnTo>
                  <a:lnTo>
                    <a:pt x="2034" y="369"/>
                  </a:lnTo>
                  <a:lnTo>
                    <a:pt x="2011" y="389"/>
                  </a:lnTo>
                  <a:lnTo>
                    <a:pt x="2011" y="385"/>
                  </a:lnTo>
                  <a:lnTo>
                    <a:pt x="2018" y="369"/>
                  </a:lnTo>
                  <a:lnTo>
                    <a:pt x="2021" y="364"/>
                  </a:lnTo>
                  <a:lnTo>
                    <a:pt x="2027" y="359"/>
                  </a:lnTo>
                  <a:lnTo>
                    <a:pt x="2034" y="346"/>
                  </a:lnTo>
                  <a:lnTo>
                    <a:pt x="2057" y="308"/>
                  </a:lnTo>
                  <a:lnTo>
                    <a:pt x="2066" y="296"/>
                  </a:lnTo>
                  <a:lnTo>
                    <a:pt x="2070" y="297"/>
                  </a:lnTo>
                  <a:lnTo>
                    <a:pt x="2077" y="294"/>
                  </a:lnTo>
                  <a:lnTo>
                    <a:pt x="2085" y="287"/>
                  </a:lnTo>
                  <a:lnTo>
                    <a:pt x="2084" y="307"/>
                  </a:lnTo>
                  <a:lnTo>
                    <a:pt x="2090" y="306"/>
                  </a:lnTo>
                  <a:lnTo>
                    <a:pt x="2107" y="287"/>
                  </a:lnTo>
                  <a:lnTo>
                    <a:pt x="2120" y="284"/>
                  </a:lnTo>
                  <a:lnTo>
                    <a:pt x="2136" y="281"/>
                  </a:lnTo>
                  <a:lnTo>
                    <a:pt x="2144" y="273"/>
                  </a:lnTo>
                  <a:lnTo>
                    <a:pt x="2155" y="270"/>
                  </a:lnTo>
                  <a:lnTo>
                    <a:pt x="2167" y="274"/>
                  </a:lnTo>
                  <a:lnTo>
                    <a:pt x="2178" y="279"/>
                  </a:lnTo>
                  <a:lnTo>
                    <a:pt x="2181" y="281"/>
                  </a:lnTo>
                  <a:lnTo>
                    <a:pt x="2184" y="286"/>
                  </a:lnTo>
                  <a:lnTo>
                    <a:pt x="2193" y="286"/>
                  </a:lnTo>
                  <a:lnTo>
                    <a:pt x="2194" y="279"/>
                  </a:lnTo>
                  <a:lnTo>
                    <a:pt x="2197" y="275"/>
                  </a:lnTo>
                  <a:lnTo>
                    <a:pt x="2202" y="278"/>
                  </a:lnTo>
                  <a:lnTo>
                    <a:pt x="2205" y="284"/>
                  </a:lnTo>
                  <a:lnTo>
                    <a:pt x="2224" y="279"/>
                  </a:lnTo>
                  <a:lnTo>
                    <a:pt x="2231" y="279"/>
                  </a:lnTo>
                  <a:lnTo>
                    <a:pt x="2231" y="278"/>
                  </a:lnTo>
                  <a:lnTo>
                    <a:pt x="2230" y="275"/>
                  </a:lnTo>
                  <a:lnTo>
                    <a:pt x="2225" y="272"/>
                  </a:lnTo>
                  <a:lnTo>
                    <a:pt x="2221" y="267"/>
                  </a:lnTo>
                  <a:lnTo>
                    <a:pt x="2215" y="263"/>
                  </a:lnTo>
                  <a:lnTo>
                    <a:pt x="2215" y="252"/>
                  </a:lnTo>
                  <a:lnTo>
                    <a:pt x="2213" y="246"/>
                  </a:lnTo>
                  <a:lnTo>
                    <a:pt x="2211" y="242"/>
                  </a:lnTo>
                  <a:lnTo>
                    <a:pt x="2209" y="238"/>
                  </a:lnTo>
                  <a:lnTo>
                    <a:pt x="2202" y="238"/>
                  </a:lnTo>
                  <a:lnTo>
                    <a:pt x="2187" y="240"/>
                  </a:lnTo>
                  <a:lnTo>
                    <a:pt x="2179" y="238"/>
                  </a:lnTo>
                  <a:lnTo>
                    <a:pt x="2171" y="233"/>
                  </a:lnTo>
                  <a:lnTo>
                    <a:pt x="2171" y="222"/>
                  </a:lnTo>
                  <a:lnTo>
                    <a:pt x="2168" y="216"/>
                  </a:lnTo>
                  <a:lnTo>
                    <a:pt x="2160" y="216"/>
                  </a:lnTo>
                  <a:lnTo>
                    <a:pt x="2150" y="221"/>
                  </a:lnTo>
                  <a:lnTo>
                    <a:pt x="2141" y="224"/>
                  </a:lnTo>
                  <a:lnTo>
                    <a:pt x="2111" y="222"/>
                  </a:lnTo>
                  <a:lnTo>
                    <a:pt x="2101" y="229"/>
                  </a:lnTo>
                  <a:lnTo>
                    <a:pt x="2092" y="232"/>
                  </a:lnTo>
                  <a:lnTo>
                    <a:pt x="2085" y="240"/>
                  </a:lnTo>
                  <a:lnTo>
                    <a:pt x="2080" y="242"/>
                  </a:lnTo>
                  <a:lnTo>
                    <a:pt x="2055" y="237"/>
                  </a:lnTo>
                  <a:lnTo>
                    <a:pt x="2047" y="238"/>
                  </a:lnTo>
                  <a:lnTo>
                    <a:pt x="2036" y="227"/>
                  </a:lnTo>
                  <a:lnTo>
                    <a:pt x="2030" y="217"/>
                  </a:lnTo>
                  <a:lnTo>
                    <a:pt x="2011" y="208"/>
                  </a:lnTo>
                  <a:lnTo>
                    <a:pt x="1995" y="210"/>
                  </a:lnTo>
                  <a:lnTo>
                    <a:pt x="1990" y="209"/>
                  </a:lnTo>
                  <a:lnTo>
                    <a:pt x="1983" y="216"/>
                  </a:lnTo>
                  <a:lnTo>
                    <a:pt x="1982" y="213"/>
                  </a:lnTo>
                  <a:lnTo>
                    <a:pt x="1983" y="200"/>
                  </a:lnTo>
                  <a:lnTo>
                    <a:pt x="1988" y="194"/>
                  </a:lnTo>
                  <a:lnTo>
                    <a:pt x="1995" y="190"/>
                  </a:lnTo>
                  <a:lnTo>
                    <a:pt x="2011" y="171"/>
                  </a:lnTo>
                  <a:lnTo>
                    <a:pt x="2020" y="165"/>
                  </a:lnTo>
                  <a:lnTo>
                    <a:pt x="2021" y="160"/>
                  </a:lnTo>
                  <a:lnTo>
                    <a:pt x="2018" y="159"/>
                  </a:lnTo>
                  <a:lnTo>
                    <a:pt x="2007" y="160"/>
                  </a:lnTo>
                  <a:lnTo>
                    <a:pt x="1996" y="163"/>
                  </a:lnTo>
                  <a:lnTo>
                    <a:pt x="1985" y="170"/>
                  </a:lnTo>
                  <a:lnTo>
                    <a:pt x="1969" y="179"/>
                  </a:lnTo>
                  <a:lnTo>
                    <a:pt x="1958" y="193"/>
                  </a:lnTo>
                  <a:lnTo>
                    <a:pt x="1947" y="199"/>
                  </a:lnTo>
                  <a:lnTo>
                    <a:pt x="1936" y="208"/>
                  </a:lnTo>
                  <a:lnTo>
                    <a:pt x="1921" y="211"/>
                  </a:lnTo>
                  <a:lnTo>
                    <a:pt x="1909" y="215"/>
                  </a:lnTo>
                  <a:lnTo>
                    <a:pt x="1890" y="229"/>
                  </a:lnTo>
                  <a:lnTo>
                    <a:pt x="1877" y="230"/>
                  </a:lnTo>
                  <a:lnTo>
                    <a:pt x="1856" y="227"/>
                  </a:lnTo>
                  <a:lnTo>
                    <a:pt x="1853" y="232"/>
                  </a:lnTo>
                  <a:lnTo>
                    <a:pt x="1851" y="230"/>
                  </a:lnTo>
                  <a:lnTo>
                    <a:pt x="1854" y="219"/>
                  </a:lnTo>
                  <a:lnTo>
                    <a:pt x="1854" y="209"/>
                  </a:lnTo>
                  <a:lnTo>
                    <a:pt x="1848" y="203"/>
                  </a:lnTo>
                  <a:lnTo>
                    <a:pt x="1811" y="226"/>
                  </a:lnTo>
                  <a:lnTo>
                    <a:pt x="1799" y="229"/>
                  </a:lnTo>
                  <a:lnTo>
                    <a:pt x="1790" y="227"/>
                  </a:lnTo>
                  <a:lnTo>
                    <a:pt x="1785" y="221"/>
                  </a:lnTo>
                  <a:lnTo>
                    <a:pt x="1792" y="213"/>
                  </a:lnTo>
                  <a:lnTo>
                    <a:pt x="1831" y="179"/>
                  </a:lnTo>
                  <a:lnTo>
                    <a:pt x="1872" y="145"/>
                  </a:lnTo>
                  <a:lnTo>
                    <a:pt x="1892" y="138"/>
                  </a:lnTo>
                  <a:lnTo>
                    <a:pt x="1915" y="118"/>
                  </a:lnTo>
                  <a:lnTo>
                    <a:pt x="1910" y="118"/>
                  </a:lnTo>
                  <a:lnTo>
                    <a:pt x="1896" y="111"/>
                  </a:lnTo>
                  <a:lnTo>
                    <a:pt x="1870" y="111"/>
                  </a:lnTo>
                  <a:lnTo>
                    <a:pt x="1853" y="103"/>
                  </a:lnTo>
                  <a:lnTo>
                    <a:pt x="1844" y="104"/>
                  </a:lnTo>
                  <a:lnTo>
                    <a:pt x="1831" y="111"/>
                  </a:lnTo>
                  <a:lnTo>
                    <a:pt x="1824" y="112"/>
                  </a:lnTo>
                  <a:lnTo>
                    <a:pt x="1812" y="106"/>
                  </a:lnTo>
                  <a:lnTo>
                    <a:pt x="1805" y="96"/>
                  </a:lnTo>
                  <a:lnTo>
                    <a:pt x="1792" y="92"/>
                  </a:lnTo>
                  <a:lnTo>
                    <a:pt x="1785" y="86"/>
                  </a:lnTo>
                  <a:lnTo>
                    <a:pt x="1776" y="84"/>
                  </a:lnTo>
                  <a:lnTo>
                    <a:pt x="1772" y="81"/>
                  </a:lnTo>
                  <a:lnTo>
                    <a:pt x="1765" y="74"/>
                  </a:lnTo>
                  <a:lnTo>
                    <a:pt x="1757" y="68"/>
                  </a:lnTo>
                  <a:lnTo>
                    <a:pt x="1747" y="64"/>
                  </a:lnTo>
                  <a:lnTo>
                    <a:pt x="1721" y="63"/>
                  </a:lnTo>
                  <a:lnTo>
                    <a:pt x="1713" y="68"/>
                  </a:lnTo>
                  <a:lnTo>
                    <a:pt x="1702" y="68"/>
                  </a:lnTo>
                  <a:lnTo>
                    <a:pt x="1695" y="66"/>
                  </a:lnTo>
                  <a:lnTo>
                    <a:pt x="1695" y="64"/>
                  </a:lnTo>
                  <a:lnTo>
                    <a:pt x="1693" y="63"/>
                  </a:lnTo>
                  <a:lnTo>
                    <a:pt x="1679" y="59"/>
                  </a:lnTo>
                  <a:lnTo>
                    <a:pt x="1675" y="55"/>
                  </a:lnTo>
                  <a:lnTo>
                    <a:pt x="1665" y="58"/>
                  </a:lnTo>
                  <a:lnTo>
                    <a:pt x="1661" y="58"/>
                  </a:lnTo>
                  <a:lnTo>
                    <a:pt x="1660" y="55"/>
                  </a:lnTo>
                  <a:lnTo>
                    <a:pt x="1651" y="57"/>
                  </a:lnTo>
                  <a:lnTo>
                    <a:pt x="1643" y="34"/>
                  </a:lnTo>
                  <a:lnTo>
                    <a:pt x="1640" y="33"/>
                  </a:lnTo>
                  <a:lnTo>
                    <a:pt x="1629" y="1"/>
                  </a:lnTo>
                  <a:lnTo>
                    <a:pt x="1622" y="0"/>
                  </a:lnTo>
                  <a:lnTo>
                    <a:pt x="1617" y="0"/>
                  </a:lnTo>
                  <a:lnTo>
                    <a:pt x="1617" y="36"/>
                  </a:lnTo>
                  <a:lnTo>
                    <a:pt x="1558" y="36"/>
                  </a:lnTo>
                  <a:lnTo>
                    <a:pt x="1503" y="36"/>
                  </a:lnTo>
                  <a:lnTo>
                    <a:pt x="1503" y="36"/>
                  </a:lnTo>
                  <a:lnTo>
                    <a:pt x="1491" y="36"/>
                  </a:lnTo>
                  <a:lnTo>
                    <a:pt x="1445" y="36"/>
                  </a:lnTo>
                  <a:lnTo>
                    <a:pt x="1397" y="36"/>
                  </a:lnTo>
                  <a:lnTo>
                    <a:pt x="1344" y="36"/>
                  </a:lnTo>
                  <a:lnTo>
                    <a:pt x="1294" y="36"/>
                  </a:lnTo>
                  <a:lnTo>
                    <a:pt x="1277" y="36"/>
                  </a:lnTo>
                  <a:lnTo>
                    <a:pt x="1130" y="36"/>
                  </a:lnTo>
                  <a:lnTo>
                    <a:pt x="1086" y="36"/>
                  </a:lnTo>
                  <a:lnTo>
                    <a:pt x="1032" y="36"/>
                  </a:lnTo>
                  <a:lnTo>
                    <a:pt x="983" y="36"/>
                  </a:lnTo>
                  <a:lnTo>
                    <a:pt x="936" y="36"/>
                  </a:lnTo>
                  <a:lnTo>
                    <a:pt x="888" y="36"/>
                  </a:lnTo>
                  <a:lnTo>
                    <a:pt x="834" y="36"/>
                  </a:lnTo>
                  <a:lnTo>
                    <a:pt x="802" y="36"/>
                  </a:lnTo>
                  <a:lnTo>
                    <a:pt x="753" y="34"/>
                  </a:lnTo>
                  <a:lnTo>
                    <a:pt x="699" y="34"/>
                  </a:lnTo>
                  <a:lnTo>
                    <a:pt x="649" y="34"/>
                  </a:lnTo>
                  <a:lnTo>
                    <a:pt x="580" y="34"/>
                  </a:lnTo>
                  <a:lnTo>
                    <a:pt x="471" y="34"/>
                  </a:lnTo>
                  <a:lnTo>
                    <a:pt x="418" y="34"/>
                  </a:lnTo>
                  <a:lnTo>
                    <a:pt x="365" y="34"/>
                  </a:lnTo>
                  <a:lnTo>
                    <a:pt x="320" y="34"/>
                  </a:lnTo>
                  <a:lnTo>
                    <a:pt x="270" y="34"/>
                  </a:lnTo>
                  <a:lnTo>
                    <a:pt x="218" y="34"/>
                  </a:lnTo>
                  <a:lnTo>
                    <a:pt x="167" y="34"/>
                  </a:lnTo>
                  <a:lnTo>
                    <a:pt x="105" y="34"/>
                  </a:lnTo>
                  <a:lnTo>
                    <a:pt x="108" y="43"/>
                  </a:lnTo>
                  <a:lnTo>
                    <a:pt x="113" y="50"/>
                  </a:lnTo>
                  <a:lnTo>
                    <a:pt x="121" y="50"/>
                  </a:lnTo>
                  <a:lnTo>
                    <a:pt x="129" y="53"/>
                  </a:lnTo>
                  <a:lnTo>
                    <a:pt x="133" y="58"/>
                  </a:lnTo>
                  <a:lnTo>
                    <a:pt x="132" y="59"/>
                  </a:lnTo>
                  <a:lnTo>
                    <a:pt x="128" y="57"/>
                  </a:lnTo>
                  <a:lnTo>
                    <a:pt x="124" y="58"/>
                  </a:lnTo>
                  <a:lnTo>
                    <a:pt x="124" y="66"/>
                  </a:lnTo>
                  <a:lnTo>
                    <a:pt x="119" y="74"/>
                  </a:lnTo>
                  <a:lnTo>
                    <a:pt x="116" y="75"/>
                  </a:lnTo>
                  <a:lnTo>
                    <a:pt x="116" y="76"/>
                  </a:lnTo>
                  <a:lnTo>
                    <a:pt x="122" y="81"/>
                  </a:lnTo>
                  <a:lnTo>
                    <a:pt x="127" y="84"/>
                  </a:lnTo>
                  <a:lnTo>
                    <a:pt x="128" y="87"/>
                  </a:lnTo>
                  <a:lnTo>
                    <a:pt x="133" y="103"/>
                  </a:lnTo>
                  <a:lnTo>
                    <a:pt x="133" y="119"/>
                  </a:lnTo>
                  <a:lnTo>
                    <a:pt x="132" y="133"/>
                  </a:lnTo>
                  <a:lnTo>
                    <a:pt x="130" y="133"/>
                  </a:lnTo>
                  <a:lnTo>
                    <a:pt x="127" y="125"/>
                  </a:lnTo>
                  <a:lnTo>
                    <a:pt x="124" y="125"/>
                  </a:lnTo>
                  <a:lnTo>
                    <a:pt x="118" y="127"/>
                  </a:lnTo>
                  <a:lnTo>
                    <a:pt x="111" y="143"/>
                  </a:lnTo>
                  <a:lnTo>
                    <a:pt x="101" y="150"/>
                  </a:lnTo>
                  <a:lnTo>
                    <a:pt x="98" y="155"/>
                  </a:lnTo>
                  <a:lnTo>
                    <a:pt x="101" y="156"/>
                  </a:lnTo>
                  <a:lnTo>
                    <a:pt x="101" y="162"/>
                  </a:lnTo>
                  <a:lnTo>
                    <a:pt x="92" y="162"/>
                  </a:lnTo>
                  <a:lnTo>
                    <a:pt x="92" y="151"/>
                  </a:lnTo>
                  <a:lnTo>
                    <a:pt x="101" y="130"/>
                  </a:lnTo>
                  <a:lnTo>
                    <a:pt x="103" y="127"/>
                  </a:lnTo>
                  <a:lnTo>
                    <a:pt x="109" y="124"/>
                  </a:lnTo>
                  <a:lnTo>
                    <a:pt x="111" y="122"/>
                  </a:lnTo>
                  <a:lnTo>
                    <a:pt x="112" y="112"/>
                  </a:lnTo>
                  <a:lnTo>
                    <a:pt x="109" y="104"/>
                  </a:lnTo>
                  <a:lnTo>
                    <a:pt x="98" y="106"/>
                  </a:lnTo>
                  <a:lnTo>
                    <a:pt x="84" y="100"/>
                  </a:lnTo>
                  <a:lnTo>
                    <a:pt x="70" y="101"/>
                  </a:lnTo>
                  <a:lnTo>
                    <a:pt x="58" y="98"/>
                  </a:lnTo>
                  <a:lnTo>
                    <a:pt x="48" y="98"/>
                  </a:lnTo>
                  <a:lnTo>
                    <a:pt x="19" y="87"/>
                  </a:lnTo>
                  <a:lnTo>
                    <a:pt x="9" y="81"/>
                  </a:lnTo>
                  <a:lnTo>
                    <a:pt x="4" y="86"/>
                  </a:lnTo>
                  <a:lnTo>
                    <a:pt x="1" y="96"/>
                  </a:lnTo>
                  <a:lnTo>
                    <a:pt x="0" y="106"/>
                  </a:lnTo>
                  <a:lnTo>
                    <a:pt x="3" y="113"/>
                  </a:lnTo>
                  <a:lnTo>
                    <a:pt x="6" y="122"/>
                  </a:lnTo>
                  <a:lnTo>
                    <a:pt x="15" y="131"/>
                  </a:lnTo>
                  <a:lnTo>
                    <a:pt x="21" y="147"/>
                  </a:lnTo>
                  <a:lnTo>
                    <a:pt x="28" y="181"/>
                  </a:lnTo>
                  <a:lnTo>
                    <a:pt x="32" y="193"/>
                  </a:lnTo>
                  <a:lnTo>
                    <a:pt x="33" y="194"/>
                  </a:lnTo>
                  <a:lnTo>
                    <a:pt x="38" y="188"/>
                  </a:lnTo>
                  <a:lnTo>
                    <a:pt x="42" y="193"/>
                  </a:lnTo>
                  <a:lnTo>
                    <a:pt x="41" y="199"/>
                  </a:lnTo>
                  <a:lnTo>
                    <a:pt x="37" y="205"/>
                  </a:lnTo>
                  <a:lnTo>
                    <a:pt x="37" y="211"/>
                  </a:lnTo>
                  <a:lnTo>
                    <a:pt x="38" y="215"/>
                  </a:lnTo>
                  <a:lnTo>
                    <a:pt x="42" y="216"/>
                  </a:lnTo>
                  <a:lnTo>
                    <a:pt x="46" y="215"/>
                  </a:lnTo>
                  <a:lnTo>
                    <a:pt x="47" y="217"/>
                  </a:lnTo>
                  <a:lnTo>
                    <a:pt x="46" y="225"/>
                  </a:lnTo>
                  <a:lnTo>
                    <a:pt x="47" y="236"/>
                  </a:lnTo>
                  <a:lnTo>
                    <a:pt x="46" y="240"/>
                  </a:lnTo>
                  <a:lnTo>
                    <a:pt x="43" y="238"/>
                  </a:lnTo>
                  <a:lnTo>
                    <a:pt x="42" y="229"/>
                  </a:lnTo>
                  <a:lnTo>
                    <a:pt x="38" y="225"/>
                  </a:lnTo>
                  <a:lnTo>
                    <a:pt x="37" y="238"/>
                  </a:lnTo>
                  <a:lnTo>
                    <a:pt x="39" y="246"/>
                  </a:lnTo>
                  <a:lnTo>
                    <a:pt x="47" y="252"/>
                  </a:lnTo>
                  <a:lnTo>
                    <a:pt x="68" y="251"/>
                  </a:lnTo>
                  <a:lnTo>
                    <a:pt x="74" y="257"/>
                  </a:lnTo>
                  <a:lnTo>
                    <a:pt x="81" y="260"/>
                  </a:lnTo>
                  <a:lnTo>
                    <a:pt x="80" y="264"/>
                  </a:lnTo>
                  <a:lnTo>
                    <a:pt x="68" y="259"/>
                  </a:lnTo>
                  <a:lnTo>
                    <a:pt x="48" y="262"/>
                  </a:lnTo>
                  <a:lnTo>
                    <a:pt x="46" y="264"/>
                  </a:lnTo>
                  <a:lnTo>
                    <a:pt x="44" y="269"/>
                  </a:lnTo>
                  <a:lnTo>
                    <a:pt x="43" y="285"/>
                  </a:lnTo>
                  <a:lnTo>
                    <a:pt x="43" y="291"/>
                  </a:lnTo>
                  <a:lnTo>
                    <a:pt x="47" y="295"/>
                  </a:lnTo>
                  <a:lnTo>
                    <a:pt x="44" y="301"/>
                  </a:lnTo>
                  <a:lnTo>
                    <a:pt x="46" y="312"/>
                  </a:lnTo>
                  <a:lnTo>
                    <a:pt x="42" y="321"/>
                  </a:lnTo>
                  <a:lnTo>
                    <a:pt x="41" y="353"/>
                  </a:lnTo>
                  <a:lnTo>
                    <a:pt x="37" y="366"/>
                  </a:lnTo>
                  <a:lnTo>
                    <a:pt x="38" y="409"/>
                  </a:lnTo>
                  <a:lnTo>
                    <a:pt x="36" y="419"/>
                  </a:lnTo>
                  <a:lnTo>
                    <a:pt x="36" y="431"/>
                  </a:lnTo>
                  <a:lnTo>
                    <a:pt x="30" y="457"/>
                  </a:lnTo>
                  <a:lnTo>
                    <a:pt x="28" y="464"/>
                  </a:lnTo>
                  <a:lnTo>
                    <a:pt x="30" y="466"/>
                  </a:lnTo>
                  <a:lnTo>
                    <a:pt x="31" y="466"/>
                  </a:lnTo>
                  <a:lnTo>
                    <a:pt x="32" y="474"/>
                  </a:lnTo>
                  <a:lnTo>
                    <a:pt x="26" y="478"/>
                  </a:lnTo>
                  <a:lnTo>
                    <a:pt x="20" y="488"/>
                  </a:lnTo>
                  <a:lnTo>
                    <a:pt x="15" y="515"/>
                  </a:lnTo>
                  <a:lnTo>
                    <a:pt x="17" y="529"/>
                  </a:lnTo>
                  <a:lnTo>
                    <a:pt x="20" y="555"/>
                  </a:lnTo>
                  <a:lnTo>
                    <a:pt x="27" y="576"/>
                  </a:lnTo>
                  <a:lnTo>
                    <a:pt x="28" y="580"/>
                  </a:lnTo>
                  <a:lnTo>
                    <a:pt x="31" y="590"/>
                  </a:lnTo>
                  <a:lnTo>
                    <a:pt x="39" y="624"/>
                  </a:lnTo>
                  <a:lnTo>
                    <a:pt x="36" y="646"/>
                  </a:lnTo>
                  <a:lnTo>
                    <a:pt x="36" y="667"/>
                  </a:lnTo>
                  <a:lnTo>
                    <a:pt x="30" y="678"/>
                  </a:lnTo>
                  <a:lnTo>
                    <a:pt x="22" y="688"/>
                  </a:lnTo>
                  <a:lnTo>
                    <a:pt x="22" y="697"/>
                  </a:lnTo>
                  <a:lnTo>
                    <a:pt x="24" y="701"/>
                  </a:lnTo>
                  <a:lnTo>
                    <a:pt x="30" y="706"/>
                  </a:lnTo>
                  <a:lnTo>
                    <a:pt x="54" y="747"/>
                  </a:lnTo>
                  <a:lnTo>
                    <a:pt x="55" y="752"/>
                  </a:lnTo>
                  <a:lnTo>
                    <a:pt x="54" y="758"/>
                  </a:lnTo>
                  <a:lnTo>
                    <a:pt x="54" y="769"/>
                  </a:lnTo>
                  <a:lnTo>
                    <a:pt x="63" y="806"/>
                  </a:lnTo>
                  <a:lnTo>
                    <a:pt x="69" y="813"/>
                  </a:lnTo>
                  <a:lnTo>
                    <a:pt x="78" y="824"/>
                  </a:lnTo>
                  <a:lnTo>
                    <a:pt x="95" y="841"/>
                  </a:lnTo>
                  <a:lnTo>
                    <a:pt x="98" y="850"/>
                  </a:lnTo>
                  <a:lnTo>
                    <a:pt x="98" y="857"/>
                  </a:lnTo>
                  <a:lnTo>
                    <a:pt x="100" y="862"/>
                  </a:lnTo>
                  <a:lnTo>
                    <a:pt x="108" y="868"/>
                  </a:lnTo>
                  <a:lnTo>
                    <a:pt x="114" y="868"/>
                  </a:lnTo>
                  <a:lnTo>
                    <a:pt x="116" y="872"/>
                  </a:lnTo>
                  <a:lnTo>
                    <a:pt x="119" y="872"/>
                  </a:lnTo>
                  <a:lnTo>
                    <a:pt x="122" y="870"/>
                  </a:lnTo>
                  <a:lnTo>
                    <a:pt x="123" y="868"/>
                  </a:lnTo>
                  <a:lnTo>
                    <a:pt x="124" y="854"/>
                  </a:lnTo>
                  <a:lnTo>
                    <a:pt x="138" y="854"/>
                  </a:lnTo>
                  <a:lnTo>
                    <a:pt x="150" y="859"/>
                  </a:lnTo>
                  <a:lnTo>
                    <a:pt x="144" y="864"/>
                  </a:lnTo>
                  <a:lnTo>
                    <a:pt x="138" y="865"/>
                  </a:lnTo>
                  <a:lnTo>
                    <a:pt x="133" y="870"/>
                  </a:lnTo>
                  <a:lnTo>
                    <a:pt x="134" y="876"/>
                  </a:lnTo>
                  <a:lnTo>
                    <a:pt x="144" y="894"/>
                  </a:lnTo>
                  <a:lnTo>
                    <a:pt x="145" y="899"/>
                  </a:lnTo>
                  <a:lnTo>
                    <a:pt x="137" y="893"/>
                  </a:lnTo>
                  <a:lnTo>
                    <a:pt x="130" y="886"/>
                  </a:lnTo>
                  <a:lnTo>
                    <a:pt x="129" y="881"/>
                  </a:lnTo>
                  <a:lnTo>
                    <a:pt x="124" y="880"/>
                  </a:lnTo>
                  <a:lnTo>
                    <a:pt x="123" y="887"/>
                  </a:lnTo>
                  <a:lnTo>
                    <a:pt x="124" y="894"/>
                  </a:lnTo>
                  <a:lnTo>
                    <a:pt x="129" y="905"/>
                  </a:lnTo>
                  <a:lnTo>
                    <a:pt x="133" y="925"/>
                  </a:lnTo>
                  <a:lnTo>
                    <a:pt x="143" y="934"/>
                  </a:lnTo>
                  <a:lnTo>
                    <a:pt x="155" y="936"/>
                  </a:lnTo>
                  <a:lnTo>
                    <a:pt x="161" y="946"/>
                  </a:lnTo>
                  <a:lnTo>
                    <a:pt x="161" y="958"/>
                  </a:lnTo>
                  <a:lnTo>
                    <a:pt x="155" y="963"/>
                  </a:lnTo>
                  <a:lnTo>
                    <a:pt x="155" y="977"/>
                  </a:lnTo>
                  <a:lnTo>
                    <a:pt x="157" y="980"/>
                  </a:lnTo>
                  <a:lnTo>
                    <a:pt x="180" y="1004"/>
                  </a:lnTo>
                  <a:lnTo>
                    <a:pt x="192" y="1023"/>
                  </a:lnTo>
                  <a:lnTo>
                    <a:pt x="207" y="1038"/>
                  </a:lnTo>
                  <a:lnTo>
                    <a:pt x="213" y="1042"/>
                  </a:lnTo>
                  <a:lnTo>
                    <a:pt x="214" y="1053"/>
                  </a:lnTo>
                  <a:lnTo>
                    <a:pt x="223" y="1056"/>
                  </a:lnTo>
                  <a:lnTo>
                    <a:pt x="227" y="1064"/>
                  </a:lnTo>
                  <a:lnTo>
                    <a:pt x="227" y="1066"/>
                  </a:lnTo>
                  <a:lnTo>
                    <a:pt x="226" y="1072"/>
                  </a:lnTo>
                  <a:lnTo>
                    <a:pt x="226" y="1081"/>
                  </a:lnTo>
                  <a:lnTo>
                    <a:pt x="229" y="1096"/>
                  </a:lnTo>
                  <a:lnTo>
                    <a:pt x="231" y="1099"/>
                  </a:lnTo>
                  <a:lnTo>
                    <a:pt x="238" y="1102"/>
                  </a:lnTo>
                  <a:lnTo>
                    <a:pt x="257" y="1104"/>
                  </a:lnTo>
                  <a:lnTo>
                    <a:pt x="268" y="1110"/>
                  </a:lnTo>
                  <a:lnTo>
                    <a:pt x="273" y="1108"/>
                  </a:lnTo>
                  <a:lnTo>
                    <a:pt x="280" y="1109"/>
                  </a:lnTo>
                  <a:lnTo>
                    <a:pt x="289" y="1114"/>
                  </a:lnTo>
                  <a:lnTo>
                    <a:pt x="299" y="1118"/>
                  </a:lnTo>
                  <a:lnTo>
                    <a:pt x="302" y="1124"/>
                  </a:lnTo>
                  <a:lnTo>
                    <a:pt x="318" y="1130"/>
                  </a:lnTo>
                  <a:lnTo>
                    <a:pt x="324" y="1134"/>
                  </a:lnTo>
                  <a:lnTo>
                    <a:pt x="328" y="1137"/>
                  </a:lnTo>
                  <a:lnTo>
                    <a:pt x="331" y="1131"/>
                  </a:lnTo>
                  <a:lnTo>
                    <a:pt x="336" y="1131"/>
                  </a:lnTo>
                  <a:lnTo>
                    <a:pt x="339" y="1134"/>
                  </a:lnTo>
                  <a:lnTo>
                    <a:pt x="348" y="1141"/>
                  </a:lnTo>
                  <a:lnTo>
                    <a:pt x="349" y="1151"/>
                  </a:lnTo>
                  <a:lnTo>
                    <a:pt x="350" y="1153"/>
                  </a:lnTo>
                  <a:lnTo>
                    <a:pt x="364" y="1155"/>
                  </a:lnTo>
                  <a:lnTo>
                    <a:pt x="376" y="1161"/>
                  </a:lnTo>
                  <a:lnTo>
                    <a:pt x="383" y="1167"/>
                  </a:lnTo>
                  <a:lnTo>
                    <a:pt x="397" y="1183"/>
                  </a:lnTo>
                  <a:lnTo>
                    <a:pt x="406" y="1192"/>
                  </a:lnTo>
                  <a:lnTo>
                    <a:pt x="412" y="1201"/>
                  </a:lnTo>
                  <a:lnTo>
                    <a:pt x="415" y="1227"/>
                  </a:lnTo>
                  <a:lnTo>
                    <a:pt x="417" y="1233"/>
                  </a:lnTo>
                  <a:lnTo>
                    <a:pt x="541" y="1223"/>
                  </a:lnTo>
                  <a:lnTo>
                    <a:pt x="542" y="1230"/>
                  </a:lnTo>
                  <a:lnTo>
                    <a:pt x="751" y="1307"/>
                  </a:lnTo>
                  <a:lnTo>
                    <a:pt x="854" y="1307"/>
                  </a:lnTo>
                  <a:lnTo>
                    <a:pt x="898" y="1307"/>
                  </a:lnTo>
                  <a:lnTo>
                    <a:pt x="899" y="1277"/>
                  </a:lnTo>
                  <a:lnTo>
                    <a:pt x="989" y="1276"/>
                  </a:lnTo>
                  <a:lnTo>
                    <a:pt x="999" y="1282"/>
                  </a:lnTo>
                  <a:lnTo>
                    <a:pt x="1004" y="1285"/>
                  </a:lnTo>
                  <a:lnTo>
                    <a:pt x="1011" y="1297"/>
                  </a:lnTo>
                  <a:lnTo>
                    <a:pt x="1023" y="1303"/>
                  </a:lnTo>
                  <a:lnTo>
                    <a:pt x="1032" y="1316"/>
                  </a:lnTo>
                  <a:lnTo>
                    <a:pt x="1052" y="1333"/>
                  </a:lnTo>
                  <a:lnTo>
                    <a:pt x="1081" y="1352"/>
                  </a:lnTo>
                  <a:lnTo>
                    <a:pt x="1095" y="1403"/>
                  </a:lnTo>
                  <a:lnTo>
                    <a:pt x="1109" y="1421"/>
                  </a:lnTo>
                  <a:lnTo>
                    <a:pt x="1128" y="1437"/>
                  </a:lnTo>
                  <a:lnTo>
                    <a:pt x="1152" y="1453"/>
                  </a:lnTo>
                  <a:lnTo>
                    <a:pt x="1176" y="1458"/>
                  </a:lnTo>
                  <a:lnTo>
                    <a:pt x="1199" y="1411"/>
                  </a:lnTo>
                  <a:lnTo>
                    <a:pt x="1202" y="1408"/>
                  </a:lnTo>
                  <a:lnTo>
                    <a:pt x="1213" y="1403"/>
                  </a:lnTo>
                  <a:lnTo>
                    <a:pt x="1224" y="1406"/>
                  </a:lnTo>
                  <a:lnTo>
                    <a:pt x="1269" y="1404"/>
                  </a:lnTo>
                  <a:lnTo>
                    <a:pt x="1277" y="1414"/>
                  </a:lnTo>
                  <a:lnTo>
                    <a:pt x="1294" y="1430"/>
                  </a:lnTo>
                  <a:lnTo>
                    <a:pt x="1300" y="1440"/>
                  </a:lnTo>
                  <a:lnTo>
                    <a:pt x="1311" y="1448"/>
                  </a:lnTo>
                  <a:lnTo>
                    <a:pt x="1331" y="1494"/>
                  </a:lnTo>
                  <a:lnTo>
                    <a:pt x="1347" y="1511"/>
                  </a:lnTo>
                  <a:lnTo>
                    <a:pt x="1355" y="1531"/>
                  </a:lnTo>
                  <a:lnTo>
                    <a:pt x="1372" y="1542"/>
                  </a:lnTo>
                  <a:lnTo>
                    <a:pt x="1387" y="1589"/>
                  </a:lnTo>
                  <a:lnTo>
                    <a:pt x="1404" y="1615"/>
                  </a:lnTo>
                  <a:lnTo>
                    <a:pt x="1421" y="1626"/>
                  </a:lnTo>
                  <a:lnTo>
                    <a:pt x="1435" y="1628"/>
                  </a:lnTo>
                  <a:lnTo>
                    <a:pt x="1450" y="1636"/>
                  </a:lnTo>
                  <a:lnTo>
                    <a:pt x="1477" y="1639"/>
                  </a:lnTo>
                  <a:lnTo>
                    <a:pt x="1495" y="1647"/>
                  </a:lnTo>
                  <a:lnTo>
                    <a:pt x="1512" y="1648"/>
                  </a:lnTo>
                  <a:lnTo>
                    <a:pt x="1514" y="1647"/>
                  </a:lnTo>
                  <a:lnTo>
                    <a:pt x="1509" y="1644"/>
                  </a:lnTo>
                  <a:lnTo>
                    <a:pt x="1505" y="1632"/>
                  </a:lnTo>
                  <a:lnTo>
                    <a:pt x="1503" y="1625"/>
                  </a:lnTo>
                  <a:lnTo>
                    <a:pt x="1501" y="1624"/>
                  </a:lnTo>
                  <a:lnTo>
                    <a:pt x="1495" y="1598"/>
                  </a:lnTo>
                  <a:lnTo>
                    <a:pt x="1494" y="1588"/>
                  </a:lnTo>
                  <a:lnTo>
                    <a:pt x="1499" y="1585"/>
                  </a:lnTo>
                  <a:lnTo>
                    <a:pt x="1499" y="1572"/>
                  </a:lnTo>
                  <a:lnTo>
                    <a:pt x="1498" y="1571"/>
                  </a:lnTo>
                  <a:lnTo>
                    <a:pt x="1491" y="1570"/>
                  </a:lnTo>
                  <a:lnTo>
                    <a:pt x="1489" y="1567"/>
                  </a:lnTo>
                  <a:lnTo>
                    <a:pt x="1490" y="1564"/>
                  </a:lnTo>
                  <a:lnTo>
                    <a:pt x="1498" y="1564"/>
                  </a:lnTo>
                  <a:lnTo>
                    <a:pt x="1500" y="1566"/>
                  </a:lnTo>
                  <a:lnTo>
                    <a:pt x="1505" y="1564"/>
                  </a:lnTo>
                  <a:lnTo>
                    <a:pt x="1506" y="1556"/>
                  </a:lnTo>
                  <a:lnTo>
                    <a:pt x="1506" y="1543"/>
                  </a:lnTo>
                  <a:lnTo>
                    <a:pt x="1501" y="1533"/>
                  </a:lnTo>
                  <a:lnTo>
                    <a:pt x="1516" y="1531"/>
                  </a:lnTo>
                  <a:lnTo>
                    <a:pt x="1521" y="1521"/>
                  </a:lnTo>
                  <a:lnTo>
                    <a:pt x="1520" y="1518"/>
                  </a:lnTo>
                  <a:lnTo>
                    <a:pt x="1515" y="1519"/>
                  </a:lnTo>
                  <a:lnTo>
                    <a:pt x="1515" y="1515"/>
                  </a:lnTo>
                  <a:lnTo>
                    <a:pt x="1525" y="1508"/>
                  </a:lnTo>
                  <a:lnTo>
                    <a:pt x="1528" y="1510"/>
                  </a:lnTo>
                  <a:lnTo>
                    <a:pt x="1533" y="1502"/>
                  </a:lnTo>
                  <a:lnTo>
                    <a:pt x="1534" y="1500"/>
                  </a:lnTo>
                  <a:lnTo>
                    <a:pt x="1537" y="1496"/>
                  </a:lnTo>
                  <a:lnTo>
                    <a:pt x="1547" y="1496"/>
                  </a:lnTo>
                  <a:lnTo>
                    <a:pt x="1550" y="1494"/>
                  </a:lnTo>
                  <a:lnTo>
                    <a:pt x="1552" y="1489"/>
                  </a:lnTo>
                  <a:lnTo>
                    <a:pt x="1546" y="1485"/>
                  </a:lnTo>
                  <a:lnTo>
                    <a:pt x="1546" y="1480"/>
                  </a:lnTo>
                  <a:lnTo>
                    <a:pt x="1547" y="1476"/>
                  </a:lnTo>
                  <a:lnTo>
                    <a:pt x="1552" y="1479"/>
                  </a:lnTo>
                  <a:lnTo>
                    <a:pt x="1555" y="1481"/>
                  </a:lnTo>
                  <a:lnTo>
                    <a:pt x="1557" y="1481"/>
                  </a:lnTo>
                  <a:lnTo>
                    <a:pt x="1557" y="1476"/>
                  </a:lnTo>
                  <a:lnTo>
                    <a:pt x="1558" y="1475"/>
                  </a:lnTo>
                  <a:lnTo>
                    <a:pt x="1559" y="1476"/>
                  </a:lnTo>
                  <a:lnTo>
                    <a:pt x="1563" y="1480"/>
                  </a:lnTo>
                  <a:lnTo>
                    <a:pt x="1564" y="1480"/>
                  </a:lnTo>
                  <a:lnTo>
                    <a:pt x="1566" y="1479"/>
                  </a:lnTo>
                  <a:lnTo>
                    <a:pt x="1569" y="1475"/>
                  </a:lnTo>
                  <a:lnTo>
                    <a:pt x="1570" y="1474"/>
                  </a:lnTo>
                  <a:lnTo>
                    <a:pt x="1571" y="1483"/>
                  </a:lnTo>
                  <a:lnTo>
                    <a:pt x="1587" y="1476"/>
                  </a:lnTo>
                  <a:lnTo>
                    <a:pt x="1590" y="1478"/>
                  </a:lnTo>
                  <a:lnTo>
                    <a:pt x="1590" y="1479"/>
                  </a:lnTo>
                  <a:lnTo>
                    <a:pt x="1585" y="1481"/>
                  </a:lnTo>
                  <a:lnTo>
                    <a:pt x="1575" y="1485"/>
                  </a:lnTo>
                  <a:lnTo>
                    <a:pt x="1566" y="1489"/>
                  </a:lnTo>
                  <a:lnTo>
                    <a:pt x="1565" y="1492"/>
                  </a:lnTo>
                  <a:lnTo>
                    <a:pt x="1568" y="1492"/>
                  </a:lnTo>
                  <a:lnTo>
                    <a:pt x="1584" y="1486"/>
                  </a:lnTo>
                  <a:lnTo>
                    <a:pt x="1598" y="1479"/>
                  </a:lnTo>
                  <a:lnTo>
                    <a:pt x="1606" y="1473"/>
                  </a:lnTo>
                  <a:lnTo>
                    <a:pt x="1619" y="1463"/>
                  </a:lnTo>
                  <a:lnTo>
                    <a:pt x="1622" y="1459"/>
                  </a:lnTo>
                  <a:lnTo>
                    <a:pt x="1628" y="1443"/>
                  </a:lnTo>
                  <a:lnTo>
                    <a:pt x="1629" y="1410"/>
                  </a:lnTo>
                  <a:lnTo>
                    <a:pt x="1632" y="1408"/>
                  </a:lnTo>
                  <a:lnTo>
                    <a:pt x="1635" y="1406"/>
                  </a:lnTo>
                  <a:lnTo>
                    <a:pt x="1638" y="1406"/>
                  </a:lnTo>
                  <a:lnTo>
                    <a:pt x="1638" y="1419"/>
                  </a:lnTo>
                  <a:lnTo>
                    <a:pt x="1645" y="1419"/>
                  </a:lnTo>
                  <a:lnTo>
                    <a:pt x="1643" y="1422"/>
                  </a:lnTo>
                  <a:lnTo>
                    <a:pt x="1636" y="1425"/>
                  </a:lnTo>
                  <a:lnTo>
                    <a:pt x="1639" y="1426"/>
                  </a:lnTo>
                  <a:lnTo>
                    <a:pt x="1659" y="1419"/>
                  </a:lnTo>
                  <a:lnTo>
                    <a:pt x="1671" y="1411"/>
                  </a:lnTo>
                  <a:lnTo>
                    <a:pt x="1688" y="1411"/>
                  </a:lnTo>
                  <a:lnTo>
                    <a:pt x="1719" y="1406"/>
                  </a:lnTo>
                  <a:lnTo>
                    <a:pt x="1740" y="1413"/>
                  </a:lnTo>
                  <a:lnTo>
                    <a:pt x="1751" y="1418"/>
                  </a:lnTo>
                  <a:lnTo>
                    <a:pt x="1763" y="1420"/>
                  </a:lnTo>
                  <a:lnTo>
                    <a:pt x="1775" y="1420"/>
                  </a:lnTo>
                  <a:lnTo>
                    <a:pt x="1781" y="1414"/>
                  </a:lnTo>
                  <a:lnTo>
                    <a:pt x="1781" y="1409"/>
                  </a:lnTo>
                  <a:lnTo>
                    <a:pt x="1784" y="1405"/>
                  </a:lnTo>
                  <a:lnTo>
                    <a:pt x="1794" y="1405"/>
                  </a:lnTo>
                  <a:lnTo>
                    <a:pt x="1810" y="1414"/>
                  </a:lnTo>
                  <a:lnTo>
                    <a:pt x="1816" y="1421"/>
                  </a:lnTo>
                  <a:lnTo>
                    <a:pt x="1822" y="1422"/>
                  </a:lnTo>
                  <a:lnTo>
                    <a:pt x="1833" y="1440"/>
                  </a:lnTo>
                  <a:lnTo>
                    <a:pt x="1845" y="1440"/>
                  </a:lnTo>
                  <a:lnTo>
                    <a:pt x="1848" y="1442"/>
                  </a:lnTo>
                  <a:lnTo>
                    <a:pt x="1856" y="1445"/>
                  </a:lnTo>
                  <a:lnTo>
                    <a:pt x="1864" y="1441"/>
                  </a:lnTo>
                  <a:lnTo>
                    <a:pt x="1870" y="1445"/>
                  </a:lnTo>
                  <a:lnTo>
                    <a:pt x="1875" y="1442"/>
                  </a:lnTo>
                  <a:lnTo>
                    <a:pt x="1880" y="1442"/>
                  </a:lnTo>
                  <a:lnTo>
                    <a:pt x="1890" y="1445"/>
                  </a:lnTo>
                  <a:lnTo>
                    <a:pt x="1897" y="1436"/>
                  </a:lnTo>
                  <a:lnTo>
                    <a:pt x="1898" y="1433"/>
                  </a:lnTo>
                  <a:lnTo>
                    <a:pt x="1897" y="1429"/>
                  </a:lnTo>
                  <a:lnTo>
                    <a:pt x="1899" y="1427"/>
                  </a:lnTo>
                  <a:lnTo>
                    <a:pt x="1904" y="1427"/>
                  </a:lnTo>
                  <a:lnTo>
                    <a:pt x="1912" y="1435"/>
                  </a:lnTo>
                  <a:lnTo>
                    <a:pt x="1923" y="1440"/>
                  </a:lnTo>
                  <a:lnTo>
                    <a:pt x="1934" y="1453"/>
                  </a:lnTo>
                  <a:lnTo>
                    <a:pt x="1937" y="1452"/>
                  </a:lnTo>
                  <a:lnTo>
                    <a:pt x="1945" y="1449"/>
                  </a:lnTo>
                  <a:lnTo>
                    <a:pt x="1946" y="1445"/>
                  </a:lnTo>
                  <a:lnTo>
                    <a:pt x="1941" y="1438"/>
                  </a:lnTo>
                  <a:lnTo>
                    <a:pt x="1925" y="1430"/>
                  </a:lnTo>
                  <a:lnTo>
                    <a:pt x="1918" y="1420"/>
                  </a:lnTo>
                  <a:lnTo>
                    <a:pt x="1918" y="1418"/>
                  </a:lnTo>
                  <a:lnTo>
                    <a:pt x="1923" y="1410"/>
                  </a:lnTo>
                  <a:lnTo>
                    <a:pt x="1934" y="1402"/>
                  </a:lnTo>
                  <a:lnTo>
                    <a:pt x="1936" y="1387"/>
                  </a:lnTo>
                  <a:lnTo>
                    <a:pt x="1934" y="1386"/>
                  </a:lnTo>
                  <a:lnTo>
                    <a:pt x="1933" y="1384"/>
                  </a:lnTo>
                  <a:lnTo>
                    <a:pt x="1920" y="1389"/>
                  </a:lnTo>
                  <a:lnTo>
                    <a:pt x="1914" y="1395"/>
                  </a:lnTo>
                  <a:lnTo>
                    <a:pt x="1910" y="1394"/>
                  </a:lnTo>
                  <a:lnTo>
                    <a:pt x="1908" y="1383"/>
                  </a:lnTo>
                  <a:lnTo>
                    <a:pt x="1905" y="1382"/>
                  </a:lnTo>
                  <a:lnTo>
                    <a:pt x="1902" y="1383"/>
                  </a:lnTo>
                  <a:lnTo>
                    <a:pt x="1893" y="1388"/>
                  </a:lnTo>
                  <a:lnTo>
                    <a:pt x="1883" y="1389"/>
                  </a:lnTo>
                  <a:lnTo>
                    <a:pt x="1876" y="1382"/>
                  </a:lnTo>
                  <a:lnTo>
                    <a:pt x="1878" y="1371"/>
                  </a:lnTo>
                  <a:lnTo>
                    <a:pt x="1891" y="1367"/>
                  </a:lnTo>
                  <a:lnTo>
                    <a:pt x="1905" y="1375"/>
                  </a:lnTo>
                  <a:lnTo>
                    <a:pt x="1921" y="1377"/>
                  </a:lnTo>
                  <a:lnTo>
                    <a:pt x="1934" y="1371"/>
                  </a:lnTo>
                  <a:lnTo>
                    <a:pt x="1942" y="1373"/>
                  </a:lnTo>
                  <a:lnTo>
                    <a:pt x="1953" y="1366"/>
                  </a:lnTo>
                  <a:lnTo>
                    <a:pt x="1987" y="1368"/>
                  </a:lnTo>
                  <a:lnTo>
                    <a:pt x="1995" y="1370"/>
                  </a:lnTo>
                  <a:lnTo>
                    <a:pt x="1999" y="1367"/>
                  </a:lnTo>
                  <a:lnTo>
                    <a:pt x="2007" y="1334"/>
                  </a:lnTo>
                  <a:lnTo>
                    <a:pt x="2010" y="1341"/>
                  </a:lnTo>
                  <a:lnTo>
                    <a:pt x="2010" y="1350"/>
                  </a:lnTo>
                  <a:lnTo>
                    <a:pt x="2012" y="1363"/>
                  </a:lnTo>
                  <a:lnTo>
                    <a:pt x="2012" y="1367"/>
                  </a:lnTo>
                  <a:lnTo>
                    <a:pt x="2010" y="1373"/>
                  </a:lnTo>
                  <a:lnTo>
                    <a:pt x="2011" y="1377"/>
                  </a:lnTo>
                  <a:lnTo>
                    <a:pt x="2020" y="1376"/>
                  </a:lnTo>
                  <a:lnTo>
                    <a:pt x="2041" y="1370"/>
                  </a:lnTo>
                  <a:lnTo>
                    <a:pt x="2049" y="1361"/>
                  </a:lnTo>
                  <a:lnTo>
                    <a:pt x="2054" y="1361"/>
                  </a:lnTo>
                  <a:lnTo>
                    <a:pt x="2059" y="1356"/>
                  </a:lnTo>
                  <a:lnTo>
                    <a:pt x="2061" y="1356"/>
                  </a:lnTo>
                  <a:lnTo>
                    <a:pt x="2061" y="1359"/>
                  </a:lnTo>
                  <a:lnTo>
                    <a:pt x="2058" y="1366"/>
                  </a:lnTo>
                  <a:lnTo>
                    <a:pt x="2065" y="1366"/>
                  </a:lnTo>
                  <a:lnTo>
                    <a:pt x="2087" y="1361"/>
                  </a:lnTo>
                  <a:lnTo>
                    <a:pt x="2098" y="1361"/>
                  </a:lnTo>
                  <a:lnTo>
                    <a:pt x="2103" y="1362"/>
                  </a:lnTo>
                  <a:lnTo>
                    <a:pt x="2102" y="1366"/>
                  </a:lnTo>
                  <a:lnTo>
                    <a:pt x="2100" y="1367"/>
                  </a:lnTo>
                  <a:lnTo>
                    <a:pt x="2100" y="1370"/>
                  </a:lnTo>
                  <a:lnTo>
                    <a:pt x="2107" y="1373"/>
                  </a:lnTo>
                  <a:lnTo>
                    <a:pt x="2117" y="1377"/>
                  </a:lnTo>
                  <a:lnTo>
                    <a:pt x="2143" y="1392"/>
                  </a:lnTo>
                  <a:lnTo>
                    <a:pt x="2147" y="1397"/>
                  </a:lnTo>
                  <a:lnTo>
                    <a:pt x="2152" y="1406"/>
                  </a:lnTo>
                  <a:lnTo>
                    <a:pt x="2157" y="1410"/>
                  </a:lnTo>
                  <a:lnTo>
                    <a:pt x="2171" y="1406"/>
                  </a:lnTo>
                  <a:lnTo>
                    <a:pt x="2186" y="1404"/>
                  </a:lnTo>
                  <a:lnTo>
                    <a:pt x="2199" y="1397"/>
                  </a:lnTo>
                  <a:lnTo>
                    <a:pt x="2205" y="1397"/>
                  </a:lnTo>
                  <a:lnTo>
                    <a:pt x="2206" y="1397"/>
                  </a:lnTo>
                  <a:lnTo>
                    <a:pt x="2208" y="1390"/>
                  </a:lnTo>
                  <a:lnTo>
                    <a:pt x="2213" y="1387"/>
                  </a:lnTo>
                  <a:lnTo>
                    <a:pt x="2221" y="1387"/>
                  </a:lnTo>
                  <a:lnTo>
                    <a:pt x="2226" y="1387"/>
                  </a:lnTo>
                  <a:lnTo>
                    <a:pt x="2236" y="1390"/>
                  </a:lnTo>
                  <a:lnTo>
                    <a:pt x="2243" y="1398"/>
                  </a:lnTo>
                  <a:lnTo>
                    <a:pt x="2253" y="1409"/>
                  </a:lnTo>
                  <a:lnTo>
                    <a:pt x="2258" y="1411"/>
                  </a:lnTo>
                  <a:lnTo>
                    <a:pt x="2259" y="1421"/>
                  </a:lnTo>
                  <a:lnTo>
                    <a:pt x="2264" y="1424"/>
                  </a:lnTo>
                  <a:lnTo>
                    <a:pt x="2274" y="1437"/>
                  </a:lnTo>
                  <a:lnTo>
                    <a:pt x="2280" y="1441"/>
                  </a:lnTo>
                  <a:lnTo>
                    <a:pt x="2292" y="1446"/>
                  </a:lnTo>
                  <a:lnTo>
                    <a:pt x="2295" y="1449"/>
                  </a:lnTo>
                  <a:lnTo>
                    <a:pt x="2296" y="1457"/>
                  </a:lnTo>
                  <a:lnTo>
                    <a:pt x="2297" y="1476"/>
                  </a:lnTo>
                  <a:lnTo>
                    <a:pt x="2292" y="1511"/>
                  </a:lnTo>
                  <a:lnTo>
                    <a:pt x="2292" y="1517"/>
                  </a:lnTo>
                  <a:lnTo>
                    <a:pt x="2295" y="1527"/>
                  </a:lnTo>
                  <a:lnTo>
                    <a:pt x="2295" y="1528"/>
                  </a:lnTo>
                  <a:lnTo>
                    <a:pt x="2300" y="1528"/>
                  </a:lnTo>
                  <a:lnTo>
                    <a:pt x="2301" y="1518"/>
                  </a:lnTo>
                  <a:lnTo>
                    <a:pt x="2305" y="1521"/>
                  </a:lnTo>
                  <a:lnTo>
                    <a:pt x="2308" y="1524"/>
                  </a:lnTo>
                  <a:lnTo>
                    <a:pt x="2305" y="1537"/>
                  </a:lnTo>
                  <a:lnTo>
                    <a:pt x="2303" y="1545"/>
                  </a:lnTo>
                  <a:lnTo>
                    <a:pt x="2305" y="1556"/>
                  </a:lnTo>
                  <a:lnTo>
                    <a:pt x="2310" y="1566"/>
                  </a:lnTo>
                  <a:lnTo>
                    <a:pt x="2323" y="1587"/>
                  </a:lnTo>
                  <a:lnTo>
                    <a:pt x="2326" y="1587"/>
                  </a:lnTo>
                  <a:lnTo>
                    <a:pt x="2333" y="1585"/>
                  </a:lnTo>
                  <a:lnTo>
                    <a:pt x="2335" y="1602"/>
                  </a:lnTo>
                  <a:lnTo>
                    <a:pt x="2340" y="1601"/>
                  </a:lnTo>
                  <a:lnTo>
                    <a:pt x="2340" y="1601"/>
                  </a:lnTo>
                  <a:lnTo>
                    <a:pt x="2338" y="1605"/>
                  </a:lnTo>
                  <a:lnTo>
                    <a:pt x="2337" y="1609"/>
                  </a:lnTo>
                  <a:lnTo>
                    <a:pt x="2345" y="1623"/>
                  </a:lnTo>
                  <a:lnTo>
                    <a:pt x="2349" y="1635"/>
                  </a:lnTo>
                  <a:lnTo>
                    <a:pt x="2353" y="1641"/>
                  </a:lnTo>
                  <a:lnTo>
                    <a:pt x="2358" y="1647"/>
                  </a:lnTo>
                  <a:lnTo>
                    <a:pt x="2366" y="1647"/>
                  </a:lnTo>
                  <a:lnTo>
                    <a:pt x="2371" y="1653"/>
                  </a:lnTo>
                  <a:lnTo>
                    <a:pt x="2381" y="1674"/>
                  </a:lnTo>
                  <a:lnTo>
                    <a:pt x="2381" y="1688"/>
                  </a:lnTo>
                  <a:lnTo>
                    <a:pt x="2382" y="1690"/>
                  </a:lnTo>
                  <a:lnTo>
                    <a:pt x="2386" y="1693"/>
                  </a:lnTo>
                  <a:lnTo>
                    <a:pt x="2399" y="1693"/>
                  </a:lnTo>
                  <a:lnTo>
                    <a:pt x="2409" y="1690"/>
                  </a:lnTo>
                  <a:lnTo>
                    <a:pt x="2421" y="1684"/>
                  </a:lnTo>
                  <a:lnTo>
                    <a:pt x="2429" y="1688"/>
                  </a:lnTo>
                  <a:lnTo>
                    <a:pt x="2432" y="1680"/>
                  </a:lnTo>
                  <a:lnTo>
                    <a:pt x="2429" y="1677"/>
                  </a:lnTo>
                  <a:lnTo>
                    <a:pt x="2434" y="1657"/>
                  </a:lnTo>
                  <a:lnTo>
                    <a:pt x="2440" y="1636"/>
                  </a:lnTo>
                  <a:lnTo>
                    <a:pt x="2442" y="1617"/>
                  </a:lnTo>
                  <a:lnTo>
                    <a:pt x="2440" y="1597"/>
                  </a:lnTo>
                  <a:lnTo>
                    <a:pt x="2441" y="1583"/>
                  </a:lnTo>
                  <a:lnTo>
                    <a:pt x="2424" y="1539"/>
                  </a:lnTo>
                  <a:lnTo>
                    <a:pt x="2414" y="1522"/>
                  </a:lnTo>
                  <a:lnTo>
                    <a:pt x="2412" y="1508"/>
                  </a:lnTo>
                  <a:lnTo>
                    <a:pt x="2414" y="1492"/>
                  </a:lnTo>
                  <a:lnTo>
                    <a:pt x="2412" y="1483"/>
                  </a:lnTo>
                  <a:lnTo>
                    <a:pt x="2404" y="1469"/>
                  </a:lnTo>
                  <a:lnTo>
                    <a:pt x="2387" y="1441"/>
                  </a:lnTo>
                  <a:lnTo>
                    <a:pt x="2374" y="1400"/>
                  </a:lnTo>
                  <a:lnTo>
                    <a:pt x="2362" y="1354"/>
                  </a:lnTo>
                  <a:lnTo>
                    <a:pt x="2365" y="1348"/>
                  </a:lnTo>
                  <a:lnTo>
                    <a:pt x="2365" y="1332"/>
                  </a:lnTo>
                  <a:lnTo>
                    <a:pt x="2371" y="1322"/>
                  </a:lnTo>
                  <a:lnTo>
                    <a:pt x="2374" y="1311"/>
                  </a:lnTo>
                  <a:lnTo>
                    <a:pt x="2377" y="1302"/>
                  </a:lnTo>
                  <a:lnTo>
                    <a:pt x="2389" y="1274"/>
                  </a:lnTo>
                  <a:lnTo>
                    <a:pt x="2396" y="1264"/>
                  </a:lnTo>
                  <a:lnTo>
                    <a:pt x="2398" y="1264"/>
                  </a:lnTo>
                  <a:lnTo>
                    <a:pt x="2398" y="1259"/>
                  </a:lnTo>
                  <a:lnTo>
                    <a:pt x="2399" y="1257"/>
                  </a:lnTo>
                  <a:lnTo>
                    <a:pt x="2408" y="1252"/>
                  </a:lnTo>
                  <a:lnTo>
                    <a:pt x="2413" y="1252"/>
                  </a:lnTo>
                  <a:lnTo>
                    <a:pt x="2417" y="1247"/>
                  </a:lnTo>
                  <a:lnTo>
                    <a:pt x="2414" y="1242"/>
                  </a:lnTo>
                  <a:lnTo>
                    <a:pt x="2409" y="1234"/>
                  </a:lnTo>
                  <a:lnTo>
                    <a:pt x="2409" y="1232"/>
                  </a:lnTo>
                  <a:lnTo>
                    <a:pt x="2409" y="1230"/>
                  </a:lnTo>
                  <a:lnTo>
                    <a:pt x="2425" y="1228"/>
                  </a:lnTo>
                  <a:lnTo>
                    <a:pt x="2441" y="1230"/>
                  </a:lnTo>
                  <a:lnTo>
                    <a:pt x="2446" y="1228"/>
                  </a:lnTo>
                  <a:lnTo>
                    <a:pt x="2468" y="1210"/>
                  </a:lnTo>
                  <a:lnTo>
                    <a:pt x="2471" y="1210"/>
                  </a:lnTo>
                  <a:lnTo>
                    <a:pt x="2475" y="1206"/>
                  </a:lnTo>
                  <a:lnTo>
                    <a:pt x="2478" y="1199"/>
                  </a:lnTo>
                  <a:lnTo>
                    <a:pt x="2487" y="1196"/>
                  </a:lnTo>
                  <a:lnTo>
                    <a:pt x="2493" y="1192"/>
                  </a:lnTo>
                  <a:lnTo>
                    <a:pt x="2495" y="1185"/>
                  </a:lnTo>
                  <a:lnTo>
                    <a:pt x="2493" y="1179"/>
                  </a:lnTo>
                  <a:lnTo>
                    <a:pt x="2499" y="1174"/>
                  </a:lnTo>
                  <a:lnTo>
                    <a:pt x="2505" y="1163"/>
                  </a:lnTo>
                  <a:lnTo>
                    <a:pt x="2512" y="1156"/>
                  </a:lnTo>
                  <a:lnTo>
                    <a:pt x="2526" y="1150"/>
                  </a:lnTo>
                  <a:lnTo>
                    <a:pt x="2527" y="1145"/>
                  </a:lnTo>
                  <a:lnTo>
                    <a:pt x="2533" y="1144"/>
                  </a:lnTo>
                  <a:lnTo>
                    <a:pt x="2550" y="1141"/>
                  </a:lnTo>
                  <a:lnTo>
                    <a:pt x="2569" y="1133"/>
                  </a:lnTo>
                  <a:lnTo>
                    <a:pt x="2571" y="1126"/>
                  </a:lnTo>
                  <a:lnTo>
                    <a:pt x="2574" y="1123"/>
                  </a:lnTo>
                  <a:lnTo>
                    <a:pt x="2579" y="1118"/>
                  </a:lnTo>
                  <a:lnTo>
                    <a:pt x="2585" y="1109"/>
                  </a:lnTo>
                  <a:lnTo>
                    <a:pt x="2592" y="1103"/>
                  </a:lnTo>
                  <a:lnTo>
                    <a:pt x="2611" y="1094"/>
                  </a:lnTo>
                  <a:lnTo>
                    <a:pt x="2631" y="1093"/>
                  </a:lnTo>
                  <a:lnTo>
                    <a:pt x="2646" y="1083"/>
                  </a:lnTo>
                  <a:lnTo>
                    <a:pt x="2649" y="1079"/>
                  </a:lnTo>
                  <a:lnTo>
                    <a:pt x="2649" y="1071"/>
                  </a:lnTo>
                  <a:lnTo>
                    <a:pt x="2640" y="1069"/>
                  </a:lnTo>
                  <a:lnTo>
                    <a:pt x="2635" y="1071"/>
                  </a:lnTo>
                  <a:lnTo>
                    <a:pt x="2634" y="1074"/>
                  </a:lnTo>
                  <a:lnTo>
                    <a:pt x="2634" y="1071"/>
                  </a:lnTo>
                  <a:lnTo>
                    <a:pt x="2634" y="1065"/>
                  </a:lnTo>
                  <a:lnTo>
                    <a:pt x="2639" y="1061"/>
                  </a:lnTo>
                  <a:lnTo>
                    <a:pt x="2640" y="1056"/>
                  </a:lnTo>
                  <a:lnTo>
                    <a:pt x="2645" y="1053"/>
                  </a:lnTo>
                  <a:lnTo>
                    <a:pt x="2641" y="1048"/>
                  </a:lnTo>
                  <a:lnTo>
                    <a:pt x="2625" y="1042"/>
                  </a:lnTo>
                  <a:lnTo>
                    <a:pt x="2639" y="1042"/>
                  </a:lnTo>
                  <a:lnTo>
                    <a:pt x="2645" y="1037"/>
                  </a:lnTo>
                  <a:lnTo>
                    <a:pt x="2647" y="1043"/>
                  </a:lnTo>
                  <a:lnTo>
                    <a:pt x="2651" y="1043"/>
                  </a:lnTo>
                  <a:lnTo>
                    <a:pt x="2655" y="1048"/>
                  </a:lnTo>
                  <a:lnTo>
                    <a:pt x="2665" y="1048"/>
                  </a:lnTo>
                  <a:lnTo>
                    <a:pt x="2671" y="1044"/>
                  </a:lnTo>
                  <a:lnTo>
                    <a:pt x="2679" y="1032"/>
                  </a:lnTo>
                  <a:lnTo>
                    <a:pt x="2686" y="1028"/>
                  </a:lnTo>
                  <a:lnTo>
                    <a:pt x="2686" y="1020"/>
                  </a:lnTo>
                  <a:lnTo>
                    <a:pt x="2684" y="1013"/>
                  </a:lnTo>
                  <a:lnTo>
                    <a:pt x="2679" y="1007"/>
                  </a:lnTo>
                  <a:lnTo>
                    <a:pt x="2674" y="1012"/>
                  </a:lnTo>
                  <a:lnTo>
                    <a:pt x="2670" y="1023"/>
                  </a:lnTo>
                  <a:lnTo>
                    <a:pt x="2670" y="1023"/>
                  </a:lnTo>
                  <a:lnTo>
                    <a:pt x="2667" y="1018"/>
                  </a:lnTo>
                  <a:lnTo>
                    <a:pt x="2666" y="1006"/>
                  </a:lnTo>
                  <a:lnTo>
                    <a:pt x="2641" y="1010"/>
                  </a:lnTo>
                  <a:lnTo>
                    <a:pt x="2635" y="1008"/>
                  </a:lnTo>
                  <a:lnTo>
                    <a:pt x="2634" y="1001"/>
                  </a:lnTo>
                  <a:lnTo>
                    <a:pt x="2634" y="986"/>
                  </a:lnTo>
                  <a:lnTo>
                    <a:pt x="2635" y="984"/>
                  </a:lnTo>
                  <a:lnTo>
                    <a:pt x="2639" y="997"/>
                  </a:lnTo>
                  <a:lnTo>
                    <a:pt x="2643" y="1000"/>
                  </a:lnTo>
                  <a:lnTo>
                    <a:pt x="2647" y="1000"/>
                  </a:lnTo>
                  <a:lnTo>
                    <a:pt x="2662" y="991"/>
                  </a:lnTo>
                  <a:lnTo>
                    <a:pt x="2666" y="993"/>
                  </a:lnTo>
                  <a:lnTo>
                    <a:pt x="2666" y="989"/>
                  </a:lnTo>
                  <a:lnTo>
                    <a:pt x="2672" y="991"/>
                  </a:lnTo>
                  <a:lnTo>
                    <a:pt x="2678" y="991"/>
                  </a:lnTo>
                  <a:lnTo>
                    <a:pt x="2682" y="999"/>
                  </a:lnTo>
                  <a:lnTo>
                    <a:pt x="2682" y="997"/>
                  </a:lnTo>
                  <a:lnTo>
                    <a:pt x="2679" y="990"/>
                  </a:lnTo>
                  <a:lnTo>
                    <a:pt x="2677" y="984"/>
                  </a:lnTo>
                  <a:lnTo>
                    <a:pt x="2674" y="975"/>
                  </a:lnTo>
                  <a:lnTo>
                    <a:pt x="2673" y="973"/>
                  </a:lnTo>
                  <a:lnTo>
                    <a:pt x="2676" y="957"/>
                  </a:lnTo>
                  <a:lnTo>
                    <a:pt x="2674" y="943"/>
                  </a:lnTo>
                  <a:lnTo>
                    <a:pt x="2657" y="938"/>
                  </a:lnTo>
                  <a:lnTo>
                    <a:pt x="2655" y="940"/>
                  </a:lnTo>
                  <a:lnTo>
                    <a:pt x="2654" y="942"/>
                  </a:lnTo>
                  <a:lnTo>
                    <a:pt x="2647" y="940"/>
                  </a:lnTo>
                  <a:lnTo>
                    <a:pt x="2643" y="936"/>
                  </a:lnTo>
                  <a:lnTo>
                    <a:pt x="2643" y="931"/>
                  </a:lnTo>
                  <a:lnTo>
                    <a:pt x="2652" y="931"/>
                  </a:lnTo>
                  <a:lnTo>
                    <a:pt x="2657" y="929"/>
                  </a:lnTo>
                  <a:lnTo>
                    <a:pt x="2656" y="925"/>
                  </a:lnTo>
                  <a:lnTo>
                    <a:pt x="2651" y="923"/>
                  </a:lnTo>
                  <a:lnTo>
                    <a:pt x="2649" y="916"/>
                  </a:lnTo>
                  <a:lnTo>
                    <a:pt x="2649" y="913"/>
                  </a:lnTo>
                  <a:lnTo>
                    <a:pt x="2654" y="910"/>
                  </a:lnTo>
                  <a:lnTo>
                    <a:pt x="2657" y="910"/>
                  </a:lnTo>
                  <a:lnTo>
                    <a:pt x="2654" y="903"/>
                  </a:lnTo>
                  <a:lnTo>
                    <a:pt x="2649" y="899"/>
                  </a:lnTo>
                  <a:lnTo>
                    <a:pt x="2647" y="892"/>
                  </a:lnTo>
                  <a:lnTo>
                    <a:pt x="2647" y="891"/>
                  </a:lnTo>
                  <a:lnTo>
                    <a:pt x="2651" y="889"/>
                  </a:lnTo>
                  <a:lnTo>
                    <a:pt x="2654" y="877"/>
                  </a:lnTo>
                  <a:lnTo>
                    <a:pt x="2654" y="871"/>
                  </a:lnTo>
                  <a:lnTo>
                    <a:pt x="2647" y="864"/>
                  </a:lnTo>
                  <a:lnTo>
                    <a:pt x="2635" y="857"/>
                  </a:lnTo>
                  <a:lnTo>
                    <a:pt x="2625" y="855"/>
                  </a:lnTo>
                  <a:lnTo>
                    <a:pt x="2616" y="846"/>
                  </a:lnTo>
                  <a:lnTo>
                    <a:pt x="2598" y="838"/>
                  </a:lnTo>
                  <a:lnTo>
                    <a:pt x="2597" y="835"/>
                  </a:lnTo>
                  <a:lnTo>
                    <a:pt x="2597" y="832"/>
                  </a:lnTo>
                  <a:lnTo>
                    <a:pt x="2600" y="825"/>
                  </a:lnTo>
                  <a:lnTo>
                    <a:pt x="2604" y="824"/>
                  </a:lnTo>
                  <a:lnTo>
                    <a:pt x="2604" y="827"/>
                  </a:lnTo>
                  <a:lnTo>
                    <a:pt x="2601" y="833"/>
                  </a:lnTo>
                  <a:lnTo>
                    <a:pt x="2603" y="835"/>
                  </a:lnTo>
                  <a:lnTo>
                    <a:pt x="2611" y="837"/>
                  </a:lnTo>
                  <a:lnTo>
                    <a:pt x="2622" y="843"/>
                  </a:lnTo>
                  <a:lnTo>
                    <a:pt x="2628" y="843"/>
                  </a:lnTo>
                  <a:lnTo>
                    <a:pt x="2631" y="846"/>
                  </a:lnTo>
                  <a:lnTo>
                    <a:pt x="2639" y="849"/>
                  </a:lnTo>
                  <a:lnTo>
                    <a:pt x="2644" y="854"/>
                  </a:lnTo>
                  <a:lnTo>
                    <a:pt x="2651" y="857"/>
                  </a:lnTo>
                  <a:lnTo>
                    <a:pt x="2646" y="841"/>
                  </a:lnTo>
                  <a:lnTo>
                    <a:pt x="2640" y="835"/>
                  </a:lnTo>
                  <a:lnTo>
                    <a:pt x="2645" y="834"/>
                  </a:lnTo>
                  <a:lnTo>
                    <a:pt x="2645" y="833"/>
                  </a:lnTo>
                  <a:lnTo>
                    <a:pt x="2643" y="828"/>
                  </a:lnTo>
                  <a:lnTo>
                    <a:pt x="2641" y="816"/>
                  </a:lnTo>
                  <a:lnTo>
                    <a:pt x="2644" y="790"/>
                  </a:lnTo>
                  <a:lnTo>
                    <a:pt x="2641" y="781"/>
                  </a:lnTo>
                  <a:lnTo>
                    <a:pt x="2649" y="778"/>
                  </a:lnTo>
                  <a:lnTo>
                    <a:pt x="2662" y="767"/>
                  </a:lnTo>
                  <a:lnTo>
                    <a:pt x="2666" y="760"/>
                  </a:lnTo>
                  <a:lnTo>
                    <a:pt x="2668" y="755"/>
                  </a:lnTo>
                  <a:lnTo>
                    <a:pt x="2671" y="755"/>
                  </a:lnTo>
                  <a:lnTo>
                    <a:pt x="2673" y="758"/>
                  </a:lnTo>
                  <a:lnTo>
                    <a:pt x="2674" y="760"/>
                  </a:lnTo>
                  <a:lnTo>
                    <a:pt x="2672" y="767"/>
                  </a:lnTo>
                  <a:lnTo>
                    <a:pt x="2670" y="770"/>
                  </a:lnTo>
                  <a:lnTo>
                    <a:pt x="2665" y="773"/>
                  </a:lnTo>
                  <a:lnTo>
                    <a:pt x="2661" y="778"/>
                  </a:lnTo>
                  <a:lnTo>
                    <a:pt x="2661" y="782"/>
                  </a:lnTo>
                  <a:lnTo>
                    <a:pt x="2663" y="789"/>
                  </a:lnTo>
                  <a:lnTo>
                    <a:pt x="2662" y="792"/>
                  </a:lnTo>
                  <a:lnTo>
                    <a:pt x="2655" y="801"/>
                  </a:lnTo>
                  <a:lnTo>
                    <a:pt x="2656" y="803"/>
                  </a:lnTo>
                  <a:lnTo>
                    <a:pt x="2662" y="803"/>
                  </a:lnTo>
                  <a:lnTo>
                    <a:pt x="2663" y="806"/>
                  </a:lnTo>
                  <a:lnTo>
                    <a:pt x="2663" y="812"/>
                  </a:lnTo>
                  <a:lnTo>
                    <a:pt x="2663" y="821"/>
                  </a:lnTo>
                  <a:lnTo>
                    <a:pt x="2660" y="823"/>
                  </a:lnTo>
                  <a:lnTo>
                    <a:pt x="2657" y="827"/>
                  </a:lnTo>
                  <a:lnTo>
                    <a:pt x="2656" y="832"/>
                  </a:lnTo>
                  <a:lnTo>
                    <a:pt x="2657" y="838"/>
                  </a:lnTo>
                  <a:lnTo>
                    <a:pt x="2663" y="845"/>
                  </a:lnTo>
                  <a:lnTo>
                    <a:pt x="2672" y="846"/>
                  </a:lnTo>
                  <a:lnTo>
                    <a:pt x="2676" y="848"/>
                  </a:lnTo>
                  <a:lnTo>
                    <a:pt x="2681" y="859"/>
                  </a:lnTo>
                  <a:lnTo>
                    <a:pt x="2682" y="865"/>
                  </a:lnTo>
                  <a:lnTo>
                    <a:pt x="2683" y="867"/>
                  </a:lnTo>
                  <a:lnTo>
                    <a:pt x="2688" y="870"/>
                  </a:lnTo>
                  <a:lnTo>
                    <a:pt x="2687" y="876"/>
                  </a:lnTo>
                  <a:lnTo>
                    <a:pt x="2682" y="877"/>
                  </a:lnTo>
                  <a:lnTo>
                    <a:pt x="2679" y="881"/>
                  </a:lnTo>
                  <a:lnTo>
                    <a:pt x="2671" y="903"/>
                  </a:lnTo>
                  <a:lnTo>
                    <a:pt x="2671" y="911"/>
                  </a:lnTo>
                  <a:lnTo>
                    <a:pt x="2672" y="923"/>
                  </a:lnTo>
                  <a:lnTo>
                    <a:pt x="2674" y="925"/>
                  </a:lnTo>
                  <a:lnTo>
                    <a:pt x="2679" y="924"/>
                  </a:lnTo>
                  <a:lnTo>
                    <a:pt x="2683" y="921"/>
                  </a:lnTo>
                  <a:lnTo>
                    <a:pt x="2686" y="916"/>
                  </a:lnTo>
                  <a:lnTo>
                    <a:pt x="2693" y="892"/>
                  </a:lnTo>
                  <a:lnTo>
                    <a:pt x="2709" y="862"/>
                  </a:lnTo>
                  <a:lnTo>
                    <a:pt x="2709" y="854"/>
                  </a:lnTo>
                  <a:lnTo>
                    <a:pt x="2717" y="843"/>
                  </a:lnTo>
                  <a:lnTo>
                    <a:pt x="2720" y="834"/>
                  </a:lnTo>
                  <a:lnTo>
                    <a:pt x="2722" y="828"/>
                  </a:lnTo>
                  <a:lnTo>
                    <a:pt x="2717" y="811"/>
                  </a:lnTo>
                  <a:lnTo>
                    <a:pt x="2708" y="796"/>
                  </a:lnTo>
                  <a:lnTo>
                    <a:pt x="2694" y="771"/>
                  </a:lnTo>
                  <a:lnTo>
                    <a:pt x="2692" y="763"/>
                  </a:lnTo>
                  <a:lnTo>
                    <a:pt x="2694" y="757"/>
                  </a:lnTo>
                  <a:lnTo>
                    <a:pt x="2700" y="764"/>
                  </a:lnTo>
                  <a:lnTo>
                    <a:pt x="2708" y="773"/>
                  </a:lnTo>
                  <a:lnTo>
                    <a:pt x="2715" y="775"/>
                  </a:lnTo>
                  <a:lnTo>
                    <a:pt x="2721" y="780"/>
                  </a:lnTo>
                  <a:lnTo>
                    <a:pt x="2732" y="781"/>
                  </a:lnTo>
                  <a:lnTo>
                    <a:pt x="2731" y="795"/>
                  </a:lnTo>
                  <a:lnTo>
                    <a:pt x="2732" y="797"/>
                  </a:lnTo>
                  <a:lnTo>
                    <a:pt x="2740" y="790"/>
                  </a:lnTo>
                  <a:lnTo>
                    <a:pt x="2751" y="773"/>
                  </a:lnTo>
                  <a:lnTo>
                    <a:pt x="2758" y="765"/>
                  </a:lnTo>
                  <a:lnTo>
                    <a:pt x="2762" y="759"/>
                  </a:lnTo>
                  <a:lnTo>
                    <a:pt x="2762" y="754"/>
                  </a:lnTo>
                  <a:lnTo>
                    <a:pt x="2767" y="752"/>
                  </a:lnTo>
                  <a:lnTo>
                    <a:pt x="2769" y="749"/>
                  </a:lnTo>
                  <a:lnTo>
                    <a:pt x="2773" y="730"/>
                  </a:lnTo>
                  <a:lnTo>
                    <a:pt x="2774" y="727"/>
                  </a:lnTo>
                  <a:lnTo>
                    <a:pt x="2776" y="728"/>
                  </a:lnTo>
                  <a:lnTo>
                    <a:pt x="2779" y="727"/>
                  </a:lnTo>
                  <a:lnTo>
                    <a:pt x="2783" y="712"/>
                  </a:lnTo>
                  <a:lnTo>
                    <a:pt x="2784" y="708"/>
                  </a:lnTo>
                  <a:lnTo>
                    <a:pt x="2781" y="703"/>
                  </a:lnTo>
                  <a:lnTo>
                    <a:pt x="2776" y="697"/>
                  </a:lnTo>
                  <a:lnTo>
                    <a:pt x="2769" y="693"/>
                  </a:lnTo>
                  <a:lnTo>
                    <a:pt x="2769" y="690"/>
                  </a:lnTo>
                  <a:lnTo>
                    <a:pt x="2769" y="687"/>
                  </a:lnTo>
                  <a:lnTo>
                    <a:pt x="2773" y="678"/>
                  </a:lnTo>
                  <a:lnTo>
                    <a:pt x="2775" y="674"/>
                  </a:lnTo>
                  <a:lnTo>
                    <a:pt x="2785" y="662"/>
                  </a:lnTo>
                  <a:lnTo>
                    <a:pt x="2790" y="662"/>
                  </a:lnTo>
                  <a:lnTo>
                    <a:pt x="2796" y="652"/>
                  </a:lnTo>
                  <a:lnTo>
                    <a:pt x="2807" y="650"/>
                  </a:lnTo>
                  <a:lnTo>
                    <a:pt x="2819" y="644"/>
                  </a:lnTo>
                  <a:lnTo>
                    <a:pt x="2830" y="641"/>
                  </a:lnTo>
                  <a:lnTo>
                    <a:pt x="2835" y="635"/>
                  </a:lnTo>
                  <a:lnTo>
                    <a:pt x="2843" y="631"/>
                  </a:lnTo>
                  <a:lnTo>
                    <a:pt x="2856" y="634"/>
                  </a:lnTo>
                  <a:lnTo>
                    <a:pt x="2869" y="631"/>
                  </a:lnTo>
                  <a:lnTo>
                    <a:pt x="2894" y="630"/>
                  </a:lnTo>
                  <a:lnTo>
                    <a:pt x="2913" y="625"/>
                  </a:lnTo>
                  <a:lnTo>
                    <a:pt x="2918" y="623"/>
                  </a:lnTo>
                  <a:lnTo>
                    <a:pt x="2923" y="619"/>
                  </a:lnTo>
                  <a:lnTo>
                    <a:pt x="2929" y="604"/>
                  </a:lnTo>
                  <a:lnTo>
                    <a:pt x="2931" y="602"/>
                  </a:lnTo>
                  <a:lnTo>
                    <a:pt x="2936" y="604"/>
                  </a:lnTo>
                  <a:lnTo>
                    <a:pt x="2937" y="614"/>
                  </a:lnTo>
                  <a:lnTo>
                    <a:pt x="2941" y="614"/>
                  </a:lnTo>
                  <a:lnTo>
                    <a:pt x="2948" y="613"/>
                  </a:lnTo>
                  <a:lnTo>
                    <a:pt x="2963" y="604"/>
                  </a:lnTo>
                  <a:lnTo>
                    <a:pt x="2967" y="604"/>
                  </a:lnTo>
                  <a:lnTo>
                    <a:pt x="2969" y="612"/>
                  </a:lnTo>
                  <a:lnTo>
                    <a:pt x="2974" y="613"/>
                  </a:lnTo>
                  <a:lnTo>
                    <a:pt x="2987" y="608"/>
                  </a:lnTo>
                  <a:lnTo>
                    <a:pt x="2993" y="609"/>
                  </a:lnTo>
                  <a:lnTo>
                    <a:pt x="3004" y="602"/>
                  </a:lnTo>
                  <a:lnTo>
                    <a:pt x="3006" y="599"/>
                  </a:lnTo>
                  <a:lnTo>
                    <a:pt x="3004" y="586"/>
                  </a:lnTo>
                  <a:lnTo>
                    <a:pt x="3002" y="583"/>
                  </a:lnTo>
                  <a:lnTo>
                    <a:pt x="3000" y="583"/>
                  </a:lnTo>
                  <a:lnTo>
                    <a:pt x="3000" y="596"/>
                  </a:lnTo>
                  <a:lnTo>
                    <a:pt x="2999" y="599"/>
                  </a:lnTo>
                  <a:lnTo>
                    <a:pt x="2991" y="602"/>
                  </a:lnTo>
                  <a:lnTo>
                    <a:pt x="2982" y="599"/>
                  </a:lnTo>
                  <a:lnTo>
                    <a:pt x="2972" y="593"/>
                  </a:lnTo>
                  <a:lnTo>
                    <a:pt x="2967" y="582"/>
                  </a:lnTo>
                  <a:lnTo>
                    <a:pt x="2963" y="580"/>
                  </a:lnTo>
                  <a:lnTo>
                    <a:pt x="2962" y="569"/>
                  </a:lnTo>
                  <a:lnTo>
                    <a:pt x="2957" y="564"/>
                  </a:lnTo>
                  <a:lnTo>
                    <a:pt x="2948" y="559"/>
                  </a:lnTo>
                  <a:lnTo>
                    <a:pt x="2947" y="558"/>
                  </a:lnTo>
                  <a:lnTo>
                    <a:pt x="2947" y="552"/>
                  </a:lnTo>
                  <a:lnTo>
                    <a:pt x="2950" y="548"/>
                  </a:lnTo>
                  <a:lnTo>
                    <a:pt x="2953" y="547"/>
                  </a:lnTo>
                  <a:lnTo>
                    <a:pt x="2957" y="538"/>
                  </a:lnTo>
                  <a:lnTo>
                    <a:pt x="2962" y="536"/>
                  </a:lnTo>
                  <a:lnTo>
                    <a:pt x="2957" y="528"/>
                  </a:lnTo>
                  <a:lnTo>
                    <a:pt x="2951" y="515"/>
                  </a:lnTo>
                  <a:lnTo>
                    <a:pt x="2956" y="500"/>
                  </a:lnTo>
                  <a:lnTo>
                    <a:pt x="2971" y="488"/>
                  </a:lnTo>
                  <a:lnTo>
                    <a:pt x="2982" y="470"/>
                  </a:lnTo>
                  <a:lnTo>
                    <a:pt x="2987" y="466"/>
                  </a:lnTo>
                  <a:lnTo>
                    <a:pt x="2989" y="455"/>
                  </a:lnTo>
                  <a:lnTo>
                    <a:pt x="2996" y="446"/>
                  </a:lnTo>
                  <a:lnTo>
                    <a:pt x="3005" y="442"/>
                  </a:lnTo>
                  <a:lnTo>
                    <a:pt x="3009" y="443"/>
                  </a:lnTo>
                  <a:lnTo>
                    <a:pt x="3011" y="451"/>
                  </a:lnTo>
                  <a:lnTo>
                    <a:pt x="3014" y="451"/>
                  </a:lnTo>
                  <a:lnTo>
                    <a:pt x="3017" y="447"/>
                  </a:lnTo>
                  <a:lnTo>
                    <a:pt x="3020" y="437"/>
                  </a:lnTo>
                  <a:lnTo>
                    <a:pt x="3022" y="437"/>
                  </a:lnTo>
                  <a:lnTo>
                    <a:pt x="3025" y="441"/>
                  </a:lnTo>
                  <a:lnTo>
                    <a:pt x="3027" y="441"/>
                  </a:lnTo>
                  <a:lnTo>
                    <a:pt x="3032" y="440"/>
                  </a:lnTo>
                  <a:lnTo>
                    <a:pt x="3036" y="432"/>
                  </a:lnTo>
                  <a:lnTo>
                    <a:pt x="3039" y="429"/>
                  </a:lnTo>
                  <a:lnTo>
                    <a:pt x="3045" y="431"/>
                  </a:lnTo>
                  <a:lnTo>
                    <a:pt x="3048" y="430"/>
                  </a:lnTo>
                  <a:lnTo>
                    <a:pt x="3053" y="421"/>
                  </a:lnTo>
                  <a:lnTo>
                    <a:pt x="3054" y="414"/>
                  </a:lnTo>
                  <a:lnTo>
                    <a:pt x="3058" y="408"/>
                  </a:lnTo>
                  <a:lnTo>
                    <a:pt x="3059" y="398"/>
                  </a:lnTo>
                  <a:lnTo>
                    <a:pt x="3065" y="393"/>
                  </a:lnTo>
                  <a:lnTo>
                    <a:pt x="3068" y="392"/>
                  </a:lnTo>
                  <a:lnTo>
                    <a:pt x="3070" y="393"/>
                  </a:lnTo>
                  <a:lnTo>
                    <a:pt x="3071" y="400"/>
                  </a:lnTo>
                  <a:lnTo>
                    <a:pt x="3072" y="405"/>
                  </a:lnTo>
                  <a:lnTo>
                    <a:pt x="3077" y="407"/>
                  </a:lnTo>
                  <a:lnTo>
                    <a:pt x="3082" y="404"/>
                  </a:lnTo>
                  <a:lnTo>
                    <a:pt x="3092" y="412"/>
                  </a:lnTo>
                  <a:lnTo>
                    <a:pt x="3097" y="410"/>
                  </a:lnTo>
                  <a:lnTo>
                    <a:pt x="3100" y="405"/>
                  </a:lnTo>
                  <a:lnTo>
                    <a:pt x="3107" y="399"/>
                  </a:lnTo>
                  <a:lnTo>
                    <a:pt x="3112" y="399"/>
                  </a:lnTo>
                  <a:lnTo>
                    <a:pt x="3118" y="396"/>
                  </a:lnTo>
                  <a:lnTo>
                    <a:pt x="3120" y="389"/>
                  </a:lnTo>
                  <a:lnTo>
                    <a:pt x="3133" y="388"/>
                  </a:lnTo>
                  <a:lnTo>
                    <a:pt x="3136" y="387"/>
                  </a:lnTo>
                  <a:lnTo>
                    <a:pt x="3141" y="383"/>
                  </a:lnTo>
                  <a:lnTo>
                    <a:pt x="3147" y="383"/>
                  </a:lnTo>
                  <a:lnTo>
                    <a:pt x="3151" y="380"/>
                  </a:lnTo>
                  <a:lnTo>
                    <a:pt x="3158" y="380"/>
                  </a:lnTo>
                  <a:lnTo>
                    <a:pt x="3165" y="375"/>
                  </a:lnTo>
                  <a:lnTo>
                    <a:pt x="3166" y="370"/>
                  </a:lnTo>
                  <a:lnTo>
                    <a:pt x="3165" y="365"/>
                  </a:lnTo>
                  <a:close/>
                </a:path>
              </a:pathLst>
            </a:custGeom>
            <a:grpFill/>
            <a:ln w="6350" cap="flat" cmpd="sng">
              <a:noFill/>
              <a:prstDash val="solid"/>
              <a:round/>
              <a:headEnd type="none" w="med" len="med"/>
              <a:tailEnd type="none" w="med" len="med"/>
            </a:ln>
            <a:effectLst/>
          </p:spPr>
          <p:txBody>
            <a:bodyPr/>
            <a:lstStyle/>
            <a:p>
              <a:pPr fontAlgn="auto">
                <a:spcBef>
                  <a:spcPts val="0"/>
                </a:spcBef>
                <a:spcAft>
                  <a:spcPts val="0"/>
                </a:spcAft>
                <a:defRPr/>
              </a:pP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Freeform 288"/>
            <p:cNvSpPr>
              <a:spLocks noChangeAspect="1"/>
            </p:cNvSpPr>
            <p:nvPr/>
          </p:nvSpPr>
          <p:spPr bwMode="gray">
            <a:xfrm>
              <a:off x="1380167" y="1691915"/>
              <a:ext cx="153754" cy="175424"/>
            </a:xfrm>
            <a:custGeom>
              <a:avLst/>
              <a:gdLst/>
              <a:ahLst/>
              <a:cxnLst>
                <a:cxn ang="0">
                  <a:pos x="109" y="137"/>
                </a:cxn>
                <a:cxn ang="0">
                  <a:pos x="97" y="189"/>
                </a:cxn>
                <a:cxn ang="0">
                  <a:pos x="84" y="213"/>
                </a:cxn>
                <a:cxn ang="0">
                  <a:pos x="72" y="242"/>
                </a:cxn>
                <a:cxn ang="0">
                  <a:pos x="66" y="272"/>
                </a:cxn>
                <a:cxn ang="0">
                  <a:pos x="55" y="288"/>
                </a:cxn>
                <a:cxn ang="0">
                  <a:pos x="66" y="305"/>
                </a:cxn>
                <a:cxn ang="0">
                  <a:pos x="72" y="321"/>
                </a:cxn>
                <a:cxn ang="0">
                  <a:pos x="41" y="333"/>
                </a:cxn>
                <a:cxn ang="0">
                  <a:pos x="46" y="358"/>
                </a:cxn>
                <a:cxn ang="0">
                  <a:pos x="44" y="380"/>
                </a:cxn>
                <a:cxn ang="0">
                  <a:pos x="44" y="391"/>
                </a:cxn>
                <a:cxn ang="0">
                  <a:pos x="40" y="409"/>
                </a:cxn>
                <a:cxn ang="0">
                  <a:pos x="27" y="430"/>
                </a:cxn>
                <a:cxn ang="0">
                  <a:pos x="30" y="449"/>
                </a:cxn>
                <a:cxn ang="0">
                  <a:pos x="18" y="465"/>
                </a:cxn>
                <a:cxn ang="0">
                  <a:pos x="11" y="479"/>
                </a:cxn>
                <a:cxn ang="0">
                  <a:pos x="0" y="500"/>
                </a:cxn>
                <a:cxn ang="0">
                  <a:pos x="49" y="504"/>
                </a:cxn>
                <a:cxn ang="0">
                  <a:pos x="41" y="511"/>
                </a:cxn>
                <a:cxn ang="0">
                  <a:pos x="66" y="519"/>
                </a:cxn>
                <a:cxn ang="0">
                  <a:pos x="99" y="541"/>
                </a:cxn>
                <a:cxn ang="0">
                  <a:pos x="124" y="585"/>
                </a:cxn>
                <a:cxn ang="0">
                  <a:pos x="163" y="650"/>
                </a:cxn>
                <a:cxn ang="0">
                  <a:pos x="215" y="603"/>
                </a:cxn>
                <a:cxn ang="0">
                  <a:pos x="238" y="587"/>
                </a:cxn>
                <a:cxn ang="0">
                  <a:pos x="249" y="601"/>
                </a:cxn>
                <a:cxn ang="0">
                  <a:pos x="264" y="581"/>
                </a:cxn>
                <a:cxn ang="0">
                  <a:pos x="279" y="587"/>
                </a:cxn>
                <a:cxn ang="0">
                  <a:pos x="298" y="549"/>
                </a:cxn>
                <a:cxn ang="0">
                  <a:pos x="299" y="511"/>
                </a:cxn>
                <a:cxn ang="0">
                  <a:pos x="313" y="461"/>
                </a:cxn>
                <a:cxn ang="0">
                  <a:pos x="328" y="455"/>
                </a:cxn>
                <a:cxn ang="0">
                  <a:pos x="362" y="433"/>
                </a:cxn>
                <a:cxn ang="0">
                  <a:pos x="371" y="381"/>
                </a:cxn>
                <a:cxn ang="0">
                  <a:pos x="406" y="357"/>
                </a:cxn>
                <a:cxn ang="0">
                  <a:pos x="462" y="309"/>
                </a:cxn>
                <a:cxn ang="0">
                  <a:pos x="514" y="267"/>
                </a:cxn>
                <a:cxn ang="0">
                  <a:pos x="581" y="203"/>
                </a:cxn>
                <a:cxn ang="0">
                  <a:pos x="552" y="176"/>
                </a:cxn>
                <a:cxn ang="0">
                  <a:pos x="506" y="119"/>
                </a:cxn>
                <a:cxn ang="0">
                  <a:pos x="462" y="69"/>
                </a:cxn>
                <a:cxn ang="0">
                  <a:pos x="385" y="78"/>
                </a:cxn>
                <a:cxn ang="0">
                  <a:pos x="384" y="105"/>
                </a:cxn>
                <a:cxn ang="0">
                  <a:pos x="368" y="108"/>
                </a:cxn>
                <a:cxn ang="0">
                  <a:pos x="373" y="78"/>
                </a:cxn>
                <a:cxn ang="0">
                  <a:pos x="352" y="86"/>
                </a:cxn>
                <a:cxn ang="0">
                  <a:pos x="338" y="102"/>
                </a:cxn>
                <a:cxn ang="0">
                  <a:pos x="304" y="52"/>
                </a:cxn>
                <a:cxn ang="0">
                  <a:pos x="276" y="13"/>
                </a:cxn>
                <a:cxn ang="0">
                  <a:pos x="224" y="14"/>
                </a:cxn>
                <a:cxn ang="0">
                  <a:pos x="157" y="19"/>
                </a:cxn>
                <a:cxn ang="0">
                  <a:pos x="158" y="46"/>
                </a:cxn>
                <a:cxn ang="0">
                  <a:pos x="150" y="21"/>
                </a:cxn>
                <a:cxn ang="0">
                  <a:pos x="139" y="27"/>
                </a:cxn>
                <a:cxn ang="0">
                  <a:pos x="120" y="27"/>
                </a:cxn>
                <a:cxn ang="0">
                  <a:pos x="99" y="31"/>
                </a:cxn>
                <a:cxn ang="0">
                  <a:pos x="75" y="42"/>
                </a:cxn>
                <a:cxn ang="0">
                  <a:pos x="84" y="78"/>
                </a:cxn>
              </a:cxnLst>
              <a:rect l="0" t="0" r="r" b="b"/>
              <a:pathLst>
                <a:path w="582" h="653">
                  <a:moveTo>
                    <a:pt x="93" y="117"/>
                  </a:moveTo>
                  <a:lnTo>
                    <a:pt x="100" y="129"/>
                  </a:lnTo>
                  <a:lnTo>
                    <a:pt x="109" y="137"/>
                  </a:lnTo>
                  <a:lnTo>
                    <a:pt x="113" y="148"/>
                  </a:lnTo>
                  <a:lnTo>
                    <a:pt x="105" y="161"/>
                  </a:lnTo>
                  <a:lnTo>
                    <a:pt x="97" y="189"/>
                  </a:lnTo>
                  <a:lnTo>
                    <a:pt x="93" y="198"/>
                  </a:lnTo>
                  <a:lnTo>
                    <a:pt x="84" y="208"/>
                  </a:lnTo>
                  <a:lnTo>
                    <a:pt x="84" y="213"/>
                  </a:lnTo>
                  <a:lnTo>
                    <a:pt x="81" y="225"/>
                  </a:lnTo>
                  <a:lnTo>
                    <a:pt x="76" y="229"/>
                  </a:lnTo>
                  <a:lnTo>
                    <a:pt x="72" y="242"/>
                  </a:lnTo>
                  <a:lnTo>
                    <a:pt x="72" y="251"/>
                  </a:lnTo>
                  <a:lnTo>
                    <a:pt x="65" y="263"/>
                  </a:lnTo>
                  <a:lnTo>
                    <a:pt x="66" y="272"/>
                  </a:lnTo>
                  <a:lnTo>
                    <a:pt x="64" y="275"/>
                  </a:lnTo>
                  <a:lnTo>
                    <a:pt x="60" y="284"/>
                  </a:lnTo>
                  <a:lnTo>
                    <a:pt x="55" y="288"/>
                  </a:lnTo>
                  <a:lnTo>
                    <a:pt x="57" y="299"/>
                  </a:lnTo>
                  <a:lnTo>
                    <a:pt x="64" y="298"/>
                  </a:lnTo>
                  <a:lnTo>
                    <a:pt x="66" y="305"/>
                  </a:lnTo>
                  <a:lnTo>
                    <a:pt x="72" y="309"/>
                  </a:lnTo>
                  <a:lnTo>
                    <a:pt x="73" y="315"/>
                  </a:lnTo>
                  <a:lnTo>
                    <a:pt x="72" y="321"/>
                  </a:lnTo>
                  <a:lnTo>
                    <a:pt x="51" y="331"/>
                  </a:lnTo>
                  <a:lnTo>
                    <a:pt x="43" y="327"/>
                  </a:lnTo>
                  <a:lnTo>
                    <a:pt x="41" y="333"/>
                  </a:lnTo>
                  <a:lnTo>
                    <a:pt x="44" y="342"/>
                  </a:lnTo>
                  <a:lnTo>
                    <a:pt x="46" y="345"/>
                  </a:lnTo>
                  <a:lnTo>
                    <a:pt x="46" y="358"/>
                  </a:lnTo>
                  <a:lnTo>
                    <a:pt x="48" y="359"/>
                  </a:lnTo>
                  <a:lnTo>
                    <a:pt x="48" y="366"/>
                  </a:lnTo>
                  <a:lnTo>
                    <a:pt x="44" y="380"/>
                  </a:lnTo>
                  <a:lnTo>
                    <a:pt x="49" y="377"/>
                  </a:lnTo>
                  <a:lnTo>
                    <a:pt x="50" y="387"/>
                  </a:lnTo>
                  <a:lnTo>
                    <a:pt x="44" y="391"/>
                  </a:lnTo>
                  <a:lnTo>
                    <a:pt x="38" y="400"/>
                  </a:lnTo>
                  <a:lnTo>
                    <a:pt x="45" y="404"/>
                  </a:lnTo>
                  <a:lnTo>
                    <a:pt x="40" y="409"/>
                  </a:lnTo>
                  <a:lnTo>
                    <a:pt x="33" y="406"/>
                  </a:lnTo>
                  <a:lnTo>
                    <a:pt x="27" y="418"/>
                  </a:lnTo>
                  <a:lnTo>
                    <a:pt x="27" y="430"/>
                  </a:lnTo>
                  <a:lnTo>
                    <a:pt x="21" y="435"/>
                  </a:lnTo>
                  <a:lnTo>
                    <a:pt x="22" y="441"/>
                  </a:lnTo>
                  <a:lnTo>
                    <a:pt x="30" y="449"/>
                  </a:lnTo>
                  <a:lnTo>
                    <a:pt x="12" y="455"/>
                  </a:lnTo>
                  <a:lnTo>
                    <a:pt x="17" y="457"/>
                  </a:lnTo>
                  <a:lnTo>
                    <a:pt x="18" y="465"/>
                  </a:lnTo>
                  <a:lnTo>
                    <a:pt x="13" y="463"/>
                  </a:lnTo>
                  <a:lnTo>
                    <a:pt x="10" y="471"/>
                  </a:lnTo>
                  <a:lnTo>
                    <a:pt x="11" y="479"/>
                  </a:lnTo>
                  <a:lnTo>
                    <a:pt x="16" y="482"/>
                  </a:lnTo>
                  <a:lnTo>
                    <a:pt x="8" y="499"/>
                  </a:lnTo>
                  <a:lnTo>
                    <a:pt x="0" y="500"/>
                  </a:lnTo>
                  <a:lnTo>
                    <a:pt x="3" y="509"/>
                  </a:lnTo>
                  <a:lnTo>
                    <a:pt x="30" y="499"/>
                  </a:lnTo>
                  <a:lnTo>
                    <a:pt x="49" y="504"/>
                  </a:lnTo>
                  <a:lnTo>
                    <a:pt x="51" y="509"/>
                  </a:lnTo>
                  <a:lnTo>
                    <a:pt x="41" y="505"/>
                  </a:lnTo>
                  <a:lnTo>
                    <a:pt x="41" y="511"/>
                  </a:lnTo>
                  <a:lnTo>
                    <a:pt x="60" y="522"/>
                  </a:lnTo>
                  <a:lnTo>
                    <a:pt x="66" y="530"/>
                  </a:lnTo>
                  <a:lnTo>
                    <a:pt x="66" y="519"/>
                  </a:lnTo>
                  <a:lnTo>
                    <a:pt x="75" y="520"/>
                  </a:lnTo>
                  <a:lnTo>
                    <a:pt x="75" y="531"/>
                  </a:lnTo>
                  <a:lnTo>
                    <a:pt x="99" y="541"/>
                  </a:lnTo>
                  <a:lnTo>
                    <a:pt x="113" y="560"/>
                  </a:lnTo>
                  <a:lnTo>
                    <a:pt x="116" y="575"/>
                  </a:lnTo>
                  <a:lnTo>
                    <a:pt x="124" y="585"/>
                  </a:lnTo>
                  <a:lnTo>
                    <a:pt x="139" y="632"/>
                  </a:lnTo>
                  <a:lnTo>
                    <a:pt x="151" y="653"/>
                  </a:lnTo>
                  <a:lnTo>
                    <a:pt x="163" y="650"/>
                  </a:lnTo>
                  <a:lnTo>
                    <a:pt x="180" y="628"/>
                  </a:lnTo>
                  <a:lnTo>
                    <a:pt x="194" y="624"/>
                  </a:lnTo>
                  <a:lnTo>
                    <a:pt x="215" y="603"/>
                  </a:lnTo>
                  <a:lnTo>
                    <a:pt x="223" y="592"/>
                  </a:lnTo>
                  <a:lnTo>
                    <a:pt x="229" y="580"/>
                  </a:lnTo>
                  <a:lnTo>
                    <a:pt x="238" y="587"/>
                  </a:lnTo>
                  <a:lnTo>
                    <a:pt x="239" y="592"/>
                  </a:lnTo>
                  <a:lnTo>
                    <a:pt x="238" y="600"/>
                  </a:lnTo>
                  <a:lnTo>
                    <a:pt x="249" y="601"/>
                  </a:lnTo>
                  <a:lnTo>
                    <a:pt x="259" y="600"/>
                  </a:lnTo>
                  <a:lnTo>
                    <a:pt x="263" y="591"/>
                  </a:lnTo>
                  <a:lnTo>
                    <a:pt x="264" y="581"/>
                  </a:lnTo>
                  <a:lnTo>
                    <a:pt x="269" y="590"/>
                  </a:lnTo>
                  <a:lnTo>
                    <a:pt x="272" y="591"/>
                  </a:lnTo>
                  <a:lnTo>
                    <a:pt x="279" y="587"/>
                  </a:lnTo>
                  <a:lnTo>
                    <a:pt x="291" y="575"/>
                  </a:lnTo>
                  <a:lnTo>
                    <a:pt x="298" y="562"/>
                  </a:lnTo>
                  <a:lnTo>
                    <a:pt x="298" y="549"/>
                  </a:lnTo>
                  <a:lnTo>
                    <a:pt x="301" y="542"/>
                  </a:lnTo>
                  <a:lnTo>
                    <a:pt x="298" y="537"/>
                  </a:lnTo>
                  <a:lnTo>
                    <a:pt x="299" y="511"/>
                  </a:lnTo>
                  <a:lnTo>
                    <a:pt x="297" y="501"/>
                  </a:lnTo>
                  <a:lnTo>
                    <a:pt x="310" y="474"/>
                  </a:lnTo>
                  <a:lnTo>
                    <a:pt x="313" y="461"/>
                  </a:lnTo>
                  <a:lnTo>
                    <a:pt x="314" y="449"/>
                  </a:lnTo>
                  <a:lnTo>
                    <a:pt x="317" y="446"/>
                  </a:lnTo>
                  <a:lnTo>
                    <a:pt x="328" y="455"/>
                  </a:lnTo>
                  <a:lnTo>
                    <a:pt x="336" y="446"/>
                  </a:lnTo>
                  <a:lnTo>
                    <a:pt x="346" y="444"/>
                  </a:lnTo>
                  <a:lnTo>
                    <a:pt x="362" y="433"/>
                  </a:lnTo>
                  <a:lnTo>
                    <a:pt x="366" y="412"/>
                  </a:lnTo>
                  <a:lnTo>
                    <a:pt x="371" y="395"/>
                  </a:lnTo>
                  <a:lnTo>
                    <a:pt x="371" y="381"/>
                  </a:lnTo>
                  <a:lnTo>
                    <a:pt x="379" y="370"/>
                  </a:lnTo>
                  <a:lnTo>
                    <a:pt x="392" y="361"/>
                  </a:lnTo>
                  <a:lnTo>
                    <a:pt x="406" y="357"/>
                  </a:lnTo>
                  <a:lnTo>
                    <a:pt x="416" y="343"/>
                  </a:lnTo>
                  <a:lnTo>
                    <a:pt x="438" y="330"/>
                  </a:lnTo>
                  <a:lnTo>
                    <a:pt x="462" y="309"/>
                  </a:lnTo>
                  <a:lnTo>
                    <a:pt x="474" y="304"/>
                  </a:lnTo>
                  <a:lnTo>
                    <a:pt x="481" y="294"/>
                  </a:lnTo>
                  <a:lnTo>
                    <a:pt x="514" y="267"/>
                  </a:lnTo>
                  <a:lnTo>
                    <a:pt x="550" y="251"/>
                  </a:lnTo>
                  <a:lnTo>
                    <a:pt x="582" y="224"/>
                  </a:lnTo>
                  <a:lnTo>
                    <a:pt x="581" y="203"/>
                  </a:lnTo>
                  <a:lnTo>
                    <a:pt x="573" y="198"/>
                  </a:lnTo>
                  <a:lnTo>
                    <a:pt x="561" y="180"/>
                  </a:lnTo>
                  <a:lnTo>
                    <a:pt x="552" y="176"/>
                  </a:lnTo>
                  <a:lnTo>
                    <a:pt x="535" y="150"/>
                  </a:lnTo>
                  <a:lnTo>
                    <a:pt x="512" y="129"/>
                  </a:lnTo>
                  <a:lnTo>
                    <a:pt x="506" y="119"/>
                  </a:lnTo>
                  <a:lnTo>
                    <a:pt x="487" y="95"/>
                  </a:lnTo>
                  <a:lnTo>
                    <a:pt x="478" y="89"/>
                  </a:lnTo>
                  <a:lnTo>
                    <a:pt x="462" y="69"/>
                  </a:lnTo>
                  <a:lnTo>
                    <a:pt x="420" y="59"/>
                  </a:lnTo>
                  <a:lnTo>
                    <a:pt x="390" y="73"/>
                  </a:lnTo>
                  <a:lnTo>
                    <a:pt x="385" y="78"/>
                  </a:lnTo>
                  <a:lnTo>
                    <a:pt x="382" y="86"/>
                  </a:lnTo>
                  <a:lnTo>
                    <a:pt x="389" y="96"/>
                  </a:lnTo>
                  <a:lnTo>
                    <a:pt x="384" y="105"/>
                  </a:lnTo>
                  <a:lnTo>
                    <a:pt x="382" y="115"/>
                  </a:lnTo>
                  <a:lnTo>
                    <a:pt x="371" y="121"/>
                  </a:lnTo>
                  <a:lnTo>
                    <a:pt x="368" y="108"/>
                  </a:lnTo>
                  <a:lnTo>
                    <a:pt x="374" y="101"/>
                  </a:lnTo>
                  <a:lnTo>
                    <a:pt x="374" y="85"/>
                  </a:lnTo>
                  <a:lnTo>
                    <a:pt x="373" y="78"/>
                  </a:lnTo>
                  <a:lnTo>
                    <a:pt x="358" y="75"/>
                  </a:lnTo>
                  <a:lnTo>
                    <a:pt x="352" y="81"/>
                  </a:lnTo>
                  <a:lnTo>
                    <a:pt x="352" y="86"/>
                  </a:lnTo>
                  <a:lnTo>
                    <a:pt x="345" y="92"/>
                  </a:lnTo>
                  <a:lnTo>
                    <a:pt x="340" y="111"/>
                  </a:lnTo>
                  <a:lnTo>
                    <a:pt x="338" y="102"/>
                  </a:lnTo>
                  <a:lnTo>
                    <a:pt x="336" y="90"/>
                  </a:lnTo>
                  <a:lnTo>
                    <a:pt x="345" y="76"/>
                  </a:lnTo>
                  <a:lnTo>
                    <a:pt x="304" y="52"/>
                  </a:lnTo>
                  <a:lnTo>
                    <a:pt x="291" y="33"/>
                  </a:lnTo>
                  <a:lnTo>
                    <a:pt x="279" y="24"/>
                  </a:lnTo>
                  <a:lnTo>
                    <a:pt x="276" y="13"/>
                  </a:lnTo>
                  <a:lnTo>
                    <a:pt x="244" y="0"/>
                  </a:lnTo>
                  <a:lnTo>
                    <a:pt x="231" y="3"/>
                  </a:lnTo>
                  <a:lnTo>
                    <a:pt x="224" y="14"/>
                  </a:lnTo>
                  <a:lnTo>
                    <a:pt x="213" y="9"/>
                  </a:lnTo>
                  <a:lnTo>
                    <a:pt x="197" y="16"/>
                  </a:lnTo>
                  <a:lnTo>
                    <a:pt x="157" y="19"/>
                  </a:lnTo>
                  <a:lnTo>
                    <a:pt x="156" y="24"/>
                  </a:lnTo>
                  <a:lnTo>
                    <a:pt x="158" y="36"/>
                  </a:lnTo>
                  <a:lnTo>
                    <a:pt x="158" y="46"/>
                  </a:lnTo>
                  <a:lnTo>
                    <a:pt x="154" y="36"/>
                  </a:lnTo>
                  <a:lnTo>
                    <a:pt x="151" y="31"/>
                  </a:lnTo>
                  <a:lnTo>
                    <a:pt x="150" y="21"/>
                  </a:lnTo>
                  <a:lnTo>
                    <a:pt x="146" y="19"/>
                  </a:lnTo>
                  <a:lnTo>
                    <a:pt x="141" y="29"/>
                  </a:lnTo>
                  <a:lnTo>
                    <a:pt x="139" y="27"/>
                  </a:lnTo>
                  <a:lnTo>
                    <a:pt x="136" y="20"/>
                  </a:lnTo>
                  <a:lnTo>
                    <a:pt x="120" y="24"/>
                  </a:lnTo>
                  <a:lnTo>
                    <a:pt x="120" y="27"/>
                  </a:lnTo>
                  <a:lnTo>
                    <a:pt x="105" y="24"/>
                  </a:lnTo>
                  <a:lnTo>
                    <a:pt x="99" y="25"/>
                  </a:lnTo>
                  <a:lnTo>
                    <a:pt x="99" y="31"/>
                  </a:lnTo>
                  <a:lnTo>
                    <a:pt x="83" y="33"/>
                  </a:lnTo>
                  <a:lnTo>
                    <a:pt x="70" y="40"/>
                  </a:lnTo>
                  <a:lnTo>
                    <a:pt x="75" y="42"/>
                  </a:lnTo>
                  <a:lnTo>
                    <a:pt x="80" y="63"/>
                  </a:lnTo>
                  <a:lnTo>
                    <a:pt x="93" y="73"/>
                  </a:lnTo>
                  <a:lnTo>
                    <a:pt x="84" y="78"/>
                  </a:lnTo>
                  <a:lnTo>
                    <a:pt x="83" y="89"/>
                  </a:lnTo>
                  <a:lnTo>
                    <a:pt x="93" y="117"/>
                  </a:lnTo>
                  <a:close/>
                </a:path>
              </a:pathLst>
            </a:custGeom>
            <a:grpFill/>
            <a:ln w="6350" cap="flat" cmpd="sng">
              <a:noFill/>
              <a:prstDash val="solid"/>
              <a:round/>
              <a:headEnd type="none" w="med" len="med"/>
              <a:tailEnd type="none" w="med" len="med"/>
            </a:ln>
            <a:effectLst/>
          </p:spPr>
          <p:txBody>
            <a:bodyPr/>
            <a:lstStyle/>
            <a:p>
              <a:pPr fontAlgn="auto">
                <a:spcBef>
                  <a:spcPts val="0"/>
                </a:spcBef>
                <a:spcAft>
                  <a:spcPts val="0"/>
                </a:spcAft>
                <a:defRPr/>
              </a:pP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Freeform 289"/>
            <p:cNvSpPr>
              <a:spLocks noChangeAspect="1"/>
            </p:cNvSpPr>
            <p:nvPr/>
          </p:nvSpPr>
          <p:spPr bwMode="gray">
            <a:xfrm>
              <a:off x="1480041" y="1758036"/>
              <a:ext cx="262827" cy="221304"/>
            </a:xfrm>
            <a:custGeom>
              <a:avLst/>
              <a:gdLst/>
              <a:ahLst/>
              <a:cxnLst>
                <a:cxn ang="0">
                  <a:pos x="126" y="657"/>
                </a:cxn>
                <a:cxn ang="0">
                  <a:pos x="169" y="549"/>
                </a:cxn>
                <a:cxn ang="0">
                  <a:pos x="358" y="544"/>
                </a:cxn>
                <a:cxn ang="0">
                  <a:pos x="368" y="506"/>
                </a:cxn>
                <a:cxn ang="0">
                  <a:pos x="282" y="473"/>
                </a:cxn>
                <a:cxn ang="0">
                  <a:pos x="101" y="478"/>
                </a:cxn>
                <a:cxn ang="0">
                  <a:pos x="62" y="396"/>
                </a:cxn>
                <a:cxn ang="0">
                  <a:pos x="178" y="361"/>
                </a:cxn>
                <a:cxn ang="0">
                  <a:pos x="133" y="340"/>
                </a:cxn>
                <a:cxn ang="0">
                  <a:pos x="79" y="345"/>
                </a:cxn>
                <a:cxn ang="0">
                  <a:pos x="47" y="338"/>
                </a:cxn>
                <a:cxn ang="0">
                  <a:pos x="29" y="309"/>
                </a:cxn>
                <a:cxn ang="0">
                  <a:pos x="52" y="209"/>
                </a:cxn>
                <a:cxn ang="0">
                  <a:pos x="46" y="135"/>
                </a:cxn>
                <a:cxn ang="0">
                  <a:pos x="239" y="0"/>
                </a:cxn>
                <a:cxn ang="0">
                  <a:pos x="272" y="94"/>
                </a:cxn>
                <a:cxn ang="0">
                  <a:pos x="244" y="146"/>
                </a:cxn>
                <a:cxn ang="0">
                  <a:pos x="300" y="81"/>
                </a:cxn>
                <a:cxn ang="0">
                  <a:pos x="406" y="106"/>
                </a:cxn>
                <a:cxn ang="0">
                  <a:pos x="415" y="173"/>
                </a:cxn>
                <a:cxn ang="0">
                  <a:pos x="446" y="157"/>
                </a:cxn>
                <a:cxn ang="0">
                  <a:pos x="486" y="144"/>
                </a:cxn>
                <a:cxn ang="0">
                  <a:pos x="503" y="123"/>
                </a:cxn>
                <a:cxn ang="0">
                  <a:pos x="504" y="76"/>
                </a:cxn>
                <a:cxn ang="0">
                  <a:pos x="546" y="121"/>
                </a:cxn>
                <a:cxn ang="0">
                  <a:pos x="570" y="205"/>
                </a:cxn>
                <a:cxn ang="0">
                  <a:pos x="606" y="310"/>
                </a:cxn>
                <a:cxn ang="0">
                  <a:pos x="627" y="247"/>
                </a:cxn>
                <a:cxn ang="0">
                  <a:pos x="617" y="166"/>
                </a:cxn>
                <a:cxn ang="0">
                  <a:pos x="600" y="49"/>
                </a:cxn>
                <a:cxn ang="0">
                  <a:pos x="602" y="8"/>
                </a:cxn>
                <a:cxn ang="0">
                  <a:pos x="669" y="31"/>
                </a:cxn>
                <a:cxn ang="0">
                  <a:pos x="691" y="44"/>
                </a:cxn>
                <a:cxn ang="0">
                  <a:pos x="751" y="110"/>
                </a:cxn>
                <a:cxn ang="0">
                  <a:pos x="766" y="200"/>
                </a:cxn>
                <a:cxn ang="0">
                  <a:pos x="805" y="336"/>
                </a:cxn>
                <a:cxn ang="0">
                  <a:pos x="815" y="428"/>
                </a:cxn>
                <a:cxn ang="0">
                  <a:pos x="881" y="478"/>
                </a:cxn>
                <a:cxn ang="0">
                  <a:pos x="963" y="543"/>
                </a:cxn>
                <a:cxn ang="0">
                  <a:pos x="999" y="584"/>
                </a:cxn>
                <a:cxn ang="0">
                  <a:pos x="961" y="616"/>
                </a:cxn>
                <a:cxn ang="0">
                  <a:pos x="934" y="597"/>
                </a:cxn>
                <a:cxn ang="0">
                  <a:pos x="906" y="632"/>
                </a:cxn>
                <a:cxn ang="0">
                  <a:pos x="880" y="677"/>
                </a:cxn>
                <a:cxn ang="0">
                  <a:pos x="940" y="671"/>
                </a:cxn>
                <a:cxn ang="0">
                  <a:pos x="933" y="711"/>
                </a:cxn>
                <a:cxn ang="0">
                  <a:pos x="949" y="734"/>
                </a:cxn>
                <a:cxn ang="0">
                  <a:pos x="893" y="767"/>
                </a:cxn>
                <a:cxn ang="0">
                  <a:pos x="809" y="749"/>
                </a:cxn>
                <a:cxn ang="0">
                  <a:pos x="758" y="724"/>
                </a:cxn>
                <a:cxn ang="0">
                  <a:pos x="697" y="677"/>
                </a:cxn>
                <a:cxn ang="0">
                  <a:pos x="655" y="718"/>
                </a:cxn>
                <a:cxn ang="0">
                  <a:pos x="521" y="796"/>
                </a:cxn>
                <a:cxn ang="0">
                  <a:pos x="425" y="805"/>
                </a:cxn>
                <a:cxn ang="0">
                  <a:pos x="320" y="819"/>
                </a:cxn>
                <a:cxn ang="0">
                  <a:pos x="300" y="732"/>
                </a:cxn>
                <a:cxn ang="0">
                  <a:pos x="230" y="698"/>
                </a:cxn>
              </a:cxnLst>
              <a:rect l="0" t="0" r="r" b="b"/>
              <a:pathLst>
                <a:path w="999" h="819">
                  <a:moveTo>
                    <a:pt x="230" y="698"/>
                  </a:moveTo>
                  <a:lnTo>
                    <a:pt x="225" y="704"/>
                  </a:lnTo>
                  <a:lnTo>
                    <a:pt x="203" y="704"/>
                  </a:lnTo>
                  <a:lnTo>
                    <a:pt x="196" y="698"/>
                  </a:lnTo>
                  <a:lnTo>
                    <a:pt x="173" y="697"/>
                  </a:lnTo>
                  <a:lnTo>
                    <a:pt x="137" y="671"/>
                  </a:lnTo>
                  <a:lnTo>
                    <a:pt x="137" y="660"/>
                  </a:lnTo>
                  <a:lnTo>
                    <a:pt x="126" y="657"/>
                  </a:lnTo>
                  <a:lnTo>
                    <a:pt x="118" y="650"/>
                  </a:lnTo>
                  <a:lnTo>
                    <a:pt x="116" y="630"/>
                  </a:lnTo>
                  <a:lnTo>
                    <a:pt x="105" y="622"/>
                  </a:lnTo>
                  <a:lnTo>
                    <a:pt x="101" y="613"/>
                  </a:lnTo>
                  <a:lnTo>
                    <a:pt x="94" y="593"/>
                  </a:lnTo>
                  <a:lnTo>
                    <a:pt x="91" y="581"/>
                  </a:lnTo>
                  <a:lnTo>
                    <a:pt x="112" y="571"/>
                  </a:lnTo>
                  <a:lnTo>
                    <a:pt x="169" y="549"/>
                  </a:lnTo>
                  <a:lnTo>
                    <a:pt x="209" y="539"/>
                  </a:lnTo>
                  <a:lnTo>
                    <a:pt x="232" y="538"/>
                  </a:lnTo>
                  <a:lnTo>
                    <a:pt x="253" y="530"/>
                  </a:lnTo>
                  <a:lnTo>
                    <a:pt x="266" y="528"/>
                  </a:lnTo>
                  <a:lnTo>
                    <a:pt x="279" y="536"/>
                  </a:lnTo>
                  <a:lnTo>
                    <a:pt x="318" y="539"/>
                  </a:lnTo>
                  <a:lnTo>
                    <a:pt x="339" y="546"/>
                  </a:lnTo>
                  <a:lnTo>
                    <a:pt x="358" y="544"/>
                  </a:lnTo>
                  <a:lnTo>
                    <a:pt x="369" y="533"/>
                  </a:lnTo>
                  <a:lnTo>
                    <a:pt x="365" y="526"/>
                  </a:lnTo>
                  <a:lnTo>
                    <a:pt x="365" y="522"/>
                  </a:lnTo>
                  <a:lnTo>
                    <a:pt x="374" y="527"/>
                  </a:lnTo>
                  <a:lnTo>
                    <a:pt x="382" y="525"/>
                  </a:lnTo>
                  <a:lnTo>
                    <a:pt x="381" y="520"/>
                  </a:lnTo>
                  <a:lnTo>
                    <a:pt x="375" y="510"/>
                  </a:lnTo>
                  <a:lnTo>
                    <a:pt x="368" y="506"/>
                  </a:lnTo>
                  <a:lnTo>
                    <a:pt x="348" y="503"/>
                  </a:lnTo>
                  <a:lnTo>
                    <a:pt x="344" y="495"/>
                  </a:lnTo>
                  <a:lnTo>
                    <a:pt x="332" y="495"/>
                  </a:lnTo>
                  <a:lnTo>
                    <a:pt x="317" y="488"/>
                  </a:lnTo>
                  <a:lnTo>
                    <a:pt x="312" y="482"/>
                  </a:lnTo>
                  <a:lnTo>
                    <a:pt x="296" y="479"/>
                  </a:lnTo>
                  <a:lnTo>
                    <a:pt x="289" y="480"/>
                  </a:lnTo>
                  <a:lnTo>
                    <a:pt x="282" y="473"/>
                  </a:lnTo>
                  <a:lnTo>
                    <a:pt x="248" y="479"/>
                  </a:lnTo>
                  <a:lnTo>
                    <a:pt x="196" y="499"/>
                  </a:lnTo>
                  <a:lnTo>
                    <a:pt x="188" y="493"/>
                  </a:lnTo>
                  <a:lnTo>
                    <a:pt x="172" y="493"/>
                  </a:lnTo>
                  <a:lnTo>
                    <a:pt x="162" y="488"/>
                  </a:lnTo>
                  <a:lnTo>
                    <a:pt x="158" y="480"/>
                  </a:lnTo>
                  <a:lnTo>
                    <a:pt x="118" y="489"/>
                  </a:lnTo>
                  <a:lnTo>
                    <a:pt x="101" y="478"/>
                  </a:lnTo>
                  <a:lnTo>
                    <a:pt x="83" y="482"/>
                  </a:lnTo>
                  <a:lnTo>
                    <a:pt x="81" y="476"/>
                  </a:lnTo>
                  <a:lnTo>
                    <a:pt x="81" y="472"/>
                  </a:lnTo>
                  <a:lnTo>
                    <a:pt x="68" y="467"/>
                  </a:lnTo>
                  <a:lnTo>
                    <a:pt x="57" y="452"/>
                  </a:lnTo>
                  <a:lnTo>
                    <a:pt x="46" y="434"/>
                  </a:lnTo>
                  <a:lnTo>
                    <a:pt x="42" y="418"/>
                  </a:lnTo>
                  <a:lnTo>
                    <a:pt x="62" y="396"/>
                  </a:lnTo>
                  <a:lnTo>
                    <a:pt x="83" y="387"/>
                  </a:lnTo>
                  <a:lnTo>
                    <a:pt x="103" y="385"/>
                  </a:lnTo>
                  <a:lnTo>
                    <a:pt x="122" y="377"/>
                  </a:lnTo>
                  <a:lnTo>
                    <a:pt x="142" y="363"/>
                  </a:lnTo>
                  <a:lnTo>
                    <a:pt x="161" y="358"/>
                  </a:lnTo>
                  <a:lnTo>
                    <a:pt x="160" y="361"/>
                  </a:lnTo>
                  <a:lnTo>
                    <a:pt x="165" y="364"/>
                  </a:lnTo>
                  <a:lnTo>
                    <a:pt x="178" y="361"/>
                  </a:lnTo>
                  <a:lnTo>
                    <a:pt x="185" y="358"/>
                  </a:lnTo>
                  <a:lnTo>
                    <a:pt x="181" y="353"/>
                  </a:lnTo>
                  <a:lnTo>
                    <a:pt x="165" y="352"/>
                  </a:lnTo>
                  <a:lnTo>
                    <a:pt x="173" y="342"/>
                  </a:lnTo>
                  <a:lnTo>
                    <a:pt x="187" y="339"/>
                  </a:lnTo>
                  <a:lnTo>
                    <a:pt x="193" y="334"/>
                  </a:lnTo>
                  <a:lnTo>
                    <a:pt x="194" y="329"/>
                  </a:lnTo>
                  <a:lnTo>
                    <a:pt x="133" y="340"/>
                  </a:lnTo>
                  <a:lnTo>
                    <a:pt x="122" y="345"/>
                  </a:lnTo>
                  <a:lnTo>
                    <a:pt x="111" y="347"/>
                  </a:lnTo>
                  <a:lnTo>
                    <a:pt x="105" y="352"/>
                  </a:lnTo>
                  <a:lnTo>
                    <a:pt x="96" y="352"/>
                  </a:lnTo>
                  <a:lnTo>
                    <a:pt x="91" y="348"/>
                  </a:lnTo>
                  <a:lnTo>
                    <a:pt x="90" y="344"/>
                  </a:lnTo>
                  <a:lnTo>
                    <a:pt x="83" y="343"/>
                  </a:lnTo>
                  <a:lnTo>
                    <a:pt x="79" y="345"/>
                  </a:lnTo>
                  <a:lnTo>
                    <a:pt x="83" y="348"/>
                  </a:lnTo>
                  <a:lnTo>
                    <a:pt x="83" y="354"/>
                  </a:lnTo>
                  <a:lnTo>
                    <a:pt x="68" y="354"/>
                  </a:lnTo>
                  <a:lnTo>
                    <a:pt x="64" y="359"/>
                  </a:lnTo>
                  <a:lnTo>
                    <a:pt x="51" y="360"/>
                  </a:lnTo>
                  <a:lnTo>
                    <a:pt x="45" y="355"/>
                  </a:lnTo>
                  <a:lnTo>
                    <a:pt x="43" y="347"/>
                  </a:lnTo>
                  <a:lnTo>
                    <a:pt x="47" y="338"/>
                  </a:lnTo>
                  <a:lnTo>
                    <a:pt x="53" y="333"/>
                  </a:lnTo>
                  <a:lnTo>
                    <a:pt x="69" y="332"/>
                  </a:lnTo>
                  <a:lnTo>
                    <a:pt x="67" y="310"/>
                  </a:lnTo>
                  <a:lnTo>
                    <a:pt x="53" y="313"/>
                  </a:lnTo>
                  <a:lnTo>
                    <a:pt x="41" y="322"/>
                  </a:lnTo>
                  <a:lnTo>
                    <a:pt x="35" y="320"/>
                  </a:lnTo>
                  <a:lnTo>
                    <a:pt x="33" y="311"/>
                  </a:lnTo>
                  <a:lnTo>
                    <a:pt x="29" y="309"/>
                  </a:lnTo>
                  <a:lnTo>
                    <a:pt x="8" y="313"/>
                  </a:lnTo>
                  <a:lnTo>
                    <a:pt x="6" y="304"/>
                  </a:lnTo>
                  <a:lnTo>
                    <a:pt x="2" y="290"/>
                  </a:lnTo>
                  <a:lnTo>
                    <a:pt x="0" y="273"/>
                  </a:lnTo>
                  <a:lnTo>
                    <a:pt x="6" y="256"/>
                  </a:lnTo>
                  <a:lnTo>
                    <a:pt x="22" y="234"/>
                  </a:lnTo>
                  <a:lnTo>
                    <a:pt x="32" y="218"/>
                  </a:lnTo>
                  <a:lnTo>
                    <a:pt x="52" y="209"/>
                  </a:lnTo>
                  <a:lnTo>
                    <a:pt x="53" y="202"/>
                  </a:lnTo>
                  <a:lnTo>
                    <a:pt x="51" y="194"/>
                  </a:lnTo>
                  <a:lnTo>
                    <a:pt x="48" y="189"/>
                  </a:lnTo>
                  <a:lnTo>
                    <a:pt x="36" y="189"/>
                  </a:lnTo>
                  <a:lnTo>
                    <a:pt x="32" y="182"/>
                  </a:lnTo>
                  <a:lnTo>
                    <a:pt x="31" y="165"/>
                  </a:lnTo>
                  <a:lnTo>
                    <a:pt x="36" y="151"/>
                  </a:lnTo>
                  <a:lnTo>
                    <a:pt x="46" y="135"/>
                  </a:lnTo>
                  <a:lnTo>
                    <a:pt x="85" y="94"/>
                  </a:lnTo>
                  <a:lnTo>
                    <a:pt x="122" y="68"/>
                  </a:lnTo>
                  <a:lnTo>
                    <a:pt x="129" y="59"/>
                  </a:lnTo>
                  <a:lnTo>
                    <a:pt x="142" y="55"/>
                  </a:lnTo>
                  <a:lnTo>
                    <a:pt x="148" y="44"/>
                  </a:lnTo>
                  <a:lnTo>
                    <a:pt x="162" y="42"/>
                  </a:lnTo>
                  <a:lnTo>
                    <a:pt x="194" y="22"/>
                  </a:lnTo>
                  <a:lnTo>
                    <a:pt x="239" y="0"/>
                  </a:lnTo>
                  <a:lnTo>
                    <a:pt x="252" y="3"/>
                  </a:lnTo>
                  <a:lnTo>
                    <a:pt x="255" y="10"/>
                  </a:lnTo>
                  <a:lnTo>
                    <a:pt x="261" y="14"/>
                  </a:lnTo>
                  <a:lnTo>
                    <a:pt x="262" y="21"/>
                  </a:lnTo>
                  <a:lnTo>
                    <a:pt x="269" y="31"/>
                  </a:lnTo>
                  <a:lnTo>
                    <a:pt x="272" y="43"/>
                  </a:lnTo>
                  <a:lnTo>
                    <a:pt x="273" y="71"/>
                  </a:lnTo>
                  <a:lnTo>
                    <a:pt x="272" y="94"/>
                  </a:lnTo>
                  <a:lnTo>
                    <a:pt x="259" y="101"/>
                  </a:lnTo>
                  <a:lnTo>
                    <a:pt x="255" y="111"/>
                  </a:lnTo>
                  <a:lnTo>
                    <a:pt x="253" y="117"/>
                  </a:lnTo>
                  <a:lnTo>
                    <a:pt x="255" y="121"/>
                  </a:lnTo>
                  <a:lnTo>
                    <a:pt x="252" y="127"/>
                  </a:lnTo>
                  <a:lnTo>
                    <a:pt x="239" y="133"/>
                  </a:lnTo>
                  <a:lnTo>
                    <a:pt x="237" y="138"/>
                  </a:lnTo>
                  <a:lnTo>
                    <a:pt x="244" y="146"/>
                  </a:lnTo>
                  <a:lnTo>
                    <a:pt x="268" y="126"/>
                  </a:lnTo>
                  <a:lnTo>
                    <a:pt x="274" y="126"/>
                  </a:lnTo>
                  <a:lnTo>
                    <a:pt x="277" y="135"/>
                  </a:lnTo>
                  <a:lnTo>
                    <a:pt x="295" y="127"/>
                  </a:lnTo>
                  <a:lnTo>
                    <a:pt x="300" y="113"/>
                  </a:lnTo>
                  <a:lnTo>
                    <a:pt x="294" y="110"/>
                  </a:lnTo>
                  <a:lnTo>
                    <a:pt x="294" y="97"/>
                  </a:lnTo>
                  <a:lnTo>
                    <a:pt x="300" y="81"/>
                  </a:lnTo>
                  <a:lnTo>
                    <a:pt x="309" y="76"/>
                  </a:lnTo>
                  <a:lnTo>
                    <a:pt x="310" y="69"/>
                  </a:lnTo>
                  <a:lnTo>
                    <a:pt x="315" y="64"/>
                  </a:lnTo>
                  <a:lnTo>
                    <a:pt x="329" y="62"/>
                  </a:lnTo>
                  <a:lnTo>
                    <a:pt x="355" y="80"/>
                  </a:lnTo>
                  <a:lnTo>
                    <a:pt x="388" y="91"/>
                  </a:lnTo>
                  <a:lnTo>
                    <a:pt x="396" y="101"/>
                  </a:lnTo>
                  <a:lnTo>
                    <a:pt x="406" y="106"/>
                  </a:lnTo>
                  <a:lnTo>
                    <a:pt x="415" y="113"/>
                  </a:lnTo>
                  <a:lnTo>
                    <a:pt x="424" y="128"/>
                  </a:lnTo>
                  <a:lnTo>
                    <a:pt x="427" y="145"/>
                  </a:lnTo>
                  <a:lnTo>
                    <a:pt x="408" y="171"/>
                  </a:lnTo>
                  <a:lnTo>
                    <a:pt x="388" y="189"/>
                  </a:lnTo>
                  <a:lnTo>
                    <a:pt x="388" y="192"/>
                  </a:lnTo>
                  <a:lnTo>
                    <a:pt x="406" y="188"/>
                  </a:lnTo>
                  <a:lnTo>
                    <a:pt x="415" y="173"/>
                  </a:lnTo>
                  <a:lnTo>
                    <a:pt x="427" y="166"/>
                  </a:lnTo>
                  <a:lnTo>
                    <a:pt x="425" y="173"/>
                  </a:lnTo>
                  <a:lnTo>
                    <a:pt x="420" y="187"/>
                  </a:lnTo>
                  <a:lnTo>
                    <a:pt x="433" y="192"/>
                  </a:lnTo>
                  <a:lnTo>
                    <a:pt x="435" y="187"/>
                  </a:lnTo>
                  <a:lnTo>
                    <a:pt x="439" y="167"/>
                  </a:lnTo>
                  <a:lnTo>
                    <a:pt x="440" y="161"/>
                  </a:lnTo>
                  <a:lnTo>
                    <a:pt x="446" y="157"/>
                  </a:lnTo>
                  <a:lnTo>
                    <a:pt x="454" y="148"/>
                  </a:lnTo>
                  <a:lnTo>
                    <a:pt x="465" y="150"/>
                  </a:lnTo>
                  <a:lnTo>
                    <a:pt x="472" y="146"/>
                  </a:lnTo>
                  <a:lnTo>
                    <a:pt x="486" y="164"/>
                  </a:lnTo>
                  <a:lnTo>
                    <a:pt x="488" y="157"/>
                  </a:lnTo>
                  <a:lnTo>
                    <a:pt x="486" y="148"/>
                  </a:lnTo>
                  <a:lnTo>
                    <a:pt x="483" y="145"/>
                  </a:lnTo>
                  <a:lnTo>
                    <a:pt x="486" y="144"/>
                  </a:lnTo>
                  <a:lnTo>
                    <a:pt x="494" y="151"/>
                  </a:lnTo>
                  <a:lnTo>
                    <a:pt x="499" y="148"/>
                  </a:lnTo>
                  <a:lnTo>
                    <a:pt x="497" y="138"/>
                  </a:lnTo>
                  <a:lnTo>
                    <a:pt x="484" y="129"/>
                  </a:lnTo>
                  <a:lnTo>
                    <a:pt x="484" y="123"/>
                  </a:lnTo>
                  <a:lnTo>
                    <a:pt x="486" y="122"/>
                  </a:lnTo>
                  <a:lnTo>
                    <a:pt x="498" y="132"/>
                  </a:lnTo>
                  <a:lnTo>
                    <a:pt x="503" y="123"/>
                  </a:lnTo>
                  <a:lnTo>
                    <a:pt x="488" y="103"/>
                  </a:lnTo>
                  <a:lnTo>
                    <a:pt x="481" y="100"/>
                  </a:lnTo>
                  <a:lnTo>
                    <a:pt x="473" y="90"/>
                  </a:lnTo>
                  <a:lnTo>
                    <a:pt x="470" y="78"/>
                  </a:lnTo>
                  <a:lnTo>
                    <a:pt x="468" y="68"/>
                  </a:lnTo>
                  <a:lnTo>
                    <a:pt x="477" y="67"/>
                  </a:lnTo>
                  <a:lnTo>
                    <a:pt x="494" y="71"/>
                  </a:lnTo>
                  <a:lnTo>
                    <a:pt x="504" y="76"/>
                  </a:lnTo>
                  <a:lnTo>
                    <a:pt x="508" y="87"/>
                  </a:lnTo>
                  <a:lnTo>
                    <a:pt x="519" y="86"/>
                  </a:lnTo>
                  <a:lnTo>
                    <a:pt x="519" y="92"/>
                  </a:lnTo>
                  <a:lnTo>
                    <a:pt x="526" y="108"/>
                  </a:lnTo>
                  <a:lnTo>
                    <a:pt x="533" y="113"/>
                  </a:lnTo>
                  <a:lnTo>
                    <a:pt x="540" y="111"/>
                  </a:lnTo>
                  <a:lnTo>
                    <a:pt x="546" y="117"/>
                  </a:lnTo>
                  <a:lnTo>
                    <a:pt x="546" y="121"/>
                  </a:lnTo>
                  <a:lnTo>
                    <a:pt x="554" y="127"/>
                  </a:lnTo>
                  <a:lnTo>
                    <a:pt x="553" y="133"/>
                  </a:lnTo>
                  <a:lnTo>
                    <a:pt x="551" y="135"/>
                  </a:lnTo>
                  <a:lnTo>
                    <a:pt x="560" y="139"/>
                  </a:lnTo>
                  <a:lnTo>
                    <a:pt x="568" y="155"/>
                  </a:lnTo>
                  <a:lnTo>
                    <a:pt x="567" y="186"/>
                  </a:lnTo>
                  <a:lnTo>
                    <a:pt x="568" y="197"/>
                  </a:lnTo>
                  <a:lnTo>
                    <a:pt x="570" y="205"/>
                  </a:lnTo>
                  <a:lnTo>
                    <a:pt x="575" y="214"/>
                  </a:lnTo>
                  <a:lnTo>
                    <a:pt x="578" y="243"/>
                  </a:lnTo>
                  <a:lnTo>
                    <a:pt x="592" y="258"/>
                  </a:lnTo>
                  <a:lnTo>
                    <a:pt x="585" y="273"/>
                  </a:lnTo>
                  <a:lnTo>
                    <a:pt x="585" y="295"/>
                  </a:lnTo>
                  <a:lnTo>
                    <a:pt x="591" y="296"/>
                  </a:lnTo>
                  <a:lnTo>
                    <a:pt x="600" y="311"/>
                  </a:lnTo>
                  <a:lnTo>
                    <a:pt x="606" y="310"/>
                  </a:lnTo>
                  <a:lnTo>
                    <a:pt x="608" y="301"/>
                  </a:lnTo>
                  <a:lnTo>
                    <a:pt x="616" y="297"/>
                  </a:lnTo>
                  <a:lnTo>
                    <a:pt x="622" y="295"/>
                  </a:lnTo>
                  <a:lnTo>
                    <a:pt x="629" y="285"/>
                  </a:lnTo>
                  <a:lnTo>
                    <a:pt x="630" y="274"/>
                  </a:lnTo>
                  <a:lnTo>
                    <a:pt x="639" y="270"/>
                  </a:lnTo>
                  <a:lnTo>
                    <a:pt x="639" y="264"/>
                  </a:lnTo>
                  <a:lnTo>
                    <a:pt x="627" y="247"/>
                  </a:lnTo>
                  <a:lnTo>
                    <a:pt x="624" y="236"/>
                  </a:lnTo>
                  <a:lnTo>
                    <a:pt x="624" y="225"/>
                  </a:lnTo>
                  <a:lnTo>
                    <a:pt x="619" y="220"/>
                  </a:lnTo>
                  <a:lnTo>
                    <a:pt x="617" y="203"/>
                  </a:lnTo>
                  <a:lnTo>
                    <a:pt x="614" y="187"/>
                  </a:lnTo>
                  <a:lnTo>
                    <a:pt x="618" y="186"/>
                  </a:lnTo>
                  <a:lnTo>
                    <a:pt x="617" y="177"/>
                  </a:lnTo>
                  <a:lnTo>
                    <a:pt x="617" y="166"/>
                  </a:lnTo>
                  <a:lnTo>
                    <a:pt x="613" y="160"/>
                  </a:lnTo>
                  <a:lnTo>
                    <a:pt x="612" y="139"/>
                  </a:lnTo>
                  <a:lnTo>
                    <a:pt x="610" y="121"/>
                  </a:lnTo>
                  <a:lnTo>
                    <a:pt x="605" y="103"/>
                  </a:lnTo>
                  <a:lnTo>
                    <a:pt x="597" y="68"/>
                  </a:lnTo>
                  <a:lnTo>
                    <a:pt x="595" y="62"/>
                  </a:lnTo>
                  <a:lnTo>
                    <a:pt x="599" y="62"/>
                  </a:lnTo>
                  <a:lnTo>
                    <a:pt x="600" y="49"/>
                  </a:lnTo>
                  <a:lnTo>
                    <a:pt x="596" y="49"/>
                  </a:lnTo>
                  <a:lnTo>
                    <a:pt x="592" y="38"/>
                  </a:lnTo>
                  <a:lnTo>
                    <a:pt x="596" y="33"/>
                  </a:lnTo>
                  <a:lnTo>
                    <a:pt x="606" y="33"/>
                  </a:lnTo>
                  <a:lnTo>
                    <a:pt x="608" y="27"/>
                  </a:lnTo>
                  <a:lnTo>
                    <a:pt x="597" y="16"/>
                  </a:lnTo>
                  <a:lnTo>
                    <a:pt x="599" y="8"/>
                  </a:lnTo>
                  <a:lnTo>
                    <a:pt x="602" y="8"/>
                  </a:lnTo>
                  <a:lnTo>
                    <a:pt x="602" y="3"/>
                  </a:lnTo>
                  <a:lnTo>
                    <a:pt x="608" y="3"/>
                  </a:lnTo>
                  <a:lnTo>
                    <a:pt x="630" y="9"/>
                  </a:lnTo>
                  <a:lnTo>
                    <a:pt x="632" y="15"/>
                  </a:lnTo>
                  <a:lnTo>
                    <a:pt x="650" y="33"/>
                  </a:lnTo>
                  <a:lnTo>
                    <a:pt x="665" y="40"/>
                  </a:lnTo>
                  <a:lnTo>
                    <a:pt x="667" y="37"/>
                  </a:lnTo>
                  <a:lnTo>
                    <a:pt x="669" y="31"/>
                  </a:lnTo>
                  <a:lnTo>
                    <a:pt x="662" y="28"/>
                  </a:lnTo>
                  <a:lnTo>
                    <a:pt x="661" y="21"/>
                  </a:lnTo>
                  <a:lnTo>
                    <a:pt x="661" y="15"/>
                  </a:lnTo>
                  <a:lnTo>
                    <a:pt x="666" y="14"/>
                  </a:lnTo>
                  <a:lnTo>
                    <a:pt x="676" y="19"/>
                  </a:lnTo>
                  <a:lnTo>
                    <a:pt x="678" y="25"/>
                  </a:lnTo>
                  <a:lnTo>
                    <a:pt x="687" y="28"/>
                  </a:lnTo>
                  <a:lnTo>
                    <a:pt x="691" y="44"/>
                  </a:lnTo>
                  <a:lnTo>
                    <a:pt x="696" y="52"/>
                  </a:lnTo>
                  <a:lnTo>
                    <a:pt x="720" y="67"/>
                  </a:lnTo>
                  <a:lnTo>
                    <a:pt x="720" y="74"/>
                  </a:lnTo>
                  <a:lnTo>
                    <a:pt x="734" y="81"/>
                  </a:lnTo>
                  <a:lnTo>
                    <a:pt x="741" y="91"/>
                  </a:lnTo>
                  <a:lnTo>
                    <a:pt x="742" y="96"/>
                  </a:lnTo>
                  <a:lnTo>
                    <a:pt x="750" y="102"/>
                  </a:lnTo>
                  <a:lnTo>
                    <a:pt x="751" y="110"/>
                  </a:lnTo>
                  <a:lnTo>
                    <a:pt x="745" y="123"/>
                  </a:lnTo>
                  <a:lnTo>
                    <a:pt x="751" y="123"/>
                  </a:lnTo>
                  <a:lnTo>
                    <a:pt x="756" y="140"/>
                  </a:lnTo>
                  <a:lnTo>
                    <a:pt x="756" y="151"/>
                  </a:lnTo>
                  <a:lnTo>
                    <a:pt x="755" y="156"/>
                  </a:lnTo>
                  <a:lnTo>
                    <a:pt x="758" y="166"/>
                  </a:lnTo>
                  <a:lnTo>
                    <a:pt x="759" y="177"/>
                  </a:lnTo>
                  <a:lnTo>
                    <a:pt x="766" y="200"/>
                  </a:lnTo>
                  <a:lnTo>
                    <a:pt x="768" y="246"/>
                  </a:lnTo>
                  <a:lnTo>
                    <a:pt x="771" y="250"/>
                  </a:lnTo>
                  <a:lnTo>
                    <a:pt x="775" y="273"/>
                  </a:lnTo>
                  <a:lnTo>
                    <a:pt x="791" y="294"/>
                  </a:lnTo>
                  <a:lnTo>
                    <a:pt x="799" y="306"/>
                  </a:lnTo>
                  <a:lnTo>
                    <a:pt x="804" y="322"/>
                  </a:lnTo>
                  <a:lnTo>
                    <a:pt x="802" y="329"/>
                  </a:lnTo>
                  <a:lnTo>
                    <a:pt x="805" y="336"/>
                  </a:lnTo>
                  <a:lnTo>
                    <a:pt x="806" y="353"/>
                  </a:lnTo>
                  <a:lnTo>
                    <a:pt x="804" y="353"/>
                  </a:lnTo>
                  <a:lnTo>
                    <a:pt x="796" y="358"/>
                  </a:lnTo>
                  <a:lnTo>
                    <a:pt x="798" y="383"/>
                  </a:lnTo>
                  <a:lnTo>
                    <a:pt x="794" y="396"/>
                  </a:lnTo>
                  <a:lnTo>
                    <a:pt x="798" y="409"/>
                  </a:lnTo>
                  <a:lnTo>
                    <a:pt x="812" y="419"/>
                  </a:lnTo>
                  <a:lnTo>
                    <a:pt x="815" y="428"/>
                  </a:lnTo>
                  <a:lnTo>
                    <a:pt x="829" y="455"/>
                  </a:lnTo>
                  <a:lnTo>
                    <a:pt x="847" y="460"/>
                  </a:lnTo>
                  <a:lnTo>
                    <a:pt x="854" y="479"/>
                  </a:lnTo>
                  <a:lnTo>
                    <a:pt x="860" y="483"/>
                  </a:lnTo>
                  <a:lnTo>
                    <a:pt x="870" y="484"/>
                  </a:lnTo>
                  <a:lnTo>
                    <a:pt x="876" y="492"/>
                  </a:lnTo>
                  <a:lnTo>
                    <a:pt x="881" y="487"/>
                  </a:lnTo>
                  <a:lnTo>
                    <a:pt x="881" y="478"/>
                  </a:lnTo>
                  <a:lnTo>
                    <a:pt x="885" y="476"/>
                  </a:lnTo>
                  <a:lnTo>
                    <a:pt x="896" y="480"/>
                  </a:lnTo>
                  <a:lnTo>
                    <a:pt x="901" y="485"/>
                  </a:lnTo>
                  <a:lnTo>
                    <a:pt x="898" y="494"/>
                  </a:lnTo>
                  <a:lnTo>
                    <a:pt x="938" y="531"/>
                  </a:lnTo>
                  <a:lnTo>
                    <a:pt x="946" y="536"/>
                  </a:lnTo>
                  <a:lnTo>
                    <a:pt x="958" y="536"/>
                  </a:lnTo>
                  <a:lnTo>
                    <a:pt x="963" y="543"/>
                  </a:lnTo>
                  <a:lnTo>
                    <a:pt x="962" y="552"/>
                  </a:lnTo>
                  <a:lnTo>
                    <a:pt x="963" y="560"/>
                  </a:lnTo>
                  <a:lnTo>
                    <a:pt x="972" y="562"/>
                  </a:lnTo>
                  <a:lnTo>
                    <a:pt x="978" y="558"/>
                  </a:lnTo>
                  <a:lnTo>
                    <a:pt x="981" y="562"/>
                  </a:lnTo>
                  <a:lnTo>
                    <a:pt x="989" y="558"/>
                  </a:lnTo>
                  <a:lnTo>
                    <a:pt x="994" y="560"/>
                  </a:lnTo>
                  <a:lnTo>
                    <a:pt x="999" y="584"/>
                  </a:lnTo>
                  <a:lnTo>
                    <a:pt x="994" y="596"/>
                  </a:lnTo>
                  <a:lnTo>
                    <a:pt x="997" y="622"/>
                  </a:lnTo>
                  <a:lnTo>
                    <a:pt x="992" y="635"/>
                  </a:lnTo>
                  <a:lnTo>
                    <a:pt x="984" y="638"/>
                  </a:lnTo>
                  <a:lnTo>
                    <a:pt x="977" y="635"/>
                  </a:lnTo>
                  <a:lnTo>
                    <a:pt x="967" y="617"/>
                  </a:lnTo>
                  <a:lnTo>
                    <a:pt x="967" y="595"/>
                  </a:lnTo>
                  <a:lnTo>
                    <a:pt x="961" y="616"/>
                  </a:lnTo>
                  <a:lnTo>
                    <a:pt x="958" y="635"/>
                  </a:lnTo>
                  <a:lnTo>
                    <a:pt x="956" y="640"/>
                  </a:lnTo>
                  <a:lnTo>
                    <a:pt x="952" y="629"/>
                  </a:lnTo>
                  <a:lnTo>
                    <a:pt x="946" y="627"/>
                  </a:lnTo>
                  <a:lnTo>
                    <a:pt x="944" y="633"/>
                  </a:lnTo>
                  <a:lnTo>
                    <a:pt x="938" y="623"/>
                  </a:lnTo>
                  <a:lnTo>
                    <a:pt x="934" y="611"/>
                  </a:lnTo>
                  <a:lnTo>
                    <a:pt x="934" y="597"/>
                  </a:lnTo>
                  <a:lnTo>
                    <a:pt x="931" y="605"/>
                  </a:lnTo>
                  <a:lnTo>
                    <a:pt x="925" y="606"/>
                  </a:lnTo>
                  <a:lnTo>
                    <a:pt x="924" y="602"/>
                  </a:lnTo>
                  <a:lnTo>
                    <a:pt x="918" y="617"/>
                  </a:lnTo>
                  <a:lnTo>
                    <a:pt x="914" y="617"/>
                  </a:lnTo>
                  <a:lnTo>
                    <a:pt x="902" y="624"/>
                  </a:lnTo>
                  <a:lnTo>
                    <a:pt x="902" y="632"/>
                  </a:lnTo>
                  <a:lnTo>
                    <a:pt x="906" y="632"/>
                  </a:lnTo>
                  <a:lnTo>
                    <a:pt x="907" y="656"/>
                  </a:lnTo>
                  <a:lnTo>
                    <a:pt x="899" y="657"/>
                  </a:lnTo>
                  <a:lnTo>
                    <a:pt x="895" y="652"/>
                  </a:lnTo>
                  <a:lnTo>
                    <a:pt x="881" y="651"/>
                  </a:lnTo>
                  <a:lnTo>
                    <a:pt x="874" y="654"/>
                  </a:lnTo>
                  <a:lnTo>
                    <a:pt x="872" y="657"/>
                  </a:lnTo>
                  <a:lnTo>
                    <a:pt x="879" y="670"/>
                  </a:lnTo>
                  <a:lnTo>
                    <a:pt x="880" y="677"/>
                  </a:lnTo>
                  <a:lnTo>
                    <a:pt x="877" y="694"/>
                  </a:lnTo>
                  <a:lnTo>
                    <a:pt x="879" y="700"/>
                  </a:lnTo>
                  <a:lnTo>
                    <a:pt x="888" y="681"/>
                  </a:lnTo>
                  <a:lnTo>
                    <a:pt x="902" y="672"/>
                  </a:lnTo>
                  <a:lnTo>
                    <a:pt x="906" y="663"/>
                  </a:lnTo>
                  <a:lnTo>
                    <a:pt x="929" y="662"/>
                  </a:lnTo>
                  <a:lnTo>
                    <a:pt x="931" y="668"/>
                  </a:lnTo>
                  <a:lnTo>
                    <a:pt x="940" y="671"/>
                  </a:lnTo>
                  <a:lnTo>
                    <a:pt x="936" y="677"/>
                  </a:lnTo>
                  <a:lnTo>
                    <a:pt x="935" y="684"/>
                  </a:lnTo>
                  <a:lnTo>
                    <a:pt x="929" y="691"/>
                  </a:lnTo>
                  <a:lnTo>
                    <a:pt x="930" y="695"/>
                  </a:lnTo>
                  <a:lnTo>
                    <a:pt x="925" y="694"/>
                  </a:lnTo>
                  <a:lnTo>
                    <a:pt x="923" y="700"/>
                  </a:lnTo>
                  <a:lnTo>
                    <a:pt x="927" y="710"/>
                  </a:lnTo>
                  <a:lnTo>
                    <a:pt x="933" y="711"/>
                  </a:lnTo>
                  <a:lnTo>
                    <a:pt x="935" y="700"/>
                  </a:lnTo>
                  <a:lnTo>
                    <a:pt x="947" y="706"/>
                  </a:lnTo>
                  <a:lnTo>
                    <a:pt x="958" y="708"/>
                  </a:lnTo>
                  <a:lnTo>
                    <a:pt x="961" y="719"/>
                  </a:lnTo>
                  <a:lnTo>
                    <a:pt x="960" y="727"/>
                  </a:lnTo>
                  <a:lnTo>
                    <a:pt x="954" y="729"/>
                  </a:lnTo>
                  <a:lnTo>
                    <a:pt x="951" y="726"/>
                  </a:lnTo>
                  <a:lnTo>
                    <a:pt x="949" y="734"/>
                  </a:lnTo>
                  <a:lnTo>
                    <a:pt x="944" y="740"/>
                  </a:lnTo>
                  <a:lnTo>
                    <a:pt x="944" y="745"/>
                  </a:lnTo>
                  <a:lnTo>
                    <a:pt x="936" y="743"/>
                  </a:lnTo>
                  <a:lnTo>
                    <a:pt x="917" y="751"/>
                  </a:lnTo>
                  <a:lnTo>
                    <a:pt x="914" y="761"/>
                  </a:lnTo>
                  <a:lnTo>
                    <a:pt x="901" y="761"/>
                  </a:lnTo>
                  <a:lnTo>
                    <a:pt x="895" y="757"/>
                  </a:lnTo>
                  <a:lnTo>
                    <a:pt x="893" y="767"/>
                  </a:lnTo>
                  <a:lnTo>
                    <a:pt x="887" y="770"/>
                  </a:lnTo>
                  <a:lnTo>
                    <a:pt x="885" y="774"/>
                  </a:lnTo>
                  <a:lnTo>
                    <a:pt x="876" y="769"/>
                  </a:lnTo>
                  <a:lnTo>
                    <a:pt x="861" y="775"/>
                  </a:lnTo>
                  <a:lnTo>
                    <a:pt x="836" y="769"/>
                  </a:lnTo>
                  <a:lnTo>
                    <a:pt x="831" y="761"/>
                  </a:lnTo>
                  <a:lnTo>
                    <a:pt x="814" y="756"/>
                  </a:lnTo>
                  <a:lnTo>
                    <a:pt x="809" y="749"/>
                  </a:lnTo>
                  <a:lnTo>
                    <a:pt x="800" y="749"/>
                  </a:lnTo>
                  <a:lnTo>
                    <a:pt x="795" y="758"/>
                  </a:lnTo>
                  <a:lnTo>
                    <a:pt x="771" y="754"/>
                  </a:lnTo>
                  <a:lnTo>
                    <a:pt x="758" y="749"/>
                  </a:lnTo>
                  <a:lnTo>
                    <a:pt x="757" y="742"/>
                  </a:lnTo>
                  <a:lnTo>
                    <a:pt x="773" y="726"/>
                  </a:lnTo>
                  <a:lnTo>
                    <a:pt x="768" y="720"/>
                  </a:lnTo>
                  <a:lnTo>
                    <a:pt x="758" y="724"/>
                  </a:lnTo>
                  <a:lnTo>
                    <a:pt x="742" y="722"/>
                  </a:lnTo>
                  <a:lnTo>
                    <a:pt x="740" y="715"/>
                  </a:lnTo>
                  <a:lnTo>
                    <a:pt x="726" y="711"/>
                  </a:lnTo>
                  <a:lnTo>
                    <a:pt x="721" y="714"/>
                  </a:lnTo>
                  <a:lnTo>
                    <a:pt x="697" y="710"/>
                  </a:lnTo>
                  <a:lnTo>
                    <a:pt x="696" y="700"/>
                  </a:lnTo>
                  <a:lnTo>
                    <a:pt x="699" y="693"/>
                  </a:lnTo>
                  <a:lnTo>
                    <a:pt x="697" y="677"/>
                  </a:lnTo>
                  <a:lnTo>
                    <a:pt x="693" y="666"/>
                  </a:lnTo>
                  <a:lnTo>
                    <a:pt x="682" y="662"/>
                  </a:lnTo>
                  <a:lnTo>
                    <a:pt x="678" y="670"/>
                  </a:lnTo>
                  <a:lnTo>
                    <a:pt x="673" y="678"/>
                  </a:lnTo>
                  <a:lnTo>
                    <a:pt x="660" y="684"/>
                  </a:lnTo>
                  <a:lnTo>
                    <a:pt x="665" y="702"/>
                  </a:lnTo>
                  <a:lnTo>
                    <a:pt x="665" y="710"/>
                  </a:lnTo>
                  <a:lnTo>
                    <a:pt x="655" y="718"/>
                  </a:lnTo>
                  <a:lnTo>
                    <a:pt x="639" y="741"/>
                  </a:lnTo>
                  <a:lnTo>
                    <a:pt x="612" y="748"/>
                  </a:lnTo>
                  <a:lnTo>
                    <a:pt x="572" y="748"/>
                  </a:lnTo>
                  <a:lnTo>
                    <a:pt x="578" y="753"/>
                  </a:lnTo>
                  <a:lnTo>
                    <a:pt x="567" y="770"/>
                  </a:lnTo>
                  <a:lnTo>
                    <a:pt x="552" y="781"/>
                  </a:lnTo>
                  <a:lnTo>
                    <a:pt x="535" y="788"/>
                  </a:lnTo>
                  <a:lnTo>
                    <a:pt x="521" y="796"/>
                  </a:lnTo>
                  <a:lnTo>
                    <a:pt x="503" y="799"/>
                  </a:lnTo>
                  <a:lnTo>
                    <a:pt x="495" y="795"/>
                  </a:lnTo>
                  <a:lnTo>
                    <a:pt x="482" y="801"/>
                  </a:lnTo>
                  <a:lnTo>
                    <a:pt x="467" y="797"/>
                  </a:lnTo>
                  <a:lnTo>
                    <a:pt x="460" y="802"/>
                  </a:lnTo>
                  <a:lnTo>
                    <a:pt x="455" y="796"/>
                  </a:lnTo>
                  <a:lnTo>
                    <a:pt x="440" y="802"/>
                  </a:lnTo>
                  <a:lnTo>
                    <a:pt x="425" y="805"/>
                  </a:lnTo>
                  <a:lnTo>
                    <a:pt x="423" y="807"/>
                  </a:lnTo>
                  <a:lnTo>
                    <a:pt x="430" y="807"/>
                  </a:lnTo>
                  <a:lnTo>
                    <a:pt x="429" y="812"/>
                  </a:lnTo>
                  <a:lnTo>
                    <a:pt x="415" y="812"/>
                  </a:lnTo>
                  <a:lnTo>
                    <a:pt x="393" y="818"/>
                  </a:lnTo>
                  <a:lnTo>
                    <a:pt x="387" y="815"/>
                  </a:lnTo>
                  <a:lnTo>
                    <a:pt x="369" y="815"/>
                  </a:lnTo>
                  <a:lnTo>
                    <a:pt x="320" y="819"/>
                  </a:lnTo>
                  <a:lnTo>
                    <a:pt x="321" y="816"/>
                  </a:lnTo>
                  <a:lnTo>
                    <a:pt x="332" y="807"/>
                  </a:lnTo>
                  <a:lnTo>
                    <a:pt x="314" y="796"/>
                  </a:lnTo>
                  <a:lnTo>
                    <a:pt x="305" y="783"/>
                  </a:lnTo>
                  <a:lnTo>
                    <a:pt x="301" y="770"/>
                  </a:lnTo>
                  <a:lnTo>
                    <a:pt x="296" y="758"/>
                  </a:lnTo>
                  <a:lnTo>
                    <a:pt x="296" y="743"/>
                  </a:lnTo>
                  <a:lnTo>
                    <a:pt x="300" y="732"/>
                  </a:lnTo>
                  <a:lnTo>
                    <a:pt x="300" y="729"/>
                  </a:lnTo>
                  <a:lnTo>
                    <a:pt x="291" y="724"/>
                  </a:lnTo>
                  <a:lnTo>
                    <a:pt x="290" y="719"/>
                  </a:lnTo>
                  <a:lnTo>
                    <a:pt x="287" y="713"/>
                  </a:lnTo>
                  <a:lnTo>
                    <a:pt x="277" y="706"/>
                  </a:lnTo>
                  <a:lnTo>
                    <a:pt x="277" y="702"/>
                  </a:lnTo>
                  <a:lnTo>
                    <a:pt x="259" y="697"/>
                  </a:lnTo>
                  <a:lnTo>
                    <a:pt x="230" y="698"/>
                  </a:lnTo>
                  <a:close/>
                </a:path>
              </a:pathLst>
            </a:custGeom>
            <a:grpFill/>
            <a:ln w="6350" cap="flat" cmpd="sng">
              <a:noFill/>
              <a:prstDash val="solid"/>
              <a:round/>
              <a:headEnd type="none" w="med" len="med"/>
              <a:tailEnd type="none" w="med" len="med"/>
            </a:ln>
            <a:effectLst/>
          </p:spPr>
          <p:txBody>
            <a:bodyPr/>
            <a:lstStyle/>
            <a:p>
              <a:pPr fontAlgn="auto">
                <a:spcBef>
                  <a:spcPts val="0"/>
                </a:spcBef>
                <a:spcAft>
                  <a:spcPts val="0"/>
                </a:spcAft>
                <a:defRPr/>
              </a:pP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Freeform 300"/>
            <p:cNvSpPr>
              <a:spLocks noChangeAspect="1"/>
            </p:cNvSpPr>
            <p:nvPr/>
          </p:nvSpPr>
          <p:spPr bwMode="gray">
            <a:xfrm>
              <a:off x="1938674" y="2077847"/>
              <a:ext cx="101188" cy="94459"/>
            </a:xfrm>
            <a:custGeom>
              <a:avLst/>
              <a:gdLst/>
              <a:ahLst/>
              <a:cxnLst>
                <a:cxn ang="0">
                  <a:pos x="91" y="0"/>
                </a:cxn>
                <a:cxn ang="0">
                  <a:pos x="110" y="27"/>
                </a:cxn>
                <a:cxn ang="0">
                  <a:pos x="118" y="61"/>
                </a:cxn>
                <a:cxn ang="0">
                  <a:pos x="134" y="70"/>
                </a:cxn>
                <a:cxn ang="0">
                  <a:pos x="161" y="70"/>
                </a:cxn>
                <a:cxn ang="0">
                  <a:pos x="179" y="96"/>
                </a:cxn>
                <a:cxn ang="0">
                  <a:pos x="212" y="116"/>
                </a:cxn>
                <a:cxn ang="0">
                  <a:pos x="243" y="143"/>
                </a:cxn>
                <a:cxn ang="0">
                  <a:pos x="276" y="157"/>
                </a:cxn>
                <a:cxn ang="0">
                  <a:pos x="296" y="183"/>
                </a:cxn>
                <a:cxn ang="0">
                  <a:pos x="303" y="236"/>
                </a:cxn>
                <a:cxn ang="0">
                  <a:pos x="327" y="237"/>
                </a:cxn>
                <a:cxn ang="0">
                  <a:pos x="351" y="232"/>
                </a:cxn>
                <a:cxn ang="0">
                  <a:pos x="364" y="256"/>
                </a:cxn>
                <a:cxn ang="0">
                  <a:pos x="384" y="272"/>
                </a:cxn>
                <a:cxn ang="0">
                  <a:pos x="351" y="296"/>
                </a:cxn>
                <a:cxn ang="0">
                  <a:pos x="319" y="303"/>
                </a:cxn>
                <a:cxn ang="0">
                  <a:pos x="307" y="298"/>
                </a:cxn>
                <a:cxn ang="0">
                  <a:pos x="285" y="283"/>
                </a:cxn>
                <a:cxn ang="0">
                  <a:pos x="263" y="282"/>
                </a:cxn>
                <a:cxn ang="0">
                  <a:pos x="263" y="253"/>
                </a:cxn>
                <a:cxn ang="0">
                  <a:pos x="233" y="247"/>
                </a:cxn>
                <a:cxn ang="0">
                  <a:pos x="230" y="232"/>
                </a:cxn>
                <a:cxn ang="0">
                  <a:pos x="212" y="227"/>
                </a:cxn>
                <a:cxn ang="0">
                  <a:pos x="195" y="256"/>
                </a:cxn>
                <a:cxn ang="0">
                  <a:pos x="189" y="274"/>
                </a:cxn>
                <a:cxn ang="0">
                  <a:pos x="176" y="290"/>
                </a:cxn>
                <a:cxn ang="0">
                  <a:pos x="155" y="307"/>
                </a:cxn>
                <a:cxn ang="0">
                  <a:pos x="147" y="317"/>
                </a:cxn>
                <a:cxn ang="0">
                  <a:pos x="108" y="349"/>
                </a:cxn>
                <a:cxn ang="0">
                  <a:pos x="88" y="331"/>
                </a:cxn>
                <a:cxn ang="0">
                  <a:pos x="85" y="283"/>
                </a:cxn>
                <a:cxn ang="0">
                  <a:pos x="79" y="264"/>
                </a:cxn>
                <a:cxn ang="0">
                  <a:pos x="63" y="286"/>
                </a:cxn>
                <a:cxn ang="0">
                  <a:pos x="37" y="285"/>
                </a:cxn>
                <a:cxn ang="0">
                  <a:pos x="4" y="293"/>
                </a:cxn>
                <a:cxn ang="0">
                  <a:pos x="20" y="249"/>
                </a:cxn>
                <a:cxn ang="0">
                  <a:pos x="51" y="211"/>
                </a:cxn>
                <a:cxn ang="0">
                  <a:pos x="44" y="174"/>
                </a:cxn>
                <a:cxn ang="0">
                  <a:pos x="55" y="125"/>
                </a:cxn>
                <a:cxn ang="0">
                  <a:pos x="59" y="72"/>
                </a:cxn>
                <a:cxn ang="0">
                  <a:pos x="66" y="29"/>
                </a:cxn>
              </a:cxnLst>
              <a:rect l="0" t="0" r="r" b="b"/>
              <a:pathLst>
                <a:path w="384" h="349">
                  <a:moveTo>
                    <a:pt x="77" y="14"/>
                  </a:moveTo>
                  <a:lnTo>
                    <a:pt x="86" y="1"/>
                  </a:lnTo>
                  <a:lnTo>
                    <a:pt x="91" y="0"/>
                  </a:lnTo>
                  <a:lnTo>
                    <a:pt x="93" y="11"/>
                  </a:lnTo>
                  <a:lnTo>
                    <a:pt x="106" y="10"/>
                  </a:lnTo>
                  <a:lnTo>
                    <a:pt x="110" y="27"/>
                  </a:lnTo>
                  <a:lnTo>
                    <a:pt x="119" y="38"/>
                  </a:lnTo>
                  <a:lnTo>
                    <a:pt x="114" y="48"/>
                  </a:lnTo>
                  <a:lnTo>
                    <a:pt x="118" y="61"/>
                  </a:lnTo>
                  <a:lnTo>
                    <a:pt x="120" y="81"/>
                  </a:lnTo>
                  <a:lnTo>
                    <a:pt x="129" y="85"/>
                  </a:lnTo>
                  <a:lnTo>
                    <a:pt x="134" y="70"/>
                  </a:lnTo>
                  <a:lnTo>
                    <a:pt x="142" y="57"/>
                  </a:lnTo>
                  <a:lnTo>
                    <a:pt x="150" y="59"/>
                  </a:lnTo>
                  <a:lnTo>
                    <a:pt x="161" y="70"/>
                  </a:lnTo>
                  <a:lnTo>
                    <a:pt x="169" y="72"/>
                  </a:lnTo>
                  <a:lnTo>
                    <a:pt x="168" y="89"/>
                  </a:lnTo>
                  <a:lnTo>
                    <a:pt x="179" y="96"/>
                  </a:lnTo>
                  <a:lnTo>
                    <a:pt x="207" y="100"/>
                  </a:lnTo>
                  <a:lnTo>
                    <a:pt x="209" y="108"/>
                  </a:lnTo>
                  <a:lnTo>
                    <a:pt x="212" y="116"/>
                  </a:lnTo>
                  <a:lnTo>
                    <a:pt x="222" y="127"/>
                  </a:lnTo>
                  <a:lnTo>
                    <a:pt x="233" y="132"/>
                  </a:lnTo>
                  <a:lnTo>
                    <a:pt x="243" y="143"/>
                  </a:lnTo>
                  <a:lnTo>
                    <a:pt x="255" y="151"/>
                  </a:lnTo>
                  <a:lnTo>
                    <a:pt x="265" y="148"/>
                  </a:lnTo>
                  <a:lnTo>
                    <a:pt x="276" y="157"/>
                  </a:lnTo>
                  <a:lnTo>
                    <a:pt x="286" y="161"/>
                  </a:lnTo>
                  <a:lnTo>
                    <a:pt x="290" y="172"/>
                  </a:lnTo>
                  <a:lnTo>
                    <a:pt x="296" y="183"/>
                  </a:lnTo>
                  <a:lnTo>
                    <a:pt x="301" y="213"/>
                  </a:lnTo>
                  <a:lnTo>
                    <a:pt x="307" y="222"/>
                  </a:lnTo>
                  <a:lnTo>
                    <a:pt x="303" y="236"/>
                  </a:lnTo>
                  <a:lnTo>
                    <a:pt x="308" y="239"/>
                  </a:lnTo>
                  <a:lnTo>
                    <a:pt x="319" y="236"/>
                  </a:lnTo>
                  <a:lnTo>
                    <a:pt x="327" y="237"/>
                  </a:lnTo>
                  <a:lnTo>
                    <a:pt x="329" y="240"/>
                  </a:lnTo>
                  <a:lnTo>
                    <a:pt x="343" y="227"/>
                  </a:lnTo>
                  <a:lnTo>
                    <a:pt x="351" y="232"/>
                  </a:lnTo>
                  <a:lnTo>
                    <a:pt x="356" y="240"/>
                  </a:lnTo>
                  <a:lnTo>
                    <a:pt x="362" y="245"/>
                  </a:lnTo>
                  <a:lnTo>
                    <a:pt x="364" y="256"/>
                  </a:lnTo>
                  <a:lnTo>
                    <a:pt x="362" y="260"/>
                  </a:lnTo>
                  <a:lnTo>
                    <a:pt x="383" y="266"/>
                  </a:lnTo>
                  <a:lnTo>
                    <a:pt x="384" y="272"/>
                  </a:lnTo>
                  <a:lnTo>
                    <a:pt x="376" y="274"/>
                  </a:lnTo>
                  <a:lnTo>
                    <a:pt x="360" y="291"/>
                  </a:lnTo>
                  <a:lnTo>
                    <a:pt x="351" y="296"/>
                  </a:lnTo>
                  <a:lnTo>
                    <a:pt x="343" y="307"/>
                  </a:lnTo>
                  <a:lnTo>
                    <a:pt x="335" y="309"/>
                  </a:lnTo>
                  <a:lnTo>
                    <a:pt x="319" y="303"/>
                  </a:lnTo>
                  <a:lnTo>
                    <a:pt x="314" y="298"/>
                  </a:lnTo>
                  <a:lnTo>
                    <a:pt x="313" y="295"/>
                  </a:lnTo>
                  <a:lnTo>
                    <a:pt x="307" y="298"/>
                  </a:lnTo>
                  <a:lnTo>
                    <a:pt x="302" y="288"/>
                  </a:lnTo>
                  <a:lnTo>
                    <a:pt x="293" y="285"/>
                  </a:lnTo>
                  <a:lnTo>
                    <a:pt x="285" y="283"/>
                  </a:lnTo>
                  <a:lnTo>
                    <a:pt x="280" y="280"/>
                  </a:lnTo>
                  <a:lnTo>
                    <a:pt x="275" y="283"/>
                  </a:lnTo>
                  <a:lnTo>
                    <a:pt x="263" y="282"/>
                  </a:lnTo>
                  <a:lnTo>
                    <a:pt x="260" y="275"/>
                  </a:lnTo>
                  <a:lnTo>
                    <a:pt x="265" y="264"/>
                  </a:lnTo>
                  <a:lnTo>
                    <a:pt x="263" y="253"/>
                  </a:lnTo>
                  <a:lnTo>
                    <a:pt x="255" y="249"/>
                  </a:lnTo>
                  <a:lnTo>
                    <a:pt x="236" y="244"/>
                  </a:lnTo>
                  <a:lnTo>
                    <a:pt x="233" y="247"/>
                  </a:lnTo>
                  <a:lnTo>
                    <a:pt x="233" y="249"/>
                  </a:lnTo>
                  <a:lnTo>
                    <a:pt x="225" y="245"/>
                  </a:lnTo>
                  <a:lnTo>
                    <a:pt x="230" y="232"/>
                  </a:lnTo>
                  <a:lnTo>
                    <a:pt x="236" y="226"/>
                  </a:lnTo>
                  <a:lnTo>
                    <a:pt x="233" y="222"/>
                  </a:lnTo>
                  <a:lnTo>
                    <a:pt x="212" y="227"/>
                  </a:lnTo>
                  <a:lnTo>
                    <a:pt x="198" y="233"/>
                  </a:lnTo>
                  <a:lnTo>
                    <a:pt x="198" y="239"/>
                  </a:lnTo>
                  <a:lnTo>
                    <a:pt x="195" y="256"/>
                  </a:lnTo>
                  <a:lnTo>
                    <a:pt x="198" y="263"/>
                  </a:lnTo>
                  <a:lnTo>
                    <a:pt x="196" y="274"/>
                  </a:lnTo>
                  <a:lnTo>
                    <a:pt x="189" y="274"/>
                  </a:lnTo>
                  <a:lnTo>
                    <a:pt x="185" y="281"/>
                  </a:lnTo>
                  <a:lnTo>
                    <a:pt x="178" y="283"/>
                  </a:lnTo>
                  <a:lnTo>
                    <a:pt x="176" y="290"/>
                  </a:lnTo>
                  <a:lnTo>
                    <a:pt x="171" y="296"/>
                  </a:lnTo>
                  <a:lnTo>
                    <a:pt x="162" y="296"/>
                  </a:lnTo>
                  <a:lnTo>
                    <a:pt x="155" y="307"/>
                  </a:lnTo>
                  <a:lnTo>
                    <a:pt x="151" y="315"/>
                  </a:lnTo>
                  <a:lnTo>
                    <a:pt x="147" y="314"/>
                  </a:lnTo>
                  <a:lnTo>
                    <a:pt x="147" y="317"/>
                  </a:lnTo>
                  <a:lnTo>
                    <a:pt x="145" y="325"/>
                  </a:lnTo>
                  <a:lnTo>
                    <a:pt x="137" y="335"/>
                  </a:lnTo>
                  <a:lnTo>
                    <a:pt x="108" y="349"/>
                  </a:lnTo>
                  <a:lnTo>
                    <a:pt x="104" y="345"/>
                  </a:lnTo>
                  <a:lnTo>
                    <a:pt x="97" y="349"/>
                  </a:lnTo>
                  <a:lnTo>
                    <a:pt x="88" y="331"/>
                  </a:lnTo>
                  <a:lnTo>
                    <a:pt x="86" y="309"/>
                  </a:lnTo>
                  <a:lnTo>
                    <a:pt x="87" y="290"/>
                  </a:lnTo>
                  <a:lnTo>
                    <a:pt x="85" y="283"/>
                  </a:lnTo>
                  <a:lnTo>
                    <a:pt x="83" y="269"/>
                  </a:lnTo>
                  <a:lnTo>
                    <a:pt x="82" y="259"/>
                  </a:lnTo>
                  <a:lnTo>
                    <a:pt x="79" y="264"/>
                  </a:lnTo>
                  <a:lnTo>
                    <a:pt x="76" y="281"/>
                  </a:lnTo>
                  <a:lnTo>
                    <a:pt x="69" y="281"/>
                  </a:lnTo>
                  <a:lnTo>
                    <a:pt x="63" y="286"/>
                  </a:lnTo>
                  <a:lnTo>
                    <a:pt x="47" y="286"/>
                  </a:lnTo>
                  <a:lnTo>
                    <a:pt x="43" y="283"/>
                  </a:lnTo>
                  <a:lnTo>
                    <a:pt x="37" y="285"/>
                  </a:lnTo>
                  <a:lnTo>
                    <a:pt x="23" y="295"/>
                  </a:lnTo>
                  <a:lnTo>
                    <a:pt x="8" y="299"/>
                  </a:lnTo>
                  <a:lnTo>
                    <a:pt x="4" y="293"/>
                  </a:lnTo>
                  <a:lnTo>
                    <a:pt x="0" y="283"/>
                  </a:lnTo>
                  <a:lnTo>
                    <a:pt x="12" y="256"/>
                  </a:lnTo>
                  <a:lnTo>
                    <a:pt x="20" y="249"/>
                  </a:lnTo>
                  <a:lnTo>
                    <a:pt x="32" y="245"/>
                  </a:lnTo>
                  <a:lnTo>
                    <a:pt x="51" y="223"/>
                  </a:lnTo>
                  <a:lnTo>
                    <a:pt x="51" y="211"/>
                  </a:lnTo>
                  <a:lnTo>
                    <a:pt x="48" y="206"/>
                  </a:lnTo>
                  <a:lnTo>
                    <a:pt x="47" y="182"/>
                  </a:lnTo>
                  <a:lnTo>
                    <a:pt x="44" y="174"/>
                  </a:lnTo>
                  <a:lnTo>
                    <a:pt x="47" y="158"/>
                  </a:lnTo>
                  <a:lnTo>
                    <a:pt x="53" y="141"/>
                  </a:lnTo>
                  <a:lnTo>
                    <a:pt x="55" y="125"/>
                  </a:lnTo>
                  <a:lnTo>
                    <a:pt x="55" y="121"/>
                  </a:lnTo>
                  <a:lnTo>
                    <a:pt x="58" y="110"/>
                  </a:lnTo>
                  <a:lnTo>
                    <a:pt x="59" y="72"/>
                  </a:lnTo>
                  <a:lnTo>
                    <a:pt x="59" y="60"/>
                  </a:lnTo>
                  <a:lnTo>
                    <a:pt x="63" y="49"/>
                  </a:lnTo>
                  <a:lnTo>
                    <a:pt x="66" y="29"/>
                  </a:lnTo>
                  <a:lnTo>
                    <a:pt x="72" y="19"/>
                  </a:lnTo>
                  <a:lnTo>
                    <a:pt x="77" y="14"/>
                  </a:lnTo>
                  <a:close/>
                </a:path>
              </a:pathLst>
            </a:custGeom>
            <a:grpFill/>
            <a:ln w="6350" cap="flat" cmpd="sng">
              <a:noFill/>
              <a:prstDash val="solid"/>
              <a:round/>
              <a:headEnd type="none" w="med" len="med"/>
              <a:tailEnd type="none" w="med" len="med"/>
            </a:ln>
            <a:effectLst/>
          </p:spPr>
          <p:txBody>
            <a:bodyPr/>
            <a:lstStyle/>
            <a:p>
              <a:pPr fontAlgn="auto">
                <a:spcBef>
                  <a:spcPts val="0"/>
                </a:spcBef>
                <a:spcAft>
                  <a:spcPts val="0"/>
                </a:spcAft>
                <a:defRPr/>
              </a:pP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Freeform 303"/>
            <p:cNvSpPr>
              <a:spLocks noChangeAspect="1"/>
            </p:cNvSpPr>
            <p:nvPr/>
          </p:nvSpPr>
          <p:spPr bwMode="gray">
            <a:xfrm>
              <a:off x="1896621" y="1733747"/>
              <a:ext cx="415266" cy="480391"/>
            </a:xfrm>
            <a:custGeom>
              <a:avLst/>
              <a:gdLst/>
              <a:ahLst/>
              <a:cxnLst>
                <a:cxn ang="0">
                  <a:pos x="1131" y="1671"/>
                </a:cxn>
                <a:cxn ang="0">
                  <a:pos x="1196" y="1735"/>
                </a:cxn>
                <a:cxn ang="0">
                  <a:pos x="1317" y="1753"/>
                </a:cxn>
                <a:cxn ang="0">
                  <a:pos x="1220" y="1622"/>
                </a:cxn>
                <a:cxn ang="0">
                  <a:pos x="1258" y="1612"/>
                </a:cxn>
                <a:cxn ang="0">
                  <a:pos x="1376" y="1663"/>
                </a:cxn>
                <a:cxn ang="0">
                  <a:pos x="1400" y="1662"/>
                </a:cxn>
                <a:cxn ang="0">
                  <a:pos x="1406" y="1612"/>
                </a:cxn>
                <a:cxn ang="0">
                  <a:pos x="1383" y="1464"/>
                </a:cxn>
                <a:cxn ang="0">
                  <a:pos x="1312" y="1405"/>
                </a:cxn>
                <a:cxn ang="0">
                  <a:pos x="1253" y="1334"/>
                </a:cxn>
                <a:cxn ang="0">
                  <a:pos x="1242" y="1240"/>
                </a:cxn>
                <a:cxn ang="0">
                  <a:pos x="1265" y="1192"/>
                </a:cxn>
                <a:cxn ang="0">
                  <a:pos x="1384" y="1340"/>
                </a:cxn>
                <a:cxn ang="0">
                  <a:pos x="1470" y="1359"/>
                </a:cxn>
                <a:cxn ang="0">
                  <a:pos x="1512" y="1254"/>
                </a:cxn>
                <a:cxn ang="0">
                  <a:pos x="1581" y="1182"/>
                </a:cxn>
                <a:cxn ang="0">
                  <a:pos x="1471" y="1095"/>
                </a:cxn>
                <a:cxn ang="0">
                  <a:pos x="1374" y="1010"/>
                </a:cxn>
                <a:cxn ang="0">
                  <a:pos x="1283" y="958"/>
                </a:cxn>
                <a:cxn ang="0">
                  <a:pos x="1226" y="870"/>
                </a:cxn>
                <a:cxn ang="0">
                  <a:pos x="1248" y="812"/>
                </a:cxn>
                <a:cxn ang="0">
                  <a:pos x="1178" y="743"/>
                </a:cxn>
                <a:cxn ang="0">
                  <a:pos x="1201" y="661"/>
                </a:cxn>
                <a:cxn ang="0">
                  <a:pos x="1190" y="606"/>
                </a:cxn>
                <a:cxn ang="0">
                  <a:pos x="1102" y="546"/>
                </a:cxn>
                <a:cxn ang="0">
                  <a:pos x="1018" y="500"/>
                </a:cxn>
                <a:cxn ang="0">
                  <a:pos x="928" y="454"/>
                </a:cxn>
                <a:cxn ang="0">
                  <a:pos x="867" y="385"/>
                </a:cxn>
                <a:cxn ang="0">
                  <a:pos x="828" y="289"/>
                </a:cxn>
                <a:cxn ang="0">
                  <a:pos x="618" y="285"/>
                </a:cxn>
                <a:cxn ang="0">
                  <a:pos x="503" y="357"/>
                </a:cxn>
                <a:cxn ang="0">
                  <a:pos x="510" y="176"/>
                </a:cxn>
                <a:cxn ang="0">
                  <a:pos x="390" y="33"/>
                </a:cxn>
                <a:cxn ang="0">
                  <a:pos x="291" y="94"/>
                </a:cxn>
                <a:cxn ang="0">
                  <a:pos x="293" y="177"/>
                </a:cxn>
                <a:cxn ang="0">
                  <a:pos x="279" y="274"/>
                </a:cxn>
                <a:cxn ang="0">
                  <a:pos x="280" y="406"/>
                </a:cxn>
                <a:cxn ang="0">
                  <a:pos x="277" y="485"/>
                </a:cxn>
                <a:cxn ang="0">
                  <a:pos x="281" y="460"/>
                </a:cxn>
                <a:cxn ang="0">
                  <a:pos x="222" y="102"/>
                </a:cxn>
                <a:cxn ang="0">
                  <a:pos x="75" y="101"/>
                </a:cxn>
                <a:cxn ang="0">
                  <a:pos x="7" y="274"/>
                </a:cxn>
                <a:cxn ang="0">
                  <a:pos x="115" y="476"/>
                </a:cxn>
                <a:cxn ang="0">
                  <a:pos x="83" y="602"/>
                </a:cxn>
                <a:cxn ang="0">
                  <a:pos x="265" y="682"/>
                </a:cxn>
                <a:cxn ang="0">
                  <a:pos x="448" y="709"/>
                </a:cxn>
                <a:cxn ang="0">
                  <a:pos x="549" y="682"/>
                </a:cxn>
                <a:cxn ang="0">
                  <a:pos x="658" y="638"/>
                </a:cxn>
                <a:cxn ang="0">
                  <a:pos x="750" y="759"/>
                </a:cxn>
                <a:cxn ang="0">
                  <a:pos x="849" y="829"/>
                </a:cxn>
                <a:cxn ang="0">
                  <a:pos x="912" y="949"/>
                </a:cxn>
                <a:cxn ang="0">
                  <a:pos x="951" y="1121"/>
                </a:cxn>
                <a:cxn ang="0">
                  <a:pos x="908" y="1313"/>
                </a:cxn>
                <a:cxn ang="0">
                  <a:pos x="743" y="1348"/>
                </a:cxn>
                <a:cxn ang="0">
                  <a:pos x="668" y="1462"/>
                </a:cxn>
                <a:cxn ang="0">
                  <a:pos x="780" y="1452"/>
                </a:cxn>
                <a:cxn ang="0">
                  <a:pos x="846" y="1419"/>
                </a:cxn>
                <a:cxn ang="0">
                  <a:pos x="919" y="1456"/>
                </a:cxn>
                <a:cxn ang="0">
                  <a:pos x="968" y="1547"/>
                </a:cxn>
                <a:cxn ang="0">
                  <a:pos x="1003" y="1593"/>
                </a:cxn>
              </a:cxnLst>
              <a:rect l="0" t="0" r="r" b="b"/>
              <a:pathLst>
                <a:path w="1581" h="1779">
                  <a:moveTo>
                    <a:pt x="1037" y="1646"/>
                  </a:moveTo>
                  <a:lnTo>
                    <a:pt x="1053" y="1650"/>
                  </a:lnTo>
                  <a:lnTo>
                    <a:pt x="1071" y="1657"/>
                  </a:lnTo>
                  <a:lnTo>
                    <a:pt x="1072" y="1665"/>
                  </a:lnTo>
                  <a:lnTo>
                    <a:pt x="1078" y="1665"/>
                  </a:lnTo>
                  <a:lnTo>
                    <a:pt x="1091" y="1673"/>
                  </a:lnTo>
                  <a:lnTo>
                    <a:pt x="1102" y="1667"/>
                  </a:lnTo>
                  <a:lnTo>
                    <a:pt x="1109" y="1654"/>
                  </a:lnTo>
                  <a:lnTo>
                    <a:pt x="1111" y="1659"/>
                  </a:lnTo>
                  <a:lnTo>
                    <a:pt x="1109" y="1672"/>
                  </a:lnTo>
                  <a:lnTo>
                    <a:pt x="1118" y="1677"/>
                  </a:lnTo>
                  <a:lnTo>
                    <a:pt x="1121" y="1668"/>
                  </a:lnTo>
                  <a:lnTo>
                    <a:pt x="1131" y="1671"/>
                  </a:lnTo>
                  <a:lnTo>
                    <a:pt x="1137" y="1667"/>
                  </a:lnTo>
                  <a:lnTo>
                    <a:pt x="1135" y="1678"/>
                  </a:lnTo>
                  <a:lnTo>
                    <a:pt x="1138" y="1688"/>
                  </a:lnTo>
                  <a:lnTo>
                    <a:pt x="1145" y="1688"/>
                  </a:lnTo>
                  <a:lnTo>
                    <a:pt x="1148" y="1693"/>
                  </a:lnTo>
                  <a:lnTo>
                    <a:pt x="1150" y="1703"/>
                  </a:lnTo>
                  <a:lnTo>
                    <a:pt x="1159" y="1716"/>
                  </a:lnTo>
                  <a:lnTo>
                    <a:pt x="1170" y="1720"/>
                  </a:lnTo>
                  <a:lnTo>
                    <a:pt x="1175" y="1708"/>
                  </a:lnTo>
                  <a:lnTo>
                    <a:pt x="1175" y="1720"/>
                  </a:lnTo>
                  <a:lnTo>
                    <a:pt x="1181" y="1722"/>
                  </a:lnTo>
                  <a:lnTo>
                    <a:pt x="1185" y="1730"/>
                  </a:lnTo>
                  <a:lnTo>
                    <a:pt x="1196" y="1735"/>
                  </a:lnTo>
                  <a:lnTo>
                    <a:pt x="1205" y="1732"/>
                  </a:lnTo>
                  <a:lnTo>
                    <a:pt x="1213" y="1740"/>
                  </a:lnTo>
                  <a:lnTo>
                    <a:pt x="1236" y="1741"/>
                  </a:lnTo>
                  <a:lnTo>
                    <a:pt x="1238" y="1748"/>
                  </a:lnTo>
                  <a:lnTo>
                    <a:pt x="1249" y="1758"/>
                  </a:lnTo>
                  <a:lnTo>
                    <a:pt x="1254" y="1759"/>
                  </a:lnTo>
                  <a:lnTo>
                    <a:pt x="1267" y="1758"/>
                  </a:lnTo>
                  <a:lnTo>
                    <a:pt x="1280" y="1751"/>
                  </a:lnTo>
                  <a:lnTo>
                    <a:pt x="1306" y="1779"/>
                  </a:lnTo>
                  <a:lnTo>
                    <a:pt x="1325" y="1776"/>
                  </a:lnTo>
                  <a:lnTo>
                    <a:pt x="1323" y="1768"/>
                  </a:lnTo>
                  <a:lnTo>
                    <a:pt x="1317" y="1759"/>
                  </a:lnTo>
                  <a:lnTo>
                    <a:pt x="1317" y="1753"/>
                  </a:lnTo>
                  <a:lnTo>
                    <a:pt x="1320" y="1747"/>
                  </a:lnTo>
                  <a:lnTo>
                    <a:pt x="1322" y="1735"/>
                  </a:lnTo>
                  <a:lnTo>
                    <a:pt x="1319" y="1726"/>
                  </a:lnTo>
                  <a:lnTo>
                    <a:pt x="1301" y="1705"/>
                  </a:lnTo>
                  <a:lnTo>
                    <a:pt x="1285" y="1692"/>
                  </a:lnTo>
                  <a:lnTo>
                    <a:pt x="1279" y="1683"/>
                  </a:lnTo>
                  <a:lnTo>
                    <a:pt x="1270" y="1679"/>
                  </a:lnTo>
                  <a:lnTo>
                    <a:pt x="1253" y="1665"/>
                  </a:lnTo>
                  <a:lnTo>
                    <a:pt x="1249" y="1652"/>
                  </a:lnTo>
                  <a:lnTo>
                    <a:pt x="1236" y="1645"/>
                  </a:lnTo>
                  <a:lnTo>
                    <a:pt x="1236" y="1633"/>
                  </a:lnTo>
                  <a:lnTo>
                    <a:pt x="1224" y="1635"/>
                  </a:lnTo>
                  <a:lnTo>
                    <a:pt x="1220" y="1622"/>
                  </a:lnTo>
                  <a:lnTo>
                    <a:pt x="1216" y="1619"/>
                  </a:lnTo>
                  <a:lnTo>
                    <a:pt x="1213" y="1622"/>
                  </a:lnTo>
                  <a:lnTo>
                    <a:pt x="1210" y="1618"/>
                  </a:lnTo>
                  <a:lnTo>
                    <a:pt x="1188" y="1587"/>
                  </a:lnTo>
                  <a:lnTo>
                    <a:pt x="1178" y="1577"/>
                  </a:lnTo>
                  <a:lnTo>
                    <a:pt x="1167" y="1557"/>
                  </a:lnTo>
                  <a:lnTo>
                    <a:pt x="1180" y="1552"/>
                  </a:lnTo>
                  <a:lnTo>
                    <a:pt x="1197" y="1565"/>
                  </a:lnTo>
                  <a:lnTo>
                    <a:pt x="1216" y="1587"/>
                  </a:lnTo>
                  <a:lnTo>
                    <a:pt x="1231" y="1590"/>
                  </a:lnTo>
                  <a:lnTo>
                    <a:pt x="1227" y="1579"/>
                  </a:lnTo>
                  <a:lnTo>
                    <a:pt x="1236" y="1576"/>
                  </a:lnTo>
                  <a:lnTo>
                    <a:pt x="1258" y="1612"/>
                  </a:lnTo>
                  <a:lnTo>
                    <a:pt x="1269" y="1618"/>
                  </a:lnTo>
                  <a:lnTo>
                    <a:pt x="1280" y="1619"/>
                  </a:lnTo>
                  <a:lnTo>
                    <a:pt x="1287" y="1641"/>
                  </a:lnTo>
                  <a:lnTo>
                    <a:pt x="1318" y="1641"/>
                  </a:lnTo>
                  <a:lnTo>
                    <a:pt x="1330" y="1657"/>
                  </a:lnTo>
                  <a:lnTo>
                    <a:pt x="1335" y="1649"/>
                  </a:lnTo>
                  <a:lnTo>
                    <a:pt x="1341" y="1654"/>
                  </a:lnTo>
                  <a:lnTo>
                    <a:pt x="1350" y="1657"/>
                  </a:lnTo>
                  <a:lnTo>
                    <a:pt x="1356" y="1649"/>
                  </a:lnTo>
                  <a:lnTo>
                    <a:pt x="1360" y="1651"/>
                  </a:lnTo>
                  <a:lnTo>
                    <a:pt x="1361" y="1657"/>
                  </a:lnTo>
                  <a:lnTo>
                    <a:pt x="1367" y="1668"/>
                  </a:lnTo>
                  <a:lnTo>
                    <a:pt x="1376" y="1663"/>
                  </a:lnTo>
                  <a:lnTo>
                    <a:pt x="1376" y="1670"/>
                  </a:lnTo>
                  <a:lnTo>
                    <a:pt x="1372" y="1679"/>
                  </a:lnTo>
                  <a:lnTo>
                    <a:pt x="1371" y="1684"/>
                  </a:lnTo>
                  <a:lnTo>
                    <a:pt x="1382" y="1690"/>
                  </a:lnTo>
                  <a:lnTo>
                    <a:pt x="1387" y="1700"/>
                  </a:lnTo>
                  <a:lnTo>
                    <a:pt x="1394" y="1698"/>
                  </a:lnTo>
                  <a:lnTo>
                    <a:pt x="1390" y="1690"/>
                  </a:lnTo>
                  <a:lnTo>
                    <a:pt x="1389" y="1683"/>
                  </a:lnTo>
                  <a:lnTo>
                    <a:pt x="1382" y="1666"/>
                  </a:lnTo>
                  <a:lnTo>
                    <a:pt x="1380" y="1659"/>
                  </a:lnTo>
                  <a:lnTo>
                    <a:pt x="1384" y="1651"/>
                  </a:lnTo>
                  <a:lnTo>
                    <a:pt x="1393" y="1654"/>
                  </a:lnTo>
                  <a:lnTo>
                    <a:pt x="1400" y="1662"/>
                  </a:lnTo>
                  <a:lnTo>
                    <a:pt x="1410" y="1665"/>
                  </a:lnTo>
                  <a:lnTo>
                    <a:pt x="1412" y="1657"/>
                  </a:lnTo>
                  <a:lnTo>
                    <a:pt x="1411" y="1651"/>
                  </a:lnTo>
                  <a:lnTo>
                    <a:pt x="1408" y="1649"/>
                  </a:lnTo>
                  <a:lnTo>
                    <a:pt x="1408" y="1645"/>
                  </a:lnTo>
                  <a:lnTo>
                    <a:pt x="1403" y="1643"/>
                  </a:lnTo>
                  <a:lnTo>
                    <a:pt x="1393" y="1644"/>
                  </a:lnTo>
                  <a:lnTo>
                    <a:pt x="1387" y="1625"/>
                  </a:lnTo>
                  <a:lnTo>
                    <a:pt x="1380" y="1613"/>
                  </a:lnTo>
                  <a:lnTo>
                    <a:pt x="1383" y="1606"/>
                  </a:lnTo>
                  <a:lnTo>
                    <a:pt x="1383" y="1589"/>
                  </a:lnTo>
                  <a:lnTo>
                    <a:pt x="1395" y="1598"/>
                  </a:lnTo>
                  <a:lnTo>
                    <a:pt x="1406" y="1612"/>
                  </a:lnTo>
                  <a:lnTo>
                    <a:pt x="1408" y="1607"/>
                  </a:lnTo>
                  <a:lnTo>
                    <a:pt x="1405" y="1593"/>
                  </a:lnTo>
                  <a:lnTo>
                    <a:pt x="1409" y="1589"/>
                  </a:lnTo>
                  <a:lnTo>
                    <a:pt x="1409" y="1570"/>
                  </a:lnTo>
                  <a:lnTo>
                    <a:pt x="1411" y="1560"/>
                  </a:lnTo>
                  <a:lnTo>
                    <a:pt x="1405" y="1547"/>
                  </a:lnTo>
                  <a:lnTo>
                    <a:pt x="1401" y="1520"/>
                  </a:lnTo>
                  <a:lnTo>
                    <a:pt x="1388" y="1518"/>
                  </a:lnTo>
                  <a:lnTo>
                    <a:pt x="1374" y="1511"/>
                  </a:lnTo>
                  <a:lnTo>
                    <a:pt x="1368" y="1505"/>
                  </a:lnTo>
                  <a:lnTo>
                    <a:pt x="1367" y="1485"/>
                  </a:lnTo>
                  <a:lnTo>
                    <a:pt x="1379" y="1482"/>
                  </a:lnTo>
                  <a:lnTo>
                    <a:pt x="1383" y="1464"/>
                  </a:lnTo>
                  <a:lnTo>
                    <a:pt x="1380" y="1450"/>
                  </a:lnTo>
                  <a:lnTo>
                    <a:pt x="1367" y="1453"/>
                  </a:lnTo>
                  <a:lnTo>
                    <a:pt x="1368" y="1445"/>
                  </a:lnTo>
                  <a:lnTo>
                    <a:pt x="1366" y="1436"/>
                  </a:lnTo>
                  <a:lnTo>
                    <a:pt x="1362" y="1434"/>
                  </a:lnTo>
                  <a:lnTo>
                    <a:pt x="1346" y="1447"/>
                  </a:lnTo>
                  <a:lnTo>
                    <a:pt x="1346" y="1425"/>
                  </a:lnTo>
                  <a:lnTo>
                    <a:pt x="1344" y="1414"/>
                  </a:lnTo>
                  <a:lnTo>
                    <a:pt x="1331" y="1413"/>
                  </a:lnTo>
                  <a:lnTo>
                    <a:pt x="1315" y="1426"/>
                  </a:lnTo>
                  <a:lnTo>
                    <a:pt x="1308" y="1420"/>
                  </a:lnTo>
                  <a:lnTo>
                    <a:pt x="1320" y="1404"/>
                  </a:lnTo>
                  <a:lnTo>
                    <a:pt x="1312" y="1405"/>
                  </a:lnTo>
                  <a:lnTo>
                    <a:pt x="1299" y="1402"/>
                  </a:lnTo>
                  <a:lnTo>
                    <a:pt x="1291" y="1404"/>
                  </a:lnTo>
                  <a:lnTo>
                    <a:pt x="1288" y="1421"/>
                  </a:lnTo>
                  <a:lnTo>
                    <a:pt x="1283" y="1402"/>
                  </a:lnTo>
                  <a:lnTo>
                    <a:pt x="1275" y="1388"/>
                  </a:lnTo>
                  <a:lnTo>
                    <a:pt x="1275" y="1382"/>
                  </a:lnTo>
                  <a:lnTo>
                    <a:pt x="1271" y="1371"/>
                  </a:lnTo>
                  <a:lnTo>
                    <a:pt x="1258" y="1367"/>
                  </a:lnTo>
                  <a:lnTo>
                    <a:pt x="1258" y="1363"/>
                  </a:lnTo>
                  <a:lnTo>
                    <a:pt x="1263" y="1354"/>
                  </a:lnTo>
                  <a:lnTo>
                    <a:pt x="1256" y="1347"/>
                  </a:lnTo>
                  <a:lnTo>
                    <a:pt x="1263" y="1344"/>
                  </a:lnTo>
                  <a:lnTo>
                    <a:pt x="1253" y="1334"/>
                  </a:lnTo>
                  <a:lnTo>
                    <a:pt x="1252" y="1326"/>
                  </a:lnTo>
                  <a:lnTo>
                    <a:pt x="1256" y="1316"/>
                  </a:lnTo>
                  <a:lnTo>
                    <a:pt x="1240" y="1311"/>
                  </a:lnTo>
                  <a:lnTo>
                    <a:pt x="1221" y="1321"/>
                  </a:lnTo>
                  <a:lnTo>
                    <a:pt x="1220" y="1316"/>
                  </a:lnTo>
                  <a:lnTo>
                    <a:pt x="1224" y="1299"/>
                  </a:lnTo>
                  <a:lnTo>
                    <a:pt x="1221" y="1280"/>
                  </a:lnTo>
                  <a:lnTo>
                    <a:pt x="1229" y="1278"/>
                  </a:lnTo>
                  <a:lnTo>
                    <a:pt x="1236" y="1280"/>
                  </a:lnTo>
                  <a:lnTo>
                    <a:pt x="1252" y="1272"/>
                  </a:lnTo>
                  <a:lnTo>
                    <a:pt x="1263" y="1272"/>
                  </a:lnTo>
                  <a:lnTo>
                    <a:pt x="1256" y="1254"/>
                  </a:lnTo>
                  <a:lnTo>
                    <a:pt x="1242" y="1240"/>
                  </a:lnTo>
                  <a:lnTo>
                    <a:pt x="1222" y="1236"/>
                  </a:lnTo>
                  <a:lnTo>
                    <a:pt x="1215" y="1230"/>
                  </a:lnTo>
                  <a:lnTo>
                    <a:pt x="1209" y="1211"/>
                  </a:lnTo>
                  <a:lnTo>
                    <a:pt x="1226" y="1213"/>
                  </a:lnTo>
                  <a:lnTo>
                    <a:pt x="1221" y="1203"/>
                  </a:lnTo>
                  <a:lnTo>
                    <a:pt x="1231" y="1202"/>
                  </a:lnTo>
                  <a:lnTo>
                    <a:pt x="1253" y="1224"/>
                  </a:lnTo>
                  <a:lnTo>
                    <a:pt x="1260" y="1224"/>
                  </a:lnTo>
                  <a:lnTo>
                    <a:pt x="1252" y="1204"/>
                  </a:lnTo>
                  <a:lnTo>
                    <a:pt x="1260" y="1205"/>
                  </a:lnTo>
                  <a:lnTo>
                    <a:pt x="1247" y="1192"/>
                  </a:lnTo>
                  <a:lnTo>
                    <a:pt x="1253" y="1183"/>
                  </a:lnTo>
                  <a:lnTo>
                    <a:pt x="1265" y="1192"/>
                  </a:lnTo>
                  <a:lnTo>
                    <a:pt x="1277" y="1194"/>
                  </a:lnTo>
                  <a:lnTo>
                    <a:pt x="1279" y="1211"/>
                  </a:lnTo>
                  <a:lnTo>
                    <a:pt x="1272" y="1220"/>
                  </a:lnTo>
                  <a:lnTo>
                    <a:pt x="1288" y="1224"/>
                  </a:lnTo>
                  <a:lnTo>
                    <a:pt x="1317" y="1245"/>
                  </a:lnTo>
                  <a:lnTo>
                    <a:pt x="1329" y="1251"/>
                  </a:lnTo>
                  <a:lnTo>
                    <a:pt x="1333" y="1272"/>
                  </a:lnTo>
                  <a:lnTo>
                    <a:pt x="1350" y="1272"/>
                  </a:lnTo>
                  <a:lnTo>
                    <a:pt x="1362" y="1265"/>
                  </a:lnTo>
                  <a:lnTo>
                    <a:pt x="1358" y="1283"/>
                  </a:lnTo>
                  <a:lnTo>
                    <a:pt x="1362" y="1306"/>
                  </a:lnTo>
                  <a:lnTo>
                    <a:pt x="1366" y="1315"/>
                  </a:lnTo>
                  <a:lnTo>
                    <a:pt x="1384" y="1340"/>
                  </a:lnTo>
                  <a:lnTo>
                    <a:pt x="1400" y="1332"/>
                  </a:lnTo>
                  <a:lnTo>
                    <a:pt x="1403" y="1343"/>
                  </a:lnTo>
                  <a:lnTo>
                    <a:pt x="1395" y="1359"/>
                  </a:lnTo>
                  <a:lnTo>
                    <a:pt x="1405" y="1375"/>
                  </a:lnTo>
                  <a:lnTo>
                    <a:pt x="1422" y="1365"/>
                  </a:lnTo>
                  <a:lnTo>
                    <a:pt x="1430" y="1388"/>
                  </a:lnTo>
                  <a:lnTo>
                    <a:pt x="1442" y="1380"/>
                  </a:lnTo>
                  <a:lnTo>
                    <a:pt x="1446" y="1392"/>
                  </a:lnTo>
                  <a:lnTo>
                    <a:pt x="1451" y="1403"/>
                  </a:lnTo>
                  <a:lnTo>
                    <a:pt x="1459" y="1409"/>
                  </a:lnTo>
                  <a:lnTo>
                    <a:pt x="1465" y="1386"/>
                  </a:lnTo>
                  <a:lnTo>
                    <a:pt x="1466" y="1374"/>
                  </a:lnTo>
                  <a:lnTo>
                    <a:pt x="1470" y="1359"/>
                  </a:lnTo>
                  <a:lnTo>
                    <a:pt x="1479" y="1358"/>
                  </a:lnTo>
                  <a:lnTo>
                    <a:pt x="1475" y="1339"/>
                  </a:lnTo>
                  <a:lnTo>
                    <a:pt x="1466" y="1311"/>
                  </a:lnTo>
                  <a:lnTo>
                    <a:pt x="1468" y="1297"/>
                  </a:lnTo>
                  <a:lnTo>
                    <a:pt x="1491" y="1320"/>
                  </a:lnTo>
                  <a:lnTo>
                    <a:pt x="1506" y="1321"/>
                  </a:lnTo>
                  <a:lnTo>
                    <a:pt x="1508" y="1310"/>
                  </a:lnTo>
                  <a:lnTo>
                    <a:pt x="1512" y="1299"/>
                  </a:lnTo>
                  <a:lnTo>
                    <a:pt x="1523" y="1294"/>
                  </a:lnTo>
                  <a:lnTo>
                    <a:pt x="1524" y="1269"/>
                  </a:lnTo>
                  <a:lnTo>
                    <a:pt x="1541" y="1263"/>
                  </a:lnTo>
                  <a:lnTo>
                    <a:pt x="1533" y="1251"/>
                  </a:lnTo>
                  <a:lnTo>
                    <a:pt x="1512" y="1254"/>
                  </a:lnTo>
                  <a:lnTo>
                    <a:pt x="1514" y="1241"/>
                  </a:lnTo>
                  <a:lnTo>
                    <a:pt x="1527" y="1242"/>
                  </a:lnTo>
                  <a:lnTo>
                    <a:pt x="1529" y="1229"/>
                  </a:lnTo>
                  <a:lnTo>
                    <a:pt x="1513" y="1224"/>
                  </a:lnTo>
                  <a:lnTo>
                    <a:pt x="1525" y="1218"/>
                  </a:lnTo>
                  <a:lnTo>
                    <a:pt x="1549" y="1232"/>
                  </a:lnTo>
                  <a:lnTo>
                    <a:pt x="1562" y="1232"/>
                  </a:lnTo>
                  <a:lnTo>
                    <a:pt x="1567" y="1224"/>
                  </a:lnTo>
                  <a:lnTo>
                    <a:pt x="1557" y="1211"/>
                  </a:lnTo>
                  <a:lnTo>
                    <a:pt x="1560" y="1207"/>
                  </a:lnTo>
                  <a:lnTo>
                    <a:pt x="1564" y="1197"/>
                  </a:lnTo>
                  <a:lnTo>
                    <a:pt x="1573" y="1193"/>
                  </a:lnTo>
                  <a:lnTo>
                    <a:pt x="1581" y="1182"/>
                  </a:lnTo>
                  <a:lnTo>
                    <a:pt x="1573" y="1165"/>
                  </a:lnTo>
                  <a:lnTo>
                    <a:pt x="1555" y="1144"/>
                  </a:lnTo>
                  <a:lnTo>
                    <a:pt x="1544" y="1139"/>
                  </a:lnTo>
                  <a:lnTo>
                    <a:pt x="1535" y="1132"/>
                  </a:lnTo>
                  <a:lnTo>
                    <a:pt x="1523" y="1134"/>
                  </a:lnTo>
                  <a:lnTo>
                    <a:pt x="1513" y="1130"/>
                  </a:lnTo>
                  <a:lnTo>
                    <a:pt x="1496" y="1132"/>
                  </a:lnTo>
                  <a:lnTo>
                    <a:pt x="1474" y="1144"/>
                  </a:lnTo>
                  <a:lnTo>
                    <a:pt x="1480" y="1112"/>
                  </a:lnTo>
                  <a:lnTo>
                    <a:pt x="1490" y="1100"/>
                  </a:lnTo>
                  <a:lnTo>
                    <a:pt x="1489" y="1089"/>
                  </a:lnTo>
                  <a:lnTo>
                    <a:pt x="1478" y="1087"/>
                  </a:lnTo>
                  <a:lnTo>
                    <a:pt x="1471" y="1095"/>
                  </a:lnTo>
                  <a:lnTo>
                    <a:pt x="1439" y="1100"/>
                  </a:lnTo>
                  <a:lnTo>
                    <a:pt x="1426" y="1098"/>
                  </a:lnTo>
                  <a:lnTo>
                    <a:pt x="1435" y="1091"/>
                  </a:lnTo>
                  <a:lnTo>
                    <a:pt x="1422" y="1087"/>
                  </a:lnTo>
                  <a:lnTo>
                    <a:pt x="1427" y="1081"/>
                  </a:lnTo>
                  <a:lnTo>
                    <a:pt x="1441" y="1080"/>
                  </a:lnTo>
                  <a:lnTo>
                    <a:pt x="1441" y="1070"/>
                  </a:lnTo>
                  <a:lnTo>
                    <a:pt x="1423" y="1035"/>
                  </a:lnTo>
                  <a:lnTo>
                    <a:pt x="1416" y="1022"/>
                  </a:lnTo>
                  <a:lnTo>
                    <a:pt x="1410" y="1017"/>
                  </a:lnTo>
                  <a:lnTo>
                    <a:pt x="1401" y="1011"/>
                  </a:lnTo>
                  <a:lnTo>
                    <a:pt x="1379" y="1016"/>
                  </a:lnTo>
                  <a:lnTo>
                    <a:pt x="1374" y="1010"/>
                  </a:lnTo>
                  <a:lnTo>
                    <a:pt x="1377" y="999"/>
                  </a:lnTo>
                  <a:lnTo>
                    <a:pt x="1382" y="993"/>
                  </a:lnTo>
                  <a:lnTo>
                    <a:pt x="1383" y="979"/>
                  </a:lnTo>
                  <a:lnTo>
                    <a:pt x="1363" y="984"/>
                  </a:lnTo>
                  <a:lnTo>
                    <a:pt x="1342" y="985"/>
                  </a:lnTo>
                  <a:lnTo>
                    <a:pt x="1329" y="1000"/>
                  </a:lnTo>
                  <a:lnTo>
                    <a:pt x="1323" y="989"/>
                  </a:lnTo>
                  <a:lnTo>
                    <a:pt x="1312" y="985"/>
                  </a:lnTo>
                  <a:lnTo>
                    <a:pt x="1314" y="976"/>
                  </a:lnTo>
                  <a:lnTo>
                    <a:pt x="1324" y="968"/>
                  </a:lnTo>
                  <a:lnTo>
                    <a:pt x="1315" y="952"/>
                  </a:lnTo>
                  <a:lnTo>
                    <a:pt x="1297" y="957"/>
                  </a:lnTo>
                  <a:lnTo>
                    <a:pt x="1283" y="958"/>
                  </a:lnTo>
                  <a:lnTo>
                    <a:pt x="1279" y="952"/>
                  </a:lnTo>
                  <a:lnTo>
                    <a:pt x="1285" y="940"/>
                  </a:lnTo>
                  <a:lnTo>
                    <a:pt x="1288" y="929"/>
                  </a:lnTo>
                  <a:lnTo>
                    <a:pt x="1279" y="923"/>
                  </a:lnTo>
                  <a:lnTo>
                    <a:pt x="1252" y="918"/>
                  </a:lnTo>
                  <a:lnTo>
                    <a:pt x="1216" y="908"/>
                  </a:lnTo>
                  <a:lnTo>
                    <a:pt x="1204" y="902"/>
                  </a:lnTo>
                  <a:lnTo>
                    <a:pt x="1199" y="893"/>
                  </a:lnTo>
                  <a:lnTo>
                    <a:pt x="1215" y="893"/>
                  </a:lnTo>
                  <a:lnTo>
                    <a:pt x="1216" y="885"/>
                  </a:lnTo>
                  <a:lnTo>
                    <a:pt x="1233" y="882"/>
                  </a:lnTo>
                  <a:lnTo>
                    <a:pt x="1224" y="875"/>
                  </a:lnTo>
                  <a:lnTo>
                    <a:pt x="1226" y="870"/>
                  </a:lnTo>
                  <a:lnTo>
                    <a:pt x="1209" y="852"/>
                  </a:lnTo>
                  <a:lnTo>
                    <a:pt x="1210" y="842"/>
                  </a:lnTo>
                  <a:lnTo>
                    <a:pt x="1228" y="843"/>
                  </a:lnTo>
                  <a:lnTo>
                    <a:pt x="1231" y="836"/>
                  </a:lnTo>
                  <a:lnTo>
                    <a:pt x="1220" y="826"/>
                  </a:lnTo>
                  <a:lnTo>
                    <a:pt x="1202" y="815"/>
                  </a:lnTo>
                  <a:lnTo>
                    <a:pt x="1188" y="816"/>
                  </a:lnTo>
                  <a:lnTo>
                    <a:pt x="1186" y="807"/>
                  </a:lnTo>
                  <a:lnTo>
                    <a:pt x="1202" y="804"/>
                  </a:lnTo>
                  <a:lnTo>
                    <a:pt x="1207" y="807"/>
                  </a:lnTo>
                  <a:lnTo>
                    <a:pt x="1215" y="804"/>
                  </a:lnTo>
                  <a:lnTo>
                    <a:pt x="1215" y="791"/>
                  </a:lnTo>
                  <a:lnTo>
                    <a:pt x="1248" y="812"/>
                  </a:lnTo>
                  <a:lnTo>
                    <a:pt x="1263" y="812"/>
                  </a:lnTo>
                  <a:lnTo>
                    <a:pt x="1280" y="805"/>
                  </a:lnTo>
                  <a:lnTo>
                    <a:pt x="1295" y="811"/>
                  </a:lnTo>
                  <a:lnTo>
                    <a:pt x="1299" y="802"/>
                  </a:lnTo>
                  <a:lnTo>
                    <a:pt x="1299" y="793"/>
                  </a:lnTo>
                  <a:lnTo>
                    <a:pt x="1286" y="779"/>
                  </a:lnTo>
                  <a:lnTo>
                    <a:pt x="1269" y="768"/>
                  </a:lnTo>
                  <a:lnTo>
                    <a:pt x="1249" y="766"/>
                  </a:lnTo>
                  <a:lnTo>
                    <a:pt x="1228" y="767"/>
                  </a:lnTo>
                  <a:lnTo>
                    <a:pt x="1211" y="757"/>
                  </a:lnTo>
                  <a:lnTo>
                    <a:pt x="1206" y="769"/>
                  </a:lnTo>
                  <a:lnTo>
                    <a:pt x="1191" y="752"/>
                  </a:lnTo>
                  <a:lnTo>
                    <a:pt x="1178" y="743"/>
                  </a:lnTo>
                  <a:lnTo>
                    <a:pt x="1169" y="751"/>
                  </a:lnTo>
                  <a:lnTo>
                    <a:pt x="1180" y="735"/>
                  </a:lnTo>
                  <a:lnTo>
                    <a:pt x="1201" y="736"/>
                  </a:lnTo>
                  <a:lnTo>
                    <a:pt x="1215" y="729"/>
                  </a:lnTo>
                  <a:lnTo>
                    <a:pt x="1222" y="716"/>
                  </a:lnTo>
                  <a:lnTo>
                    <a:pt x="1238" y="713"/>
                  </a:lnTo>
                  <a:lnTo>
                    <a:pt x="1258" y="723"/>
                  </a:lnTo>
                  <a:lnTo>
                    <a:pt x="1267" y="705"/>
                  </a:lnTo>
                  <a:lnTo>
                    <a:pt x="1261" y="691"/>
                  </a:lnTo>
                  <a:lnTo>
                    <a:pt x="1226" y="641"/>
                  </a:lnTo>
                  <a:lnTo>
                    <a:pt x="1207" y="632"/>
                  </a:lnTo>
                  <a:lnTo>
                    <a:pt x="1200" y="646"/>
                  </a:lnTo>
                  <a:lnTo>
                    <a:pt x="1201" y="661"/>
                  </a:lnTo>
                  <a:lnTo>
                    <a:pt x="1185" y="673"/>
                  </a:lnTo>
                  <a:lnTo>
                    <a:pt x="1178" y="688"/>
                  </a:lnTo>
                  <a:lnTo>
                    <a:pt x="1161" y="687"/>
                  </a:lnTo>
                  <a:lnTo>
                    <a:pt x="1178" y="661"/>
                  </a:lnTo>
                  <a:lnTo>
                    <a:pt x="1178" y="649"/>
                  </a:lnTo>
                  <a:lnTo>
                    <a:pt x="1142" y="651"/>
                  </a:lnTo>
                  <a:lnTo>
                    <a:pt x="1130" y="660"/>
                  </a:lnTo>
                  <a:lnTo>
                    <a:pt x="1125" y="653"/>
                  </a:lnTo>
                  <a:lnTo>
                    <a:pt x="1140" y="640"/>
                  </a:lnTo>
                  <a:lnTo>
                    <a:pt x="1169" y="628"/>
                  </a:lnTo>
                  <a:lnTo>
                    <a:pt x="1178" y="606"/>
                  </a:lnTo>
                  <a:lnTo>
                    <a:pt x="1188" y="619"/>
                  </a:lnTo>
                  <a:lnTo>
                    <a:pt x="1190" y="606"/>
                  </a:lnTo>
                  <a:lnTo>
                    <a:pt x="1190" y="585"/>
                  </a:lnTo>
                  <a:lnTo>
                    <a:pt x="1154" y="570"/>
                  </a:lnTo>
                  <a:lnTo>
                    <a:pt x="1143" y="560"/>
                  </a:lnTo>
                  <a:lnTo>
                    <a:pt x="1131" y="557"/>
                  </a:lnTo>
                  <a:lnTo>
                    <a:pt x="1111" y="563"/>
                  </a:lnTo>
                  <a:lnTo>
                    <a:pt x="1099" y="580"/>
                  </a:lnTo>
                  <a:lnTo>
                    <a:pt x="1093" y="585"/>
                  </a:lnTo>
                  <a:lnTo>
                    <a:pt x="1083" y="597"/>
                  </a:lnTo>
                  <a:lnTo>
                    <a:pt x="1083" y="591"/>
                  </a:lnTo>
                  <a:lnTo>
                    <a:pt x="1089" y="575"/>
                  </a:lnTo>
                  <a:lnTo>
                    <a:pt x="1102" y="563"/>
                  </a:lnTo>
                  <a:lnTo>
                    <a:pt x="1110" y="542"/>
                  </a:lnTo>
                  <a:lnTo>
                    <a:pt x="1102" y="546"/>
                  </a:lnTo>
                  <a:lnTo>
                    <a:pt x="1091" y="556"/>
                  </a:lnTo>
                  <a:lnTo>
                    <a:pt x="1076" y="560"/>
                  </a:lnTo>
                  <a:lnTo>
                    <a:pt x="1057" y="575"/>
                  </a:lnTo>
                  <a:lnTo>
                    <a:pt x="1059" y="564"/>
                  </a:lnTo>
                  <a:lnTo>
                    <a:pt x="1066" y="552"/>
                  </a:lnTo>
                  <a:lnTo>
                    <a:pt x="1075" y="528"/>
                  </a:lnTo>
                  <a:lnTo>
                    <a:pt x="1071" y="509"/>
                  </a:lnTo>
                  <a:lnTo>
                    <a:pt x="1060" y="506"/>
                  </a:lnTo>
                  <a:lnTo>
                    <a:pt x="1044" y="520"/>
                  </a:lnTo>
                  <a:lnTo>
                    <a:pt x="1028" y="525"/>
                  </a:lnTo>
                  <a:lnTo>
                    <a:pt x="1021" y="513"/>
                  </a:lnTo>
                  <a:lnTo>
                    <a:pt x="990" y="506"/>
                  </a:lnTo>
                  <a:lnTo>
                    <a:pt x="1018" y="500"/>
                  </a:lnTo>
                  <a:lnTo>
                    <a:pt x="1034" y="501"/>
                  </a:lnTo>
                  <a:lnTo>
                    <a:pt x="1041" y="489"/>
                  </a:lnTo>
                  <a:lnTo>
                    <a:pt x="1048" y="477"/>
                  </a:lnTo>
                  <a:lnTo>
                    <a:pt x="1041" y="455"/>
                  </a:lnTo>
                  <a:lnTo>
                    <a:pt x="1028" y="431"/>
                  </a:lnTo>
                  <a:lnTo>
                    <a:pt x="986" y="412"/>
                  </a:lnTo>
                  <a:lnTo>
                    <a:pt x="968" y="393"/>
                  </a:lnTo>
                  <a:lnTo>
                    <a:pt x="965" y="395"/>
                  </a:lnTo>
                  <a:lnTo>
                    <a:pt x="962" y="412"/>
                  </a:lnTo>
                  <a:lnTo>
                    <a:pt x="949" y="425"/>
                  </a:lnTo>
                  <a:lnTo>
                    <a:pt x="935" y="419"/>
                  </a:lnTo>
                  <a:lnTo>
                    <a:pt x="922" y="423"/>
                  </a:lnTo>
                  <a:lnTo>
                    <a:pt x="928" y="454"/>
                  </a:lnTo>
                  <a:lnTo>
                    <a:pt x="927" y="463"/>
                  </a:lnTo>
                  <a:lnTo>
                    <a:pt x="926" y="455"/>
                  </a:lnTo>
                  <a:lnTo>
                    <a:pt x="914" y="457"/>
                  </a:lnTo>
                  <a:lnTo>
                    <a:pt x="912" y="452"/>
                  </a:lnTo>
                  <a:lnTo>
                    <a:pt x="904" y="443"/>
                  </a:lnTo>
                  <a:lnTo>
                    <a:pt x="906" y="419"/>
                  </a:lnTo>
                  <a:lnTo>
                    <a:pt x="896" y="418"/>
                  </a:lnTo>
                  <a:lnTo>
                    <a:pt x="882" y="438"/>
                  </a:lnTo>
                  <a:lnTo>
                    <a:pt x="895" y="408"/>
                  </a:lnTo>
                  <a:lnTo>
                    <a:pt x="912" y="385"/>
                  </a:lnTo>
                  <a:lnTo>
                    <a:pt x="910" y="379"/>
                  </a:lnTo>
                  <a:lnTo>
                    <a:pt x="883" y="385"/>
                  </a:lnTo>
                  <a:lnTo>
                    <a:pt x="867" y="385"/>
                  </a:lnTo>
                  <a:lnTo>
                    <a:pt x="851" y="406"/>
                  </a:lnTo>
                  <a:lnTo>
                    <a:pt x="844" y="411"/>
                  </a:lnTo>
                  <a:lnTo>
                    <a:pt x="845" y="391"/>
                  </a:lnTo>
                  <a:lnTo>
                    <a:pt x="829" y="401"/>
                  </a:lnTo>
                  <a:lnTo>
                    <a:pt x="846" y="381"/>
                  </a:lnTo>
                  <a:lnTo>
                    <a:pt x="863" y="370"/>
                  </a:lnTo>
                  <a:lnTo>
                    <a:pt x="871" y="357"/>
                  </a:lnTo>
                  <a:lnTo>
                    <a:pt x="867" y="334"/>
                  </a:lnTo>
                  <a:lnTo>
                    <a:pt x="846" y="328"/>
                  </a:lnTo>
                  <a:lnTo>
                    <a:pt x="825" y="328"/>
                  </a:lnTo>
                  <a:lnTo>
                    <a:pt x="819" y="322"/>
                  </a:lnTo>
                  <a:lnTo>
                    <a:pt x="831" y="305"/>
                  </a:lnTo>
                  <a:lnTo>
                    <a:pt x="828" y="289"/>
                  </a:lnTo>
                  <a:lnTo>
                    <a:pt x="818" y="266"/>
                  </a:lnTo>
                  <a:lnTo>
                    <a:pt x="808" y="259"/>
                  </a:lnTo>
                  <a:lnTo>
                    <a:pt x="812" y="250"/>
                  </a:lnTo>
                  <a:lnTo>
                    <a:pt x="791" y="240"/>
                  </a:lnTo>
                  <a:lnTo>
                    <a:pt x="771" y="239"/>
                  </a:lnTo>
                  <a:lnTo>
                    <a:pt x="712" y="209"/>
                  </a:lnTo>
                  <a:lnTo>
                    <a:pt x="685" y="208"/>
                  </a:lnTo>
                  <a:lnTo>
                    <a:pt x="656" y="221"/>
                  </a:lnTo>
                  <a:lnTo>
                    <a:pt x="631" y="245"/>
                  </a:lnTo>
                  <a:lnTo>
                    <a:pt x="630" y="266"/>
                  </a:lnTo>
                  <a:lnTo>
                    <a:pt x="646" y="280"/>
                  </a:lnTo>
                  <a:lnTo>
                    <a:pt x="634" y="285"/>
                  </a:lnTo>
                  <a:lnTo>
                    <a:pt x="618" y="285"/>
                  </a:lnTo>
                  <a:lnTo>
                    <a:pt x="607" y="300"/>
                  </a:lnTo>
                  <a:lnTo>
                    <a:pt x="588" y="274"/>
                  </a:lnTo>
                  <a:lnTo>
                    <a:pt x="575" y="289"/>
                  </a:lnTo>
                  <a:lnTo>
                    <a:pt x="565" y="283"/>
                  </a:lnTo>
                  <a:lnTo>
                    <a:pt x="566" y="267"/>
                  </a:lnTo>
                  <a:lnTo>
                    <a:pt x="562" y="251"/>
                  </a:lnTo>
                  <a:lnTo>
                    <a:pt x="550" y="275"/>
                  </a:lnTo>
                  <a:lnTo>
                    <a:pt x="550" y="283"/>
                  </a:lnTo>
                  <a:lnTo>
                    <a:pt x="545" y="306"/>
                  </a:lnTo>
                  <a:lnTo>
                    <a:pt x="537" y="304"/>
                  </a:lnTo>
                  <a:lnTo>
                    <a:pt x="533" y="322"/>
                  </a:lnTo>
                  <a:lnTo>
                    <a:pt x="519" y="344"/>
                  </a:lnTo>
                  <a:lnTo>
                    <a:pt x="503" y="357"/>
                  </a:lnTo>
                  <a:lnTo>
                    <a:pt x="506" y="347"/>
                  </a:lnTo>
                  <a:lnTo>
                    <a:pt x="498" y="336"/>
                  </a:lnTo>
                  <a:lnTo>
                    <a:pt x="503" y="325"/>
                  </a:lnTo>
                  <a:lnTo>
                    <a:pt x="517" y="328"/>
                  </a:lnTo>
                  <a:lnTo>
                    <a:pt x="519" y="323"/>
                  </a:lnTo>
                  <a:lnTo>
                    <a:pt x="511" y="312"/>
                  </a:lnTo>
                  <a:lnTo>
                    <a:pt x="506" y="312"/>
                  </a:lnTo>
                  <a:lnTo>
                    <a:pt x="512" y="289"/>
                  </a:lnTo>
                  <a:lnTo>
                    <a:pt x="518" y="274"/>
                  </a:lnTo>
                  <a:lnTo>
                    <a:pt x="528" y="230"/>
                  </a:lnTo>
                  <a:lnTo>
                    <a:pt x="534" y="212"/>
                  </a:lnTo>
                  <a:lnTo>
                    <a:pt x="518" y="196"/>
                  </a:lnTo>
                  <a:lnTo>
                    <a:pt x="510" y="176"/>
                  </a:lnTo>
                  <a:lnTo>
                    <a:pt x="508" y="167"/>
                  </a:lnTo>
                  <a:lnTo>
                    <a:pt x="518" y="159"/>
                  </a:lnTo>
                  <a:lnTo>
                    <a:pt x="519" y="148"/>
                  </a:lnTo>
                  <a:lnTo>
                    <a:pt x="512" y="134"/>
                  </a:lnTo>
                  <a:lnTo>
                    <a:pt x="496" y="122"/>
                  </a:lnTo>
                  <a:lnTo>
                    <a:pt x="475" y="115"/>
                  </a:lnTo>
                  <a:lnTo>
                    <a:pt x="489" y="99"/>
                  </a:lnTo>
                  <a:lnTo>
                    <a:pt x="484" y="47"/>
                  </a:lnTo>
                  <a:lnTo>
                    <a:pt x="475" y="33"/>
                  </a:lnTo>
                  <a:lnTo>
                    <a:pt x="470" y="22"/>
                  </a:lnTo>
                  <a:lnTo>
                    <a:pt x="417" y="26"/>
                  </a:lnTo>
                  <a:lnTo>
                    <a:pt x="401" y="25"/>
                  </a:lnTo>
                  <a:lnTo>
                    <a:pt x="390" y="33"/>
                  </a:lnTo>
                  <a:lnTo>
                    <a:pt x="378" y="37"/>
                  </a:lnTo>
                  <a:lnTo>
                    <a:pt x="358" y="49"/>
                  </a:lnTo>
                  <a:lnTo>
                    <a:pt x="339" y="68"/>
                  </a:lnTo>
                  <a:lnTo>
                    <a:pt x="355" y="84"/>
                  </a:lnTo>
                  <a:lnTo>
                    <a:pt x="351" y="103"/>
                  </a:lnTo>
                  <a:lnTo>
                    <a:pt x="347" y="92"/>
                  </a:lnTo>
                  <a:lnTo>
                    <a:pt x="340" y="80"/>
                  </a:lnTo>
                  <a:lnTo>
                    <a:pt x="325" y="73"/>
                  </a:lnTo>
                  <a:lnTo>
                    <a:pt x="307" y="81"/>
                  </a:lnTo>
                  <a:lnTo>
                    <a:pt x="304" y="94"/>
                  </a:lnTo>
                  <a:lnTo>
                    <a:pt x="313" y="118"/>
                  </a:lnTo>
                  <a:lnTo>
                    <a:pt x="303" y="112"/>
                  </a:lnTo>
                  <a:lnTo>
                    <a:pt x="291" y="94"/>
                  </a:lnTo>
                  <a:lnTo>
                    <a:pt x="277" y="97"/>
                  </a:lnTo>
                  <a:lnTo>
                    <a:pt x="272" y="115"/>
                  </a:lnTo>
                  <a:lnTo>
                    <a:pt x="285" y="131"/>
                  </a:lnTo>
                  <a:lnTo>
                    <a:pt x="344" y="153"/>
                  </a:lnTo>
                  <a:lnTo>
                    <a:pt x="341" y="160"/>
                  </a:lnTo>
                  <a:lnTo>
                    <a:pt x="324" y="156"/>
                  </a:lnTo>
                  <a:lnTo>
                    <a:pt x="266" y="138"/>
                  </a:lnTo>
                  <a:lnTo>
                    <a:pt x="264" y="148"/>
                  </a:lnTo>
                  <a:lnTo>
                    <a:pt x="258" y="144"/>
                  </a:lnTo>
                  <a:lnTo>
                    <a:pt x="250" y="148"/>
                  </a:lnTo>
                  <a:lnTo>
                    <a:pt x="261" y="156"/>
                  </a:lnTo>
                  <a:lnTo>
                    <a:pt x="276" y="160"/>
                  </a:lnTo>
                  <a:lnTo>
                    <a:pt x="293" y="177"/>
                  </a:lnTo>
                  <a:lnTo>
                    <a:pt x="312" y="186"/>
                  </a:lnTo>
                  <a:lnTo>
                    <a:pt x="331" y="204"/>
                  </a:lnTo>
                  <a:lnTo>
                    <a:pt x="319" y="207"/>
                  </a:lnTo>
                  <a:lnTo>
                    <a:pt x="280" y="176"/>
                  </a:lnTo>
                  <a:lnTo>
                    <a:pt x="255" y="170"/>
                  </a:lnTo>
                  <a:lnTo>
                    <a:pt x="243" y="171"/>
                  </a:lnTo>
                  <a:lnTo>
                    <a:pt x="238" y="181"/>
                  </a:lnTo>
                  <a:lnTo>
                    <a:pt x="239" y="210"/>
                  </a:lnTo>
                  <a:lnTo>
                    <a:pt x="248" y="237"/>
                  </a:lnTo>
                  <a:lnTo>
                    <a:pt x="243" y="246"/>
                  </a:lnTo>
                  <a:lnTo>
                    <a:pt x="250" y="263"/>
                  </a:lnTo>
                  <a:lnTo>
                    <a:pt x="269" y="274"/>
                  </a:lnTo>
                  <a:lnTo>
                    <a:pt x="279" y="274"/>
                  </a:lnTo>
                  <a:lnTo>
                    <a:pt x="285" y="268"/>
                  </a:lnTo>
                  <a:lnTo>
                    <a:pt x="288" y="273"/>
                  </a:lnTo>
                  <a:lnTo>
                    <a:pt x="282" y="291"/>
                  </a:lnTo>
                  <a:lnTo>
                    <a:pt x="272" y="302"/>
                  </a:lnTo>
                  <a:lnTo>
                    <a:pt x="254" y="299"/>
                  </a:lnTo>
                  <a:lnTo>
                    <a:pt x="249" y="314"/>
                  </a:lnTo>
                  <a:lnTo>
                    <a:pt x="248" y="325"/>
                  </a:lnTo>
                  <a:lnTo>
                    <a:pt x="226" y="343"/>
                  </a:lnTo>
                  <a:lnTo>
                    <a:pt x="229" y="354"/>
                  </a:lnTo>
                  <a:lnTo>
                    <a:pt x="245" y="364"/>
                  </a:lnTo>
                  <a:lnTo>
                    <a:pt x="245" y="381"/>
                  </a:lnTo>
                  <a:lnTo>
                    <a:pt x="259" y="398"/>
                  </a:lnTo>
                  <a:lnTo>
                    <a:pt x="280" y="406"/>
                  </a:lnTo>
                  <a:lnTo>
                    <a:pt x="295" y="406"/>
                  </a:lnTo>
                  <a:lnTo>
                    <a:pt x="298" y="419"/>
                  </a:lnTo>
                  <a:lnTo>
                    <a:pt x="295" y="441"/>
                  </a:lnTo>
                  <a:lnTo>
                    <a:pt x="295" y="447"/>
                  </a:lnTo>
                  <a:lnTo>
                    <a:pt x="290" y="455"/>
                  </a:lnTo>
                  <a:lnTo>
                    <a:pt x="291" y="471"/>
                  </a:lnTo>
                  <a:lnTo>
                    <a:pt x="290" y="485"/>
                  </a:lnTo>
                  <a:lnTo>
                    <a:pt x="288" y="504"/>
                  </a:lnTo>
                  <a:lnTo>
                    <a:pt x="281" y="525"/>
                  </a:lnTo>
                  <a:lnTo>
                    <a:pt x="275" y="519"/>
                  </a:lnTo>
                  <a:lnTo>
                    <a:pt x="277" y="500"/>
                  </a:lnTo>
                  <a:lnTo>
                    <a:pt x="281" y="490"/>
                  </a:lnTo>
                  <a:lnTo>
                    <a:pt x="277" y="485"/>
                  </a:lnTo>
                  <a:lnTo>
                    <a:pt x="271" y="489"/>
                  </a:lnTo>
                  <a:lnTo>
                    <a:pt x="254" y="487"/>
                  </a:lnTo>
                  <a:lnTo>
                    <a:pt x="242" y="490"/>
                  </a:lnTo>
                  <a:lnTo>
                    <a:pt x="227" y="498"/>
                  </a:lnTo>
                  <a:lnTo>
                    <a:pt x="207" y="515"/>
                  </a:lnTo>
                  <a:lnTo>
                    <a:pt x="190" y="513"/>
                  </a:lnTo>
                  <a:lnTo>
                    <a:pt x="215" y="495"/>
                  </a:lnTo>
                  <a:lnTo>
                    <a:pt x="227" y="481"/>
                  </a:lnTo>
                  <a:lnTo>
                    <a:pt x="252" y="476"/>
                  </a:lnTo>
                  <a:lnTo>
                    <a:pt x="256" y="470"/>
                  </a:lnTo>
                  <a:lnTo>
                    <a:pt x="268" y="465"/>
                  </a:lnTo>
                  <a:lnTo>
                    <a:pt x="281" y="467"/>
                  </a:lnTo>
                  <a:lnTo>
                    <a:pt x="281" y="460"/>
                  </a:lnTo>
                  <a:lnTo>
                    <a:pt x="277" y="446"/>
                  </a:lnTo>
                  <a:lnTo>
                    <a:pt x="274" y="438"/>
                  </a:lnTo>
                  <a:lnTo>
                    <a:pt x="255" y="433"/>
                  </a:lnTo>
                  <a:lnTo>
                    <a:pt x="205" y="361"/>
                  </a:lnTo>
                  <a:lnTo>
                    <a:pt x="196" y="334"/>
                  </a:lnTo>
                  <a:lnTo>
                    <a:pt x="198" y="306"/>
                  </a:lnTo>
                  <a:lnTo>
                    <a:pt x="206" y="274"/>
                  </a:lnTo>
                  <a:lnTo>
                    <a:pt x="198" y="252"/>
                  </a:lnTo>
                  <a:lnTo>
                    <a:pt x="185" y="229"/>
                  </a:lnTo>
                  <a:lnTo>
                    <a:pt x="186" y="198"/>
                  </a:lnTo>
                  <a:lnTo>
                    <a:pt x="207" y="155"/>
                  </a:lnTo>
                  <a:lnTo>
                    <a:pt x="211" y="124"/>
                  </a:lnTo>
                  <a:lnTo>
                    <a:pt x="222" y="102"/>
                  </a:lnTo>
                  <a:lnTo>
                    <a:pt x="236" y="88"/>
                  </a:lnTo>
                  <a:lnTo>
                    <a:pt x="247" y="67"/>
                  </a:lnTo>
                  <a:lnTo>
                    <a:pt x="275" y="38"/>
                  </a:lnTo>
                  <a:lnTo>
                    <a:pt x="285" y="25"/>
                  </a:lnTo>
                  <a:lnTo>
                    <a:pt x="285" y="21"/>
                  </a:lnTo>
                  <a:lnTo>
                    <a:pt x="279" y="16"/>
                  </a:lnTo>
                  <a:lnTo>
                    <a:pt x="270" y="8"/>
                  </a:lnTo>
                  <a:lnTo>
                    <a:pt x="206" y="0"/>
                  </a:lnTo>
                  <a:lnTo>
                    <a:pt x="190" y="3"/>
                  </a:lnTo>
                  <a:lnTo>
                    <a:pt x="146" y="20"/>
                  </a:lnTo>
                  <a:lnTo>
                    <a:pt x="114" y="42"/>
                  </a:lnTo>
                  <a:lnTo>
                    <a:pt x="81" y="76"/>
                  </a:lnTo>
                  <a:lnTo>
                    <a:pt x="75" y="101"/>
                  </a:lnTo>
                  <a:lnTo>
                    <a:pt x="61" y="118"/>
                  </a:lnTo>
                  <a:lnTo>
                    <a:pt x="55" y="123"/>
                  </a:lnTo>
                  <a:lnTo>
                    <a:pt x="49" y="134"/>
                  </a:lnTo>
                  <a:lnTo>
                    <a:pt x="44" y="149"/>
                  </a:lnTo>
                  <a:lnTo>
                    <a:pt x="51" y="164"/>
                  </a:lnTo>
                  <a:lnTo>
                    <a:pt x="39" y="172"/>
                  </a:lnTo>
                  <a:lnTo>
                    <a:pt x="38" y="199"/>
                  </a:lnTo>
                  <a:lnTo>
                    <a:pt x="48" y="204"/>
                  </a:lnTo>
                  <a:lnTo>
                    <a:pt x="29" y="204"/>
                  </a:lnTo>
                  <a:lnTo>
                    <a:pt x="24" y="230"/>
                  </a:lnTo>
                  <a:lnTo>
                    <a:pt x="16" y="236"/>
                  </a:lnTo>
                  <a:lnTo>
                    <a:pt x="14" y="261"/>
                  </a:lnTo>
                  <a:lnTo>
                    <a:pt x="7" y="274"/>
                  </a:lnTo>
                  <a:lnTo>
                    <a:pt x="12" y="310"/>
                  </a:lnTo>
                  <a:lnTo>
                    <a:pt x="27" y="310"/>
                  </a:lnTo>
                  <a:lnTo>
                    <a:pt x="17" y="316"/>
                  </a:lnTo>
                  <a:lnTo>
                    <a:pt x="7" y="330"/>
                  </a:lnTo>
                  <a:lnTo>
                    <a:pt x="0" y="347"/>
                  </a:lnTo>
                  <a:lnTo>
                    <a:pt x="7" y="369"/>
                  </a:lnTo>
                  <a:lnTo>
                    <a:pt x="13" y="381"/>
                  </a:lnTo>
                  <a:lnTo>
                    <a:pt x="3" y="401"/>
                  </a:lnTo>
                  <a:lnTo>
                    <a:pt x="3" y="441"/>
                  </a:lnTo>
                  <a:lnTo>
                    <a:pt x="8" y="454"/>
                  </a:lnTo>
                  <a:lnTo>
                    <a:pt x="12" y="460"/>
                  </a:lnTo>
                  <a:lnTo>
                    <a:pt x="62" y="471"/>
                  </a:lnTo>
                  <a:lnTo>
                    <a:pt x="115" y="476"/>
                  </a:lnTo>
                  <a:lnTo>
                    <a:pt x="126" y="490"/>
                  </a:lnTo>
                  <a:lnTo>
                    <a:pt x="145" y="506"/>
                  </a:lnTo>
                  <a:lnTo>
                    <a:pt x="162" y="516"/>
                  </a:lnTo>
                  <a:lnTo>
                    <a:pt x="131" y="528"/>
                  </a:lnTo>
                  <a:lnTo>
                    <a:pt x="107" y="530"/>
                  </a:lnTo>
                  <a:lnTo>
                    <a:pt x="73" y="510"/>
                  </a:lnTo>
                  <a:lnTo>
                    <a:pt x="53" y="509"/>
                  </a:lnTo>
                  <a:lnTo>
                    <a:pt x="37" y="504"/>
                  </a:lnTo>
                  <a:lnTo>
                    <a:pt x="45" y="515"/>
                  </a:lnTo>
                  <a:lnTo>
                    <a:pt x="38" y="532"/>
                  </a:lnTo>
                  <a:lnTo>
                    <a:pt x="48" y="548"/>
                  </a:lnTo>
                  <a:lnTo>
                    <a:pt x="61" y="575"/>
                  </a:lnTo>
                  <a:lnTo>
                    <a:pt x="83" y="602"/>
                  </a:lnTo>
                  <a:lnTo>
                    <a:pt x="118" y="624"/>
                  </a:lnTo>
                  <a:lnTo>
                    <a:pt x="105" y="627"/>
                  </a:lnTo>
                  <a:lnTo>
                    <a:pt x="124" y="634"/>
                  </a:lnTo>
                  <a:lnTo>
                    <a:pt x="126" y="628"/>
                  </a:lnTo>
                  <a:lnTo>
                    <a:pt x="141" y="627"/>
                  </a:lnTo>
                  <a:lnTo>
                    <a:pt x="167" y="632"/>
                  </a:lnTo>
                  <a:lnTo>
                    <a:pt x="186" y="627"/>
                  </a:lnTo>
                  <a:lnTo>
                    <a:pt x="194" y="606"/>
                  </a:lnTo>
                  <a:lnTo>
                    <a:pt x="196" y="635"/>
                  </a:lnTo>
                  <a:lnTo>
                    <a:pt x="209" y="656"/>
                  </a:lnTo>
                  <a:lnTo>
                    <a:pt x="226" y="673"/>
                  </a:lnTo>
                  <a:lnTo>
                    <a:pt x="253" y="682"/>
                  </a:lnTo>
                  <a:lnTo>
                    <a:pt x="265" y="682"/>
                  </a:lnTo>
                  <a:lnTo>
                    <a:pt x="250" y="672"/>
                  </a:lnTo>
                  <a:lnTo>
                    <a:pt x="265" y="670"/>
                  </a:lnTo>
                  <a:lnTo>
                    <a:pt x="292" y="680"/>
                  </a:lnTo>
                  <a:lnTo>
                    <a:pt x="344" y="688"/>
                  </a:lnTo>
                  <a:lnTo>
                    <a:pt x="358" y="696"/>
                  </a:lnTo>
                  <a:lnTo>
                    <a:pt x="360" y="689"/>
                  </a:lnTo>
                  <a:lnTo>
                    <a:pt x="384" y="678"/>
                  </a:lnTo>
                  <a:lnTo>
                    <a:pt x="419" y="702"/>
                  </a:lnTo>
                  <a:lnTo>
                    <a:pt x="435" y="703"/>
                  </a:lnTo>
                  <a:lnTo>
                    <a:pt x="437" y="708"/>
                  </a:lnTo>
                  <a:lnTo>
                    <a:pt x="442" y="700"/>
                  </a:lnTo>
                  <a:lnTo>
                    <a:pt x="441" y="702"/>
                  </a:lnTo>
                  <a:lnTo>
                    <a:pt x="448" y="709"/>
                  </a:lnTo>
                  <a:lnTo>
                    <a:pt x="455" y="693"/>
                  </a:lnTo>
                  <a:lnTo>
                    <a:pt x="469" y="687"/>
                  </a:lnTo>
                  <a:lnTo>
                    <a:pt x="483" y="696"/>
                  </a:lnTo>
                  <a:lnTo>
                    <a:pt x="496" y="718"/>
                  </a:lnTo>
                  <a:lnTo>
                    <a:pt x="506" y="718"/>
                  </a:lnTo>
                  <a:lnTo>
                    <a:pt x="501" y="704"/>
                  </a:lnTo>
                  <a:lnTo>
                    <a:pt x="481" y="680"/>
                  </a:lnTo>
                  <a:lnTo>
                    <a:pt x="462" y="672"/>
                  </a:lnTo>
                  <a:lnTo>
                    <a:pt x="464" y="659"/>
                  </a:lnTo>
                  <a:lnTo>
                    <a:pt x="517" y="676"/>
                  </a:lnTo>
                  <a:lnTo>
                    <a:pt x="530" y="682"/>
                  </a:lnTo>
                  <a:lnTo>
                    <a:pt x="543" y="676"/>
                  </a:lnTo>
                  <a:lnTo>
                    <a:pt x="549" y="682"/>
                  </a:lnTo>
                  <a:lnTo>
                    <a:pt x="556" y="682"/>
                  </a:lnTo>
                  <a:lnTo>
                    <a:pt x="569" y="707"/>
                  </a:lnTo>
                  <a:lnTo>
                    <a:pt x="596" y="698"/>
                  </a:lnTo>
                  <a:lnTo>
                    <a:pt x="618" y="696"/>
                  </a:lnTo>
                  <a:lnTo>
                    <a:pt x="625" y="684"/>
                  </a:lnTo>
                  <a:lnTo>
                    <a:pt x="620" y="659"/>
                  </a:lnTo>
                  <a:lnTo>
                    <a:pt x="605" y="624"/>
                  </a:lnTo>
                  <a:lnTo>
                    <a:pt x="591" y="626"/>
                  </a:lnTo>
                  <a:lnTo>
                    <a:pt x="581" y="618"/>
                  </a:lnTo>
                  <a:lnTo>
                    <a:pt x="593" y="607"/>
                  </a:lnTo>
                  <a:lnTo>
                    <a:pt x="620" y="614"/>
                  </a:lnTo>
                  <a:lnTo>
                    <a:pt x="653" y="649"/>
                  </a:lnTo>
                  <a:lnTo>
                    <a:pt x="658" y="638"/>
                  </a:lnTo>
                  <a:lnTo>
                    <a:pt x="670" y="646"/>
                  </a:lnTo>
                  <a:lnTo>
                    <a:pt x="684" y="643"/>
                  </a:lnTo>
                  <a:lnTo>
                    <a:pt x="685" y="707"/>
                  </a:lnTo>
                  <a:lnTo>
                    <a:pt x="694" y="716"/>
                  </a:lnTo>
                  <a:lnTo>
                    <a:pt x="701" y="700"/>
                  </a:lnTo>
                  <a:lnTo>
                    <a:pt x="711" y="708"/>
                  </a:lnTo>
                  <a:lnTo>
                    <a:pt x="723" y="707"/>
                  </a:lnTo>
                  <a:lnTo>
                    <a:pt x="728" y="714"/>
                  </a:lnTo>
                  <a:lnTo>
                    <a:pt x="727" y="726"/>
                  </a:lnTo>
                  <a:lnTo>
                    <a:pt x="715" y="736"/>
                  </a:lnTo>
                  <a:lnTo>
                    <a:pt x="727" y="737"/>
                  </a:lnTo>
                  <a:lnTo>
                    <a:pt x="738" y="745"/>
                  </a:lnTo>
                  <a:lnTo>
                    <a:pt x="750" y="759"/>
                  </a:lnTo>
                  <a:lnTo>
                    <a:pt x="787" y="793"/>
                  </a:lnTo>
                  <a:lnTo>
                    <a:pt x="792" y="816"/>
                  </a:lnTo>
                  <a:lnTo>
                    <a:pt x="772" y="833"/>
                  </a:lnTo>
                  <a:lnTo>
                    <a:pt x="752" y="828"/>
                  </a:lnTo>
                  <a:lnTo>
                    <a:pt x="737" y="828"/>
                  </a:lnTo>
                  <a:lnTo>
                    <a:pt x="743" y="854"/>
                  </a:lnTo>
                  <a:lnTo>
                    <a:pt x="740" y="887"/>
                  </a:lnTo>
                  <a:lnTo>
                    <a:pt x="761" y="880"/>
                  </a:lnTo>
                  <a:lnTo>
                    <a:pt x="791" y="859"/>
                  </a:lnTo>
                  <a:lnTo>
                    <a:pt x="798" y="843"/>
                  </a:lnTo>
                  <a:lnTo>
                    <a:pt x="812" y="849"/>
                  </a:lnTo>
                  <a:lnTo>
                    <a:pt x="829" y="834"/>
                  </a:lnTo>
                  <a:lnTo>
                    <a:pt x="849" y="829"/>
                  </a:lnTo>
                  <a:lnTo>
                    <a:pt x="868" y="833"/>
                  </a:lnTo>
                  <a:lnTo>
                    <a:pt x="836" y="843"/>
                  </a:lnTo>
                  <a:lnTo>
                    <a:pt x="842" y="848"/>
                  </a:lnTo>
                  <a:lnTo>
                    <a:pt x="835" y="863"/>
                  </a:lnTo>
                  <a:lnTo>
                    <a:pt x="858" y="892"/>
                  </a:lnTo>
                  <a:lnTo>
                    <a:pt x="872" y="906"/>
                  </a:lnTo>
                  <a:lnTo>
                    <a:pt x="878" y="901"/>
                  </a:lnTo>
                  <a:lnTo>
                    <a:pt x="871" y="887"/>
                  </a:lnTo>
                  <a:lnTo>
                    <a:pt x="872" y="877"/>
                  </a:lnTo>
                  <a:lnTo>
                    <a:pt x="892" y="883"/>
                  </a:lnTo>
                  <a:lnTo>
                    <a:pt x="890" y="920"/>
                  </a:lnTo>
                  <a:lnTo>
                    <a:pt x="895" y="936"/>
                  </a:lnTo>
                  <a:lnTo>
                    <a:pt x="912" y="949"/>
                  </a:lnTo>
                  <a:lnTo>
                    <a:pt x="925" y="941"/>
                  </a:lnTo>
                  <a:lnTo>
                    <a:pt x="939" y="963"/>
                  </a:lnTo>
                  <a:lnTo>
                    <a:pt x="942" y="988"/>
                  </a:lnTo>
                  <a:lnTo>
                    <a:pt x="948" y="1004"/>
                  </a:lnTo>
                  <a:lnTo>
                    <a:pt x="955" y="1014"/>
                  </a:lnTo>
                  <a:lnTo>
                    <a:pt x="958" y="1037"/>
                  </a:lnTo>
                  <a:lnTo>
                    <a:pt x="965" y="1049"/>
                  </a:lnTo>
                  <a:lnTo>
                    <a:pt x="967" y="1069"/>
                  </a:lnTo>
                  <a:lnTo>
                    <a:pt x="970" y="1085"/>
                  </a:lnTo>
                  <a:lnTo>
                    <a:pt x="976" y="1089"/>
                  </a:lnTo>
                  <a:lnTo>
                    <a:pt x="971" y="1103"/>
                  </a:lnTo>
                  <a:lnTo>
                    <a:pt x="964" y="1114"/>
                  </a:lnTo>
                  <a:lnTo>
                    <a:pt x="951" y="1121"/>
                  </a:lnTo>
                  <a:lnTo>
                    <a:pt x="942" y="1130"/>
                  </a:lnTo>
                  <a:lnTo>
                    <a:pt x="941" y="1166"/>
                  </a:lnTo>
                  <a:lnTo>
                    <a:pt x="937" y="1170"/>
                  </a:lnTo>
                  <a:lnTo>
                    <a:pt x="924" y="1173"/>
                  </a:lnTo>
                  <a:lnTo>
                    <a:pt x="911" y="1191"/>
                  </a:lnTo>
                  <a:lnTo>
                    <a:pt x="895" y="1204"/>
                  </a:lnTo>
                  <a:lnTo>
                    <a:pt x="882" y="1224"/>
                  </a:lnTo>
                  <a:lnTo>
                    <a:pt x="861" y="1242"/>
                  </a:lnTo>
                  <a:lnTo>
                    <a:pt x="863" y="1254"/>
                  </a:lnTo>
                  <a:lnTo>
                    <a:pt x="877" y="1275"/>
                  </a:lnTo>
                  <a:lnTo>
                    <a:pt x="894" y="1292"/>
                  </a:lnTo>
                  <a:lnTo>
                    <a:pt x="898" y="1310"/>
                  </a:lnTo>
                  <a:lnTo>
                    <a:pt x="908" y="1313"/>
                  </a:lnTo>
                  <a:lnTo>
                    <a:pt x="908" y="1338"/>
                  </a:lnTo>
                  <a:lnTo>
                    <a:pt x="889" y="1328"/>
                  </a:lnTo>
                  <a:lnTo>
                    <a:pt x="888" y="1333"/>
                  </a:lnTo>
                  <a:lnTo>
                    <a:pt x="874" y="1327"/>
                  </a:lnTo>
                  <a:lnTo>
                    <a:pt x="871" y="1334"/>
                  </a:lnTo>
                  <a:lnTo>
                    <a:pt x="862" y="1337"/>
                  </a:lnTo>
                  <a:lnTo>
                    <a:pt x="846" y="1347"/>
                  </a:lnTo>
                  <a:lnTo>
                    <a:pt x="822" y="1347"/>
                  </a:lnTo>
                  <a:lnTo>
                    <a:pt x="820" y="1360"/>
                  </a:lnTo>
                  <a:lnTo>
                    <a:pt x="811" y="1364"/>
                  </a:lnTo>
                  <a:lnTo>
                    <a:pt x="793" y="1354"/>
                  </a:lnTo>
                  <a:lnTo>
                    <a:pt x="765" y="1358"/>
                  </a:lnTo>
                  <a:lnTo>
                    <a:pt x="743" y="1348"/>
                  </a:lnTo>
                  <a:lnTo>
                    <a:pt x="731" y="1348"/>
                  </a:lnTo>
                  <a:lnTo>
                    <a:pt x="718" y="1344"/>
                  </a:lnTo>
                  <a:lnTo>
                    <a:pt x="711" y="1338"/>
                  </a:lnTo>
                  <a:lnTo>
                    <a:pt x="700" y="1339"/>
                  </a:lnTo>
                  <a:lnTo>
                    <a:pt x="707" y="1350"/>
                  </a:lnTo>
                  <a:lnTo>
                    <a:pt x="697" y="1350"/>
                  </a:lnTo>
                  <a:lnTo>
                    <a:pt x="700" y="1374"/>
                  </a:lnTo>
                  <a:lnTo>
                    <a:pt x="688" y="1378"/>
                  </a:lnTo>
                  <a:lnTo>
                    <a:pt x="668" y="1393"/>
                  </a:lnTo>
                  <a:lnTo>
                    <a:pt x="661" y="1408"/>
                  </a:lnTo>
                  <a:lnTo>
                    <a:pt x="658" y="1425"/>
                  </a:lnTo>
                  <a:lnTo>
                    <a:pt x="659" y="1441"/>
                  </a:lnTo>
                  <a:lnTo>
                    <a:pt x="668" y="1462"/>
                  </a:lnTo>
                  <a:lnTo>
                    <a:pt x="680" y="1473"/>
                  </a:lnTo>
                  <a:lnTo>
                    <a:pt x="690" y="1473"/>
                  </a:lnTo>
                  <a:lnTo>
                    <a:pt x="702" y="1488"/>
                  </a:lnTo>
                  <a:lnTo>
                    <a:pt x="710" y="1485"/>
                  </a:lnTo>
                  <a:lnTo>
                    <a:pt x="731" y="1491"/>
                  </a:lnTo>
                  <a:lnTo>
                    <a:pt x="737" y="1496"/>
                  </a:lnTo>
                  <a:lnTo>
                    <a:pt x="739" y="1493"/>
                  </a:lnTo>
                  <a:lnTo>
                    <a:pt x="761" y="1487"/>
                  </a:lnTo>
                  <a:lnTo>
                    <a:pt x="759" y="1478"/>
                  </a:lnTo>
                  <a:lnTo>
                    <a:pt x="776" y="1477"/>
                  </a:lnTo>
                  <a:lnTo>
                    <a:pt x="783" y="1473"/>
                  </a:lnTo>
                  <a:lnTo>
                    <a:pt x="785" y="1463"/>
                  </a:lnTo>
                  <a:lnTo>
                    <a:pt x="780" y="1452"/>
                  </a:lnTo>
                  <a:lnTo>
                    <a:pt x="792" y="1447"/>
                  </a:lnTo>
                  <a:lnTo>
                    <a:pt x="807" y="1447"/>
                  </a:lnTo>
                  <a:lnTo>
                    <a:pt x="812" y="1457"/>
                  </a:lnTo>
                  <a:lnTo>
                    <a:pt x="814" y="1467"/>
                  </a:lnTo>
                  <a:lnTo>
                    <a:pt x="840" y="1468"/>
                  </a:lnTo>
                  <a:lnTo>
                    <a:pt x="849" y="1472"/>
                  </a:lnTo>
                  <a:lnTo>
                    <a:pt x="847" y="1461"/>
                  </a:lnTo>
                  <a:lnTo>
                    <a:pt x="855" y="1453"/>
                  </a:lnTo>
                  <a:lnTo>
                    <a:pt x="857" y="1460"/>
                  </a:lnTo>
                  <a:lnTo>
                    <a:pt x="847" y="1441"/>
                  </a:lnTo>
                  <a:lnTo>
                    <a:pt x="835" y="1436"/>
                  </a:lnTo>
                  <a:lnTo>
                    <a:pt x="834" y="1423"/>
                  </a:lnTo>
                  <a:lnTo>
                    <a:pt x="846" y="1419"/>
                  </a:lnTo>
                  <a:lnTo>
                    <a:pt x="851" y="1413"/>
                  </a:lnTo>
                  <a:lnTo>
                    <a:pt x="851" y="1425"/>
                  </a:lnTo>
                  <a:lnTo>
                    <a:pt x="852" y="1435"/>
                  </a:lnTo>
                  <a:lnTo>
                    <a:pt x="860" y="1426"/>
                  </a:lnTo>
                  <a:lnTo>
                    <a:pt x="862" y="1435"/>
                  </a:lnTo>
                  <a:lnTo>
                    <a:pt x="871" y="1444"/>
                  </a:lnTo>
                  <a:lnTo>
                    <a:pt x="876" y="1439"/>
                  </a:lnTo>
                  <a:lnTo>
                    <a:pt x="885" y="1435"/>
                  </a:lnTo>
                  <a:lnTo>
                    <a:pt x="889" y="1436"/>
                  </a:lnTo>
                  <a:lnTo>
                    <a:pt x="898" y="1450"/>
                  </a:lnTo>
                  <a:lnTo>
                    <a:pt x="906" y="1444"/>
                  </a:lnTo>
                  <a:lnTo>
                    <a:pt x="914" y="1446"/>
                  </a:lnTo>
                  <a:lnTo>
                    <a:pt x="919" y="1456"/>
                  </a:lnTo>
                  <a:lnTo>
                    <a:pt x="916" y="1462"/>
                  </a:lnTo>
                  <a:lnTo>
                    <a:pt x="917" y="1473"/>
                  </a:lnTo>
                  <a:lnTo>
                    <a:pt x="921" y="1485"/>
                  </a:lnTo>
                  <a:lnTo>
                    <a:pt x="927" y="1482"/>
                  </a:lnTo>
                  <a:lnTo>
                    <a:pt x="938" y="1498"/>
                  </a:lnTo>
                  <a:lnTo>
                    <a:pt x="941" y="1507"/>
                  </a:lnTo>
                  <a:lnTo>
                    <a:pt x="939" y="1515"/>
                  </a:lnTo>
                  <a:lnTo>
                    <a:pt x="942" y="1518"/>
                  </a:lnTo>
                  <a:lnTo>
                    <a:pt x="943" y="1528"/>
                  </a:lnTo>
                  <a:lnTo>
                    <a:pt x="951" y="1526"/>
                  </a:lnTo>
                  <a:lnTo>
                    <a:pt x="955" y="1528"/>
                  </a:lnTo>
                  <a:lnTo>
                    <a:pt x="963" y="1544"/>
                  </a:lnTo>
                  <a:lnTo>
                    <a:pt x="968" y="1547"/>
                  </a:lnTo>
                  <a:lnTo>
                    <a:pt x="975" y="1541"/>
                  </a:lnTo>
                  <a:lnTo>
                    <a:pt x="980" y="1543"/>
                  </a:lnTo>
                  <a:lnTo>
                    <a:pt x="980" y="1550"/>
                  </a:lnTo>
                  <a:lnTo>
                    <a:pt x="986" y="1560"/>
                  </a:lnTo>
                  <a:lnTo>
                    <a:pt x="994" y="1563"/>
                  </a:lnTo>
                  <a:lnTo>
                    <a:pt x="995" y="1554"/>
                  </a:lnTo>
                  <a:lnTo>
                    <a:pt x="1001" y="1542"/>
                  </a:lnTo>
                  <a:lnTo>
                    <a:pt x="1012" y="1559"/>
                  </a:lnTo>
                  <a:lnTo>
                    <a:pt x="1018" y="1563"/>
                  </a:lnTo>
                  <a:lnTo>
                    <a:pt x="1022" y="1571"/>
                  </a:lnTo>
                  <a:lnTo>
                    <a:pt x="1033" y="1571"/>
                  </a:lnTo>
                  <a:lnTo>
                    <a:pt x="1019" y="1587"/>
                  </a:lnTo>
                  <a:lnTo>
                    <a:pt x="1003" y="1593"/>
                  </a:lnTo>
                  <a:lnTo>
                    <a:pt x="992" y="1579"/>
                  </a:lnTo>
                  <a:lnTo>
                    <a:pt x="998" y="1595"/>
                  </a:lnTo>
                  <a:lnTo>
                    <a:pt x="1014" y="1628"/>
                  </a:lnTo>
                  <a:lnTo>
                    <a:pt x="1024" y="1630"/>
                  </a:lnTo>
                  <a:lnTo>
                    <a:pt x="1035" y="1643"/>
                  </a:lnTo>
                  <a:lnTo>
                    <a:pt x="1037" y="1646"/>
                  </a:lnTo>
                  <a:close/>
                </a:path>
              </a:pathLst>
            </a:custGeom>
            <a:grpFill/>
            <a:ln w="6350" cap="flat" cmpd="sng">
              <a:noFill/>
              <a:prstDash val="solid"/>
              <a:round/>
              <a:headEnd type="none" w="med" len="med"/>
              <a:tailEnd type="none" w="med" len="med"/>
            </a:ln>
            <a:effectLst/>
          </p:spPr>
          <p:txBody>
            <a:bodyPr/>
            <a:lstStyle/>
            <a:p>
              <a:pPr fontAlgn="auto">
                <a:spcBef>
                  <a:spcPts val="0"/>
                </a:spcBef>
                <a:spcAft>
                  <a:spcPts val="0"/>
                </a:spcAft>
                <a:defRPr/>
              </a:pP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 name="Freeform 304"/>
            <p:cNvSpPr>
              <a:spLocks noChangeAspect="1"/>
            </p:cNvSpPr>
            <p:nvPr/>
          </p:nvSpPr>
          <p:spPr bwMode="gray">
            <a:xfrm>
              <a:off x="1163335" y="1826856"/>
              <a:ext cx="1231343" cy="874419"/>
            </a:xfrm>
            <a:custGeom>
              <a:avLst/>
              <a:gdLst/>
              <a:ahLst/>
              <a:cxnLst>
                <a:cxn ang="0">
                  <a:pos x="4121" y="2577"/>
                </a:cxn>
                <a:cxn ang="0">
                  <a:pos x="3985" y="2718"/>
                </a:cxn>
                <a:cxn ang="0">
                  <a:pos x="4193" y="2896"/>
                </a:cxn>
                <a:cxn ang="0">
                  <a:pos x="4252" y="3041"/>
                </a:cxn>
                <a:cxn ang="0">
                  <a:pos x="4261" y="2980"/>
                </a:cxn>
                <a:cxn ang="0">
                  <a:pos x="3928" y="2815"/>
                </a:cxn>
                <a:cxn ang="0">
                  <a:pos x="3510" y="3092"/>
                </a:cxn>
                <a:cxn ang="0">
                  <a:pos x="3186" y="3206"/>
                </a:cxn>
                <a:cxn ang="0">
                  <a:pos x="3305" y="3028"/>
                </a:cxn>
                <a:cxn ang="0">
                  <a:pos x="3138" y="2904"/>
                </a:cxn>
                <a:cxn ang="0">
                  <a:pos x="2884" y="2730"/>
                </a:cxn>
                <a:cxn ang="0">
                  <a:pos x="2558" y="2711"/>
                </a:cxn>
                <a:cxn ang="0">
                  <a:pos x="999" y="2670"/>
                </a:cxn>
                <a:cxn ang="0">
                  <a:pos x="900" y="2578"/>
                </a:cxn>
                <a:cxn ang="0">
                  <a:pos x="745" y="2484"/>
                </a:cxn>
                <a:cxn ang="0">
                  <a:pos x="658" y="2308"/>
                </a:cxn>
                <a:cxn ang="0">
                  <a:pos x="605" y="2062"/>
                </a:cxn>
                <a:cxn ang="0">
                  <a:pos x="257" y="1689"/>
                </a:cxn>
                <a:cxn ang="0">
                  <a:pos x="0" y="1022"/>
                </a:cxn>
                <a:cxn ang="0">
                  <a:pos x="300" y="501"/>
                </a:cxn>
                <a:cxn ang="0">
                  <a:pos x="554" y="316"/>
                </a:cxn>
                <a:cxn ang="0">
                  <a:pos x="516" y="434"/>
                </a:cxn>
                <a:cxn ang="0">
                  <a:pos x="780" y="376"/>
                </a:cxn>
                <a:cxn ang="0">
                  <a:pos x="908" y="308"/>
                </a:cxn>
                <a:cxn ang="0">
                  <a:pos x="1229" y="461"/>
                </a:cxn>
                <a:cxn ang="0">
                  <a:pos x="1409" y="630"/>
                </a:cxn>
                <a:cxn ang="0">
                  <a:pos x="1713" y="655"/>
                </a:cxn>
                <a:cxn ang="0">
                  <a:pos x="1850" y="758"/>
                </a:cxn>
                <a:cxn ang="0">
                  <a:pos x="1884" y="566"/>
                </a:cxn>
                <a:cxn ang="0">
                  <a:pos x="1897" y="496"/>
                </a:cxn>
                <a:cxn ang="0">
                  <a:pos x="2137" y="669"/>
                </a:cxn>
                <a:cxn ang="0">
                  <a:pos x="2360" y="650"/>
                </a:cxn>
                <a:cxn ang="0">
                  <a:pos x="2467" y="619"/>
                </a:cxn>
                <a:cxn ang="0">
                  <a:pos x="2592" y="506"/>
                </a:cxn>
                <a:cxn ang="0">
                  <a:pos x="2465" y="360"/>
                </a:cxn>
                <a:cxn ang="0">
                  <a:pos x="2513" y="2"/>
                </a:cxn>
                <a:cxn ang="0">
                  <a:pos x="2671" y="301"/>
                </a:cxn>
                <a:cxn ang="0">
                  <a:pos x="2773" y="515"/>
                </a:cxn>
                <a:cxn ang="0">
                  <a:pos x="2955" y="732"/>
                </a:cxn>
                <a:cxn ang="0">
                  <a:pos x="3048" y="400"/>
                </a:cxn>
                <a:cxn ang="0">
                  <a:pos x="3223" y="566"/>
                </a:cxn>
                <a:cxn ang="0">
                  <a:pos x="3139" y="886"/>
                </a:cxn>
                <a:cxn ang="0">
                  <a:pos x="2869" y="956"/>
                </a:cxn>
                <a:cxn ang="0">
                  <a:pos x="2806" y="1170"/>
                </a:cxn>
                <a:cxn ang="0">
                  <a:pos x="2662" y="1202"/>
                </a:cxn>
                <a:cxn ang="0">
                  <a:pos x="2634" y="1400"/>
                </a:cxn>
                <a:cxn ang="0">
                  <a:pos x="2596" y="1772"/>
                </a:cxn>
                <a:cxn ang="0">
                  <a:pos x="2978" y="2076"/>
                </a:cxn>
                <a:cxn ang="0">
                  <a:pos x="3253" y="2406"/>
                </a:cxn>
                <a:cxn ang="0">
                  <a:pos x="3435" y="2410"/>
                </a:cxn>
                <a:cxn ang="0">
                  <a:pos x="3543" y="2007"/>
                </a:cxn>
                <a:cxn ang="0">
                  <a:pos x="3489" y="1658"/>
                </a:cxn>
                <a:cxn ang="0">
                  <a:pos x="3454" y="1379"/>
                </a:cxn>
                <a:cxn ang="0">
                  <a:pos x="3782" y="1465"/>
                </a:cxn>
                <a:cxn ang="0">
                  <a:pos x="3908" y="1642"/>
                </a:cxn>
                <a:cxn ang="0">
                  <a:pos x="3931" y="1765"/>
                </a:cxn>
                <a:cxn ang="0">
                  <a:pos x="4124" y="1745"/>
                </a:cxn>
                <a:cxn ang="0">
                  <a:pos x="4254" y="1721"/>
                </a:cxn>
                <a:cxn ang="0">
                  <a:pos x="4305" y="1837"/>
                </a:cxn>
                <a:cxn ang="0">
                  <a:pos x="4379" y="2060"/>
                </a:cxn>
                <a:cxn ang="0">
                  <a:pos x="4580" y="2206"/>
                </a:cxn>
                <a:cxn ang="0">
                  <a:pos x="4538" y="2229"/>
                </a:cxn>
                <a:cxn ang="0">
                  <a:pos x="4668" y="2398"/>
                </a:cxn>
              </a:cxnLst>
              <a:rect l="0" t="0" r="r" b="b"/>
              <a:pathLst>
                <a:path w="4686" h="3236">
                  <a:moveTo>
                    <a:pt x="4668" y="2398"/>
                  </a:moveTo>
                  <a:lnTo>
                    <a:pt x="4678" y="2405"/>
                  </a:lnTo>
                  <a:lnTo>
                    <a:pt x="4684" y="2412"/>
                  </a:lnTo>
                  <a:lnTo>
                    <a:pt x="4675" y="2423"/>
                  </a:lnTo>
                  <a:lnTo>
                    <a:pt x="4664" y="2437"/>
                  </a:lnTo>
                  <a:lnTo>
                    <a:pt x="4646" y="2449"/>
                  </a:lnTo>
                  <a:lnTo>
                    <a:pt x="4630" y="2469"/>
                  </a:lnTo>
                  <a:lnTo>
                    <a:pt x="4619" y="2470"/>
                  </a:lnTo>
                  <a:lnTo>
                    <a:pt x="4616" y="2475"/>
                  </a:lnTo>
                  <a:lnTo>
                    <a:pt x="4601" y="2475"/>
                  </a:lnTo>
                  <a:lnTo>
                    <a:pt x="4578" y="2474"/>
                  </a:lnTo>
                  <a:lnTo>
                    <a:pt x="4564" y="2481"/>
                  </a:lnTo>
                  <a:lnTo>
                    <a:pt x="4533" y="2487"/>
                  </a:lnTo>
                  <a:lnTo>
                    <a:pt x="4521" y="2496"/>
                  </a:lnTo>
                  <a:lnTo>
                    <a:pt x="4510" y="2512"/>
                  </a:lnTo>
                  <a:lnTo>
                    <a:pt x="4505" y="2511"/>
                  </a:lnTo>
                  <a:lnTo>
                    <a:pt x="4493" y="2531"/>
                  </a:lnTo>
                  <a:lnTo>
                    <a:pt x="4476" y="2554"/>
                  </a:lnTo>
                  <a:lnTo>
                    <a:pt x="4465" y="2560"/>
                  </a:lnTo>
                  <a:lnTo>
                    <a:pt x="4453" y="2574"/>
                  </a:lnTo>
                  <a:lnTo>
                    <a:pt x="4444" y="2579"/>
                  </a:lnTo>
                  <a:lnTo>
                    <a:pt x="4438" y="2579"/>
                  </a:lnTo>
                  <a:lnTo>
                    <a:pt x="4433" y="2574"/>
                  </a:lnTo>
                  <a:lnTo>
                    <a:pt x="4438" y="2563"/>
                  </a:lnTo>
                  <a:lnTo>
                    <a:pt x="4431" y="2566"/>
                  </a:lnTo>
                  <a:lnTo>
                    <a:pt x="4425" y="2577"/>
                  </a:lnTo>
                  <a:lnTo>
                    <a:pt x="4385" y="2583"/>
                  </a:lnTo>
                  <a:lnTo>
                    <a:pt x="4359" y="2593"/>
                  </a:lnTo>
                  <a:lnTo>
                    <a:pt x="4353" y="2590"/>
                  </a:lnTo>
                  <a:lnTo>
                    <a:pt x="4352" y="2584"/>
                  </a:lnTo>
                  <a:lnTo>
                    <a:pt x="4343" y="2579"/>
                  </a:lnTo>
                  <a:lnTo>
                    <a:pt x="4325" y="2577"/>
                  </a:lnTo>
                  <a:lnTo>
                    <a:pt x="4280" y="2577"/>
                  </a:lnTo>
                  <a:lnTo>
                    <a:pt x="4264" y="2581"/>
                  </a:lnTo>
                  <a:lnTo>
                    <a:pt x="4232" y="2574"/>
                  </a:lnTo>
                  <a:lnTo>
                    <a:pt x="4225" y="2574"/>
                  </a:lnTo>
                  <a:lnTo>
                    <a:pt x="4200" y="2572"/>
                  </a:lnTo>
                  <a:lnTo>
                    <a:pt x="4173" y="2579"/>
                  </a:lnTo>
                  <a:lnTo>
                    <a:pt x="4164" y="2577"/>
                  </a:lnTo>
                  <a:lnTo>
                    <a:pt x="4151" y="2577"/>
                  </a:lnTo>
                  <a:lnTo>
                    <a:pt x="4134" y="2579"/>
                  </a:lnTo>
                  <a:lnTo>
                    <a:pt x="4121" y="2577"/>
                  </a:lnTo>
                  <a:lnTo>
                    <a:pt x="4113" y="2581"/>
                  </a:lnTo>
                  <a:lnTo>
                    <a:pt x="4100" y="2581"/>
                  </a:lnTo>
                  <a:lnTo>
                    <a:pt x="4095" y="2583"/>
                  </a:lnTo>
                  <a:lnTo>
                    <a:pt x="4094" y="2590"/>
                  </a:lnTo>
                  <a:lnTo>
                    <a:pt x="4084" y="2589"/>
                  </a:lnTo>
                  <a:lnTo>
                    <a:pt x="4080" y="2593"/>
                  </a:lnTo>
                  <a:lnTo>
                    <a:pt x="4074" y="2597"/>
                  </a:lnTo>
                  <a:lnTo>
                    <a:pt x="4068" y="2604"/>
                  </a:lnTo>
                  <a:lnTo>
                    <a:pt x="4058" y="2617"/>
                  </a:lnTo>
                  <a:lnTo>
                    <a:pt x="4053" y="2635"/>
                  </a:lnTo>
                  <a:lnTo>
                    <a:pt x="4044" y="2654"/>
                  </a:lnTo>
                  <a:lnTo>
                    <a:pt x="4042" y="2657"/>
                  </a:lnTo>
                  <a:lnTo>
                    <a:pt x="4004" y="2659"/>
                  </a:lnTo>
                  <a:lnTo>
                    <a:pt x="3993" y="2670"/>
                  </a:lnTo>
                  <a:lnTo>
                    <a:pt x="3987" y="2670"/>
                  </a:lnTo>
                  <a:lnTo>
                    <a:pt x="3987" y="2675"/>
                  </a:lnTo>
                  <a:lnTo>
                    <a:pt x="3968" y="2694"/>
                  </a:lnTo>
                  <a:lnTo>
                    <a:pt x="3958" y="2699"/>
                  </a:lnTo>
                  <a:lnTo>
                    <a:pt x="3930" y="2743"/>
                  </a:lnTo>
                  <a:lnTo>
                    <a:pt x="3919" y="2751"/>
                  </a:lnTo>
                  <a:lnTo>
                    <a:pt x="3908" y="2753"/>
                  </a:lnTo>
                  <a:lnTo>
                    <a:pt x="3909" y="2769"/>
                  </a:lnTo>
                  <a:lnTo>
                    <a:pt x="3887" y="2810"/>
                  </a:lnTo>
                  <a:lnTo>
                    <a:pt x="3882" y="2810"/>
                  </a:lnTo>
                  <a:lnTo>
                    <a:pt x="3860" y="2832"/>
                  </a:lnTo>
                  <a:lnTo>
                    <a:pt x="3834" y="2858"/>
                  </a:lnTo>
                  <a:lnTo>
                    <a:pt x="3834" y="2861"/>
                  </a:lnTo>
                  <a:lnTo>
                    <a:pt x="3848" y="2858"/>
                  </a:lnTo>
                  <a:lnTo>
                    <a:pt x="3859" y="2851"/>
                  </a:lnTo>
                  <a:lnTo>
                    <a:pt x="3859" y="2847"/>
                  </a:lnTo>
                  <a:lnTo>
                    <a:pt x="3864" y="2845"/>
                  </a:lnTo>
                  <a:lnTo>
                    <a:pt x="3879" y="2827"/>
                  </a:lnTo>
                  <a:lnTo>
                    <a:pt x="3888" y="2814"/>
                  </a:lnTo>
                  <a:lnTo>
                    <a:pt x="3898" y="2805"/>
                  </a:lnTo>
                  <a:lnTo>
                    <a:pt x="3908" y="2794"/>
                  </a:lnTo>
                  <a:lnTo>
                    <a:pt x="3920" y="2770"/>
                  </a:lnTo>
                  <a:lnTo>
                    <a:pt x="3930" y="2761"/>
                  </a:lnTo>
                  <a:lnTo>
                    <a:pt x="3952" y="2739"/>
                  </a:lnTo>
                  <a:lnTo>
                    <a:pt x="3958" y="2735"/>
                  </a:lnTo>
                  <a:lnTo>
                    <a:pt x="3968" y="2733"/>
                  </a:lnTo>
                  <a:lnTo>
                    <a:pt x="3974" y="2726"/>
                  </a:lnTo>
                  <a:lnTo>
                    <a:pt x="3985" y="2718"/>
                  </a:lnTo>
                  <a:lnTo>
                    <a:pt x="3998" y="2713"/>
                  </a:lnTo>
                  <a:lnTo>
                    <a:pt x="4030" y="2694"/>
                  </a:lnTo>
                  <a:lnTo>
                    <a:pt x="4084" y="2670"/>
                  </a:lnTo>
                  <a:lnTo>
                    <a:pt x="4114" y="2663"/>
                  </a:lnTo>
                  <a:lnTo>
                    <a:pt x="4128" y="2664"/>
                  </a:lnTo>
                  <a:lnTo>
                    <a:pt x="4139" y="2662"/>
                  </a:lnTo>
                  <a:lnTo>
                    <a:pt x="4167" y="2664"/>
                  </a:lnTo>
                  <a:lnTo>
                    <a:pt x="4194" y="2676"/>
                  </a:lnTo>
                  <a:lnTo>
                    <a:pt x="4207" y="2685"/>
                  </a:lnTo>
                  <a:lnTo>
                    <a:pt x="4214" y="2701"/>
                  </a:lnTo>
                  <a:lnTo>
                    <a:pt x="4207" y="2697"/>
                  </a:lnTo>
                  <a:lnTo>
                    <a:pt x="4205" y="2700"/>
                  </a:lnTo>
                  <a:lnTo>
                    <a:pt x="4211" y="2707"/>
                  </a:lnTo>
                  <a:lnTo>
                    <a:pt x="4211" y="2723"/>
                  </a:lnTo>
                  <a:lnTo>
                    <a:pt x="4200" y="2733"/>
                  </a:lnTo>
                  <a:lnTo>
                    <a:pt x="4176" y="2753"/>
                  </a:lnTo>
                  <a:lnTo>
                    <a:pt x="4160" y="2761"/>
                  </a:lnTo>
                  <a:lnTo>
                    <a:pt x="4141" y="2760"/>
                  </a:lnTo>
                  <a:lnTo>
                    <a:pt x="4126" y="2753"/>
                  </a:lnTo>
                  <a:lnTo>
                    <a:pt x="4105" y="2756"/>
                  </a:lnTo>
                  <a:lnTo>
                    <a:pt x="4089" y="2762"/>
                  </a:lnTo>
                  <a:lnTo>
                    <a:pt x="4085" y="2765"/>
                  </a:lnTo>
                  <a:lnTo>
                    <a:pt x="4100" y="2765"/>
                  </a:lnTo>
                  <a:lnTo>
                    <a:pt x="4127" y="2773"/>
                  </a:lnTo>
                  <a:lnTo>
                    <a:pt x="4132" y="2787"/>
                  </a:lnTo>
                  <a:lnTo>
                    <a:pt x="4137" y="2791"/>
                  </a:lnTo>
                  <a:lnTo>
                    <a:pt x="4166" y="2776"/>
                  </a:lnTo>
                  <a:lnTo>
                    <a:pt x="4170" y="2777"/>
                  </a:lnTo>
                  <a:lnTo>
                    <a:pt x="4168" y="2782"/>
                  </a:lnTo>
                  <a:lnTo>
                    <a:pt x="4177" y="2783"/>
                  </a:lnTo>
                  <a:lnTo>
                    <a:pt x="4183" y="2788"/>
                  </a:lnTo>
                  <a:lnTo>
                    <a:pt x="4182" y="2798"/>
                  </a:lnTo>
                  <a:lnTo>
                    <a:pt x="4173" y="2823"/>
                  </a:lnTo>
                  <a:lnTo>
                    <a:pt x="4157" y="2839"/>
                  </a:lnTo>
                  <a:lnTo>
                    <a:pt x="4157" y="2841"/>
                  </a:lnTo>
                  <a:lnTo>
                    <a:pt x="4165" y="2840"/>
                  </a:lnTo>
                  <a:lnTo>
                    <a:pt x="4180" y="2842"/>
                  </a:lnTo>
                  <a:lnTo>
                    <a:pt x="4178" y="2862"/>
                  </a:lnTo>
                  <a:lnTo>
                    <a:pt x="4180" y="2870"/>
                  </a:lnTo>
                  <a:lnTo>
                    <a:pt x="4184" y="2879"/>
                  </a:lnTo>
                  <a:lnTo>
                    <a:pt x="4188" y="2889"/>
                  </a:lnTo>
                  <a:lnTo>
                    <a:pt x="4193" y="2896"/>
                  </a:lnTo>
                  <a:lnTo>
                    <a:pt x="4199" y="2902"/>
                  </a:lnTo>
                  <a:lnTo>
                    <a:pt x="4198" y="2906"/>
                  </a:lnTo>
                  <a:lnTo>
                    <a:pt x="4215" y="2907"/>
                  </a:lnTo>
                  <a:lnTo>
                    <a:pt x="4236" y="2917"/>
                  </a:lnTo>
                  <a:lnTo>
                    <a:pt x="4240" y="2921"/>
                  </a:lnTo>
                  <a:lnTo>
                    <a:pt x="4231" y="2926"/>
                  </a:lnTo>
                  <a:lnTo>
                    <a:pt x="4230" y="2932"/>
                  </a:lnTo>
                  <a:lnTo>
                    <a:pt x="4239" y="2936"/>
                  </a:lnTo>
                  <a:lnTo>
                    <a:pt x="4250" y="2937"/>
                  </a:lnTo>
                  <a:lnTo>
                    <a:pt x="4266" y="2943"/>
                  </a:lnTo>
                  <a:lnTo>
                    <a:pt x="4294" y="2947"/>
                  </a:lnTo>
                  <a:lnTo>
                    <a:pt x="4297" y="2953"/>
                  </a:lnTo>
                  <a:lnTo>
                    <a:pt x="4320" y="2950"/>
                  </a:lnTo>
                  <a:lnTo>
                    <a:pt x="4339" y="2937"/>
                  </a:lnTo>
                  <a:lnTo>
                    <a:pt x="4344" y="2947"/>
                  </a:lnTo>
                  <a:lnTo>
                    <a:pt x="4342" y="2955"/>
                  </a:lnTo>
                  <a:lnTo>
                    <a:pt x="4348" y="2954"/>
                  </a:lnTo>
                  <a:lnTo>
                    <a:pt x="4358" y="2955"/>
                  </a:lnTo>
                  <a:lnTo>
                    <a:pt x="4368" y="2954"/>
                  </a:lnTo>
                  <a:lnTo>
                    <a:pt x="4375" y="2963"/>
                  </a:lnTo>
                  <a:lnTo>
                    <a:pt x="4379" y="2968"/>
                  </a:lnTo>
                  <a:lnTo>
                    <a:pt x="4372" y="2971"/>
                  </a:lnTo>
                  <a:lnTo>
                    <a:pt x="4371" y="2977"/>
                  </a:lnTo>
                  <a:lnTo>
                    <a:pt x="4387" y="2979"/>
                  </a:lnTo>
                  <a:lnTo>
                    <a:pt x="4391" y="2981"/>
                  </a:lnTo>
                  <a:lnTo>
                    <a:pt x="4385" y="2986"/>
                  </a:lnTo>
                  <a:lnTo>
                    <a:pt x="4375" y="2985"/>
                  </a:lnTo>
                  <a:lnTo>
                    <a:pt x="4366" y="2991"/>
                  </a:lnTo>
                  <a:lnTo>
                    <a:pt x="4359" y="2988"/>
                  </a:lnTo>
                  <a:lnTo>
                    <a:pt x="4345" y="2997"/>
                  </a:lnTo>
                  <a:lnTo>
                    <a:pt x="4325" y="3006"/>
                  </a:lnTo>
                  <a:lnTo>
                    <a:pt x="4316" y="3012"/>
                  </a:lnTo>
                  <a:lnTo>
                    <a:pt x="4311" y="3013"/>
                  </a:lnTo>
                  <a:lnTo>
                    <a:pt x="4309" y="3018"/>
                  </a:lnTo>
                  <a:lnTo>
                    <a:pt x="4300" y="3017"/>
                  </a:lnTo>
                  <a:lnTo>
                    <a:pt x="4289" y="3025"/>
                  </a:lnTo>
                  <a:lnTo>
                    <a:pt x="4279" y="3026"/>
                  </a:lnTo>
                  <a:lnTo>
                    <a:pt x="4277" y="3024"/>
                  </a:lnTo>
                  <a:lnTo>
                    <a:pt x="4269" y="3028"/>
                  </a:lnTo>
                  <a:lnTo>
                    <a:pt x="4262" y="3033"/>
                  </a:lnTo>
                  <a:lnTo>
                    <a:pt x="4250" y="3028"/>
                  </a:lnTo>
                  <a:lnTo>
                    <a:pt x="4252" y="3041"/>
                  </a:lnTo>
                  <a:lnTo>
                    <a:pt x="4251" y="3046"/>
                  </a:lnTo>
                  <a:lnTo>
                    <a:pt x="4239" y="3046"/>
                  </a:lnTo>
                  <a:lnTo>
                    <a:pt x="4232" y="3038"/>
                  </a:lnTo>
                  <a:lnTo>
                    <a:pt x="4232" y="3033"/>
                  </a:lnTo>
                  <a:lnTo>
                    <a:pt x="4224" y="3046"/>
                  </a:lnTo>
                  <a:lnTo>
                    <a:pt x="4220" y="3038"/>
                  </a:lnTo>
                  <a:lnTo>
                    <a:pt x="4215" y="3047"/>
                  </a:lnTo>
                  <a:lnTo>
                    <a:pt x="4213" y="3061"/>
                  </a:lnTo>
                  <a:lnTo>
                    <a:pt x="4203" y="3068"/>
                  </a:lnTo>
                  <a:lnTo>
                    <a:pt x="4189" y="3085"/>
                  </a:lnTo>
                  <a:lnTo>
                    <a:pt x="4187" y="3090"/>
                  </a:lnTo>
                  <a:lnTo>
                    <a:pt x="4176" y="3095"/>
                  </a:lnTo>
                  <a:lnTo>
                    <a:pt x="4170" y="3108"/>
                  </a:lnTo>
                  <a:lnTo>
                    <a:pt x="4162" y="3104"/>
                  </a:lnTo>
                  <a:lnTo>
                    <a:pt x="4156" y="3106"/>
                  </a:lnTo>
                  <a:lnTo>
                    <a:pt x="4155" y="3117"/>
                  </a:lnTo>
                  <a:lnTo>
                    <a:pt x="4149" y="3121"/>
                  </a:lnTo>
                  <a:lnTo>
                    <a:pt x="4145" y="3121"/>
                  </a:lnTo>
                  <a:lnTo>
                    <a:pt x="4134" y="3119"/>
                  </a:lnTo>
                  <a:lnTo>
                    <a:pt x="4129" y="3105"/>
                  </a:lnTo>
                  <a:lnTo>
                    <a:pt x="4124" y="3098"/>
                  </a:lnTo>
                  <a:lnTo>
                    <a:pt x="4116" y="3098"/>
                  </a:lnTo>
                  <a:lnTo>
                    <a:pt x="4111" y="3083"/>
                  </a:lnTo>
                  <a:lnTo>
                    <a:pt x="4110" y="3068"/>
                  </a:lnTo>
                  <a:lnTo>
                    <a:pt x="4112" y="3056"/>
                  </a:lnTo>
                  <a:lnTo>
                    <a:pt x="4124" y="3038"/>
                  </a:lnTo>
                  <a:lnTo>
                    <a:pt x="4119" y="3044"/>
                  </a:lnTo>
                  <a:lnTo>
                    <a:pt x="4108" y="3050"/>
                  </a:lnTo>
                  <a:lnTo>
                    <a:pt x="4111" y="3042"/>
                  </a:lnTo>
                  <a:lnTo>
                    <a:pt x="4127" y="3030"/>
                  </a:lnTo>
                  <a:lnTo>
                    <a:pt x="4133" y="3031"/>
                  </a:lnTo>
                  <a:lnTo>
                    <a:pt x="4143" y="3026"/>
                  </a:lnTo>
                  <a:lnTo>
                    <a:pt x="4143" y="3020"/>
                  </a:lnTo>
                  <a:lnTo>
                    <a:pt x="4166" y="3004"/>
                  </a:lnTo>
                  <a:lnTo>
                    <a:pt x="4189" y="2990"/>
                  </a:lnTo>
                  <a:lnTo>
                    <a:pt x="4203" y="2982"/>
                  </a:lnTo>
                  <a:lnTo>
                    <a:pt x="4207" y="2987"/>
                  </a:lnTo>
                  <a:lnTo>
                    <a:pt x="4209" y="2995"/>
                  </a:lnTo>
                  <a:lnTo>
                    <a:pt x="4218" y="2999"/>
                  </a:lnTo>
                  <a:lnTo>
                    <a:pt x="4227" y="2988"/>
                  </a:lnTo>
                  <a:lnTo>
                    <a:pt x="4237" y="2983"/>
                  </a:lnTo>
                  <a:lnTo>
                    <a:pt x="4261" y="2980"/>
                  </a:lnTo>
                  <a:lnTo>
                    <a:pt x="4262" y="2975"/>
                  </a:lnTo>
                  <a:lnTo>
                    <a:pt x="4247" y="2974"/>
                  </a:lnTo>
                  <a:lnTo>
                    <a:pt x="4232" y="2977"/>
                  </a:lnTo>
                  <a:lnTo>
                    <a:pt x="4207" y="2972"/>
                  </a:lnTo>
                  <a:lnTo>
                    <a:pt x="4194" y="2979"/>
                  </a:lnTo>
                  <a:lnTo>
                    <a:pt x="4183" y="2980"/>
                  </a:lnTo>
                  <a:lnTo>
                    <a:pt x="4182" y="2968"/>
                  </a:lnTo>
                  <a:lnTo>
                    <a:pt x="4196" y="2958"/>
                  </a:lnTo>
                  <a:lnTo>
                    <a:pt x="4207" y="2943"/>
                  </a:lnTo>
                  <a:lnTo>
                    <a:pt x="4199" y="2943"/>
                  </a:lnTo>
                  <a:lnTo>
                    <a:pt x="4197" y="2936"/>
                  </a:lnTo>
                  <a:lnTo>
                    <a:pt x="4187" y="2953"/>
                  </a:lnTo>
                  <a:lnTo>
                    <a:pt x="4176" y="2955"/>
                  </a:lnTo>
                  <a:lnTo>
                    <a:pt x="4144" y="2980"/>
                  </a:lnTo>
                  <a:lnTo>
                    <a:pt x="4134" y="2985"/>
                  </a:lnTo>
                  <a:lnTo>
                    <a:pt x="4124" y="2986"/>
                  </a:lnTo>
                  <a:lnTo>
                    <a:pt x="4116" y="2985"/>
                  </a:lnTo>
                  <a:lnTo>
                    <a:pt x="4110" y="2991"/>
                  </a:lnTo>
                  <a:lnTo>
                    <a:pt x="4101" y="2996"/>
                  </a:lnTo>
                  <a:lnTo>
                    <a:pt x="4079" y="2999"/>
                  </a:lnTo>
                  <a:lnTo>
                    <a:pt x="4074" y="2998"/>
                  </a:lnTo>
                  <a:lnTo>
                    <a:pt x="4068" y="2995"/>
                  </a:lnTo>
                  <a:lnTo>
                    <a:pt x="4058" y="2992"/>
                  </a:lnTo>
                  <a:lnTo>
                    <a:pt x="4057" y="2996"/>
                  </a:lnTo>
                  <a:lnTo>
                    <a:pt x="4052" y="2996"/>
                  </a:lnTo>
                  <a:lnTo>
                    <a:pt x="4043" y="2995"/>
                  </a:lnTo>
                  <a:lnTo>
                    <a:pt x="4035" y="2988"/>
                  </a:lnTo>
                  <a:lnTo>
                    <a:pt x="4032" y="2983"/>
                  </a:lnTo>
                  <a:lnTo>
                    <a:pt x="4031" y="2979"/>
                  </a:lnTo>
                  <a:lnTo>
                    <a:pt x="4031" y="2963"/>
                  </a:lnTo>
                  <a:lnTo>
                    <a:pt x="4016" y="2955"/>
                  </a:lnTo>
                  <a:lnTo>
                    <a:pt x="4016" y="2899"/>
                  </a:lnTo>
                  <a:lnTo>
                    <a:pt x="4016" y="2848"/>
                  </a:lnTo>
                  <a:lnTo>
                    <a:pt x="3990" y="2823"/>
                  </a:lnTo>
                  <a:lnTo>
                    <a:pt x="3983" y="2823"/>
                  </a:lnTo>
                  <a:lnTo>
                    <a:pt x="3976" y="2834"/>
                  </a:lnTo>
                  <a:lnTo>
                    <a:pt x="3958" y="2837"/>
                  </a:lnTo>
                  <a:lnTo>
                    <a:pt x="3946" y="2832"/>
                  </a:lnTo>
                  <a:lnTo>
                    <a:pt x="3944" y="2829"/>
                  </a:lnTo>
                  <a:lnTo>
                    <a:pt x="3941" y="2823"/>
                  </a:lnTo>
                  <a:lnTo>
                    <a:pt x="3934" y="2816"/>
                  </a:lnTo>
                  <a:lnTo>
                    <a:pt x="3928" y="2815"/>
                  </a:lnTo>
                  <a:lnTo>
                    <a:pt x="3922" y="2819"/>
                  </a:lnTo>
                  <a:lnTo>
                    <a:pt x="3895" y="2864"/>
                  </a:lnTo>
                  <a:lnTo>
                    <a:pt x="3891" y="2888"/>
                  </a:lnTo>
                  <a:lnTo>
                    <a:pt x="3885" y="2900"/>
                  </a:lnTo>
                  <a:lnTo>
                    <a:pt x="3884" y="2906"/>
                  </a:lnTo>
                  <a:lnTo>
                    <a:pt x="3879" y="2915"/>
                  </a:lnTo>
                  <a:lnTo>
                    <a:pt x="3876" y="2922"/>
                  </a:lnTo>
                  <a:lnTo>
                    <a:pt x="3872" y="2958"/>
                  </a:lnTo>
                  <a:lnTo>
                    <a:pt x="3871" y="2960"/>
                  </a:lnTo>
                  <a:lnTo>
                    <a:pt x="3864" y="2965"/>
                  </a:lnTo>
                  <a:lnTo>
                    <a:pt x="3861" y="2970"/>
                  </a:lnTo>
                  <a:lnTo>
                    <a:pt x="3860" y="2975"/>
                  </a:lnTo>
                  <a:lnTo>
                    <a:pt x="3861" y="2981"/>
                  </a:lnTo>
                  <a:lnTo>
                    <a:pt x="3861" y="2983"/>
                  </a:lnTo>
                  <a:lnTo>
                    <a:pt x="3854" y="2980"/>
                  </a:lnTo>
                  <a:lnTo>
                    <a:pt x="3853" y="2981"/>
                  </a:lnTo>
                  <a:lnTo>
                    <a:pt x="3853" y="2987"/>
                  </a:lnTo>
                  <a:lnTo>
                    <a:pt x="3842" y="2983"/>
                  </a:lnTo>
                  <a:lnTo>
                    <a:pt x="3833" y="2986"/>
                  </a:lnTo>
                  <a:lnTo>
                    <a:pt x="3831" y="2988"/>
                  </a:lnTo>
                  <a:lnTo>
                    <a:pt x="3818" y="2990"/>
                  </a:lnTo>
                  <a:lnTo>
                    <a:pt x="3815" y="2993"/>
                  </a:lnTo>
                  <a:lnTo>
                    <a:pt x="3809" y="3009"/>
                  </a:lnTo>
                  <a:lnTo>
                    <a:pt x="3807" y="3009"/>
                  </a:lnTo>
                  <a:lnTo>
                    <a:pt x="3709" y="3009"/>
                  </a:lnTo>
                  <a:lnTo>
                    <a:pt x="3634" y="3009"/>
                  </a:lnTo>
                  <a:lnTo>
                    <a:pt x="3619" y="3009"/>
                  </a:lnTo>
                  <a:lnTo>
                    <a:pt x="3603" y="3024"/>
                  </a:lnTo>
                  <a:lnTo>
                    <a:pt x="3584" y="3035"/>
                  </a:lnTo>
                  <a:lnTo>
                    <a:pt x="3581" y="3040"/>
                  </a:lnTo>
                  <a:lnTo>
                    <a:pt x="3580" y="3041"/>
                  </a:lnTo>
                  <a:lnTo>
                    <a:pt x="3567" y="3056"/>
                  </a:lnTo>
                  <a:lnTo>
                    <a:pt x="3554" y="3058"/>
                  </a:lnTo>
                  <a:lnTo>
                    <a:pt x="3524" y="3072"/>
                  </a:lnTo>
                  <a:lnTo>
                    <a:pt x="3514" y="3078"/>
                  </a:lnTo>
                  <a:lnTo>
                    <a:pt x="3511" y="3071"/>
                  </a:lnTo>
                  <a:lnTo>
                    <a:pt x="3508" y="3071"/>
                  </a:lnTo>
                  <a:lnTo>
                    <a:pt x="3499" y="3072"/>
                  </a:lnTo>
                  <a:lnTo>
                    <a:pt x="3498" y="3076"/>
                  </a:lnTo>
                  <a:lnTo>
                    <a:pt x="3503" y="3076"/>
                  </a:lnTo>
                  <a:lnTo>
                    <a:pt x="3509" y="3087"/>
                  </a:lnTo>
                  <a:lnTo>
                    <a:pt x="3510" y="3092"/>
                  </a:lnTo>
                  <a:lnTo>
                    <a:pt x="3501" y="3093"/>
                  </a:lnTo>
                  <a:lnTo>
                    <a:pt x="3497" y="3089"/>
                  </a:lnTo>
                  <a:lnTo>
                    <a:pt x="3485" y="3088"/>
                  </a:lnTo>
                  <a:lnTo>
                    <a:pt x="3479" y="3085"/>
                  </a:lnTo>
                  <a:lnTo>
                    <a:pt x="3466" y="3084"/>
                  </a:lnTo>
                  <a:lnTo>
                    <a:pt x="3449" y="3085"/>
                  </a:lnTo>
                  <a:lnTo>
                    <a:pt x="3392" y="3103"/>
                  </a:lnTo>
                  <a:lnTo>
                    <a:pt x="3377" y="3114"/>
                  </a:lnTo>
                  <a:lnTo>
                    <a:pt x="3371" y="3119"/>
                  </a:lnTo>
                  <a:lnTo>
                    <a:pt x="3369" y="3125"/>
                  </a:lnTo>
                  <a:lnTo>
                    <a:pt x="3358" y="3138"/>
                  </a:lnTo>
                  <a:lnTo>
                    <a:pt x="3380" y="3146"/>
                  </a:lnTo>
                  <a:lnTo>
                    <a:pt x="3388" y="3143"/>
                  </a:lnTo>
                  <a:lnTo>
                    <a:pt x="3398" y="3142"/>
                  </a:lnTo>
                  <a:lnTo>
                    <a:pt x="3401" y="3152"/>
                  </a:lnTo>
                  <a:lnTo>
                    <a:pt x="3406" y="3159"/>
                  </a:lnTo>
                  <a:lnTo>
                    <a:pt x="3408" y="3171"/>
                  </a:lnTo>
                  <a:lnTo>
                    <a:pt x="3386" y="3168"/>
                  </a:lnTo>
                  <a:lnTo>
                    <a:pt x="3379" y="3168"/>
                  </a:lnTo>
                  <a:lnTo>
                    <a:pt x="3368" y="3169"/>
                  </a:lnTo>
                  <a:lnTo>
                    <a:pt x="3363" y="3169"/>
                  </a:lnTo>
                  <a:lnTo>
                    <a:pt x="3344" y="3173"/>
                  </a:lnTo>
                  <a:lnTo>
                    <a:pt x="3332" y="3178"/>
                  </a:lnTo>
                  <a:lnTo>
                    <a:pt x="3317" y="3191"/>
                  </a:lnTo>
                  <a:lnTo>
                    <a:pt x="3305" y="3187"/>
                  </a:lnTo>
                  <a:lnTo>
                    <a:pt x="3285" y="3184"/>
                  </a:lnTo>
                  <a:lnTo>
                    <a:pt x="3266" y="3190"/>
                  </a:lnTo>
                  <a:lnTo>
                    <a:pt x="3261" y="3194"/>
                  </a:lnTo>
                  <a:lnTo>
                    <a:pt x="3256" y="3196"/>
                  </a:lnTo>
                  <a:lnTo>
                    <a:pt x="3248" y="3211"/>
                  </a:lnTo>
                  <a:lnTo>
                    <a:pt x="3246" y="3209"/>
                  </a:lnTo>
                  <a:lnTo>
                    <a:pt x="3234" y="3214"/>
                  </a:lnTo>
                  <a:lnTo>
                    <a:pt x="3228" y="3219"/>
                  </a:lnTo>
                  <a:lnTo>
                    <a:pt x="3218" y="3227"/>
                  </a:lnTo>
                  <a:lnTo>
                    <a:pt x="3213" y="3232"/>
                  </a:lnTo>
                  <a:lnTo>
                    <a:pt x="3212" y="3236"/>
                  </a:lnTo>
                  <a:lnTo>
                    <a:pt x="3197" y="3233"/>
                  </a:lnTo>
                  <a:lnTo>
                    <a:pt x="3191" y="3235"/>
                  </a:lnTo>
                  <a:lnTo>
                    <a:pt x="3175" y="3234"/>
                  </a:lnTo>
                  <a:lnTo>
                    <a:pt x="3175" y="3223"/>
                  </a:lnTo>
                  <a:lnTo>
                    <a:pt x="3180" y="3211"/>
                  </a:lnTo>
                  <a:lnTo>
                    <a:pt x="3186" y="3206"/>
                  </a:lnTo>
                  <a:lnTo>
                    <a:pt x="3187" y="3209"/>
                  </a:lnTo>
                  <a:lnTo>
                    <a:pt x="3198" y="3212"/>
                  </a:lnTo>
                  <a:lnTo>
                    <a:pt x="3207" y="3211"/>
                  </a:lnTo>
                  <a:lnTo>
                    <a:pt x="3210" y="3208"/>
                  </a:lnTo>
                  <a:lnTo>
                    <a:pt x="3212" y="3205"/>
                  </a:lnTo>
                  <a:lnTo>
                    <a:pt x="3213" y="3201"/>
                  </a:lnTo>
                  <a:lnTo>
                    <a:pt x="3212" y="3197"/>
                  </a:lnTo>
                  <a:lnTo>
                    <a:pt x="3207" y="3195"/>
                  </a:lnTo>
                  <a:lnTo>
                    <a:pt x="3205" y="3187"/>
                  </a:lnTo>
                  <a:lnTo>
                    <a:pt x="3205" y="3187"/>
                  </a:lnTo>
                  <a:lnTo>
                    <a:pt x="3213" y="3160"/>
                  </a:lnTo>
                  <a:lnTo>
                    <a:pt x="3213" y="3153"/>
                  </a:lnTo>
                  <a:lnTo>
                    <a:pt x="3223" y="3153"/>
                  </a:lnTo>
                  <a:lnTo>
                    <a:pt x="3228" y="3148"/>
                  </a:lnTo>
                  <a:lnTo>
                    <a:pt x="3230" y="3143"/>
                  </a:lnTo>
                  <a:lnTo>
                    <a:pt x="3239" y="3142"/>
                  </a:lnTo>
                  <a:lnTo>
                    <a:pt x="3247" y="3132"/>
                  </a:lnTo>
                  <a:lnTo>
                    <a:pt x="3251" y="3116"/>
                  </a:lnTo>
                  <a:lnTo>
                    <a:pt x="3250" y="3100"/>
                  </a:lnTo>
                  <a:lnTo>
                    <a:pt x="3248" y="3084"/>
                  </a:lnTo>
                  <a:lnTo>
                    <a:pt x="3248" y="3072"/>
                  </a:lnTo>
                  <a:lnTo>
                    <a:pt x="3266" y="3044"/>
                  </a:lnTo>
                  <a:lnTo>
                    <a:pt x="3269" y="3035"/>
                  </a:lnTo>
                  <a:lnTo>
                    <a:pt x="3271" y="3028"/>
                  </a:lnTo>
                  <a:lnTo>
                    <a:pt x="3271" y="3020"/>
                  </a:lnTo>
                  <a:lnTo>
                    <a:pt x="3267" y="3008"/>
                  </a:lnTo>
                  <a:lnTo>
                    <a:pt x="3261" y="2995"/>
                  </a:lnTo>
                  <a:lnTo>
                    <a:pt x="3257" y="2993"/>
                  </a:lnTo>
                  <a:lnTo>
                    <a:pt x="3255" y="2987"/>
                  </a:lnTo>
                  <a:lnTo>
                    <a:pt x="3257" y="2986"/>
                  </a:lnTo>
                  <a:lnTo>
                    <a:pt x="3273" y="2988"/>
                  </a:lnTo>
                  <a:lnTo>
                    <a:pt x="3275" y="3002"/>
                  </a:lnTo>
                  <a:lnTo>
                    <a:pt x="3282" y="3014"/>
                  </a:lnTo>
                  <a:lnTo>
                    <a:pt x="3284" y="3015"/>
                  </a:lnTo>
                  <a:lnTo>
                    <a:pt x="3286" y="3012"/>
                  </a:lnTo>
                  <a:lnTo>
                    <a:pt x="3290" y="3009"/>
                  </a:lnTo>
                  <a:lnTo>
                    <a:pt x="3288" y="3023"/>
                  </a:lnTo>
                  <a:lnTo>
                    <a:pt x="3293" y="3023"/>
                  </a:lnTo>
                  <a:lnTo>
                    <a:pt x="3294" y="3031"/>
                  </a:lnTo>
                  <a:lnTo>
                    <a:pt x="3294" y="3038"/>
                  </a:lnTo>
                  <a:lnTo>
                    <a:pt x="3302" y="3029"/>
                  </a:lnTo>
                  <a:lnTo>
                    <a:pt x="3305" y="3028"/>
                  </a:lnTo>
                  <a:lnTo>
                    <a:pt x="3310" y="3036"/>
                  </a:lnTo>
                  <a:lnTo>
                    <a:pt x="3315" y="3039"/>
                  </a:lnTo>
                  <a:lnTo>
                    <a:pt x="3327" y="3044"/>
                  </a:lnTo>
                  <a:lnTo>
                    <a:pt x="3342" y="3044"/>
                  </a:lnTo>
                  <a:lnTo>
                    <a:pt x="3345" y="3038"/>
                  </a:lnTo>
                  <a:lnTo>
                    <a:pt x="3345" y="3033"/>
                  </a:lnTo>
                  <a:lnTo>
                    <a:pt x="3341" y="3023"/>
                  </a:lnTo>
                  <a:lnTo>
                    <a:pt x="3342" y="3018"/>
                  </a:lnTo>
                  <a:lnTo>
                    <a:pt x="3344" y="3017"/>
                  </a:lnTo>
                  <a:lnTo>
                    <a:pt x="3350" y="3023"/>
                  </a:lnTo>
                  <a:lnTo>
                    <a:pt x="3359" y="3023"/>
                  </a:lnTo>
                  <a:lnTo>
                    <a:pt x="3363" y="3020"/>
                  </a:lnTo>
                  <a:lnTo>
                    <a:pt x="3363" y="3019"/>
                  </a:lnTo>
                  <a:lnTo>
                    <a:pt x="3361" y="3015"/>
                  </a:lnTo>
                  <a:lnTo>
                    <a:pt x="3360" y="3013"/>
                  </a:lnTo>
                  <a:lnTo>
                    <a:pt x="3350" y="3009"/>
                  </a:lnTo>
                  <a:lnTo>
                    <a:pt x="3343" y="2997"/>
                  </a:lnTo>
                  <a:lnTo>
                    <a:pt x="3345" y="2995"/>
                  </a:lnTo>
                  <a:lnTo>
                    <a:pt x="3343" y="2986"/>
                  </a:lnTo>
                  <a:lnTo>
                    <a:pt x="3343" y="2979"/>
                  </a:lnTo>
                  <a:lnTo>
                    <a:pt x="3337" y="2979"/>
                  </a:lnTo>
                  <a:lnTo>
                    <a:pt x="3331" y="2975"/>
                  </a:lnTo>
                  <a:lnTo>
                    <a:pt x="3326" y="2968"/>
                  </a:lnTo>
                  <a:lnTo>
                    <a:pt x="3316" y="2960"/>
                  </a:lnTo>
                  <a:lnTo>
                    <a:pt x="3311" y="2942"/>
                  </a:lnTo>
                  <a:lnTo>
                    <a:pt x="3301" y="2936"/>
                  </a:lnTo>
                  <a:lnTo>
                    <a:pt x="3291" y="2933"/>
                  </a:lnTo>
                  <a:lnTo>
                    <a:pt x="3272" y="2931"/>
                  </a:lnTo>
                  <a:lnTo>
                    <a:pt x="3259" y="2933"/>
                  </a:lnTo>
                  <a:lnTo>
                    <a:pt x="3258" y="2928"/>
                  </a:lnTo>
                  <a:lnTo>
                    <a:pt x="3258" y="2923"/>
                  </a:lnTo>
                  <a:lnTo>
                    <a:pt x="3246" y="2925"/>
                  </a:lnTo>
                  <a:lnTo>
                    <a:pt x="3231" y="2923"/>
                  </a:lnTo>
                  <a:lnTo>
                    <a:pt x="3214" y="2920"/>
                  </a:lnTo>
                  <a:lnTo>
                    <a:pt x="3209" y="2917"/>
                  </a:lnTo>
                  <a:lnTo>
                    <a:pt x="3205" y="2918"/>
                  </a:lnTo>
                  <a:lnTo>
                    <a:pt x="3198" y="2917"/>
                  </a:lnTo>
                  <a:lnTo>
                    <a:pt x="3193" y="2912"/>
                  </a:lnTo>
                  <a:lnTo>
                    <a:pt x="3181" y="2915"/>
                  </a:lnTo>
                  <a:lnTo>
                    <a:pt x="3177" y="2917"/>
                  </a:lnTo>
                  <a:lnTo>
                    <a:pt x="3171" y="2916"/>
                  </a:lnTo>
                  <a:lnTo>
                    <a:pt x="3138" y="2904"/>
                  </a:lnTo>
                  <a:lnTo>
                    <a:pt x="3126" y="2905"/>
                  </a:lnTo>
                  <a:lnTo>
                    <a:pt x="3119" y="2906"/>
                  </a:lnTo>
                  <a:lnTo>
                    <a:pt x="3119" y="2899"/>
                  </a:lnTo>
                  <a:lnTo>
                    <a:pt x="3111" y="2884"/>
                  </a:lnTo>
                  <a:lnTo>
                    <a:pt x="3108" y="2882"/>
                  </a:lnTo>
                  <a:lnTo>
                    <a:pt x="3107" y="2883"/>
                  </a:lnTo>
                  <a:lnTo>
                    <a:pt x="3106" y="2886"/>
                  </a:lnTo>
                  <a:lnTo>
                    <a:pt x="3106" y="2891"/>
                  </a:lnTo>
                  <a:lnTo>
                    <a:pt x="3099" y="2891"/>
                  </a:lnTo>
                  <a:lnTo>
                    <a:pt x="3101" y="2890"/>
                  </a:lnTo>
                  <a:lnTo>
                    <a:pt x="3101" y="2889"/>
                  </a:lnTo>
                  <a:lnTo>
                    <a:pt x="3099" y="2888"/>
                  </a:lnTo>
                  <a:lnTo>
                    <a:pt x="3096" y="2880"/>
                  </a:lnTo>
                  <a:lnTo>
                    <a:pt x="3100" y="2873"/>
                  </a:lnTo>
                  <a:lnTo>
                    <a:pt x="3097" y="2873"/>
                  </a:lnTo>
                  <a:lnTo>
                    <a:pt x="3096" y="2868"/>
                  </a:lnTo>
                  <a:lnTo>
                    <a:pt x="3102" y="2861"/>
                  </a:lnTo>
                  <a:lnTo>
                    <a:pt x="3089" y="2853"/>
                  </a:lnTo>
                  <a:lnTo>
                    <a:pt x="3085" y="2840"/>
                  </a:lnTo>
                  <a:lnTo>
                    <a:pt x="3090" y="2824"/>
                  </a:lnTo>
                  <a:lnTo>
                    <a:pt x="3075" y="2805"/>
                  </a:lnTo>
                  <a:lnTo>
                    <a:pt x="3072" y="2798"/>
                  </a:lnTo>
                  <a:lnTo>
                    <a:pt x="3074" y="2781"/>
                  </a:lnTo>
                  <a:lnTo>
                    <a:pt x="3076" y="2770"/>
                  </a:lnTo>
                  <a:lnTo>
                    <a:pt x="3053" y="2773"/>
                  </a:lnTo>
                  <a:lnTo>
                    <a:pt x="3031" y="2775"/>
                  </a:lnTo>
                  <a:lnTo>
                    <a:pt x="3020" y="2766"/>
                  </a:lnTo>
                  <a:lnTo>
                    <a:pt x="3005" y="2733"/>
                  </a:lnTo>
                  <a:lnTo>
                    <a:pt x="2999" y="2717"/>
                  </a:lnTo>
                  <a:lnTo>
                    <a:pt x="2994" y="2710"/>
                  </a:lnTo>
                  <a:lnTo>
                    <a:pt x="2986" y="2710"/>
                  </a:lnTo>
                  <a:lnTo>
                    <a:pt x="2972" y="2705"/>
                  </a:lnTo>
                  <a:lnTo>
                    <a:pt x="2957" y="2705"/>
                  </a:lnTo>
                  <a:lnTo>
                    <a:pt x="2957" y="2744"/>
                  </a:lnTo>
                  <a:lnTo>
                    <a:pt x="2938" y="2699"/>
                  </a:lnTo>
                  <a:lnTo>
                    <a:pt x="2903" y="2686"/>
                  </a:lnTo>
                  <a:lnTo>
                    <a:pt x="2898" y="2690"/>
                  </a:lnTo>
                  <a:lnTo>
                    <a:pt x="2897" y="2692"/>
                  </a:lnTo>
                  <a:lnTo>
                    <a:pt x="2898" y="2712"/>
                  </a:lnTo>
                  <a:lnTo>
                    <a:pt x="2897" y="2716"/>
                  </a:lnTo>
                  <a:lnTo>
                    <a:pt x="2888" y="2722"/>
                  </a:lnTo>
                  <a:lnTo>
                    <a:pt x="2884" y="2730"/>
                  </a:lnTo>
                  <a:lnTo>
                    <a:pt x="2880" y="2733"/>
                  </a:lnTo>
                  <a:lnTo>
                    <a:pt x="2877" y="2726"/>
                  </a:lnTo>
                  <a:lnTo>
                    <a:pt x="2882" y="2716"/>
                  </a:lnTo>
                  <a:lnTo>
                    <a:pt x="2885" y="2707"/>
                  </a:lnTo>
                  <a:lnTo>
                    <a:pt x="2884" y="2702"/>
                  </a:lnTo>
                  <a:lnTo>
                    <a:pt x="2879" y="2711"/>
                  </a:lnTo>
                  <a:lnTo>
                    <a:pt x="2869" y="2734"/>
                  </a:lnTo>
                  <a:lnTo>
                    <a:pt x="2866" y="2738"/>
                  </a:lnTo>
                  <a:lnTo>
                    <a:pt x="2860" y="2740"/>
                  </a:lnTo>
                  <a:lnTo>
                    <a:pt x="2858" y="2732"/>
                  </a:lnTo>
                  <a:lnTo>
                    <a:pt x="2859" y="2721"/>
                  </a:lnTo>
                  <a:lnTo>
                    <a:pt x="2845" y="2738"/>
                  </a:lnTo>
                  <a:lnTo>
                    <a:pt x="2839" y="2753"/>
                  </a:lnTo>
                  <a:lnTo>
                    <a:pt x="2834" y="2756"/>
                  </a:lnTo>
                  <a:lnTo>
                    <a:pt x="2833" y="2761"/>
                  </a:lnTo>
                  <a:lnTo>
                    <a:pt x="2812" y="2771"/>
                  </a:lnTo>
                  <a:lnTo>
                    <a:pt x="2807" y="2771"/>
                  </a:lnTo>
                  <a:lnTo>
                    <a:pt x="2793" y="2764"/>
                  </a:lnTo>
                  <a:lnTo>
                    <a:pt x="2767" y="2764"/>
                  </a:lnTo>
                  <a:lnTo>
                    <a:pt x="2750" y="2756"/>
                  </a:lnTo>
                  <a:lnTo>
                    <a:pt x="2741" y="2757"/>
                  </a:lnTo>
                  <a:lnTo>
                    <a:pt x="2728" y="2764"/>
                  </a:lnTo>
                  <a:lnTo>
                    <a:pt x="2721" y="2765"/>
                  </a:lnTo>
                  <a:lnTo>
                    <a:pt x="2709" y="2759"/>
                  </a:lnTo>
                  <a:lnTo>
                    <a:pt x="2702" y="2749"/>
                  </a:lnTo>
                  <a:lnTo>
                    <a:pt x="2689" y="2745"/>
                  </a:lnTo>
                  <a:lnTo>
                    <a:pt x="2682" y="2739"/>
                  </a:lnTo>
                  <a:lnTo>
                    <a:pt x="2673" y="2737"/>
                  </a:lnTo>
                  <a:lnTo>
                    <a:pt x="2669" y="2734"/>
                  </a:lnTo>
                  <a:lnTo>
                    <a:pt x="2662" y="2727"/>
                  </a:lnTo>
                  <a:lnTo>
                    <a:pt x="2654" y="2721"/>
                  </a:lnTo>
                  <a:lnTo>
                    <a:pt x="2644" y="2717"/>
                  </a:lnTo>
                  <a:lnTo>
                    <a:pt x="2618" y="2716"/>
                  </a:lnTo>
                  <a:lnTo>
                    <a:pt x="2610" y="2721"/>
                  </a:lnTo>
                  <a:lnTo>
                    <a:pt x="2599" y="2721"/>
                  </a:lnTo>
                  <a:lnTo>
                    <a:pt x="2592" y="2719"/>
                  </a:lnTo>
                  <a:lnTo>
                    <a:pt x="2592" y="2717"/>
                  </a:lnTo>
                  <a:lnTo>
                    <a:pt x="2590" y="2716"/>
                  </a:lnTo>
                  <a:lnTo>
                    <a:pt x="2576" y="2712"/>
                  </a:lnTo>
                  <a:lnTo>
                    <a:pt x="2572" y="2708"/>
                  </a:lnTo>
                  <a:lnTo>
                    <a:pt x="2562" y="2711"/>
                  </a:lnTo>
                  <a:lnTo>
                    <a:pt x="2558" y="2711"/>
                  </a:lnTo>
                  <a:lnTo>
                    <a:pt x="2557" y="2708"/>
                  </a:lnTo>
                  <a:lnTo>
                    <a:pt x="2548" y="2710"/>
                  </a:lnTo>
                  <a:lnTo>
                    <a:pt x="2540" y="2687"/>
                  </a:lnTo>
                  <a:lnTo>
                    <a:pt x="2537" y="2686"/>
                  </a:lnTo>
                  <a:lnTo>
                    <a:pt x="2526" y="2654"/>
                  </a:lnTo>
                  <a:lnTo>
                    <a:pt x="2519" y="2653"/>
                  </a:lnTo>
                  <a:lnTo>
                    <a:pt x="2514" y="2653"/>
                  </a:lnTo>
                  <a:lnTo>
                    <a:pt x="2514" y="2689"/>
                  </a:lnTo>
                  <a:lnTo>
                    <a:pt x="2455" y="2689"/>
                  </a:lnTo>
                  <a:lnTo>
                    <a:pt x="2400" y="2689"/>
                  </a:lnTo>
                  <a:lnTo>
                    <a:pt x="2388" y="2689"/>
                  </a:lnTo>
                  <a:lnTo>
                    <a:pt x="2342" y="2689"/>
                  </a:lnTo>
                  <a:lnTo>
                    <a:pt x="2294" y="2689"/>
                  </a:lnTo>
                  <a:lnTo>
                    <a:pt x="2241" y="2689"/>
                  </a:lnTo>
                  <a:lnTo>
                    <a:pt x="2191" y="2689"/>
                  </a:lnTo>
                  <a:lnTo>
                    <a:pt x="2174" y="2689"/>
                  </a:lnTo>
                  <a:lnTo>
                    <a:pt x="2027" y="2689"/>
                  </a:lnTo>
                  <a:lnTo>
                    <a:pt x="1983" y="2689"/>
                  </a:lnTo>
                  <a:lnTo>
                    <a:pt x="1929" y="2689"/>
                  </a:lnTo>
                  <a:lnTo>
                    <a:pt x="1880" y="2689"/>
                  </a:lnTo>
                  <a:lnTo>
                    <a:pt x="1833" y="2689"/>
                  </a:lnTo>
                  <a:lnTo>
                    <a:pt x="1785" y="2689"/>
                  </a:lnTo>
                  <a:lnTo>
                    <a:pt x="1731" y="2689"/>
                  </a:lnTo>
                  <a:lnTo>
                    <a:pt x="1699" y="2689"/>
                  </a:lnTo>
                  <a:lnTo>
                    <a:pt x="1650" y="2687"/>
                  </a:lnTo>
                  <a:lnTo>
                    <a:pt x="1596" y="2687"/>
                  </a:lnTo>
                  <a:lnTo>
                    <a:pt x="1546" y="2687"/>
                  </a:lnTo>
                  <a:lnTo>
                    <a:pt x="1477" y="2687"/>
                  </a:lnTo>
                  <a:lnTo>
                    <a:pt x="1368" y="2687"/>
                  </a:lnTo>
                  <a:lnTo>
                    <a:pt x="1315" y="2687"/>
                  </a:lnTo>
                  <a:lnTo>
                    <a:pt x="1262" y="2687"/>
                  </a:lnTo>
                  <a:lnTo>
                    <a:pt x="1217" y="2687"/>
                  </a:lnTo>
                  <a:lnTo>
                    <a:pt x="1167" y="2687"/>
                  </a:lnTo>
                  <a:lnTo>
                    <a:pt x="1115" y="2687"/>
                  </a:lnTo>
                  <a:lnTo>
                    <a:pt x="1064" y="2687"/>
                  </a:lnTo>
                  <a:lnTo>
                    <a:pt x="1002" y="2687"/>
                  </a:lnTo>
                  <a:lnTo>
                    <a:pt x="1000" y="2683"/>
                  </a:lnTo>
                  <a:lnTo>
                    <a:pt x="994" y="2679"/>
                  </a:lnTo>
                  <a:lnTo>
                    <a:pt x="989" y="2680"/>
                  </a:lnTo>
                  <a:lnTo>
                    <a:pt x="988" y="2678"/>
                  </a:lnTo>
                  <a:lnTo>
                    <a:pt x="989" y="2674"/>
                  </a:lnTo>
                  <a:lnTo>
                    <a:pt x="999" y="2670"/>
                  </a:lnTo>
                  <a:lnTo>
                    <a:pt x="1011" y="2671"/>
                  </a:lnTo>
                  <a:lnTo>
                    <a:pt x="1010" y="2665"/>
                  </a:lnTo>
                  <a:lnTo>
                    <a:pt x="1008" y="2665"/>
                  </a:lnTo>
                  <a:lnTo>
                    <a:pt x="1006" y="2663"/>
                  </a:lnTo>
                  <a:lnTo>
                    <a:pt x="1004" y="2662"/>
                  </a:lnTo>
                  <a:lnTo>
                    <a:pt x="992" y="2665"/>
                  </a:lnTo>
                  <a:lnTo>
                    <a:pt x="981" y="2664"/>
                  </a:lnTo>
                  <a:lnTo>
                    <a:pt x="979" y="2660"/>
                  </a:lnTo>
                  <a:lnTo>
                    <a:pt x="979" y="2659"/>
                  </a:lnTo>
                  <a:lnTo>
                    <a:pt x="977" y="2656"/>
                  </a:lnTo>
                  <a:lnTo>
                    <a:pt x="977" y="2652"/>
                  </a:lnTo>
                  <a:lnTo>
                    <a:pt x="979" y="2651"/>
                  </a:lnTo>
                  <a:lnTo>
                    <a:pt x="981" y="2626"/>
                  </a:lnTo>
                  <a:lnTo>
                    <a:pt x="976" y="2625"/>
                  </a:lnTo>
                  <a:lnTo>
                    <a:pt x="975" y="2630"/>
                  </a:lnTo>
                  <a:lnTo>
                    <a:pt x="966" y="2638"/>
                  </a:lnTo>
                  <a:lnTo>
                    <a:pt x="960" y="2649"/>
                  </a:lnTo>
                  <a:lnTo>
                    <a:pt x="955" y="2648"/>
                  </a:lnTo>
                  <a:lnTo>
                    <a:pt x="952" y="2641"/>
                  </a:lnTo>
                  <a:lnTo>
                    <a:pt x="952" y="2637"/>
                  </a:lnTo>
                  <a:lnTo>
                    <a:pt x="955" y="2626"/>
                  </a:lnTo>
                  <a:lnTo>
                    <a:pt x="949" y="2626"/>
                  </a:lnTo>
                  <a:lnTo>
                    <a:pt x="949" y="2621"/>
                  </a:lnTo>
                  <a:lnTo>
                    <a:pt x="946" y="2621"/>
                  </a:lnTo>
                  <a:lnTo>
                    <a:pt x="944" y="2616"/>
                  </a:lnTo>
                  <a:lnTo>
                    <a:pt x="944" y="2611"/>
                  </a:lnTo>
                  <a:lnTo>
                    <a:pt x="939" y="2606"/>
                  </a:lnTo>
                  <a:lnTo>
                    <a:pt x="936" y="2598"/>
                  </a:lnTo>
                  <a:lnTo>
                    <a:pt x="935" y="2600"/>
                  </a:lnTo>
                  <a:lnTo>
                    <a:pt x="938" y="2609"/>
                  </a:lnTo>
                  <a:lnTo>
                    <a:pt x="936" y="2614"/>
                  </a:lnTo>
                  <a:lnTo>
                    <a:pt x="930" y="2605"/>
                  </a:lnTo>
                  <a:lnTo>
                    <a:pt x="927" y="2615"/>
                  </a:lnTo>
                  <a:lnTo>
                    <a:pt x="923" y="2617"/>
                  </a:lnTo>
                  <a:lnTo>
                    <a:pt x="911" y="2617"/>
                  </a:lnTo>
                  <a:lnTo>
                    <a:pt x="902" y="2610"/>
                  </a:lnTo>
                  <a:lnTo>
                    <a:pt x="898" y="2605"/>
                  </a:lnTo>
                  <a:lnTo>
                    <a:pt x="892" y="2599"/>
                  </a:lnTo>
                  <a:lnTo>
                    <a:pt x="891" y="2594"/>
                  </a:lnTo>
                  <a:lnTo>
                    <a:pt x="898" y="2588"/>
                  </a:lnTo>
                  <a:lnTo>
                    <a:pt x="900" y="2584"/>
                  </a:lnTo>
                  <a:lnTo>
                    <a:pt x="900" y="2578"/>
                  </a:lnTo>
                  <a:lnTo>
                    <a:pt x="897" y="2573"/>
                  </a:lnTo>
                  <a:lnTo>
                    <a:pt x="900" y="2565"/>
                  </a:lnTo>
                  <a:lnTo>
                    <a:pt x="896" y="2563"/>
                  </a:lnTo>
                  <a:lnTo>
                    <a:pt x="890" y="2568"/>
                  </a:lnTo>
                  <a:lnTo>
                    <a:pt x="884" y="2570"/>
                  </a:lnTo>
                  <a:lnTo>
                    <a:pt x="880" y="2565"/>
                  </a:lnTo>
                  <a:lnTo>
                    <a:pt x="878" y="2555"/>
                  </a:lnTo>
                  <a:lnTo>
                    <a:pt x="875" y="2555"/>
                  </a:lnTo>
                  <a:lnTo>
                    <a:pt x="864" y="2561"/>
                  </a:lnTo>
                  <a:lnTo>
                    <a:pt x="853" y="2557"/>
                  </a:lnTo>
                  <a:lnTo>
                    <a:pt x="849" y="2560"/>
                  </a:lnTo>
                  <a:lnTo>
                    <a:pt x="842" y="2554"/>
                  </a:lnTo>
                  <a:lnTo>
                    <a:pt x="841" y="2558"/>
                  </a:lnTo>
                  <a:lnTo>
                    <a:pt x="837" y="2561"/>
                  </a:lnTo>
                  <a:lnTo>
                    <a:pt x="833" y="2557"/>
                  </a:lnTo>
                  <a:lnTo>
                    <a:pt x="803" y="2556"/>
                  </a:lnTo>
                  <a:lnTo>
                    <a:pt x="800" y="2552"/>
                  </a:lnTo>
                  <a:lnTo>
                    <a:pt x="826" y="2545"/>
                  </a:lnTo>
                  <a:lnTo>
                    <a:pt x="828" y="2541"/>
                  </a:lnTo>
                  <a:lnTo>
                    <a:pt x="816" y="2541"/>
                  </a:lnTo>
                  <a:lnTo>
                    <a:pt x="819" y="2531"/>
                  </a:lnTo>
                  <a:lnTo>
                    <a:pt x="809" y="2528"/>
                  </a:lnTo>
                  <a:lnTo>
                    <a:pt x="803" y="2527"/>
                  </a:lnTo>
                  <a:lnTo>
                    <a:pt x="803" y="2525"/>
                  </a:lnTo>
                  <a:lnTo>
                    <a:pt x="810" y="2525"/>
                  </a:lnTo>
                  <a:lnTo>
                    <a:pt x="815" y="2523"/>
                  </a:lnTo>
                  <a:lnTo>
                    <a:pt x="810" y="2517"/>
                  </a:lnTo>
                  <a:lnTo>
                    <a:pt x="794" y="2514"/>
                  </a:lnTo>
                  <a:lnTo>
                    <a:pt x="787" y="2522"/>
                  </a:lnTo>
                  <a:lnTo>
                    <a:pt x="783" y="2518"/>
                  </a:lnTo>
                  <a:lnTo>
                    <a:pt x="766" y="2517"/>
                  </a:lnTo>
                  <a:lnTo>
                    <a:pt x="764" y="2520"/>
                  </a:lnTo>
                  <a:lnTo>
                    <a:pt x="767" y="2524"/>
                  </a:lnTo>
                  <a:lnTo>
                    <a:pt x="762" y="2525"/>
                  </a:lnTo>
                  <a:lnTo>
                    <a:pt x="740" y="2514"/>
                  </a:lnTo>
                  <a:lnTo>
                    <a:pt x="731" y="2504"/>
                  </a:lnTo>
                  <a:lnTo>
                    <a:pt x="729" y="2498"/>
                  </a:lnTo>
                  <a:lnTo>
                    <a:pt x="729" y="2492"/>
                  </a:lnTo>
                  <a:lnTo>
                    <a:pt x="735" y="2490"/>
                  </a:lnTo>
                  <a:lnTo>
                    <a:pt x="741" y="2490"/>
                  </a:lnTo>
                  <a:lnTo>
                    <a:pt x="747" y="2487"/>
                  </a:lnTo>
                  <a:lnTo>
                    <a:pt x="745" y="2484"/>
                  </a:lnTo>
                  <a:lnTo>
                    <a:pt x="740" y="2481"/>
                  </a:lnTo>
                  <a:lnTo>
                    <a:pt x="729" y="2484"/>
                  </a:lnTo>
                  <a:lnTo>
                    <a:pt x="730" y="2479"/>
                  </a:lnTo>
                  <a:lnTo>
                    <a:pt x="741" y="2474"/>
                  </a:lnTo>
                  <a:lnTo>
                    <a:pt x="752" y="2475"/>
                  </a:lnTo>
                  <a:lnTo>
                    <a:pt x="756" y="2472"/>
                  </a:lnTo>
                  <a:lnTo>
                    <a:pt x="745" y="2469"/>
                  </a:lnTo>
                  <a:lnTo>
                    <a:pt x="742" y="2465"/>
                  </a:lnTo>
                  <a:lnTo>
                    <a:pt x="750" y="2457"/>
                  </a:lnTo>
                  <a:lnTo>
                    <a:pt x="742" y="2448"/>
                  </a:lnTo>
                  <a:lnTo>
                    <a:pt x="734" y="2461"/>
                  </a:lnTo>
                  <a:lnTo>
                    <a:pt x="728" y="2463"/>
                  </a:lnTo>
                  <a:lnTo>
                    <a:pt x="725" y="2461"/>
                  </a:lnTo>
                  <a:lnTo>
                    <a:pt x="723" y="2454"/>
                  </a:lnTo>
                  <a:lnTo>
                    <a:pt x="723" y="2443"/>
                  </a:lnTo>
                  <a:lnTo>
                    <a:pt x="725" y="2430"/>
                  </a:lnTo>
                  <a:lnTo>
                    <a:pt x="723" y="2428"/>
                  </a:lnTo>
                  <a:lnTo>
                    <a:pt x="722" y="2425"/>
                  </a:lnTo>
                  <a:lnTo>
                    <a:pt x="722" y="2420"/>
                  </a:lnTo>
                  <a:lnTo>
                    <a:pt x="724" y="2409"/>
                  </a:lnTo>
                  <a:lnTo>
                    <a:pt x="723" y="2402"/>
                  </a:lnTo>
                  <a:lnTo>
                    <a:pt x="719" y="2400"/>
                  </a:lnTo>
                  <a:lnTo>
                    <a:pt x="719" y="2393"/>
                  </a:lnTo>
                  <a:lnTo>
                    <a:pt x="718" y="2388"/>
                  </a:lnTo>
                  <a:lnTo>
                    <a:pt x="707" y="2394"/>
                  </a:lnTo>
                  <a:lnTo>
                    <a:pt x="698" y="2395"/>
                  </a:lnTo>
                  <a:lnTo>
                    <a:pt x="699" y="2390"/>
                  </a:lnTo>
                  <a:lnTo>
                    <a:pt x="702" y="2388"/>
                  </a:lnTo>
                  <a:lnTo>
                    <a:pt x="702" y="2383"/>
                  </a:lnTo>
                  <a:lnTo>
                    <a:pt x="699" y="2378"/>
                  </a:lnTo>
                  <a:lnTo>
                    <a:pt x="693" y="2378"/>
                  </a:lnTo>
                  <a:lnTo>
                    <a:pt x="683" y="2382"/>
                  </a:lnTo>
                  <a:lnTo>
                    <a:pt x="674" y="2380"/>
                  </a:lnTo>
                  <a:lnTo>
                    <a:pt x="671" y="2377"/>
                  </a:lnTo>
                  <a:lnTo>
                    <a:pt x="669" y="2363"/>
                  </a:lnTo>
                  <a:lnTo>
                    <a:pt x="663" y="2361"/>
                  </a:lnTo>
                  <a:lnTo>
                    <a:pt x="656" y="2350"/>
                  </a:lnTo>
                  <a:lnTo>
                    <a:pt x="655" y="2345"/>
                  </a:lnTo>
                  <a:lnTo>
                    <a:pt x="651" y="2337"/>
                  </a:lnTo>
                  <a:lnTo>
                    <a:pt x="654" y="2326"/>
                  </a:lnTo>
                  <a:lnTo>
                    <a:pt x="658" y="2321"/>
                  </a:lnTo>
                  <a:lnTo>
                    <a:pt x="658" y="2308"/>
                  </a:lnTo>
                  <a:lnTo>
                    <a:pt x="658" y="2298"/>
                  </a:lnTo>
                  <a:lnTo>
                    <a:pt x="656" y="2296"/>
                  </a:lnTo>
                  <a:lnTo>
                    <a:pt x="653" y="2292"/>
                  </a:lnTo>
                  <a:lnTo>
                    <a:pt x="647" y="2297"/>
                  </a:lnTo>
                  <a:lnTo>
                    <a:pt x="645" y="2299"/>
                  </a:lnTo>
                  <a:lnTo>
                    <a:pt x="643" y="2298"/>
                  </a:lnTo>
                  <a:lnTo>
                    <a:pt x="642" y="2296"/>
                  </a:lnTo>
                  <a:lnTo>
                    <a:pt x="640" y="2296"/>
                  </a:lnTo>
                  <a:lnTo>
                    <a:pt x="624" y="2278"/>
                  </a:lnTo>
                  <a:lnTo>
                    <a:pt x="621" y="2270"/>
                  </a:lnTo>
                  <a:lnTo>
                    <a:pt x="616" y="2264"/>
                  </a:lnTo>
                  <a:lnTo>
                    <a:pt x="600" y="2250"/>
                  </a:lnTo>
                  <a:lnTo>
                    <a:pt x="599" y="2246"/>
                  </a:lnTo>
                  <a:lnTo>
                    <a:pt x="600" y="2238"/>
                  </a:lnTo>
                  <a:lnTo>
                    <a:pt x="605" y="2233"/>
                  </a:lnTo>
                  <a:lnTo>
                    <a:pt x="610" y="2231"/>
                  </a:lnTo>
                  <a:lnTo>
                    <a:pt x="608" y="2226"/>
                  </a:lnTo>
                  <a:lnTo>
                    <a:pt x="595" y="2227"/>
                  </a:lnTo>
                  <a:lnTo>
                    <a:pt x="590" y="2224"/>
                  </a:lnTo>
                  <a:lnTo>
                    <a:pt x="583" y="2211"/>
                  </a:lnTo>
                  <a:lnTo>
                    <a:pt x="580" y="2208"/>
                  </a:lnTo>
                  <a:lnTo>
                    <a:pt x="580" y="2195"/>
                  </a:lnTo>
                  <a:lnTo>
                    <a:pt x="584" y="2189"/>
                  </a:lnTo>
                  <a:lnTo>
                    <a:pt x="586" y="2181"/>
                  </a:lnTo>
                  <a:lnTo>
                    <a:pt x="591" y="2179"/>
                  </a:lnTo>
                  <a:lnTo>
                    <a:pt x="599" y="2185"/>
                  </a:lnTo>
                  <a:lnTo>
                    <a:pt x="600" y="2181"/>
                  </a:lnTo>
                  <a:lnTo>
                    <a:pt x="596" y="2175"/>
                  </a:lnTo>
                  <a:lnTo>
                    <a:pt x="596" y="2170"/>
                  </a:lnTo>
                  <a:lnTo>
                    <a:pt x="599" y="2161"/>
                  </a:lnTo>
                  <a:lnTo>
                    <a:pt x="604" y="2157"/>
                  </a:lnTo>
                  <a:lnTo>
                    <a:pt x="604" y="2153"/>
                  </a:lnTo>
                  <a:lnTo>
                    <a:pt x="601" y="2147"/>
                  </a:lnTo>
                  <a:lnTo>
                    <a:pt x="599" y="2147"/>
                  </a:lnTo>
                  <a:lnTo>
                    <a:pt x="600" y="2140"/>
                  </a:lnTo>
                  <a:lnTo>
                    <a:pt x="602" y="2136"/>
                  </a:lnTo>
                  <a:lnTo>
                    <a:pt x="605" y="2130"/>
                  </a:lnTo>
                  <a:lnTo>
                    <a:pt x="605" y="2125"/>
                  </a:lnTo>
                  <a:lnTo>
                    <a:pt x="600" y="2109"/>
                  </a:lnTo>
                  <a:lnTo>
                    <a:pt x="600" y="2082"/>
                  </a:lnTo>
                  <a:lnTo>
                    <a:pt x="602" y="2067"/>
                  </a:lnTo>
                  <a:lnTo>
                    <a:pt x="605" y="2062"/>
                  </a:lnTo>
                  <a:lnTo>
                    <a:pt x="605" y="2060"/>
                  </a:lnTo>
                  <a:lnTo>
                    <a:pt x="601" y="2054"/>
                  </a:lnTo>
                  <a:lnTo>
                    <a:pt x="599" y="2050"/>
                  </a:lnTo>
                  <a:lnTo>
                    <a:pt x="580" y="2045"/>
                  </a:lnTo>
                  <a:lnTo>
                    <a:pt x="575" y="2039"/>
                  </a:lnTo>
                  <a:lnTo>
                    <a:pt x="550" y="2018"/>
                  </a:lnTo>
                  <a:lnTo>
                    <a:pt x="514" y="2008"/>
                  </a:lnTo>
                  <a:lnTo>
                    <a:pt x="502" y="2001"/>
                  </a:lnTo>
                  <a:lnTo>
                    <a:pt x="497" y="1995"/>
                  </a:lnTo>
                  <a:lnTo>
                    <a:pt x="492" y="1986"/>
                  </a:lnTo>
                  <a:lnTo>
                    <a:pt x="487" y="1969"/>
                  </a:lnTo>
                  <a:lnTo>
                    <a:pt x="487" y="1965"/>
                  </a:lnTo>
                  <a:lnTo>
                    <a:pt x="483" y="1958"/>
                  </a:lnTo>
                  <a:lnTo>
                    <a:pt x="473" y="1949"/>
                  </a:lnTo>
                  <a:lnTo>
                    <a:pt x="472" y="1944"/>
                  </a:lnTo>
                  <a:lnTo>
                    <a:pt x="475" y="1939"/>
                  </a:lnTo>
                  <a:lnTo>
                    <a:pt x="475" y="1936"/>
                  </a:lnTo>
                  <a:lnTo>
                    <a:pt x="471" y="1928"/>
                  </a:lnTo>
                  <a:lnTo>
                    <a:pt x="457" y="1911"/>
                  </a:lnTo>
                  <a:lnTo>
                    <a:pt x="452" y="1893"/>
                  </a:lnTo>
                  <a:lnTo>
                    <a:pt x="449" y="1893"/>
                  </a:lnTo>
                  <a:lnTo>
                    <a:pt x="448" y="1890"/>
                  </a:lnTo>
                  <a:lnTo>
                    <a:pt x="441" y="1872"/>
                  </a:lnTo>
                  <a:lnTo>
                    <a:pt x="413" y="1826"/>
                  </a:lnTo>
                  <a:lnTo>
                    <a:pt x="402" y="1807"/>
                  </a:lnTo>
                  <a:lnTo>
                    <a:pt x="395" y="1786"/>
                  </a:lnTo>
                  <a:lnTo>
                    <a:pt x="384" y="1775"/>
                  </a:lnTo>
                  <a:lnTo>
                    <a:pt x="363" y="1766"/>
                  </a:lnTo>
                  <a:lnTo>
                    <a:pt x="359" y="1759"/>
                  </a:lnTo>
                  <a:lnTo>
                    <a:pt x="359" y="1756"/>
                  </a:lnTo>
                  <a:lnTo>
                    <a:pt x="355" y="1740"/>
                  </a:lnTo>
                  <a:lnTo>
                    <a:pt x="343" y="1729"/>
                  </a:lnTo>
                  <a:lnTo>
                    <a:pt x="341" y="1721"/>
                  </a:lnTo>
                  <a:lnTo>
                    <a:pt x="332" y="1707"/>
                  </a:lnTo>
                  <a:lnTo>
                    <a:pt x="328" y="1695"/>
                  </a:lnTo>
                  <a:lnTo>
                    <a:pt x="323" y="1695"/>
                  </a:lnTo>
                  <a:lnTo>
                    <a:pt x="320" y="1691"/>
                  </a:lnTo>
                  <a:lnTo>
                    <a:pt x="311" y="1673"/>
                  </a:lnTo>
                  <a:lnTo>
                    <a:pt x="305" y="1667"/>
                  </a:lnTo>
                  <a:lnTo>
                    <a:pt x="300" y="1666"/>
                  </a:lnTo>
                  <a:lnTo>
                    <a:pt x="278" y="1683"/>
                  </a:lnTo>
                  <a:lnTo>
                    <a:pt x="257" y="1689"/>
                  </a:lnTo>
                  <a:lnTo>
                    <a:pt x="252" y="1695"/>
                  </a:lnTo>
                  <a:lnTo>
                    <a:pt x="251" y="1707"/>
                  </a:lnTo>
                  <a:lnTo>
                    <a:pt x="249" y="1710"/>
                  </a:lnTo>
                  <a:lnTo>
                    <a:pt x="242" y="1713"/>
                  </a:lnTo>
                  <a:lnTo>
                    <a:pt x="240" y="1717"/>
                  </a:lnTo>
                  <a:lnTo>
                    <a:pt x="240" y="1726"/>
                  </a:lnTo>
                  <a:lnTo>
                    <a:pt x="236" y="1734"/>
                  </a:lnTo>
                  <a:lnTo>
                    <a:pt x="220" y="1739"/>
                  </a:lnTo>
                  <a:lnTo>
                    <a:pt x="204" y="1753"/>
                  </a:lnTo>
                  <a:lnTo>
                    <a:pt x="191" y="1758"/>
                  </a:lnTo>
                  <a:lnTo>
                    <a:pt x="188" y="1756"/>
                  </a:lnTo>
                  <a:lnTo>
                    <a:pt x="188" y="1753"/>
                  </a:lnTo>
                  <a:lnTo>
                    <a:pt x="185" y="1747"/>
                  </a:lnTo>
                  <a:lnTo>
                    <a:pt x="175" y="1723"/>
                  </a:lnTo>
                  <a:lnTo>
                    <a:pt x="159" y="1710"/>
                  </a:lnTo>
                  <a:lnTo>
                    <a:pt x="176" y="1695"/>
                  </a:lnTo>
                  <a:lnTo>
                    <a:pt x="174" y="1691"/>
                  </a:lnTo>
                  <a:lnTo>
                    <a:pt x="158" y="1681"/>
                  </a:lnTo>
                  <a:lnTo>
                    <a:pt x="169" y="1693"/>
                  </a:lnTo>
                  <a:lnTo>
                    <a:pt x="166" y="1697"/>
                  </a:lnTo>
                  <a:lnTo>
                    <a:pt x="155" y="1695"/>
                  </a:lnTo>
                  <a:lnTo>
                    <a:pt x="152" y="1702"/>
                  </a:lnTo>
                  <a:lnTo>
                    <a:pt x="149" y="1699"/>
                  </a:lnTo>
                  <a:lnTo>
                    <a:pt x="122" y="1664"/>
                  </a:lnTo>
                  <a:lnTo>
                    <a:pt x="117" y="1653"/>
                  </a:lnTo>
                  <a:lnTo>
                    <a:pt x="104" y="1642"/>
                  </a:lnTo>
                  <a:lnTo>
                    <a:pt x="97" y="1636"/>
                  </a:lnTo>
                  <a:lnTo>
                    <a:pt x="101" y="1636"/>
                  </a:lnTo>
                  <a:lnTo>
                    <a:pt x="101" y="1630"/>
                  </a:lnTo>
                  <a:lnTo>
                    <a:pt x="101" y="1608"/>
                  </a:lnTo>
                  <a:lnTo>
                    <a:pt x="68" y="1609"/>
                  </a:lnTo>
                  <a:lnTo>
                    <a:pt x="56" y="1624"/>
                  </a:lnTo>
                  <a:lnTo>
                    <a:pt x="50" y="1621"/>
                  </a:lnTo>
                  <a:lnTo>
                    <a:pt x="35" y="1610"/>
                  </a:lnTo>
                  <a:lnTo>
                    <a:pt x="20" y="1621"/>
                  </a:lnTo>
                  <a:lnTo>
                    <a:pt x="0" y="1609"/>
                  </a:lnTo>
                  <a:lnTo>
                    <a:pt x="0" y="1573"/>
                  </a:lnTo>
                  <a:lnTo>
                    <a:pt x="0" y="1463"/>
                  </a:lnTo>
                  <a:lnTo>
                    <a:pt x="0" y="1356"/>
                  </a:lnTo>
                  <a:lnTo>
                    <a:pt x="0" y="1255"/>
                  </a:lnTo>
                  <a:lnTo>
                    <a:pt x="0" y="1146"/>
                  </a:lnTo>
                  <a:lnTo>
                    <a:pt x="0" y="1022"/>
                  </a:lnTo>
                  <a:lnTo>
                    <a:pt x="0" y="900"/>
                  </a:lnTo>
                  <a:lnTo>
                    <a:pt x="0" y="785"/>
                  </a:lnTo>
                  <a:lnTo>
                    <a:pt x="0" y="660"/>
                  </a:lnTo>
                  <a:lnTo>
                    <a:pt x="0" y="516"/>
                  </a:lnTo>
                  <a:lnTo>
                    <a:pt x="0" y="373"/>
                  </a:lnTo>
                  <a:lnTo>
                    <a:pt x="2" y="376"/>
                  </a:lnTo>
                  <a:lnTo>
                    <a:pt x="11" y="381"/>
                  </a:lnTo>
                  <a:lnTo>
                    <a:pt x="21" y="384"/>
                  </a:lnTo>
                  <a:lnTo>
                    <a:pt x="62" y="383"/>
                  </a:lnTo>
                  <a:lnTo>
                    <a:pt x="70" y="386"/>
                  </a:lnTo>
                  <a:lnTo>
                    <a:pt x="74" y="393"/>
                  </a:lnTo>
                  <a:lnTo>
                    <a:pt x="91" y="394"/>
                  </a:lnTo>
                  <a:lnTo>
                    <a:pt x="110" y="413"/>
                  </a:lnTo>
                  <a:lnTo>
                    <a:pt x="132" y="447"/>
                  </a:lnTo>
                  <a:lnTo>
                    <a:pt x="139" y="447"/>
                  </a:lnTo>
                  <a:lnTo>
                    <a:pt x="143" y="451"/>
                  </a:lnTo>
                  <a:lnTo>
                    <a:pt x="145" y="445"/>
                  </a:lnTo>
                  <a:lnTo>
                    <a:pt x="149" y="454"/>
                  </a:lnTo>
                  <a:lnTo>
                    <a:pt x="159" y="465"/>
                  </a:lnTo>
                  <a:lnTo>
                    <a:pt x="170" y="475"/>
                  </a:lnTo>
                  <a:lnTo>
                    <a:pt x="179" y="480"/>
                  </a:lnTo>
                  <a:lnTo>
                    <a:pt x="191" y="492"/>
                  </a:lnTo>
                  <a:lnTo>
                    <a:pt x="198" y="491"/>
                  </a:lnTo>
                  <a:lnTo>
                    <a:pt x="214" y="495"/>
                  </a:lnTo>
                  <a:lnTo>
                    <a:pt x="228" y="502"/>
                  </a:lnTo>
                  <a:lnTo>
                    <a:pt x="235" y="504"/>
                  </a:lnTo>
                  <a:lnTo>
                    <a:pt x="241" y="501"/>
                  </a:lnTo>
                  <a:lnTo>
                    <a:pt x="246" y="505"/>
                  </a:lnTo>
                  <a:lnTo>
                    <a:pt x="246" y="500"/>
                  </a:lnTo>
                  <a:lnTo>
                    <a:pt x="244" y="492"/>
                  </a:lnTo>
                  <a:lnTo>
                    <a:pt x="255" y="497"/>
                  </a:lnTo>
                  <a:lnTo>
                    <a:pt x="265" y="501"/>
                  </a:lnTo>
                  <a:lnTo>
                    <a:pt x="269" y="506"/>
                  </a:lnTo>
                  <a:lnTo>
                    <a:pt x="277" y="507"/>
                  </a:lnTo>
                  <a:lnTo>
                    <a:pt x="288" y="516"/>
                  </a:lnTo>
                  <a:lnTo>
                    <a:pt x="309" y="537"/>
                  </a:lnTo>
                  <a:lnTo>
                    <a:pt x="316" y="535"/>
                  </a:lnTo>
                  <a:lnTo>
                    <a:pt x="321" y="537"/>
                  </a:lnTo>
                  <a:lnTo>
                    <a:pt x="319" y="529"/>
                  </a:lnTo>
                  <a:lnTo>
                    <a:pt x="308" y="517"/>
                  </a:lnTo>
                  <a:lnTo>
                    <a:pt x="304" y="506"/>
                  </a:lnTo>
                  <a:lnTo>
                    <a:pt x="300" y="501"/>
                  </a:lnTo>
                  <a:lnTo>
                    <a:pt x="306" y="499"/>
                  </a:lnTo>
                  <a:lnTo>
                    <a:pt x="322" y="505"/>
                  </a:lnTo>
                  <a:lnTo>
                    <a:pt x="331" y="502"/>
                  </a:lnTo>
                  <a:lnTo>
                    <a:pt x="341" y="505"/>
                  </a:lnTo>
                  <a:lnTo>
                    <a:pt x="347" y="510"/>
                  </a:lnTo>
                  <a:lnTo>
                    <a:pt x="349" y="524"/>
                  </a:lnTo>
                  <a:lnTo>
                    <a:pt x="354" y="532"/>
                  </a:lnTo>
                  <a:lnTo>
                    <a:pt x="370" y="545"/>
                  </a:lnTo>
                  <a:lnTo>
                    <a:pt x="373" y="553"/>
                  </a:lnTo>
                  <a:lnTo>
                    <a:pt x="376" y="542"/>
                  </a:lnTo>
                  <a:lnTo>
                    <a:pt x="375" y="527"/>
                  </a:lnTo>
                  <a:lnTo>
                    <a:pt x="370" y="522"/>
                  </a:lnTo>
                  <a:lnTo>
                    <a:pt x="353" y="490"/>
                  </a:lnTo>
                  <a:lnTo>
                    <a:pt x="349" y="480"/>
                  </a:lnTo>
                  <a:lnTo>
                    <a:pt x="349" y="475"/>
                  </a:lnTo>
                  <a:lnTo>
                    <a:pt x="360" y="468"/>
                  </a:lnTo>
                  <a:lnTo>
                    <a:pt x="369" y="456"/>
                  </a:lnTo>
                  <a:lnTo>
                    <a:pt x="385" y="445"/>
                  </a:lnTo>
                  <a:lnTo>
                    <a:pt x="391" y="435"/>
                  </a:lnTo>
                  <a:lnTo>
                    <a:pt x="396" y="435"/>
                  </a:lnTo>
                  <a:lnTo>
                    <a:pt x="400" y="429"/>
                  </a:lnTo>
                  <a:lnTo>
                    <a:pt x="423" y="425"/>
                  </a:lnTo>
                  <a:lnTo>
                    <a:pt x="430" y="420"/>
                  </a:lnTo>
                  <a:lnTo>
                    <a:pt x="439" y="411"/>
                  </a:lnTo>
                  <a:lnTo>
                    <a:pt x="440" y="391"/>
                  </a:lnTo>
                  <a:lnTo>
                    <a:pt x="448" y="384"/>
                  </a:lnTo>
                  <a:lnTo>
                    <a:pt x="450" y="387"/>
                  </a:lnTo>
                  <a:lnTo>
                    <a:pt x="455" y="387"/>
                  </a:lnTo>
                  <a:lnTo>
                    <a:pt x="457" y="378"/>
                  </a:lnTo>
                  <a:lnTo>
                    <a:pt x="464" y="371"/>
                  </a:lnTo>
                  <a:lnTo>
                    <a:pt x="468" y="371"/>
                  </a:lnTo>
                  <a:lnTo>
                    <a:pt x="470" y="376"/>
                  </a:lnTo>
                  <a:lnTo>
                    <a:pt x="484" y="376"/>
                  </a:lnTo>
                  <a:lnTo>
                    <a:pt x="491" y="370"/>
                  </a:lnTo>
                  <a:lnTo>
                    <a:pt x="492" y="365"/>
                  </a:lnTo>
                  <a:lnTo>
                    <a:pt x="500" y="362"/>
                  </a:lnTo>
                  <a:lnTo>
                    <a:pt x="521" y="348"/>
                  </a:lnTo>
                  <a:lnTo>
                    <a:pt x="524" y="336"/>
                  </a:lnTo>
                  <a:lnTo>
                    <a:pt x="542" y="344"/>
                  </a:lnTo>
                  <a:lnTo>
                    <a:pt x="550" y="334"/>
                  </a:lnTo>
                  <a:lnTo>
                    <a:pt x="551" y="324"/>
                  </a:lnTo>
                  <a:lnTo>
                    <a:pt x="554" y="316"/>
                  </a:lnTo>
                  <a:lnTo>
                    <a:pt x="568" y="309"/>
                  </a:lnTo>
                  <a:lnTo>
                    <a:pt x="574" y="303"/>
                  </a:lnTo>
                  <a:lnTo>
                    <a:pt x="585" y="312"/>
                  </a:lnTo>
                  <a:lnTo>
                    <a:pt x="593" y="312"/>
                  </a:lnTo>
                  <a:lnTo>
                    <a:pt x="597" y="317"/>
                  </a:lnTo>
                  <a:lnTo>
                    <a:pt x="606" y="313"/>
                  </a:lnTo>
                  <a:lnTo>
                    <a:pt x="612" y="302"/>
                  </a:lnTo>
                  <a:lnTo>
                    <a:pt x="613" y="295"/>
                  </a:lnTo>
                  <a:lnTo>
                    <a:pt x="621" y="290"/>
                  </a:lnTo>
                  <a:lnTo>
                    <a:pt x="623" y="297"/>
                  </a:lnTo>
                  <a:lnTo>
                    <a:pt x="629" y="305"/>
                  </a:lnTo>
                  <a:lnTo>
                    <a:pt x="633" y="318"/>
                  </a:lnTo>
                  <a:lnTo>
                    <a:pt x="629" y="321"/>
                  </a:lnTo>
                  <a:lnTo>
                    <a:pt x="622" y="332"/>
                  </a:lnTo>
                  <a:lnTo>
                    <a:pt x="583" y="360"/>
                  </a:lnTo>
                  <a:lnTo>
                    <a:pt x="574" y="372"/>
                  </a:lnTo>
                  <a:lnTo>
                    <a:pt x="564" y="378"/>
                  </a:lnTo>
                  <a:lnTo>
                    <a:pt x="548" y="398"/>
                  </a:lnTo>
                  <a:lnTo>
                    <a:pt x="534" y="392"/>
                  </a:lnTo>
                  <a:lnTo>
                    <a:pt x="499" y="404"/>
                  </a:lnTo>
                  <a:lnTo>
                    <a:pt x="488" y="414"/>
                  </a:lnTo>
                  <a:lnTo>
                    <a:pt x="484" y="424"/>
                  </a:lnTo>
                  <a:lnTo>
                    <a:pt x="492" y="421"/>
                  </a:lnTo>
                  <a:lnTo>
                    <a:pt x="476" y="435"/>
                  </a:lnTo>
                  <a:lnTo>
                    <a:pt x="473" y="443"/>
                  </a:lnTo>
                  <a:lnTo>
                    <a:pt x="468" y="441"/>
                  </a:lnTo>
                  <a:lnTo>
                    <a:pt x="464" y="451"/>
                  </a:lnTo>
                  <a:lnTo>
                    <a:pt x="460" y="461"/>
                  </a:lnTo>
                  <a:lnTo>
                    <a:pt x="459" y="452"/>
                  </a:lnTo>
                  <a:lnTo>
                    <a:pt x="454" y="449"/>
                  </a:lnTo>
                  <a:lnTo>
                    <a:pt x="441" y="469"/>
                  </a:lnTo>
                  <a:lnTo>
                    <a:pt x="441" y="478"/>
                  </a:lnTo>
                  <a:lnTo>
                    <a:pt x="449" y="477"/>
                  </a:lnTo>
                  <a:lnTo>
                    <a:pt x="459" y="467"/>
                  </a:lnTo>
                  <a:lnTo>
                    <a:pt x="483" y="458"/>
                  </a:lnTo>
                  <a:lnTo>
                    <a:pt x="504" y="435"/>
                  </a:lnTo>
                  <a:lnTo>
                    <a:pt x="505" y="431"/>
                  </a:lnTo>
                  <a:lnTo>
                    <a:pt x="502" y="426"/>
                  </a:lnTo>
                  <a:lnTo>
                    <a:pt x="504" y="424"/>
                  </a:lnTo>
                  <a:lnTo>
                    <a:pt x="513" y="418"/>
                  </a:lnTo>
                  <a:lnTo>
                    <a:pt x="518" y="420"/>
                  </a:lnTo>
                  <a:lnTo>
                    <a:pt x="516" y="434"/>
                  </a:lnTo>
                  <a:lnTo>
                    <a:pt x="524" y="421"/>
                  </a:lnTo>
                  <a:lnTo>
                    <a:pt x="526" y="432"/>
                  </a:lnTo>
                  <a:lnTo>
                    <a:pt x="535" y="415"/>
                  </a:lnTo>
                  <a:lnTo>
                    <a:pt x="543" y="411"/>
                  </a:lnTo>
                  <a:lnTo>
                    <a:pt x="550" y="418"/>
                  </a:lnTo>
                  <a:lnTo>
                    <a:pt x="548" y="432"/>
                  </a:lnTo>
                  <a:lnTo>
                    <a:pt x="546" y="454"/>
                  </a:lnTo>
                  <a:lnTo>
                    <a:pt x="564" y="418"/>
                  </a:lnTo>
                  <a:lnTo>
                    <a:pt x="581" y="389"/>
                  </a:lnTo>
                  <a:lnTo>
                    <a:pt x="583" y="378"/>
                  </a:lnTo>
                  <a:lnTo>
                    <a:pt x="596" y="376"/>
                  </a:lnTo>
                  <a:lnTo>
                    <a:pt x="607" y="371"/>
                  </a:lnTo>
                  <a:lnTo>
                    <a:pt x="617" y="360"/>
                  </a:lnTo>
                  <a:lnTo>
                    <a:pt x="645" y="351"/>
                  </a:lnTo>
                  <a:lnTo>
                    <a:pt x="663" y="334"/>
                  </a:lnTo>
                  <a:lnTo>
                    <a:pt x="660" y="354"/>
                  </a:lnTo>
                  <a:lnTo>
                    <a:pt x="656" y="352"/>
                  </a:lnTo>
                  <a:lnTo>
                    <a:pt x="650" y="366"/>
                  </a:lnTo>
                  <a:lnTo>
                    <a:pt x="649" y="376"/>
                  </a:lnTo>
                  <a:lnTo>
                    <a:pt x="672" y="361"/>
                  </a:lnTo>
                  <a:lnTo>
                    <a:pt x="681" y="348"/>
                  </a:lnTo>
                  <a:lnTo>
                    <a:pt x="692" y="336"/>
                  </a:lnTo>
                  <a:lnTo>
                    <a:pt x="697" y="324"/>
                  </a:lnTo>
                  <a:lnTo>
                    <a:pt x="693" y="316"/>
                  </a:lnTo>
                  <a:lnTo>
                    <a:pt x="698" y="309"/>
                  </a:lnTo>
                  <a:lnTo>
                    <a:pt x="725" y="298"/>
                  </a:lnTo>
                  <a:lnTo>
                    <a:pt x="731" y="292"/>
                  </a:lnTo>
                  <a:lnTo>
                    <a:pt x="715" y="287"/>
                  </a:lnTo>
                  <a:lnTo>
                    <a:pt x="709" y="281"/>
                  </a:lnTo>
                  <a:lnTo>
                    <a:pt x="710" y="276"/>
                  </a:lnTo>
                  <a:lnTo>
                    <a:pt x="712" y="266"/>
                  </a:lnTo>
                  <a:lnTo>
                    <a:pt x="709" y="262"/>
                  </a:lnTo>
                  <a:lnTo>
                    <a:pt x="699" y="265"/>
                  </a:lnTo>
                  <a:lnTo>
                    <a:pt x="701" y="255"/>
                  </a:lnTo>
                  <a:lnTo>
                    <a:pt x="706" y="247"/>
                  </a:lnTo>
                  <a:lnTo>
                    <a:pt x="709" y="242"/>
                  </a:lnTo>
                  <a:lnTo>
                    <a:pt x="722" y="247"/>
                  </a:lnTo>
                  <a:lnTo>
                    <a:pt x="751" y="281"/>
                  </a:lnTo>
                  <a:lnTo>
                    <a:pt x="757" y="295"/>
                  </a:lnTo>
                  <a:lnTo>
                    <a:pt x="761" y="323"/>
                  </a:lnTo>
                  <a:lnTo>
                    <a:pt x="768" y="335"/>
                  </a:lnTo>
                  <a:lnTo>
                    <a:pt x="780" y="376"/>
                  </a:lnTo>
                  <a:lnTo>
                    <a:pt x="787" y="389"/>
                  </a:lnTo>
                  <a:lnTo>
                    <a:pt x="796" y="394"/>
                  </a:lnTo>
                  <a:lnTo>
                    <a:pt x="803" y="410"/>
                  </a:lnTo>
                  <a:lnTo>
                    <a:pt x="805" y="409"/>
                  </a:lnTo>
                  <a:lnTo>
                    <a:pt x="821" y="425"/>
                  </a:lnTo>
                  <a:lnTo>
                    <a:pt x="831" y="429"/>
                  </a:lnTo>
                  <a:lnTo>
                    <a:pt x="853" y="430"/>
                  </a:lnTo>
                  <a:lnTo>
                    <a:pt x="853" y="426"/>
                  </a:lnTo>
                  <a:lnTo>
                    <a:pt x="855" y="424"/>
                  </a:lnTo>
                  <a:lnTo>
                    <a:pt x="866" y="424"/>
                  </a:lnTo>
                  <a:lnTo>
                    <a:pt x="866" y="418"/>
                  </a:lnTo>
                  <a:lnTo>
                    <a:pt x="858" y="414"/>
                  </a:lnTo>
                  <a:lnTo>
                    <a:pt x="841" y="420"/>
                  </a:lnTo>
                  <a:lnTo>
                    <a:pt x="844" y="409"/>
                  </a:lnTo>
                  <a:lnTo>
                    <a:pt x="859" y="408"/>
                  </a:lnTo>
                  <a:lnTo>
                    <a:pt x="868" y="403"/>
                  </a:lnTo>
                  <a:lnTo>
                    <a:pt x="863" y="403"/>
                  </a:lnTo>
                  <a:lnTo>
                    <a:pt x="852" y="387"/>
                  </a:lnTo>
                  <a:lnTo>
                    <a:pt x="858" y="381"/>
                  </a:lnTo>
                  <a:lnTo>
                    <a:pt x="871" y="376"/>
                  </a:lnTo>
                  <a:lnTo>
                    <a:pt x="871" y="368"/>
                  </a:lnTo>
                  <a:lnTo>
                    <a:pt x="863" y="366"/>
                  </a:lnTo>
                  <a:lnTo>
                    <a:pt x="863" y="354"/>
                  </a:lnTo>
                  <a:lnTo>
                    <a:pt x="866" y="362"/>
                  </a:lnTo>
                  <a:lnTo>
                    <a:pt x="884" y="341"/>
                  </a:lnTo>
                  <a:lnTo>
                    <a:pt x="887" y="330"/>
                  </a:lnTo>
                  <a:lnTo>
                    <a:pt x="884" y="328"/>
                  </a:lnTo>
                  <a:lnTo>
                    <a:pt x="876" y="333"/>
                  </a:lnTo>
                  <a:lnTo>
                    <a:pt x="873" y="341"/>
                  </a:lnTo>
                  <a:lnTo>
                    <a:pt x="869" y="338"/>
                  </a:lnTo>
                  <a:lnTo>
                    <a:pt x="868" y="328"/>
                  </a:lnTo>
                  <a:lnTo>
                    <a:pt x="871" y="321"/>
                  </a:lnTo>
                  <a:lnTo>
                    <a:pt x="878" y="324"/>
                  </a:lnTo>
                  <a:lnTo>
                    <a:pt x="887" y="322"/>
                  </a:lnTo>
                  <a:lnTo>
                    <a:pt x="892" y="324"/>
                  </a:lnTo>
                  <a:lnTo>
                    <a:pt x="895" y="335"/>
                  </a:lnTo>
                  <a:lnTo>
                    <a:pt x="900" y="325"/>
                  </a:lnTo>
                  <a:lnTo>
                    <a:pt x="907" y="324"/>
                  </a:lnTo>
                  <a:lnTo>
                    <a:pt x="906" y="318"/>
                  </a:lnTo>
                  <a:lnTo>
                    <a:pt x="898" y="316"/>
                  </a:lnTo>
                  <a:lnTo>
                    <a:pt x="893" y="311"/>
                  </a:lnTo>
                  <a:lnTo>
                    <a:pt x="908" y="308"/>
                  </a:lnTo>
                  <a:lnTo>
                    <a:pt x="908" y="313"/>
                  </a:lnTo>
                  <a:lnTo>
                    <a:pt x="912" y="321"/>
                  </a:lnTo>
                  <a:lnTo>
                    <a:pt x="909" y="335"/>
                  </a:lnTo>
                  <a:lnTo>
                    <a:pt x="908" y="359"/>
                  </a:lnTo>
                  <a:lnTo>
                    <a:pt x="906" y="366"/>
                  </a:lnTo>
                  <a:lnTo>
                    <a:pt x="907" y="373"/>
                  </a:lnTo>
                  <a:lnTo>
                    <a:pt x="912" y="378"/>
                  </a:lnTo>
                  <a:lnTo>
                    <a:pt x="919" y="372"/>
                  </a:lnTo>
                  <a:lnTo>
                    <a:pt x="930" y="376"/>
                  </a:lnTo>
                  <a:lnTo>
                    <a:pt x="912" y="409"/>
                  </a:lnTo>
                  <a:lnTo>
                    <a:pt x="907" y="424"/>
                  </a:lnTo>
                  <a:lnTo>
                    <a:pt x="906" y="413"/>
                  </a:lnTo>
                  <a:lnTo>
                    <a:pt x="903" y="424"/>
                  </a:lnTo>
                  <a:lnTo>
                    <a:pt x="903" y="430"/>
                  </a:lnTo>
                  <a:lnTo>
                    <a:pt x="925" y="432"/>
                  </a:lnTo>
                  <a:lnTo>
                    <a:pt x="933" y="425"/>
                  </a:lnTo>
                  <a:lnTo>
                    <a:pt x="938" y="429"/>
                  </a:lnTo>
                  <a:lnTo>
                    <a:pt x="954" y="430"/>
                  </a:lnTo>
                  <a:lnTo>
                    <a:pt x="962" y="424"/>
                  </a:lnTo>
                  <a:lnTo>
                    <a:pt x="965" y="414"/>
                  </a:lnTo>
                  <a:lnTo>
                    <a:pt x="975" y="405"/>
                  </a:lnTo>
                  <a:lnTo>
                    <a:pt x="976" y="394"/>
                  </a:lnTo>
                  <a:lnTo>
                    <a:pt x="981" y="378"/>
                  </a:lnTo>
                  <a:lnTo>
                    <a:pt x="982" y="360"/>
                  </a:lnTo>
                  <a:lnTo>
                    <a:pt x="991" y="360"/>
                  </a:lnTo>
                  <a:lnTo>
                    <a:pt x="1005" y="354"/>
                  </a:lnTo>
                  <a:lnTo>
                    <a:pt x="1016" y="360"/>
                  </a:lnTo>
                  <a:lnTo>
                    <a:pt x="1025" y="359"/>
                  </a:lnTo>
                  <a:lnTo>
                    <a:pt x="1032" y="360"/>
                  </a:lnTo>
                  <a:lnTo>
                    <a:pt x="1032" y="362"/>
                  </a:lnTo>
                  <a:lnTo>
                    <a:pt x="1054" y="360"/>
                  </a:lnTo>
                  <a:lnTo>
                    <a:pt x="1077" y="367"/>
                  </a:lnTo>
                  <a:lnTo>
                    <a:pt x="1107" y="392"/>
                  </a:lnTo>
                  <a:lnTo>
                    <a:pt x="1127" y="418"/>
                  </a:lnTo>
                  <a:lnTo>
                    <a:pt x="1145" y="429"/>
                  </a:lnTo>
                  <a:lnTo>
                    <a:pt x="1166" y="431"/>
                  </a:lnTo>
                  <a:lnTo>
                    <a:pt x="1175" y="438"/>
                  </a:lnTo>
                  <a:lnTo>
                    <a:pt x="1187" y="438"/>
                  </a:lnTo>
                  <a:lnTo>
                    <a:pt x="1207" y="447"/>
                  </a:lnTo>
                  <a:lnTo>
                    <a:pt x="1214" y="446"/>
                  </a:lnTo>
                  <a:lnTo>
                    <a:pt x="1224" y="449"/>
                  </a:lnTo>
                  <a:lnTo>
                    <a:pt x="1229" y="461"/>
                  </a:lnTo>
                  <a:lnTo>
                    <a:pt x="1244" y="470"/>
                  </a:lnTo>
                  <a:lnTo>
                    <a:pt x="1256" y="475"/>
                  </a:lnTo>
                  <a:lnTo>
                    <a:pt x="1282" y="491"/>
                  </a:lnTo>
                  <a:lnTo>
                    <a:pt x="1300" y="492"/>
                  </a:lnTo>
                  <a:lnTo>
                    <a:pt x="1307" y="497"/>
                  </a:lnTo>
                  <a:lnTo>
                    <a:pt x="1319" y="500"/>
                  </a:lnTo>
                  <a:lnTo>
                    <a:pt x="1317" y="496"/>
                  </a:lnTo>
                  <a:lnTo>
                    <a:pt x="1348" y="501"/>
                  </a:lnTo>
                  <a:lnTo>
                    <a:pt x="1360" y="500"/>
                  </a:lnTo>
                  <a:lnTo>
                    <a:pt x="1371" y="513"/>
                  </a:lnTo>
                  <a:lnTo>
                    <a:pt x="1374" y="504"/>
                  </a:lnTo>
                  <a:lnTo>
                    <a:pt x="1357" y="488"/>
                  </a:lnTo>
                  <a:lnTo>
                    <a:pt x="1369" y="485"/>
                  </a:lnTo>
                  <a:lnTo>
                    <a:pt x="1375" y="490"/>
                  </a:lnTo>
                  <a:lnTo>
                    <a:pt x="1386" y="491"/>
                  </a:lnTo>
                  <a:lnTo>
                    <a:pt x="1386" y="485"/>
                  </a:lnTo>
                  <a:lnTo>
                    <a:pt x="1413" y="491"/>
                  </a:lnTo>
                  <a:lnTo>
                    <a:pt x="1407" y="496"/>
                  </a:lnTo>
                  <a:lnTo>
                    <a:pt x="1423" y="505"/>
                  </a:lnTo>
                  <a:lnTo>
                    <a:pt x="1424" y="513"/>
                  </a:lnTo>
                  <a:lnTo>
                    <a:pt x="1434" y="508"/>
                  </a:lnTo>
                  <a:lnTo>
                    <a:pt x="1434" y="517"/>
                  </a:lnTo>
                  <a:lnTo>
                    <a:pt x="1451" y="528"/>
                  </a:lnTo>
                  <a:lnTo>
                    <a:pt x="1463" y="547"/>
                  </a:lnTo>
                  <a:lnTo>
                    <a:pt x="1470" y="553"/>
                  </a:lnTo>
                  <a:lnTo>
                    <a:pt x="1470" y="575"/>
                  </a:lnTo>
                  <a:lnTo>
                    <a:pt x="1478" y="564"/>
                  </a:lnTo>
                  <a:lnTo>
                    <a:pt x="1478" y="576"/>
                  </a:lnTo>
                  <a:lnTo>
                    <a:pt x="1475" y="585"/>
                  </a:lnTo>
                  <a:lnTo>
                    <a:pt x="1479" y="591"/>
                  </a:lnTo>
                  <a:lnTo>
                    <a:pt x="1470" y="590"/>
                  </a:lnTo>
                  <a:lnTo>
                    <a:pt x="1467" y="597"/>
                  </a:lnTo>
                  <a:lnTo>
                    <a:pt x="1461" y="599"/>
                  </a:lnTo>
                  <a:lnTo>
                    <a:pt x="1456" y="590"/>
                  </a:lnTo>
                  <a:lnTo>
                    <a:pt x="1443" y="594"/>
                  </a:lnTo>
                  <a:lnTo>
                    <a:pt x="1424" y="591"/>
                  </a:lnTo>
                  <a:lnTo>
                    <a:pt x="1436" y="597"/>
                  </a:lnTo>
                  <a:lnTo>
                    <a:pt x="1429" y="607"/>
                  </a:lnTo>
                  <a:lnTo>
                    <a:pt x="1409" y="603"/>
                  </a:lnTo>
                  <a:lnTo>
                    <a:pt x="1413" y="609"/>
                  </a:lnTo>
                  <a:lnTo>
                    <a:pt x="1409" y="615"/>
                  </a:lnTo>
                  <a:lnTo>
                    <a:pt x="1409" y="630"/>
                  </a:lnTo>
                  <a:lnTo>
                    <a:pt x="1393" y="639"/>
                  </a:lnTo>
                  <a:lnTo>
                    <a:pt x="1400" y="645"/>
                  </a:lnTo>
                  <a:lnTo>
                    <a:pt x="1405" y="646"/>
                  </a:lnTo>
                  <a:lnTo>
                    <a:pt x="1412" y="644"/>
                  </a:lnTo>
                  <a:lnTo>
                    <a:pt x="1406" y="650"/>
                  </a:lnTo>
                  <a:lnTo>
                    <a:pt x="1420" y="655"/>
                  </a:lnTo>
                  <a:lnTo>
                    <a:pt x="1441" y="667"/>
                  </a:lnTo>
                  <a:lnTo>
                    <a:pt x="1445" y="658"/>
                  </a:lnTo>
                  <a:lnTo>
                    <a:pt x="1454" y="662"/>
                  </a:lnTo>
                  <a:lnTo>
                    <a:pt x="1459" y="668"/>
                  </a:lnTo>
                  <a:lnTo>
                    <a:pt x="1470" y="667"/>
                  </a:lnTo>
                  <a:lnTo>
                    <a:pt x="1482" y="671"/>
                  </a:lnTo>
                  <a:lnTo>
                    <a:pt x="1503" y="669"/>
                  </a:lnTo>
                  <a:lnTo>
                    <a:pt x="1516" y="674"/>
                  </a:lnTo>
                  <a:lnTo>
                    <a:pt x="1535" y="669"/>
                  </a:lnTo>
                  <a:lnTo>
                    <a:pt x="1533" y="673"/>
                  </a:lnTo>
                  <a:lnTo>
                    <a:pt x="1546" y="675"/>
                  </a:lnTo>
                  <a:lnTo>
                    <a:pt x="1570" y="674"/>
                  </a:lnTo>
                  <a:lnTo>
                    <a:pt x="1573" y="667"/>
                  </a:lnTo>
                  <a:lnTo>
                    <a:pt x="1591" y="667"/>
                  </a:lnTo>
                  <a:lnTo>
                    <a:pt x="1588" y="674"/>
                  </a:lnTo>
                  <a:lnTo>
                    <a:pt x="1599" y="674"/>
                  </a:lnTo>
                  <a:lnTo>
                    <a:pt x="1592" y="669"/>
                  </a:lnTo>
                  <a:lnTo>
                    <a:pt x="1601" y="662"/>
                  </a:lnTo>
                  <a:lnTo>
                    <a:pt x="1604" y="669"/>
                  </a:lnTo>
                  <a:lnTo>
                    <a:pt x="1615" y="671"/>
                  </a:lnTo>
                  <a:lnTo>
                    <a:pt x="1616" y="667"/>
                  </a:lnTo>
                  <a:lnTo>
                    <a:pt x="1623" y="668"/>
                  </a:lnTo>
                  <a:lnTo>
                    <a:pt x="1628" y="651"/>
                  </a:lnTo>
                  <a:lnTo>
                    <a:pt x="1639" y="648"/>
                  </a:lnTo>
                  <a:lnTo>
                    <a:pt x="1637" y="667"/>
                  </a:lnTo>
                  <a:lnTo>
                    <a:pt x="1648" y="667"/>
                  </a:lnTo>
                  <a:lnTo>
                    <a:pt x="1655" y="662"/>
                  </a:lnTo>
                  <a:lnTo>
                    <a:pt x="1667" y="644"/>
                  </a:lnTo>
                  <a:lnTo>
                    <a:pt x="1678" y="636"/>
                  </a:lnTo>
                  <a:lnTo>
                    <a:pt x="1691" y="636"/>
                  </a:lnTo>
                  <a:lnTo>
                    <a:pt x="1696" y="626"/>
                  </a:lnTo>
                  <a:lnTo>
                    <a:pt x="1703" y="639"/>
                  </a:lnTo>
                  <a:lnTo>
                    <a:pt x="1701" y="646"/>
                  </a:lnTo>
                  <a:lnTo>
                    <a:pt x="1707" y="650"/>
                  </a:lnTo>
                  <a:lnTo>
                    <a:pt x="1709" y="645"/>
                  </a:lnTo>
                  <a:lnTo>
                    <a:pt x="1713" y="655"/>
                  </a:lnTo>
                  <a:lnTo>
                    <a:pt x="1715" y="658"/>
                  </a:lnTo>
                  <a:lnTo>
                    <a:pt x="1715" y="667"/>
                  </a:lnTo>
                  <a:lnTo>
                    <a:pt x="1713" y="667"/>
                  </a:lnTo>
                  <a:lnTo>
                    <a:pt x="1730" y="673"/>
                  </a:lnTo>
                  <a:lnTo>
                    <a:pt x="1729" y="667"/>
                  </a:lnTo>
                  <a:lnTo>
                    <a:pt x="1757" y="667"/>
                  </a:lnTo>
                  <a:lnTo>
                    <a:pt x="1755" y="675"/>
                  </a:lnTo>
                  <a:lnTo>
                    <a:pt x="1757" y="682"/>
                  </a:lnTo>
                  <a:lnTo>
                    <a:pt x="1755" y="687"/>
                  </a:lnTo>
                  <a:lnTo>
                    <a:pt x="1760" y="695"/>
                  </a:lnTo>
                  <a:lnTo>
                    <a:pt x="1757" y="707"/>
                  </a:lnTo>
                  <a:lnTo>
                    <a:pt x="1763" y="715"/>
                  </a:lnTo>
                  <a:lnTo>
                    <a:pt x="1763" y="709"/>
                  </a:lnTo>
                  <a:lnTo>
                    <a:pt x="1764" y="714"/>
                  </a:lnTo>
                  <a:lnTo>
                    <a:pt x="1769" y="701"/>
                  </a:lnTo>
                  <a:lnTo>
                    <a:pt x="1771" y="683"/>
                  </a:lnTo>
                  <a:lnTo>
                    <a:pt x="1776" y="685"/>
                  </a:lnTo>
                  <a:lnTo>
                    <a:pt x="1776" y="695"/>
                  </a:lnTo>
                  <a:lnTo>
                    <a:pt x="1779" y="695"/>
                  </a:lnTo>
                  <a:lnTo>
                    <a:pt x="1777" y="705"/>
                  </a:lnTo>
                  <a:lnTo>
                    <a:pt x="1777" y="715"/>
                  </a:lnTo>
                  <a:lnTo>
                    <a:pt x="1784" y="718"/>
                  </a:lnTo>
                  <a:lnTo>
                    <a:pt x="1789" y="711"/>
                  </a:lnTo>
                  <a:lnTo>
                    <a:pt x="1796" y="727"/>
                  </a:lnTo>
                  <a:lnTo>
                    <a:pt x="1806" y="727"/>
                  </a:lnTo>
                  <a:lnTo>
                    <a:pt x="1810" y="737"/>
                  </a:lnTo>
                  <a:lnTo>
                    <a:pt x="1817" y="755"/>
                  </a:lnTo>
                  <a:lnTo>
                    <a:pt x="1809" y="764"/>
                  </a:lnTo>
                  <a:lnTo>
                    <a:pt x="1801" y="761"/>
                  </a:lnTo>
                  <a:lnTo>
                    <a:pt x="1791" y="768"/>
                  </a:lnTo>
                  <a:lnTo>
                    <a:pt x="1788" y="764"/>
                  </a:lnTo>
                  <a:lnTo>
                    <a:pt x="1790" y="774"/>
                  </a:lnTo>
                  <a:lnTo>
                    <a:pt x="1801" y="790"/>
                  </a:lnTo>
                  <a:lnTo>
                    <a:pt x="1812" y="804"/>
                  </a:lnTo>
                  <a:lnTo>
                    <a:pt x="1820" y="808"/>
                  </a:lnTo>
                  <a:lnTo>
                    <a:pt x="1821" y="788"/>
                  </a:lnTo>
                  <a:lnTo>
                    <a:pt x="1826" y="787"/>
                  </a:lnTo>
                  <a:lnTo>
                    <a:pt x="1834" y="793"/>
                  </a:lnTo>
                  <a:lnTo>
                    <a:pt x="1843" y="782"/>
                  </a:lnTo>
                  <a:lnTo>
                    <a:pt x="1852" y="785"/>
                  </a:lnTo>
                  <a:lnTo>
                    <a:pt x="1841" y="765"/>
                  </a:lnTo>
                  <a:lnTo>
                    <a:pt x="1850" y="758"/>
                  </a:lnTo>
                  <a:lnTo>
                    <a:pt x="1849" y="755"/>
                  </a:lnTo>
                  <a:lnTo>
                    <a:pt x="1841" y="755"/>
                  </a:lnTo>
                  <a:lnTo>
                    <a:pt x="1834" y="743"/>
                  </a:lnTo>
                  <a:lnTo>
                    <a:pt x="1831" y="727"/>
                  </a:lnTo>
                  <a:lnTo>
                    <a:pt x="1822" y="716"/>
                  </a:lnTo>
                  <a:lnTo>
                    <a:pt x="1827" y="712"/>
                  </a:lnTo>
                  <a:lnTo>
                    <a:pt x="1827" y="695"/>
                  </a:lnTo>
                  <a:lnTo>
                    <a:pt x="1822" y="690"/>
                  </a:lnTo>
                  <a:lnTo>
                    <a:pt x="1822" y="683"/>
                  </a:lnTo>
                  <a:lnTo>
                    <a:pt x="1809" y="675"/>
                  </a:lnTo>
                  <a:lnTo>
                    <a:pt x="1804" y="667"/>
                  </a:lnTo>
                  <a:lnTo>
                    <a:pt x="1812" y="650"/>
                  </a:lnTo>
                  <a:lnTo>
                    <a:pt x="1818" y="651"/>
                  </a:lnTo>
                  <a:lnTo>
                    <a:pt x="1821" y="644"/>
                  </a:lnTo>
                  <a:lnTo>
                    <a:pt x="1827" y="640"/>
                  </a:lnTo>
                  <a:lnTo>
                    <a:pt x="1820" y="637"/>
                  </a:lnTo>
                  <a:lnTo>
                    <a:pt x="1826" y="623"/>
                  </a:lnTo>
                  <a:lnTo>
                    <a:pt x="1839" y="623"/>
                  </a:lnTo>
                  <a:lnTo>
                    <a:pt x="1852" y="614"/>
                  </a:lnTo>
                  <a:lnTo>
                    <a:pt x="1853" y="609"/>
                  </a:lnTo>
                  <a:lnTo>
                    <a:pt x="1853" y="615"/>
                  </a:lnTo>
                  <a:lnTo>
                    <a:pt x="1876" y="613"/>
                  </a:lnTo>
                  <a:lnTo>
                    <a:pt x="1875" y="601"/>
                  </a:lnTo>
                  <a:lnTo>
                    <a:pt x="1884" y="597"/>
                  </a:lnTo>
                  <a:lnTo>
                    <a:pt x="1895" y="599"/>
                  </a:lnTo>
                  <a:lnTo>
                    <a:pt x="1893" y="582"/>
                  </a:lnTo>
                  <a:lnTo>
                    <a:pt x="1897" y="578"/>
                  </a:lnTo>
                  <a:lnTo>
                    <a:pt x="1901" y="591"/>
                  </a:lnTo>
                  <a:lnTo>
                    <a:pt x="1907" y="575"/>
                  </a:lnTo>
                  <a:lnTo>
                    <a:pt x="1912" y="569"/>
                  </a:lnTo>
                  <a:lnTo>
                    <a:pt x="1909" y="559"/>
                  </a:lnTo>
                  <a:lnTo>
                    <a:pt x="1924" y="553"/>
                  </a:lnTo>
                  <a:lnTo>
                    <a:pt x="1918" y="550"/>
                  </a:lnTo>
                  <a:lnTo>
                    <a:pt x="1925" y="542"/>
                  </a:lnTo>
                  <a:lnTo>
                    <a:pt x="1925" y="533"/>
                  </a:lnTo>
                  <a:lnTo>
                    <a:pt x="1918" y="537"/>
                  </a:lnTo>
                  <a:lnTo>
                    <a:pt x="1916" y="533"/>
                  </a:lnTo>
                  <a:lnTo>
                    <a:pt x="1884" y="545"/>
                  </a:lnTo>
                  <a:lnTo>
                    <a:pt x="1891" y="555"/>
                  </a:lnTo>
                  <a:lnTo>
                    <a:pt x="1875" y="558"/>
                  </a:lnTo>
                  <a:lnTo>
                    <a:pt x="1882" y="575"/>
                  </a:lnTo>
                  <a:lnTo>
                    <a:pt x="1884" y="566"/>
                  </a:lnTo>
                  <a:lnTo>
                    <a:pt x="1884" y="585"/>
                  </a:lnTo>
                  <a:lnTo>
                    <a:pt x="1881" y="590"/>
                  </a:lnTo>
                  <a:lnTo>
                    <a:pt x="1877" y="583"/>
                  </a:lnTo>
                  <a:lnTo>
                    <a:pt x="1880" y="578"/>
                  </a:lnTo>
                  <a:lnTo>
                    <a:pt x="1875" y="581"/>
                  </a:lnTo>
                  <a:lnTo>
                    <a:pt x="1874" y="575"/>
                  </a:lnTo>
                  <a:lnTo>
                    <a:pt x="1863" y="575"/>
                  </a:lnTo>
                  <a:lnTo>
                    <a:pt x="1858" y="577"/>
                  </a:lnTo>
                  <a:lnTo>
                    <a:pt x="1852" y="588"/>
                  </a:lnTo>
                  <a:lnTo>
                    <a:pt x="1849" y="582"/>
                  </a:lnTo>
                  <a:lnTo>
                    <a:pt x="1834" y="581"/>
                  </a:lnTo>
                  <a:lnTo>
                    <a:pt x="1832" y="576"/>
                  </a:lnTo>
                  <a:lnTo>
                    <a:pt x="1818" y="581"/>
                  </a:lnTo>
                  <a:lnTo>
                    <a:pt x="1812" y="587"/>
                  </a:lnTo>
                  <a:lnTo>
                    <a:pt x="1815" y="594"/>
                  </a:lnTo>
                  <a:lnTo>
                    <a:pt x="1822" y="596"/>
                  </a:lnTo>
                  <a:lnTo>
                    <a:pt x="1822" y="601"/>
                  </a:lnTo>
                  <a:lnTo>
                    <a:pt x="1827" y="603"/>
                  </a:lnTo>
                  <a:lnTo>
                    <a:pt x="1817" y="605"/>
                  </a:lnTo>
                  <a:lnTo>
                    <a:pt x="1809" y="612"/>
                  </a:lnTo>
                  <a:lnTo>
                    <a:pt x="1804" y="609"/>
                  </a:lnTo>
                  <a:lnTo>
                    <a:pt x="1810" y="605"/>
                  </a:lnTo>
                  <a:lnTo>
                    <a:pt x="1791" y="608"/>
                  </a:lnTo>
                  <a:lnTo>
                    <a:pt x="1791" y="602"/>
                  </a:lnTo>
                  <a:lnTo>
                    <a:pt x="1783" y="605"/>
                  </a:lnTo>
                  <a:lnTo>
                    <a:pt x="1785" y="597"/>
                  </a:lnTo>
                  <a:lnTo>
                    <a:pt x="1777" y="597"/>
                  </a:lnTo>
                  <a:lnTo>
                    <a:pt x="1779" y="590"/>
                  </a:lnTo>
                  <a:lnTo>
                    <a:pt x="1766" y="594"/>
                  </a:lnTo>
                  <a:lnTo>
                    <a:pt x="1763" y="590"/>
                  </a:lnTo>
                  <a:lnTo>
                    <a:pt x="1764" y="578"/>
                  </a:lnTo>
                  <a:lnTo>
                    <a:pt x="1776" y="564"/>
                  </a:lnTo>
                  <a:lnTo>
                    <a:pt x="1776" y="558"/>
                  </a:lnTo>
                  <a:lnTo>
                    <a:pt x="1783" y="542"/>
                  </a:lnTo>
                  <a:lnTo>
                    <a:pt x="1790" y="537"/>
                  </a:lnTo>
                  <a:lnTo>
                    <a:pt x="1822" y="533"/>
                  </a:lnTo>
                  <a:lnTo>
                    <a:pt x="1846" y="521"/>
                  </a:lnTo>
                  <a:lnTo>
                    <a:pt x="1861" y="516"/>
                  </a:lnTo>
                  <a:lnTo>
                    <a:pt x="1868" y="506"/>
                  </a:lnTo>
                  <a:lnTo>
                    <a:pt x="1882" y="501"/>
                  </a:lnTo>
                  <a:lnTo>
                    <a:pt x="1884" y="492"/>
                  </a:lnTo>
                  <a:lnTo>
                    <a:pt x="1897" y="496"/>
                  </a:lnTo>
                  <a:lnTo>
                    <a:pt x="1907" y="486"/>
                  </a:lnTo>
                  <a:lnTo>
                    <a:pt x="1916" y="492"/>
                  </a:lnTo>
                  <a:lnTo>
                    <a:pt x="1919" y="497"/>
                  </a:lnTo>
                  <a:lnTo>
                    <a:pt x="1927" y="499"/>
                  </a:lnTo>
                  <a:lnTo>
                    <a:pt x="1929" y="513"/>
                  </a:lnTo>
                  <a:lnTo>
                    <a:pt x="1944" y="522"/>
                  </a:lnTo>
                  <a:lnTo>
                    <a:pt x="1936" y="528"/>
                  </a:lnTo>
                  <a:lnTo>
                    <a:pt x="1944" y="537"/>
                  </a:lnTo>
                  <a:lnTo>
                    <a:pt x="1945" y="547"/>
                  </a:lnTo>
                  <a:lnTo>
                    <a:pt x="1954" y="551"/>
                  </a:lnTo>
                  <a:lnTo>
                    <a:pt x="1954" y="558"/>
                  </a:lnTo>
                  <a:lnTo>
                    <a:pt x="1945" y="558"/>
                  </a:lnTo>
                  <a:lnTo>
                    <a:pt x="1939" y="560"/>
                  </a:lnTo>
                  <a:lnTo>
                    <a:pt x="1939" y="565"/>
                  </a:lnTo>
                  <a:lnTo>
                    <a:pt x="1945" y="564"/>
                  </a:lnTo>
                  <a:lnTo>
                    <a:pt x="1954" y="575"/>
                  </a:lnTo>
                  <a:lnTo>
                    <a:pt x="1960" y="577"/>
                  </a:lnTo>
                  <a:lnTo>
                    <a:pt x="1962" y="582"/>
                  </a:lnTo>
                  <a:lnTo>
                    <a:pt x="1971" y="593"/>
                  </a:lnTo>
                  <a:lnTo>
                    <a:pt x="1989" y="597"/>
                  </a:lnTo>
                  <a:lnTo>
                    <a:pt x="1988" y="599"/>
                  </a:lnTo>
                  <a:lnTo>
                    <a:pt x="1989" y="608"/>
                  </a:lnTo>
                  <a:lnTo>
                    <a:pt x="1989" y="618"/>
                  </a:lnTo>
                  <a:lnTo>
                    <a:pt x="1999" y="625"/>
                  </a:lnTo>
                  <a:lnTo>
                    <a:pt x="2006" y="624"/>
                  </a:lnTo>
                  <a:lnTo>
                    <a:pt x="2020" y="630"/>
                  </a:lnTo>
                  <a:lnTo>
                    <a:pt x="2030" y="624"/>
                  </a:lnTo>
                  <a:lnTo>
                    <a:pt x="2038" y="628"/>
                  </a:lnTo>
                  <a:lnTo>
                    <a:pt x="2038" y="619"/>
                  </a:lnTo>
                  <a:lnTo>
                    <a:pt x="2046" y="624"/>
                  </a:lnTo>
                  <a:lnTo>
                    <a:pt x="2051" y="615"/>
                  </a:lnTo>
                  <a:lnTo>
                    <a:pt x="2051" y="605"/>
                  </a:lnTo>
                  <a:lnTo>
                    <a:pt x="2068" y="613"/>
                  </a:lnTo>
                  <a:lnTo>
                    <a:pt x="2068" y="630"/>
                  </a:lnTo>
                  <a:lnTo>
                    <a:pt x="2083" y="645"/>
                  </a:lnTo>
                  <a:lnTo>
                    <a:pt x="2090" y="650"/>
                  </a:lnTo>
                  <a:lnTo>
                    <a:pt x="2099" y="667"/>
                  </a:lnTo>
                  <a:lnTo>
                    <a:pt x="2106" y="667"/>
                  </a:lnTo>
                  <a:lnTo>
                    <a:pt x="2121" y="678"/>
                  </a:lnTo>
                  <a:lnTo>
                    <a:pt x="2129" y="677"/>
                  </a:lnTo>
                  <a:lnTo>
                    <a:pt x="2129" y="668"/>
                  </a:lnTo>
                  <a:lnTo>
                    <a:pt x="2137" y="669"/>
                  </a:lnTo>
                  <a:lnTo>
                    <a:pt x="2139" y="667"/>
                  </a:lnTo>
                  <a:lnTo>
                    <a:pt x="2148" y="673"/>
                  </a:lnTo>
                  <a:lnTo>
                    <a:pt x="2150" y="669"/>
                  </a:lnTo>
                  <a:lnTo>
                    <a:pt x="2164" y="677"/>
                  </a:lnTo>
                  <a:lnTo>
                    <a:pt x="2182" y="667"/>
                  </a:lnTo>
                  <a:lnTo>
                    <a:pt x="2204" y="673"/>
                  </a:lnTo>
                  <a:lnTo>
                    <a:pt x="2221" y="667"/>
                  </a:lnTo>
                  <a:lnTo>
                    <a:pt x="2230" y="655"/>
                  </a:lnTo>
                  <a:lnTo>
                    <a:pt x="2267" y="660"/>
                  </a:lnTo>
                  <a:lnTo>
                    <a:pt x="2275" y="657"/>
                  </a:lnTo>
                  <a:lnTo>
                    <a:pt x="2290" y="671"/>
                  </a:lnTo>
                  <a:lnTo>
                    <a:pt x="2293" y="668"/>
                  </a:lnTo>
                  <a:lnTo>
                    <a:pt x="2300" y="667"/>
                  </a:lnTo>
                  <a:lnTo>
                    <a:pt x="2300" y="673"/>
                  </a:lnTo>
                  <a:lnTo>
                    <a:pt x="2322" y="667"/>
                  </a:lnTo>
                  <a:lnTo>
                    <a:pt x="2337" y="667"/>
                  </a:lnTo>
                  <a:lnTo>
                    <a:pt x="2328" y="655"/>
                  </a:lnTo>
                  <a:lnTo>
                    <a:pt x="2328" y="650"/>
                  </a:lnTo>
                  <a:lnTo>
                    <a:pt x="2321" y="640"/>
                  </a:lnTo>
                  <a:lnTo>
                    <a:pt x="2317" y="630"/>
                  </a:lnTo>
                  <a:lnTo>
                    <a:pt x="2322" y="623"/>
                  </a:lnTo>
                  <a:lnTo>
                    <a:pt x="2328" y="623"/>
                  </a:lnTo>
                  <a:lnTo>
                    <a:pt x="2331" y="625"/>
                  </a:lnTo>
                  <a:lnTo>
                    <a:pt x="2336" y="636"/>
                  </a:lnTo>
                  <a:lnTo>
                    <a:pt x="2342" y="641"/>
                  </a:lnTo>
                  <a:lnTo>
                    <a:pt x="2342" y="655"/>
                  </a:lnTo>
                  <a:lnTo>
                    <a:pt x="2349" y="667"/>
                  </a:lnTo>
                  <a:lnTo>
                    <a:pt x="2359" y="669"/>
                  </a:lnTo>
                  <a:lnTo>
                    <a:pt x="2364" y="678"/>
                  </a:lnTo>
                  <a:lnTo>
                    <a:pt x="2377" y="683"/>
                  </a:lnTo>
                  <a:lnTo>
                    <a:pt x="2384" y="689"/>
                  </a:lnTo>
                  <a:lnTo>
                    <a:pt x="2396" y="688"/>
                  </a:lnTo>
                  <a:lnTo>
                    <a:pt x="2404" y="677"/>
                  </a:lnTo>
                  <a:lnTo>
                    <a:pt x="2403" y="641"/>
                  </a:lnTo>
                  <a:lnTo>
                    <a:pt x="2398" y="641"/>
                  </a:lnTo>
                  <a:lnTo>
                    <a:pt x="2397" y="650"/>
                  </a:lnTo>
                  <a:lnTo>
                    <a:pt x="2390" y="650"/>
                  </a:lnTo>
                  <a:lnTo>
                    <a:pt x="2390" y="641"/>
                  </a:lnTo>
                  <a:lnTo>
                    <a:pt x="2385" y="636"/>
                  </a:lnTo>
                  <a:lnTo>
                    <a:pt x="2364" y="637"/>
                  </a:lnTo>
                  <a:lnTo>
                    <a:pt x="2359" y="646"/>
                  </a:lnTo>
                  <a:lnTo>
                    <a:pt x="2360" y="650"/>
                  </a:lnTo>
                  <a:lnTo>
                    <a:pt x="2361" y="658"/>
                  </a:lnTo>
                  <a:lnTo>
                    <a:pt x="2354" y="656"/>
                  </a:lnTo>
                  <a:lnTo>
                    <a:pt x="2348" y="636"/>
                  </a:lnTo>
                  <a:lnTo>
                    <a:pt x="2339" y="624"/>
                  </a:lnTo>
                  <a:lnTo>
                    <a:pt x="2334" y="614"/>
                  </a:lnTo>
                  <a:lnTo>
                    <a:pt x="2342" y="619"/>
                  </a:lnTo>
                  <a:lnTo>
                    <a:pt x="2342" y="605"/>
                  </a:lnTo>
                  <a:lnTo>
                    <a:pt x="2331" y="596"/>
                  </a:lnTo>
                  <a:lnTo>
                    <a:pt x="2331" y="590"/>
                  </a:lnTo>
                  <a:lnTo>
                    <a:pt x="2321" y="575"/>
                  </a:lnTo>
                  <a:lnTo>
                    <a:pt x="2328" y="575"/>
                  </a:lnTo>
                  <a:lnTo>
                    <a:pt x="2334" y="583"/>
                  </a:lnTo>
                  <a:lnTo>
                    <a:pt x="2339" y="578"/>
                  </a:lnTo>
                  <a:lnTo>
                    <a:pt x="2339" y="575"/>
                  </a:lnTo>
                  <a:lnTo>
                    <a:pt x="2349" y="575"/>
                  </a:lnTo>
                  <a:lnTo>
                    <a:pt x="2353" y="581"/>
                  </a:lnTo>
                  <a:lnTo>
                    <a:pt x="2374" y="577"/>
                  </a:lnTo>
                  <a:lnTo>
                    <a:pt x="2374" y="575"/>
                  </a:lnTo>
                  <a:lnTo>
                    <a:pt x="2358" y="554"/>
                  </a:lnTo>
                  <a:lnTo>
                    <a:pt x="2365" y="551"/>
                  </a:lnTo>
                  <a:lnTo>
                    <a:pt x="2377" y="554"/>
                  </a:lnTo>
                  <a:lnTo>
                    <a:pt x="2379" y="562"/>
                  </a:lnTo>
                  <a:lnTo>
                    <a:pt x="2390" y="575"/>
                  </a:lnTo>
                  <a:lnTo>
                    <a:pt x="2385" y="559"/>
                  </a:lnTo>
                  <a:lnTo>
                    <a:pt x="2398" y="560"/>
                  </a:lnTo>
                  <a:lnTo>
                    <a:pt x="2404" y="575"/>
                  </a:lnTo>
                  <a:lnTo>
                    <a:pt x="2420" y="582"/>
                  </a:lnTo>
                  <a:lnTo>
                    <a:pt x="2414" y="590"/>
                  </a:lnTo>
                  <a:lnTo>
                    <a:pt x="2422" y="594"/>
                  </a:lnTo>
                  <a:lnTo>
                    <a:pt x="2439" y="587"/>
                  </a:lnTo>
                  <a:lnTo>
                    <a:pt x="2439" y="594"/>
                  </a:lnTo>
                  <a:lnTo>
                    <a:pt x="2434" y="605"/>
                  </a:lnTo>
                  <a:lnTo>
                    <a:pt x="2433" y="615"/>
                  </a:lnTo>
                  <a:lnTo>
                    <a:pt x="2427" y="623"/>
                  </a:lnTo>
                  <a:lnTo>
                    <a:pt x="2431" y="628"/>
                  </a:lnTo>
                  <a:lnTo>
                    <a:pt x="2439" y="624"/>
                  </a:lnTo>
                  <a:lnTo>
                    <a:pt x="2443" y="631"/>
                  </a:lnTo>
                  <a:lnTo>
                    <a:pt x="2443" y="612"/>
                  </a:lnTo>
                  <a:lnTo>
                    <a:pt x="2466" y="596"/>
                  </a:lnTo>
                  <a:lnTo>
                    <a:pt x="2467" y="597"/>
                  </a:lnTo>
                  <a:lnTo>
                    <a:pt x="2466" y="607"/>
                  </a:lnTo>
                  <a:lnTo>
                    <a:pt x="2467" y="619"/>
                  </a:lnTo>
                  <a:lnTo>
                    <a:pt x="2466" y="636"/>
                  </a:lnTo>
                  <a:lnTo>
                    <a:pt x="2460" y="650"/>
                  </a:lnTo>
                  <a:lnTo>
                    <a:pt x="2459" y="668"/>
                  </a:lnTo>
                  <a:lnTo>
                    <a:pt x="2466" y="683"/>
                  </a:lnTo>
                  <a:lnTo>
                    <a:pt x="2446" y="695"/>
                  </a:lnTo>
                  <a:lnTo>
                    <a:pt x="2451" y="712"/>
                  </a:lnTo>
                  <a:lnTo>
                    <a:pt x="2466" y="711"/>
                  </a:lnTo>
                  <a:lnTo>
                    <a:pt x="2466" y="736"/>
                  </a:lnTo>
                  <a:lnTo>
                    <a:pt x="2482" y="720"/>
                  </a:lnTo>
                  <a:lnTo>
                    <a:pt x="2486" y="727"/>
                  </a:lnTo>
                  <a:lnTo>
                    <a:pt x="2495" y="718"/>
                  </a:lnTo>
                  <a:lnTo>
                    <a:pt x="2495" y="727"/>
                  </a:lnTo>
                  <a:lnTo>
                    <a:pt x="2489" y="733"/>
                  </a:lnTo>
                  <a:lnTo>
                    <a:pt x="2494" y="743"/>
                  </a:lnTo>
                  <a:lnTo>
                    <a:pt x="2504" y="744"/>
                  </a:lnTo>
                  <a:lnTo>
                    <a:pt x="2509" y="727"/>
                  </a:lnTo>
                  <a:lnTo>
                    <a:pt x="2504" y="711"/>
                  </a:lnTo>
                  <a:lnTo>
                    <a:pt x="2506" y="695"/>
                  </a:lnTo>
                  <a:lnTo>
                    <a:pt x="2502" y="682"/>
                  </a:lnTo>
                  <a:lnTo>
                    <a:pt x="2488" y="673"/>
                  </a:lnTo>
                  <a:lnTo>
                    <a:pt x="2488" y="667"/>
                  </a:lnTo>
                  <a:lnTo>
                    <a:pt x="2495" y="636"/>
                  </a:lnTo>
                  <a:lnTo>
                    <a:pt x="2492" y="631"/>
                  </a:lnTo>
                  <a:lnTo>
                    <a:pt x="2489" y="620"/>
                  </a:lnTo>
                  <a:lnTo>
                    <a:pt x="2495" y="620"/>
                  </a:lnTo>
                  <a:lnTo>
                    <a:pt x="2500" y="618"/>
                  </a:lnTo>
                  <a:lnTo>
                    <a:pt x="2504" y="620"/>
                  </a:lnTo>
                  <a:lnTo>
                    <a:pt x="2506" y="625"/>
                  </a:lnTo>
                  <a:lnTo>
                    <a:pt x="2510" y="623"/>
                  </a:lnTo>
                  <a:lnTo>
                    <a:pt x="2521" y="621"/>
                  </a:lnTo>
                  <a:lnTo>
                    <a:pt x="2533" y="628"/>
                  </a:lnTo>
                  <a:lnTo>
                    <a:pt x="2540" y="625"/>
                  </a:lnTo>
                  <a:lnTo>
                    <a:pt x="2545" y="613"/>
                  </a:lnTo>
                  <a:lnTo>
                    <a:pt x="2549" y="607"/>
                  </a:lnTo>
                  <a:lnTo>
                    <a:pt x="2563" y="599"/>
                  </a:lnTo>
                  <a:lnTo>
                    <a:pt x="2563" y="590"/>
                  </a:lnTo>
                  <a:lnTo>
                    <a:pt x="2569" y="574"/>
                  </a:lnTo>
                  <a:lnTo>
                    <a:pt x="2595" y="555"/>
                  </a:lnTo>
                  <a:lnTo>
                    <a:pt x="2602" y="544"/>
                  </a:lnTo>
                  <a:lnTo>
                    <a:pt x="2591" y="542"/>
                  </a:lnTo>
                  <a:lnTo>
                    <a:pt x="2594" y="520"/>
                  </a:lnTo>
                  <a:lnTo>
                    <a:pt x="2592" y="506"/>
                  </a:lnTo>
                  <a:lnTo>
                    <a:pt x="2589" y="491"/>
                  </a:lnTo>
                  <a:lnTo>
                    <a:pt x="2576" y="483"/>
                  </a:lnTo>
                  <a:lnTo>
                    <a:pt x="2575" y="491"/>
                  </a:lnTo>
                  <a:lnTo>
                    <a:pt x="2573" y="499"/>
                  </a:lnTo>
                  <a:lnTo>
                    <a:pt x="2572" y="508"/>
                  </a:lnTo>
                  <a:lnTo>
                    <a:pt x="2579" y="505"/>
                  </a:lnTo>
                  <a:lnTo>
                    <a:pt x="2583" y="497"/>
                  </a:lnTo>
                  <a:lnTo>
                    <a:pt x="2570" y="522"/>
                  </a:lnTo>
                  <a:lnTo>
                    <a:pt x="2551" y="528"/>
                  </a:lnTo>
                  <a:lnTo>
                    <a:pt x="2538" y="526"/>
                  </a:lnTo>
                  <a:lnTo>
                    <a:pt x="2542" y="516"/>
                  </a:lnTo>
                  <a:lnTo>
                    <a:pt x="2543" y="494"/>
                  </a:lnTo>
                  <a:lnTo>
                    <a:pt x="2547" y="491"/>
                  </a:lnTo>
                  <a:lnTo>
                    <a:pt x="2554" y="492"/>
                  </a:lnTo>
                  <a:lnTo>
                    <a:pt x="2563" y="472"/>
                  </a:lnTo>
                  <a:lnTo>
                    <a:pt x="2563" y="462"/>
                  </a:lnTo>
                  <a:lnTo>
                    <a:pt x="2557" y="465"/>
                  </a:lnTo>
                  <a:lnTo>
                    <a:pt x="2557" y="463"/>
                  </a:lnTo>
                  <a:lnTo>
                    <a:pt x="2558" y="449"/>
                  </a:lnTo>
                  <a:lnTo>
                    <a:pt x="2567" y="432"/>
                  </a:lnTo>
                  <a:lnTo>
                    <a:pt x="2586" y="425"/>
                  </a:lnTo>
                  <a:lnTo>
                    <a:pt x="2589" y="421"/>
                  </a:lnTo>
                  <a:lnTo>
                    <a:pt x="2581" y="436"/>
                  </a:lnTo>
                  <a:lnTo>
                    <a:pt x="2581" y="451"/>
                  </a:lnTo>
                  <a:lnTo>
                    <a:pt x="2585" y="458"/>
                  </a:lnTo>
                  <a:lnTo>
                    <a:pt x="2595" y="445"/>
                  </a:lnTo>
                  <a:lnTo>
                    <a:pt x="2599" y="427"/>
                  </a:lnTo>
                  <a:lnTo>
                    <a:pt x="2594" y="408"/>
                  </a:lnTo>
                  <a:lnTo>
                    <a:pt x="2583" y="408"/>
                  </a:lnTo>
                  <a:lnTo>
                    <a:pt x="2569" y="420"/>
                  </a:lnTo>
                  <a:lnTo>
                    <a:pt x="2556" y="418"/>
                  </a:lnTo>
                  <a:lnTo>
                    <a:pt x="2542" y="391"/>
                  </a:lnTo>
                  <a:lnTo>
                    <a:pt x="2536" y="386"/>
                  </a:lnTo>
                  <a:lnTo>
                    <a:pt x="2537" y="394"/>
                  </a:lnTo>
                  <a:lnTo>
                    <a:pt x="2532" y="399"/>
                  </a:lnTo>
                  <a:lnTo>
                    <a:pt x="2524" y="392"/>
                  </a:lnTo>
                  <a:lnTo>
                    <a:pt x="2524" y="387"/>
                  </a:lnTo>
                  <a:lnTo>
                    <a:pt x="2508" y="379"/>
                  </a:lnTo>
                  <a:lnTo>
                    <a:pt x="2505" y="372"/>
                  </a:lnTo>
                  <a:lnTo>
                    <a:pt x="2505" y="367"/>
                  </a:lnTo>
                  <a:lnTo>
                    <a:pt x="2479" y="370"/>
                  </a:lnTo>
                  <a:lnTo>
                    <a:pt x="2465" y="360"/>
                  </a:lnTo>
                  <a:lnTo>
                    <a:pt x="2461" y="352"/>
                  </a:lnTo>
                  <a:lnTo>
                    <a:pt x="2465" y="345"/>
                  </a:lnTo>
                  <a:lnTo>
                    <a:pt x="2447" y="336"/>
                  </a:lnTo>
                  <a:lnTo>
                    <a:pt x="2445" y="328"/>
                  </a:lnTo>
                  <a:lnTo>
                    <a:pt x="2436" y="318"/>
                  </a:lnTo>
                  <a:lnTo>
                    <a:pt x="2434" y="290"/>
                  </a:lnTo>
                  <a:lnTo>
                    <a:pt x="2434" y="275"/>
                  </a:lnTo>
                  <a:lnTo>
                    <a:pt x="2435" y="266"/>
                  </a:lnTo>
                  <a:lnTo>
                    <a:pt x="2441" y="262"/>
                  </a:lnTo>
                  <a:lnTo>
                    <a:pt x="2445" y="262"/>
                  </a:lnTo>
                  <a:lnTo>
                    <a:pt x="2456" y="236"/>
                  </a:lnTo>
                  <a:lnTo>
                    <a:pt x="2459" y="236"/>
                  </a:lnTo>
                  <a:lnTo>
                    <a:pt x="2461" y="242"/>
                  </a:lnTo>
                  <a:lnTo>
                    <a:pt x="2465" y="237"/>
                  </a:lnTo>
                  <a:lnTo>
                    <a:pt x="2466" y="222"/>
                  </a:lnTo>
                  <a:lnTo>
                    <a:pt x="2461" y="227"/>
                  </a:lnTo>
                  <a:lnTo>
                    <a:pt x="2452" y="204"/>
                  </a:lnTo>
                  <a:lnTo>
                    <a:pt x="2444" y="194"/>
                  </a:lnTo>
                  <a:lnTo>
                    <a:pt x="2444" y="184"/>
                  </a:lnTo>
                  <a:lnTo>
                    <a:pt x="2445" y="171"/>
                  </a:lnTo>
                  <a:lnTo>
                    <a:pt x="2452" y="156"/>
                  </a:lnTo>
                  <a:lnTo>
                    <a:pt x="2449" y="156"/>
                  </a:lnTo>
                  <a:lnTo>
                    <a:pt x="2450" y="145"/>
                  </a:lnTo>
                  <a:lnTo>
                    <a:pt x="2451" y="137"/>
                  </a:lnTo>
                  <a:lnTo>
                    <a:pt x="2451" y="122"/>
                  </a:lnTo>
                  <a:lnTo>
                    <a:pt x="2455" y="117"/>
                  </a:lnTo>
                  <a:lnTo>
                    <a:pt x="2460" y="118"/>
                  </a:lnTo>
                  <a:lnTo>
                    <a:pt x="2461" y="114"/>
                  </a:lnTo>
                  <a:lnTo>
                    <a:pt x="2462" y="106"/>
                  </a:lnTo>
                  <a:lnTo>
                    <a:pt x="2470" y="101"/>
                  </a:lnTo>
                  <a:lnTo>
                    <a:pt x="2488" y="124"/>
                  </a:lnTo>
                  <a:lnTo>
                    <a:pt x="2492" y="123"/>
                  </a:lnTo>
                  <a:lnTo>
                    <a:pt x="2495" y="107"/>
                  </a:lnTo>
                  <a:lnTo>
                    <a:pt x="2493" y="86"/>
                  </a:lnTo>
                  <a:lnTo>
                    <a:pt x="2487" y="85"/>
                  </a:lnTo>
                  <a:lnTo>
                    <a:pt x="2481" y="79"/>
                  </a:lnTo>
                  <a:lnTo>
                    <a:pt x="2479" y="67"/>
                  </a:lnTo>
                  <a:lnTo>
                    <a:pt x="2488" y="52"/>
                  </a:lnTo>
                  <a:lnTo>
                    <a:pt x="2502" y="36"/>
                  </a:lnTo>
                  <a:lnTo>
                    <a:pt x="2505" y="26"/>
                  </a:lnTo>
                  <a:lnTo>
                    <a:pt x="2506" y="16"/>
                  </a:lnTo>
                  <a:lnTo>
                    <a:pt x="2513" y="2"/>
                  </a:lnTo>
                  <a:lnTo>
                    <a:pt x="2522" y="0"/>
                  </a:lnTo>
                  <a:lnTo>
                    <a:pt x="2531" y="2"/>
                  </a:lnTo>
                  <a:lnTo>
                    <a:pt x="2541" y="0"/>
                  </a:lnTo>
                  <a:lnTo>
                    <a:pt x="2551" y="10"/>
                  </a:lnTo>
                  <a:lnTo>
                    <a:pt x="2549" y="18"/>
                  </a:lnTo>
                  <a:lnTo>
                    <a:pt x="2546" y="22"/>
                  </a:lnTo>
                  <a:lnTo>
                    <a:pt x="2545" y="32"/>
                  </a:lnTo>
                  <a:lnTo>
                    <a:pt x="2546" y="38"/>
                  </a:lnTo>
                  <a:lnTo>
                    <a:pt x="2554" y="32"/>
                  </a:lnTo>
                  <a:lnTo>
                    <a:pt x="2554" y="49"/>
                  </a:lnTo>
                  <a:lnTo>
                    <a:pt x="2564" y="40"/>
                  </a:lnTo>
                  <a:lnTo>
                    <a:pt x="2567" y="32"/>
                  </a:lnTo>
                  <a:lnTo>
                    <a:pt x="2576" y="44"/>
                  </a:lnTo>
                  <a:lnTo>
                    <a:pt x="2594" y="37"/>
                  </a:lnTo>
                  <a:lnTo>
                    <a:pt x="2594" y="47"/>
                  </a:lnTo>
                  <a:lnTo>
                    <a:pt x="2590" y="63"/>
                  </a:lnTo>
                  <a:lnTo>
                    <a:pt x="2595" y="75"/>
                  </a:lnTo>
                  <a:lnTo>
                    <a:pt x="2605" y="76"/>
                  </a:lnTo>
                  <a:lnTo>
                    <a:pt x="2632" y="115"/>
                  </a:lnTo>
                  <a:lnTo>
                    <a:pt x="2637" y="147"/>
                  </a:lnTo>
                  <a:lnTo>
                    <a:pt x="2638" y="167"/>
                  </a:lnTo>
                  <a:lnTo>
                    <a:pt x="2637" y="190"/>
                  </a:lnTo>
                  <a:lnTo>
                    <a:pt x="2633" y="189"/>
                  </a:lnTo>
                  <a:lnTo>
                    <a:pt x="2634" y="198"/>
                  </a:lnTo>
                  <a:lnTo>
                    <a:pt x="2645" y="201"/>
                  </a:lnTo>
                  <a:lnTo>
                    <a:pt x="2648" y="221"/>
                  </a:lnTo>
                  <a:lnTo>
                    <a:pt x="2662" y="220"/>
                  </a:lnTo>
                  <a:lnTo>
                    <a:pt x="2671" y="230"/>
                  </a:lnTo>
                  <a:lnTo>
                    <a:pt x="2671" y="244"/>
                  </a:lnTo>
                  <a:lnTo>
                    <a:pt x="2672" y="251"/>
                  </a:lnTo>
                  <a:lnTo>
                    <a:pt x="2681" y="264"/>
                  </a:lnTo>
                  <a:lnTo>
                    <a:pt x="2683" y="274"/>
                  </a:lnTo>
                  <a:lnTo>
                    <a:pt x="2685" y="284"/>
                  </a:lnTo>
                  <a:lnTo>
                    <a:pt x="2688" y="284"/>
                  </a:lnTo>
                  <a:lnTo>
                    <a:pt x="2692" y="279"/>
                  </a:lnTo>
                  <a:lnTo>
                    <a:pt x="2693" y="274"/>
                  </a:lnTo>
                  <a:lnTo>
                    <a:pt x="2701" y="280"/>
                  </a:lnTo>
                  <a:lnTo>
                    <a:pt x="2703" y="297"/>
                  </a:lnTo>
                  <a:lnTo>
                    <a:pt x="2709" y="301"/>
                  </a:lnTo>
                  <a:lnTo>
                    <a:pt x="2713" y="308"/>
                  </a:lnTo>
                  <a:lnTo>
                    <a:pt x="2694" y="312"/>
                  </a:lnTo>
                  <a:lnTo>
                    <a:pt x="2671" y="301"/>
                  </a:lnTo>
                  <a:lnTo>
                    <a:pt x="2664" y="302"/>
                  </a:lnTo>
                  <a:lnTo>
                    <a:pt x="2665" y="306"/>
                  </a:lnTo>
                  <a:lnTo>
                    <a:pt x="2665" y="312"/>
                  </a:lnTo>
                  <a:lnTo>
                    <a:pt x="2661" y="316"/>
                  </a:lnTo>
                  <a:lnTo>
                    <a:pt x="2661" y="318"/>
                  </a:lnTo>
                  <a:lnTo>
                    <a:pt x="2680" y="321"/>
                  </a:lnTo>
                  <a:lnTo>
                    <a:pt x="2688" y="334"/>
                  </a:lnTo>
                  <a:lnTo>
                    <a:pt x="2683" y="343"/>
                  </a:lnTo>
                  <a:lnTo>
                    <a:pt x="2676" y="352"/>
                  </a:lnTo>
                  <a:lnTo>
                    <a:pt x="2670" y="352"/>
                  </a:lnTo>
                  <a:lnTo>
                    <a:pt x="2664" y="357"/>
                  </a:lnTo>
                  <a:lnTo>
                    <a:pt x="2658" y="357"/>
                  </a:lnTo>
                  <a:lnTo>
                    <a:pt x="2656" y="364"/>
                  </a:lnTo>
                  <a:lnTo>
                    <a:pt x="2648" y="371"/>
                  </a:lnTo>
                  <a:lnTo>
                    <a:pt x="2650" y="378"/>
                  </a:lnTo>
                  <a:lnTo>
                    <a:pt x="2649" y="381"/>
                  </a:lnTo>
                  <a:lnTo>
                    <a:pt x="2669" y="381"/>
                  </a:lnTo>
                  <a:lnTo>
                    <a:pt x="2673" y="388"/>
                  </a:lnTo>
                  <a:lnTo>
                    <a:pt x="2678" y="402"/>
                  </a:lnTo>
                  <a:lnTo>
                    <a:pt x="2692" y="408"/>
                  </a:lnTo>
                  <a:lnTo>
                    <a:pt x="2705" y="405"/>
                  </a:lnTo>
                  <a:lnTo>
                    <a:pt x="2715" y="391"/>
                  </a:lnTo>
                  <a:lnTo>
                    <a:pt x="2723" y="389"/>
                  </a:lnTo>
                  <a:lnTo>
                    <a:pt x="2724" y="395"/>
                  </a:lnTo>
                  <a:lnTo>
                    <a:pt x="2718" y="404"/>
                  </a:lnTo>
                  <a:lnTo>
                    <a:pt x="2725" y="402"/>
                  </a:lnTo>
                  <a:lnTo>
                    <a:pt x="2731" y="413"/>
                  </a:lnTo>
                  <a:lnTo>
                    <a:pt x="2735" y="409"/>
                  </a:lnTo>
                  <a:lnTo>
                    <a:pt x="2745" y="415"/>
                  </a:lnTo>
                  <a:lnTo>
                    <a:pt x="2748" y="406"/>
                  </a:lnTo>
                  <a:lnTo>
                    <a:pt x="2751" y="421"/>
                  </a:lnTo>
                  <a:lnTo>
                    <a:pt x="2748" y="432"/>
                  </a:lnTo>
                  <a:lnTo>
                    <a:pt x="2744" y="440"/>
                  </a:lnTo>
                  <a:lnTo>
                    <a:pt x="2735" y="430"/>
                  </a:lnTo>
                  <a:lnTo>
                    <a:pt x="2729" y="434"/>
                  </a:lnTo>
                  <a:lnTo>
                    <a:pt x="2720" y="431"/>
                  </a:lnTo>
                  <a:lnTo>
                    <a:pt x="2745" y="465"/>
                  </a:lnTo>
                  <a:lnTo>
                    <a:pt x="2755" y="469"/>
                  </a:lnTo>
                  <a:lnTo>
                    <a:pt x="2756" y="479"/>
                  </a:lnTo>
                  <a:lnTo>
                    <a:pt x="2764" y="494"/>
                  </a:lnTo>
                  <a:lnTo>
                    <a:pt x="2763" y="499"/>
                  </a:lnTo>
                  <a:lnTo>
                    <a:pt x="2773" y="515"/>
                  </a:lnTo>
                  <a:lnTo>
                    <a:pt x="2768" y="531"/>
                  </a:lnTo>
                  <a:lnTo>
                    <a:pt x="2768" y="549"/>
                  </a:lnTo>
                  <a:lnTo>
                    <a:pt x="2766" y="558"/>
                  </a:lnTo>
                  <a:lnTo>
                    <a:pt x="2771" y="574"/>
                  </a:lnTo>
                  <a:lnTo>
                    <a:pt x="2775" y="581"/>
                  </a:lnTo>
                  <a:lnTo>
                    <a:pt x="2779" y="591"/>
                  </a:lnTo>
                  <a:lnTo>
                    <a:pt x="2787" y="581"/>
                  </a:lnTo>
                  <a:lnTo>
                    <a:pt x="2798" y="559"/>
                  </a:lnTo>
                  <a:lnTo>
                    <a:pt x="2798" y="540"/>
                  </a:lnTo>
                  <a:lnTo>
                    <a:pt x="2799" y="535"/>
                  </a:lnTo>
                  <a:lnTo>
                    <a:pt x="2800" y="532"/>
                  </a:lnTo>
                  <a:lnTo>
                    <a:pt x="2806" y="532"/>
                  </a:lnTo>
                  <a:lnTo>
                    <a:pt x="2807" y="513"/>
                  </a:lnTo>
                  <a:lnTo>
                    <a:pt x="2806" y="495"/>
                  </a:lnTo>
                  <a:lnTo>
                    <a:pt x="2806" y="480"/>
                  </a:lnTo>
                  <a:lnTo>
                    <a:pt x="2818" y="465"/>
                  </a:lnTo>
                  <a:lnTo>
                    <a:pt x="2826" y="447"/>
                  </a:lnTo>
                  <a:lnTo>
                    <a:pt x="2837" y="442"/>
                  </a:lnTo>
                  <a:lnTo>
                    <a:pt x="2850" y="443"/>
                  </a:lnTo>
                  <a:lnTo>
                    <a:pt x="2855" y="462"/>
                  </a:lnTo>
                  <a:lnTo>
                    <a:pt x="2866" y="480"/>
                  </a:lnTo>
                  <a:lnTo>
                    <a:pt x="2896" y="505"/>
                  </a:lnTo>
                  <a:lnTo>
                    <a:pt x="2901" y="517"/>
                  </a:lnTo>
                  <a:lnTo>
                    <a:pt x="2907" y="554"/>
                  </a:lnTo>
                  <a:lnTo>
                    <a:pt x="2913" y="575"/>
                  </a:lnTo>
                  <a:lnTo>
                    <a:pt x="2914" y="592"/>
                  </a:lnTo>
                  <a:lnTo>
                    <a:pt x="2906" y="599"/>
                  </a:lnTo>
                  <a:lnTo>
                    <a:pt x="2897" y="597"/>
                  </a:lnTo>
                  <a:lnTo>
                    <a:pt x="2893" y="592"/>
                  </a:lnTo>
                  <a:lnTo>
                    <a:pt x="2893" y="575"/>
                  </a:lnTo>
                  <a:lnTo>
                    <a:pt x="2884" y="598"/>
                  </a:lnTo>
                  <a:lnTo>
                    <a:pt x="2887" y="615"/>
                  </a:lnTo>
                  <a:lnTo>
                    <a:pt x="2884" y="631"/>
                  </a:lnTo>
                  <a:lnTo>
                    <a:pt x="2884" y="641"/>
                  </a:lnTo>
                  <a:lnTo>
                    <a:pt x="2895" y="663"/>
                  </a:lnTo>
                  <a:lnTo>
                    <a:pt x="2900" y="677"/>
                  </a:lnTo>
                  <a:lnTo>
                    <a:pt x="2908" y="689"/>
                  </a:lnTo>
                  <a:lnTo>
                    <a:pt x="2930" y="732"/>
                  </a:lnTo>
                  <a:lnTo>
                    <a:pt x="2936" y="737"/>
                  </a:lnTo>
                  <a:lnTo>
                    <a:pt x="2944" y="746"/>
                  </a:lnTo>
                  <a:lnTo>
                    <a:pt x="2954" y="741"/>
                  </a:lnTo>
                  <a:lnTo>
                    <a:pt x="2955" y="732"/>
                  </a:lnTo>
                  <a:lnTo>
                    <a:pt x="2957" y="721"/>
                  </a:lnTo>
                  <a:lnTo>
                    <a:pt x="2966" y="716"/>
                  </a:lnTo>
                  <a:lnTo>
                    <a:pt x="2971" y="721"/>
                  </a:lnTo>
                  <a:lnTo>
                    <a:pt x="2974" y="715"/>
                  </a:lnTo>
                  <a:lnTo>
                    <a:pt x="2977" y="720"/>
                  </a:lnTo>
                  <a:lnTo>
                    <a:pt x="2983" y="721"/>
                  </a:lnTo>
                  <a:lnTo>
                    <a:pt x="2987" y="699"/>
                  </a:lnTo>
                  <a:lnTo>
                    <a:pt x="2987" y="679"/>
                  </a:lnTo>
                  <a:lnTo>
                    <a:pt x="2988" y="673"/>
                  </a:lnTo>
                  <a:lnTo>
                    <a:pt x="2997" y="653"/>
                  </a:lnTo>
                  <a:lnTo>
                    <a:pt x="3009" y="640"/>
                  </a:lnTo>
                  <a:lnTo>
                    <a:pt x="3020" y="607"/>
                  </a:lnTo>
                  <a:lnTo>
                    <a:pt x="3021" y="592"/>
                  </a:lnTo>
                  <a:lnTo>
                    <a:pt x="3027" y="586"/>
                  </a:lnTo>
                  <a:lnTo>
                    <a:pt x="3030" y="545"/>
                  </a:lnTo>
                  <a:lnTo>
                    <a:pt x="3029" y="538"/>
                  </a:lnTo>
                  <a:lnTo>
                    <a:pt x="3035" y="531"/>
                  </a:lnTo>
                  <a:lnTo>
                    <a:pt x="3047" y="529"/>
                  </a:lnTo>
                  <a:lnTo>
                    <a:pt x="3049" y="523"/>
                  </a:lnTo>
                  <a:lnTo>
                    <a:pt x="3054" y="524"/>
                  </a:lnTo>
                  <a:lnTo>
                    <a:pt x="3064" y="520"/>
                  </a:lnTo>
                  <a:lnTo>
                    <a:pt x="3076" y="524"/>
                  </a:lnTo>
                  <a:lnTo>
                    <a:pt x="3087" y="522"/>
                  </a:lnTo>
                  <a:lnTo>
                    <a:pt x="3083" y="517"/>
                  </a:lnTo>
                  <a:lnTo>
                    <a:pt x="3069" y="515"/>
                  </a:lnTo>
                  <a:lnTo>
                    <a:pt x="3064" y="507"/>
                  </a:lnTo>
                  <a:lnTo>
                    <a:pt x="3068" y="501"/>
                  </a:lnTo>
                  <a:lnTo>
                    <a:pt x="3065" y="496"/>
                  </a:lnTo>
                  <a:lnTo>
                    <a:pt x="3075" y="496"/>
                  </a:lnTo>
                  <a:lnTo>
                    <a:pt x="3074" y="488"/>
                  </a:lnTo>
                  <a:lnTo>
                    <a:pt x="3079" y="485"/>
                  </a:lnTo>
                  <a:lnTo>
                    <a:pt x="3090" y="489"/>
                  </a:lnTo>
                  <a:lnTo>
                    <a:pt x="3087" y="479"/>
                  </a:lnTo>
                  <a:lnTo>
                    <a:pt x="3080" y="479"/>
                  </a:lnTo>
                  <a:lnTo>
                    <a:pt x="3073" y="469"/>
                  </a:lnTo>
                  <a:lnTo>
                    <a:pt x="3059" y="465"/>
                  </a:lnTo>
                  <a:lnTo>
                    <a:pt x="3052" y="456"/>
                  </a:lnTo>
                  <a:lnTo>
                    <a:pt x="3047" y="442"/>
                  </a:lnTo>
                  <a:lnTo>
                    <a:pt x="3048" y="431"/>
                  </a:lnTo>
                  <a:lnTo>
                    <a:pt x="3049" y="426"/>
                  </a:lnTo>
                  <a:lnTo>
                    <a:pt x="3046" y="410"/>
                  </a:lnTo>
                  <a:lnTo>
                    <a:pt x="3048" y="400"/>
                  </a:lnTo>
                  <a:lnTo>
                    <a:pt x="3044" y="386"/>
                  </a:lnTo>
                  <a:lnTo>
                    <a:pt x="3046" y="381"/>
                  </a:lnTo>
                  <a:lnTo>
                    <a:pt x="3048" y="371"/>
                  </a:lnTo>
                  <a:lnTo>
                    <a:pt x="3048" y="360"/>
                  </a:lnTo>
                  <a:lnTo>
                    <a:pt x="3067" y="365"/>
                  </a:lnTo>
                  <a:lnTo>
                    <a:pt x="3075" y="356"/>
                  </a:lnTo>
                  <a:lnTo>
                    <a:pt x="3097" y="355"/>
                  </a:lnTo>
                  <a:lnTo>
                    <a:pt x="3116" y="360"/>
                  </a:lnTo>
                  <a:lnTo>
                    <a:pt x="3126" y="371"/>
                  </a:lnTo>
                  <a:lnTo>
                    <a:pt x="3150" y="384"/>
                  </a:lnTo>
                  <a:lnTo>
                    <a:pt x="3173" y="381"/>
                  </a:lnTo>
                  <a:lnTo>
                    <a:pt x="3181" y="386"/>
                  </a:lnTo>
                  <a:lnTo>
                    <a:pt x="3192" y="383"/>
                  </a:lnTo>
                  <a:lnTo>
                    <a:pt x="3200" y="378"/>
                  </a:lnTo>
                  <a:lnTo>
                    <a:pt x="3205" y="386"/>
                  </a:lnTo>
                  <a:lnTo>
                    <a:pt x="3205" y="403"/>
                  </a:lnTo>
                  <a:lnTo>
                    <a:pt x="3207" y="411"/>
                  </a:lnTo>
                  <a:lnTo>
                    <a:pt x="3198" y="415"/>
                  </a:lnTo>
                  <a:lnTo>
                    <a:pt x="3205" y="415"/>
                  </a:lnTo>
                  <a:lnTo>
                    <a:pt x="3216" y="431"/>
                  </a:lnTo>
                  <a:lnTo>
                    <a:pt x="3224" y="445"/>
                  </a:lnTo>
                  <a:lnTo>
                    <a:pt x="3220" y="451"/>
                  </a:lnTo>
                  <a:lnTo>
                    <a:pt x="3223" y="453"/>
                  </a:lnTo>
                  <a:lnTo>
                    <a:pt x="3251" y="451"/>
                  </a:lnTo>
                  <a:lnTo>
                    <a:pt x="3259" y="458"/>
                  </a:lnTo>
                  <a:lnTo>
                    <a:pt x="3269" y="461"/>
                  </a:lnTo>
                  <a:lnTo>
                    <a:pt x="3272" y="470"/>
                  </a:lnTo>
                  <a:lnTo>
                    <a:pt x="3262" y="484"/>
                  </a:lnTo>
                  <a:lnTo>
                    <a:pt x="3246" y="496"/>
                  </a:lnTo>
                  <a:lnTo>
                    <a:pt x="3240" y="508"/>
                  </a:lnTo>
                  <a:lnTo>
                    <a:pt x="3272" y="513"/>
                  </a:lnTo>
                  <a:lnTo>
                    <a:pt x="3277" y="526"/>
                  </a:lnTo>
                  <a:lnTo>
                    <a:pt x="3275" y="542"/>
                  </a:lnTo>
                  <a:lnTo>
                    <a:pt x="3271" y="549"/>
                  </a:lnTo>
                  <a:lnTo>
                    <a:pt x="3258" y="558"/>
                  </a:lnTo>
                  <a:lnTo>
                    <a:pt x="3252" y="559"/>
                  </a:lnTo>
                  <a:lnTo>
                    <a:pt x="3246" y="570"/>
                  </a:lnTo>
                  <a:lnTo>
                    <a:pt x="3242" y="577"/>
                  </a:lnTo>
                  <a:lnTo>
                    <a:pt x="3236" y="571"/>
                  </a:lnTo>
                  <a:lnTo>
                    <a:pt x="3232" y="556"/>
                  </a:lnTo>
                  <a:lnTo>
                    <a:pt x="3225" y="559"/>
                  </a:lnTo>
                  <a:lnTo>
                    <a:pt x="3223" y="566"/>
                  </a:lnTo>
                  <a:lnTo>
                    <a:pt x="3208" y="559"/>
                  </a:lnTo>
                  <a:lnTo>
                    <a:pt x="3207" y="569"/>
                  </a:lnTo>
                  <a:lnTo>
                    <a:pt x="3220" y="588"/>
                  </a:lnTo>
                  <a:lnTo>
                    <a:pt x="3215" y="592"/>
                  </a:lnTo>
                  <a:lnTo>
                    <a:pt x="3215" y="596"/>
                  </a:lnTo>
                  <a:lnTo>
                    <a:pt x="3221" y="597"/>
                  </a:lnTo>
                  <a:lnTo>
                    <a:pt x="3221" y="605"/>
                  </a:lnTo>
                  <a:lnTo>
                    <a:pt x="3220" y="613"/>
                  </a:lnTo>
                  <a:lnTo>
                    <a:pt x="3239" y="604"/>
                  </a:lnTo>
                  <a:lnTo>
                    <a:pt x="3232" y="620"/>
                  </a:lnTo>
                  <a:lnTo>
                    <a:pt x="3230" y="637"/>
                  </a:lnTo>
                  <a:lnTo>
                    <a:pt x="3231" y="651"/>
                  </a:lnTo>
                  <a:lnTo>
                    <a:pt x="3257" y="688"/>
                  </a:lnTo>
                  <a:lnTo>
                    <a:pt x="3268" y="699"/>
                  </a:lnTo>
                  <a:lnTo>
                    <a:pt x="3275" y="711"/>
                  </a:lnTo>
                  <a:lnTo>
                    <a:pt x="3275" y="717"/>
                  </a:lnTo>
                  <a:lnTo>
                    <a:pt x="3271" y="723"/>
                  </a:lnTo>
                  <a:lnTo>
                    <a:pt x="3271" y="738"/>
                  </a:lnTo>
                  <a:lnTo>
                    <a:pt x="3274" y="748"/>
                  </a:lnTo>
                  <a:lnTo>
                    <a:pt x="3268" y="755"/>
                  </a:lnTo>
                  <a:lnTo>
                    <a:pt x="3268" y="764"/>
                  </a:lnTo>
                  <a:lnTo>
                    <a:pt x="3255" y="770"/>
                  </a:lnTo>
                  <a:lnTo>
                    <a:pt x="3248" y="776"/>
                  </a:lnTo>
                  <a:lnTo>
                    <a:pt x="3236" y="790"/>
                  </a:lnTo>
                  <a:lnTo>
                    <a:pt x="3235" y="798"/>
                  </a:lnTo>
                  <a:lnTo>
                    <a:pt x="3230" y="807"/>
                  </a:lnTo>
                  <a:lnTo>
                    <a:pt x="3202" y="835"/>
                  </a:lnTo>
                  <a:lnTo>
                    <a:pt x="3183" y="840"/>
                  </a:lnTo>
                  <a:lnTo>
                    <a:pt x="3180" y="851"/>
                  </a:lnTo>
                  <a:lnTo>
                    <a:pt x="3170" y="863"/>
                  </a:lnTo>
                  <a:lnTo>
                    <a:pt x="3162" y="863"/>
                  </a:lnTo>
                  <a:lnTo>
                    <a:pt x="3157" y="859"/>
                  </a:lnTo>
                  <a:lnTo>
                    <a:pt x="3155" y="851"/>
                  </a:lnTo>
                  <a:lnTo>
                    <a:pt x="3134" y="831"/>
                  </a:lnTo>
                  <a:lnTo>
                    <a:pt x="3126" y="819"/>
                  </a:lnTo>
                  <a:lnTo>
                    <a:pt x="3119" y="827"/>
                  </a:lnTo>
                  <a:lnTo>
                    <a:pt x="3121" y="836"/>
                  </a:lnTo>
                  <a:lnTo>
                    <a:pt x="3133" y="855"/>
                  </a:lnTo>
                  <a:lnTo>
                    <a:pt x="3134" y="868"/>
                  </a:lnTo>
                  <a:lnTo>
                    <a:pt x="3140" y="886"/>
                  </a:lnTo>
                  <a:lnTo>
                    <a:pt x="3140" y="892"/>
                  </a:lnTo>
                  <a:lnTo>
                    <a:pt x="3139" y="886"/>
                  </a:lnTo>
                  <a:lnTo>
                    <a:pt x="3128" y="884"/>
                  </a:lnTo>
                  <a:lnTo>
                    <a:pt x="3114" y="870"/>
                  </a:lnTo>
                  <a:lnTo>
                    <a:pt x="3106" y="866"/>
                  </a:lnTo>
                  <a:lnTo>
                    <a:pt x="3103" y="863"/>
                  </a:lnTo>
                  <a:lnTo>
                    <a:pt x="3100" y="863"/>
                  </a:lnTo>
                  <a:lnTo>
                    <a:pt x="3100" y="887"/>
                  </a:lnTo>
                  <a:lnTo>
                    <a:pt x="3084" y="881"/>
                  </a:lnTo>
                  <a:lnTo>
                    <a:pt x="3076" y="882"/>
                  </a:lnTo>
                  <a:lnTo>
                    <a:pt x="3065" y="874"/>
                  </a:lnTo>
                  <a:lnTo>
                    <a:pt x="3063" y="879"/>
                  </a:lnTo>
                  <a:lnTo>
                    <a:pt x="3053" y="836"/>
                  </a:lnTo>
                  <a:lnTo>
                    <a:pt x="3044" y="835"/>
                  </a:lnTo>
                  <a:lnTo>
                    <a:pt x="3026" y="849"/>
                  </a:lnTo>
                  <a:lnTo>
                    <a:pt x="3025" y="846"/>
                  </a:lnTo>
                  <a:lnTo>
                    <a:pt x="3017" y="847"/>
                  </a:lnTo>
                  <a:lnTo>
                    <a:pt x="2990" y="838"/>
                  </a:lnTo>
                  <a:lnTo>
                    <a:pt x="2979" y="847"/>
                  </a:lnTo>
                  <a:lnTo>
                    <a:pt x="2981" y="854"/>
                  </a:lnTo>
                  <a:lnTo>
                    <a:pt x="2977" y="856"/>
                  </a:lnTo>
                  <a:lnTo>
                    <a:pt x="2979" y="865"/>
                  </a:lnTo>
                  <a:lnTo>
                    <a:pt x="3003" y="877"/>
                  </a:lnTo>
                  <a:lnTo>
                    <a:pt x="3011" y="878"/>
                  </a:lnTo>
                  <a:lnTo>
                    <a:pt x="3017" y="887"/>
                  </a:lnTo>
                  <a:lnTo>
                    <a:pt x="3015" y="895"/>
                  </a:lnTo>
                  <a:lnTo>
                    <a:pt x="3015" y="905"/>
                  </a:lnTo>
                  <a:lnTo>
                    <a:pt x="3011" y="909"/>
                  </a:lnTo>
                  <a:lnTo>
                    <a:pt x="3011" y="915"/>
                  </a:lnTo>
                  <a:lnTo>
                    <a:pt x="3009" y="921"/>
                  </a:lnTo>
                  <a:lnTo>
                    <a:pt x="3001" y="927"/>
                  </a:lnTo>
                  <a:lnTo>
                    <a:pt x="2994" y="944"/>
                  </a:lnTo>
                  <a:lnTo>
                    <a:pt x="2988" y="953"/>
                  </a:lnTo>
                  <a:lnTo>
                    <a:pt x="2981" y="960"/>
                  </a:lnTo>
                  <a:lnTo>
                    <a:pt x="2978" y="968"/>
                  </a:lnTo>
                  <a:lnTo>
                    <a:pt x="2967" y="973"/>
                  </a:lnTo>
                  <a:lnTo>
                    <a:pt x="2960" y="991"/>
                  </a:lnTo>
                  <a:lnTo>
                    <a:pt x="2956" y="996"/>
                  </a:lnTo>
                  <a:lnTo>
                    <a:pt x="2946" y="999"/>
                  </a:lnTo>
                  <a:lnTo>
                    <a:pt x="2909" y="1002"/>
                  </a:lnTo>
                  <a:lnTo>
                    <a:pt x="2906" y="994"/>
                  </a:lnTo>
                  <a:lnTo>
                    <a:pt x="2900" y="984"/>
                  </a:lnTo>
                  <a:lnTo>
                    <a:pt x="2869" y="958"/>
                  </a:lnTo>
                  <a:lnTo>
                    <a:pt x="2869" y="956"/>
                  </a:lnTo>
                  <a:lnTo>
                    <a:pt x="2847" y="947"/>
                  </a:lnTo>
                  <a:lnTo>
                    <a:pt x="2826" y="930"/>
                  </a:lnTo>
                  <a:lnTo>
                    <a:pt x="2818" y="929"/>
                  </a:lnTo>
                  <a:lnTo>
                    <a:pt x="2810" y="932"/>
                  </a:lnTo>
                  <a:lnTo>
                    <a:pt x="2794" y="927"/>
                  </a:lnTo>
                  <a:lnTo>
                    <a:pt x="2789" y="940"/>
                  </a:lnTo>
                  <a:lnTo>
                    <a:pt x="2807" y="951"/>
                  </a:lnTo>
                  <a:lnTo>
                    <a:pt x="2822" y="967"/>
                  </a:lnTo>
                  <a:lnTo>
                    <a:pt x="2833" y="986"/>
                  </a:lnTo>
                  <a:lnTo>
                    <a:pt x="2850" y="1002"/>
                  </a:lnTo>
                  <a:lnTo>
                    <a:pt x="2879" y="1006"/>
                  </a:lnTo>
                  <a:lnTo>
                    <a:pt x="2903" y="1016"/>
                  </a:lnTo>
                  <a:lnTo>
                    <a:pt x="2912" y="1011"/>
                  </a:lnTo>
                  <a:lnTo>
                    <a:pt x="2936" y="1012"/>
                  </a:lnTo>
                  <a:lnTo>
                    <a:pt x="2961" y="1016"/>
                  </a:lnTo>
                  <a:lnTo>
                    <a:pt x="2962" y="1021"/>
                  </a:lnTo>
                  <a:lnTo>
                    <a:pt x="2968" y="1019"/>
                  </a:lnTo>
                  <a:lnTo>
                    <a:pt x="2965" y="1032"/>
                  </a:lnTo>
                  <a:lnTo>
                    <a:pt x="2960" y="1040"/>
                  </a:lnTo>
                  <a:lnTo>
                    <a:pt x="2960" y="1050"/>
                  </a:lnTo>
                  <a:lnTo>
                    <a:pt x="2950" y="1062"/>
                  </a:lnTo>
                  <a:lnTo>
                    <a:pt x="2946" y="1081"/>
                  </a:lnTo>
                  <a:lnTo>
                    <a:pt x="2939" y="1085"/>
                  </a:lnTo>
                  <a:lnTo>
                    <a:pt x="2931" y="1104"/>
                  </a:lnTo>
                  <a:lnTo>
                    <a:pt x="2918" y="1110"/>
                  </a:lnTo>
                  <a:lnTo>
                    <a:pt x="2918" y="1125"/>
                  </a:lnTo>
                  <a:lnTo>
                    <a:pt x="2913" y="1131"/>
                  </a:lnTo>
                  <a:lnTo>
                    <a:pt x="2903" y="1153"/>
                  </a:lnTo>
                  <a:lnTo>
                    <a:pt x="2900" y="1151"/>
                  </a:lnTo>
                  <a:lnTo>
                    <a:pt x="2888" y="1164"/>
                  </a:lnTo>
                  <a:lnTo>
                    <a:pt x="2871" y="1174"/>
                  </a:lnTo>
                  <a:lnTo>
                    <a:pt x="2850" y="1169"/>
                  </a:lnTo>
                  <a:lnTo>
                    <a:pt x="2847" y="1177"/>
                  </a:lnTo>
                  <a:lnTo>
                    <a:pt x="2827" y="1162"/>
                  </a:lnTo>
                  <a:lnTo>
                    <a:pt x="2826" y="1166"/>
                  </a:lnTo>
                  <a:lnTo>
                    <a:pt x="2826" y="1170"/>
                  </a:lnTo>
                  <a:lnTo>
                    <a:pt x="2820" y="1159"/>
                  </a:lnTo>
                  <a:lnTo>
                    <a:pt x="2816" y="1162"/>
                  </a:lnTo>
                  <a:lnTo>
                    <a:pt x="2809" y="1156"/>
                  </a:lnTo>
                  <a:lnTo>
                    <a:pt x="2804" y="1155"/>
                  </a:lnTo>
                  <a:lnTo>
                    <a:pt x="2806" y="1162"/>
                  </a:lnTo>
                  <a:lnTo>
                    <a:pt x="2806" y="1170"/>
                  </a:lnTo>
                  <a:lnTo>
                    <a:pt x="2809" y="1180"/>
                  </a:lnTo>
                  <a:lnTo>
                    <a:pt x="2809" y="1182"/>
                  </a:lnTo>
                  <a:lnTo>
                    <a:pt x="2804" y="1182"/>
                  </a:lnTo>
                  <a:lnTo>
                    <a:pt x="2796" y="1178"/>
                  </a:lnTo>
                  <a:lnTo>
                    <a:pt x="2795" y="1189"/>
                  </a:lnTo>
                  <a:lnTo>
                    <a:pt x="2800" y="1196"/>
                  </a:lnTo>
                  <a:lnTo>
                    <a:pt x="2796" y="1201"/>
                  </a:lnTo>
                  <a:lnTo>
                    <a:pt x="2793" y="1215"/>
                  </a:lnTo>
                  <a:lnTo>
                    <a:pt x="2788" y="1222"/>
                  </a:lnTo>
                  <a:lnTo>
                    <a:pt x="2780" y="1222"/>
                  </a:lnTo>
                  <a:lnTo>
                    <a:pt x="2778" y="1229"/>
                  </a:lnTo>
                  <a:lnTo>
                    <a:pt x="2773" y="1231"/>
                  </a:lnTo>
                  <a:lnTo>
                    <a:pt x="2767" y="1228"/>
                  </a:lnTo>
                  <a:lnTo>
                    <a:pt x="2763" y="1237"/>
                  </a:lnTo>
                  <a:lnTo>
                    <a:pt x="2758" y="1229"/>
                  </a:lnTo>
                  <a:lnTo>
                    <a:pt x="2752" y="1227"/>
                  </a:lnTo>
                  <a:lnTo>
                    <a:pt x="2746" y="1221"/>
                  </a:lnTo>
                  <a:lnTo>
                    <a:pt x="2734" y="1216"/>
                  </a:lnTo>
                  <a:lnTo>
                    <a:pt x="2721" y="1205"/>
                  </a:lnTo>
                  <a:lnTo>
                    <a:pt x="2716" y="1209"/>
                  </a:lnTo>
                  <a:lnTo>
                    <a:pt x="2714" y="1195"/>
                  </a:lnTo>
                  <a:lnTo>
                    <a:pt x="2707" y="1204"/>
                  </a:lnTo>
                  <a:lnTo>
                    <a:pt x="2697" y="1205"/>
                  </a:lnTo>
                  <a:lnTo>
                    <a:pt x="2692" y="1200"/>
                  </a:lnTo>
                  <a:lnTo>
                    <a:pt x="2688" y="1204"/>
                  </a:lnTo>
                  <a:lnTo>
                    <a:pt x="2678" y="1204"/>
                  </a:lnTo>
                  <a:lnTo>
                    <a:pt x="2658" y="1195"/>
                  </a:lnTo>
                  <a:lnTo>
                    <a:pt x="2654" y="1189"/>
                  </a:lnTo>
                  <a:lnTo>
                    <a:pt x="2608" y="1167"/>
                  </a:lnTo>
                  <a:lnTo>
                    <a:pt x="2606" y="1170"/>
                  </a:lnTo>
                  <a:lnTo>
                    <a:pt x="2600" y="1182"/>
                  </a:lnTo>
                  <a:lnTo>
                    <a:pt x="2602" y="1189"/>
                  </a:lnTo>
                  <a:lnTo>
                    <a:pt x="2611" y="1195"/>
                  </a:lnTo>
                  <a:lnTo>
                    <a:pt x="2618" y="1191"/>
                  </a:lnTo>
                  <a:lnTo>
                    <a:pt x="2617" y="1186"/>
                  </a:lnTo>
                  <a:lnTo>
                    <a:pt x="2617" y="1180"/>
                  </a:lnTo>
                  <a:lnTo>
                    <a:pt x="2626" y="1189"/>
                  </a:lnTo>
                  <a:lnTo>
                    <a:pt x="2642" y="1194"/>
                  </a:lnTo>
                  <a:lnTo>
                    <a:pt x="2654" y="1200"/>
                  </a:lnTo>
                  <a:lnTo>
                    <a:pt x="2656" y="1205"/>
                  </a:lnTo>
                  <a:lnTo>
                    <a:pt x="2656" y="1211"/>
                  </a:lnTo>
                  <a:lnTo>
                    <a:pt x="2662" y="1202"/>
                  </a:lnTo>
                  <a:lnTo>
                    <a:pt x="2682" y="1209"/>
                  </a:lnTo>
                  <a:lnTo>
                    <a:pt x="2683" y="1215"/>
                  </a:lnTo>
                  <a:lnTo>
                    <a:pt x="2676" y="1220"/>
                  </a:lnTo>
                  <a:lnTo>
                    <a:pt x="2672" y="1227"/>
                  </a:lnTo>
                  <a:lnTo>
                    <a:pt x="2678" y="1228"/>
                  </a:lnTo>
                  <a:lnTo>
                    <a:pt x="2682" y="1220"/>
                  </a:lnTo>
                  <a:lnTo>
                    <a:pt x="2689" y="1213"/>
                  </a:lnTo>
                  <a:lnTo>
                    <a:pt x="2701" y="1211"/>
                  </a:lnTo>
                  <a:lnTo>
                    <a:pt x="2709" y="1215"/>
                  </a:lnTo>
                  <a:lnTo>
                    <a:pt x="2712" y="1222"/>
                  </a:lnTo>
                  <a:lnTo>
                    <a:pt x="2724" y="1233"/>
                  </a:lnTo>
                  <a:lnTo>
                    <a:pt x="2737" y="1237"/>
                  </a:lnTo>
                  <a:lnTo>
                    <a:pt x="2740" y="1242"/>
                  </a:lnTo>
                  <a:lnTo>
                    <a:pt x="2748" y="1238"/>
                  </a:lnTo>
                  <a:lnTo>
                    <a:pt x="2751" y="1243"/>
                  </a:lnTo>
                  <a:lnTo>
                    <a:pt x="2750" y="1248"/>
                  </a:lnTo>
                  <a:lnTo>
                    <a:pt x="2758" y="1258"/>
                  </a:lnTo>
                  <a:lnTo>
                    <a:pt x="2759" y="1264"/>
                  </a:lnTo>
                  <a:lnTo>
                    <a:pt x="2764" y="1287"/>
                  </a:lnTo>
                  <a:lnTo>
                    <a:pt x="2763" y="1298"/>
                  </a:lnTo>
                  <a:lnTo>
                    <a:pt x="2761" y="1304"/>
                  </a:lnTo>
                  <a:lnTo>
                    <a:pt x="2756" y="1311"/>
                  </a:lnTo>
                  <a:lnTo>
                    <a:pt x="2734" y="1311"/>
                  </a:lnTo>
                  <a:lnTo>
                    <a:pt x="2726" y="1318"/>
                  </a:lnTo>
                  <a:lnTo>
                    <a:pt x="2719" y="1322"/>
                  </a:lnTo>
                  <a:lnTo>
                    <a:pt x="2708" y="1323"/>
                  </a:lnTo>
                  <a:lnTo>
                    <a:pt x="2685" y="1320"/>
                  </a:lnTo>
                  <a:lnTo>
                    <a:pt x="2676" y="1323"/>
                  </a:lnTo>
                  <a:lnTo>
                    <a:pt x="2665" y="1319"/>
                  </a:lnTo>
                  <a:lnTo>
                    <a:pt x="2661" y="1326"/>
                  </a:lnTo>
                  <a:lnTo>
                    <a:pt x="2670" y="1341"/>
                  </a:lnTo>
                  <a:lnTo>
                    <a:pt x="2686" y="1340"/>
                  </a:lnTo>
                  <a:lnTo>
                    <a:pt x="2688" y="1347"/>
                  </a:lnTo>
                  <a:lnTo>
                    <a:pt x="2676" y="1351"/>
                  </a:lnTo>
                  <a:lnTo>
                    <a:pt x="2667" y="1347"/>
                  </a:lnTo>
                  <a:lnTo>
                    <a:pt x="2655" y="1349"/>
                  </a:lnTo>
                  <a:lnTo>
                    <a:pt x="2651" y="1368"/>
                  </a:lnTo>
                  <a:lnTo>
                    <a:pt x="2651" y="1379"/>
                  </a:lnTo>
                  <a:lnTo>
                    <a:pt x="2656" y="1410"/>
                  </a:lnTo>
                  <a:lnTo>
                    <a:pt x="2639" y="1390"/>
                  </a:lnTo>
                  <a:lnTo>
                    <a:pt x="2633" y="1393"/>
                  </a:lnTo>
                  <a:lnTo>
                    <a:pt x="2634" y="1400"/>
                  </a:lnTo>
                  <a:lnTo>
                    <a:pt x="2626" y="1406"/>
                  </a:lnTo>
                  <a:lnTo>
                    <a:pt x="2626" y="1414"/>
                  </a:lnTo>
                  <a:lnTo>
                    <a:pt x="2622" y="1421"/>
                  </a:lnTo>
                  <a:lnTo>
                    <a:pt x="2621" y="1426"/>
                  </a:lnTo>
                  <a:lnTo>
                    <a:pt x="2605" y="1426"/>
                  </a:lnTo>
                  <a:lnTo>
                    <a:pt x="2608" y="1437"/>
                  </a:lnTo>
                  <a:lnTo>
                    <a:pt x="2613" y="1441"/>
                  </a:lnTo>
                  <a:lnTo>
                    <a:pt x="2603" y="1459"/>
                  </a:lnTo>
                  <a:lnTo>
                    <a:pt x="2581" y="1475"/>
                  </a:lnTo>
                  <a:lnTo>
                    <a:pt x="2575" y="1482"/>
                  </a:lnTo>
                  <a:lnTo>
                    <a:pt x="2551" y="1484"/>
                  </a:lnTo>
                  <a:lnTo>
                    <a:pt x="2546" y="1489"/>
                  </a:lnTo>
                  <a:lnTo>
                    <a:pt x="2568" y="1506"/>
                  </a:lnTo>
                  <a:lnTo>
                    <a:pt x="2568" y="1512"/>
                  </a:lnTo>
                  <a:lnTo>
                    <a:pt x="2565" y="1524"/>
                  </a:lnTo>
                  <a:lnTo>
                    <a:pt x="2563" y="1538"/>
                  </a:lnTo>
                  <a:lnTo>
                    <a:pt x="2560" y="1544"/>
                  </a:lnTo>
                  <a:lnTo>
                    <a:pt x="2549" y="1548"/>
                  </a:lnTo>
                  <a:lnTo>
                    <a:pt x="2551" y="1573"/>
                  </a:lnTo>
                  <a:lnTo>
                    <a:pt x="2547" y="1583"/>
                  </a:lnTo>
                  <a:lnTo>
                    <a:pt x="2540" y="1584"/>
                  </a:lnTo>
                  <a:lnTo>
                    <a:pt x="2537" y="1589"/>
                  </a:lnTo>
                  <a:lnTo>
                    <a:pt x="2541" y="1605"/>
                  </a:lnTo>
                  <a:lnTo>
                    <a:pt x="2538" y="1632"/>
                  </a:lnTo>
                  <a:lnTo>
                    <a:pt x="2537" y="1642"/>
                  </a:lnTo>
                  <a:lnTo>
                    <a:pt x="2533" y="1675"/>
                  </a:lnTo>
                  <a:lnTo>
                    <a:pt x="2533" y="1702"/>
                  </a:lnTo>
                  <a:lnTo>
                    <a:pt x="2535" y="1718"/>
                  </a:lnTo>
                  <a:lnTo>
                    <a:pt x="2535" y="1729"/>
                  </a:lnTo>
                  <a:lnTo>
                    <a:pt x="2525" y="1747"/>
                  </a:lnTo>
                  <a:lnTo>
                    <a:pt x="2533" y="1749"/>
                  </a:lnTo>
                  <a:lnTo>
                    <a:pt x="2537" y="1758"/>
                  </a:lnTo>
                  <a:lnTo>
                    <a:pt x="2545" y="1770"/>
                  </a:lnTo>
                  <a:lnTo>
                    <a:pt x="2551" y="1776"/>
                  </a:lnTo>
                  <a:lnTo>
                    <a:pt x="2552" y="1776"/>
                  </a:lnTo>
                  <a:lnTo>
                    <a:pt x="2558" y="1772"/>
                  </a:lnTo>
                  <a:lnTo>
                    <a:pt x="2559" y="1779"/>
                  </a:lnTo>
                  <a:lnTo>
                    <a:pt x="2560" y="1802"/>
                  </a:lnTo>
                  <a:lnTo>
                    <a:pt x="2564" y="1797"/>
                  </a:lnTo>
                  <a:lnTo>
                    <a:pt x="2564" y="1775"/>
                  </a:lnTo>
                  <a:lnTo>
                    <a:pt x="2568" y="1772"/>
                  </a:lnTo>
                  <a:lnTo>
                    <a:pt x="2596" y="1772"/>
                  </a:lnTo>
                  <a:lnTo>
                    <a:pt x="2601" y="1776"/>
                  </a:lnTo>
                  <a:lnTo>
                    <a:pt x="2608" y="1776"/>
                  </a:lnTo>
                  <a:lnTo>
                    <a:pt x="2613" y="1774"/>
                  </a:lnTo>
                  <a:lnTo>
                    <a:pt x="2622" y="1779"/>
                  </a:lnTo>
                  <a:lnTo>
                    <a:pt x="2624" y="1785"/>
                  </a:lnTo>
                  <a:lnTo>
                    <a:pt x="2628" y="1812"/>
                  </a:lnTo>
                  <a:lnTo>
                    <a:pt x="2646" y="1856"/>
                  </a:lnTo>
                  <a:lnTo>
                    <a:pt x="2646" y="1876"/>
                  </a:lnTo>
                  <a:lnTo>
                    <a:pt x="2648" y="1890"/>
                  </a:lnTo>
                  <a:lnTo>
                    <a:pt x="2660" y="1909"/>
                  </a:lnTo>
                  <a:lnTo>
                    <a:pt x="2662" y="1936"/>
                  </a:lnTo>
                  <a:lnTo>
                    <a:pt x="2661" y="1944"/>
                  </a:lnTo>
                  <a:lnTo>
                    <a:pt x="2658" y="1953"/>
                  </a:lnTo>
                  <a:lnTo>
                    <a:pt x="2650" y="1959"/>
                  </a:lnTo>
                  <a:lnTo>
                    <a:pt x="2644" y="1964"/>
                  </a:lnTo>
                  <a:lnTo>
                    <a:pt x="2645" y="1966"/>
                  </a:lnTo>
                  <a:lnTo>
                    <a:pt x="2666" y="1955"/>
                  </a:lnTo>
                  <a:lnTo>
                    <a:pt x="2666" y="1964"/>
                  </a:lnTo>
                  <a:lnTo>
                    <a:pt x="2670" y="1964"/>
                  </a:lnTo>
                  <a:lnTo>
                    <a:pt x="2686" y="1952"/>
                  </a:lnTo>
                  <a:lnTo>
                    <a:pt x="2734" y="1930"/>
                  </a:lnTo>
                  <a:lnTo>
                    <a:pt x="2756" y="1936"/>
                  </a:lnTo>
                  <a:lnTo>
                    <a:pt x="2762" y="1942"/>
                  </a:lnTo>
                  <a:lnTo>
                    <a:pt x="2774" y="1948"/>
                  </a:lnTo>
                  <a:lnTo>
                    <a:pt x="2779" y="1957"/>
                  </a:lnTo>
                  <a:lnTo>
                    <a:pt x="2796" y="1964"/>
                  </a:lnTo>
                  <a:lnTo>
                    <a:pt x="2821" y="1976"/>
                  </a:lnTo>
                  <a:lnTo>
                    <a:pt x="2842" y="1977"/>
                  </a:lnTo>
                  <a:lnTo>
                    <a:pt x="2847" y="1980"/>
                  </a:lnTo>
                  <a:lnTo>
                    <a:pt x="2885" y="2006"/>
                  </a:lnTo>
                  <a:lnTo>
                    <a:pt x="2900" y="2012"/>
                  </a:lnTo>
                  <a:lnTo>
                    <a:pt x="2920" y="2043"/>
                  </a:lnTo>
                  <a:lnTo>
                    <a:pt x="2924" y="2049"/>
                  </a:lnTo>
                  <a:lnTo>
                    <a:pt x="2923" y="2056"/>
                  </a:lnTo>
                  <a:lnTo>
                    <a:pt x="2929" y="2061"/>
                  </a:lnTo>
                  <a:lnTo>
                    <a:pt x="2934" y="2057"/>
                  </a:lnTo>
                  <a:lnTo>
                    <a:pt x="2939" y="2060"/>
                  </a:lnTo>
                  <a:lnTo>
                    <a:pt x="2943" y="2065"/>
                  </a:lnTo>
                  <a:lnTo>
                    <a:pt x="2950" y="2066"/>
                  </a:lnTo>
                  <a:lnTo>
                    <a:pt x="2958" y="2065"/>
                  </a:lnTo>
                  <a:lnTo>
                    <a:pt x="2966" y="2066"/>
                  </a:lnTo>
                  <a:lnTo>
                    <a:pt x="2978" y="2076"/>
                  </a:lnTo>
                  <a:lnTo>
                    <a:pt x="3020" y="2089"/>
                  </a:lnTo>
                  <a:lnTo>
                    <a:pt x="3032" y="2099"/>
                  </a:lnTo>
                  <a:lnTo>
                    <a:pt x="3035" y="2106"/>
                  </a:lnTo>
                  <a:lnTo>
                    <a:pt x="3051" y="2116"/>
                  </a:lnTo>
                  <a:lnTo>
                    <a:pt x="3052" y="2122"/>
                  </a:lnTo>
                  <a:lnTo>
                    <a:pt x="3046" y="2137"/>
                  </a:lnTo>
                  <a:lnTo>
                    <a:pt x="3042" y="2149"/>
                  </a:lnTo>
                  <a:lnTo>
                    <a:pt x="3033" y="2169"/>
                  </a:lnTo>
                  <a:lnTo>
                    <a:pt x="3046" y="2148"/>
                  </a:lnTo>
                  <a:lnTo>
                    <a:pt x="3051" y="2136"/>
                  </a:lnTo>
                  <a:lnTo>
                    <a:pt x="3056" y="2127"/>
                  </a:lnTo>
                  <a:lnTo>
                    <a:pt x="3112" y="2126"/>
                  </a:lnTo>
                  <a:lnTo>
                    <a:pt x="3139" y="2132"/>
                  </a:lnTo>
                  <a:lnTo>
                    <a:pt x="3160" y="2130"/>
                  </a:lnTo>
                  <a:lnTo>
                    <a:pt x="3166" y="2131"/>
                  </a:lnTo>
                  <a:lnTo>
                    <a:pt x="3171" y="2127"/>
                  </a:lnTo>
                  <a:lnTo>
                    <a:pt x="3182" y="2130"/>
                  </a:lnTo>
                  <a:lnTo>
                    <a:pt x="3185" y="2137"/>
                  </a:lnTo>
                  <a:lnTo>
                    <a:pt x="3193" y="2136"/>
                  </a:lnTo>
                  <a:lnTo>
                    <a:pt x="3203" y="2140"/>
                  </a:lnTo>
                  <a:lnTo>
                    <a:pt x="3210" y="2145"/>
                  </a:lnTo>
                  <a:lnTo>
                    <a:pt x="3216" y="2141"/>
                  </a:lnTo>
                  <a:lnTo>
                    <a:pt x="3221" y="2165"/>
                  </a:lnTo>
                  <a:lnTo>
                    <a:pt x="3219" y="2199"/>
                  </a:lnTo>
                  <a:lnTo>
                    <a:pt x="3214" y="2217"/>
                  </a:lnTo>
                  <a:lnTo>
                    <a:pt x="3213" y="2235"/>
                  </a:lnTo>
                  <a:lnTo>
                    <a:pt x="3219" y="2246"/>
                  </a:lnTo>
                  <a:lnTo>
                    <a:pt x="3221" y="2258"/>
                  </a:lnTo>
                  <a:lnTo>
                    <a:pt x="3221" y="2281"/>
                  </a:lnTo>
                  <a:lnTo>
                    <a:pt x="3225" y="2314"/>
                  </a:lnTo>
                  <a:lnTo>
                    <a:pt x="3219" y="2321"/>
                  </a:lnTo>
                  <a:lnTo>
                    <a:pt x="3219" y="2341"/>
                  </a:lnTo>
                  <a:lnTo>
                    <a:pt x="3223" y="2348"/>
                  </a:lnTo>
                  <a:lnTo>
                    <a:pt x="3228" y="2352"/>
                  </a:lnTo>
                  <a:lnTo>
                    <a:pt x="3230" y="2358"/>
                  </a:lnTo>
                  <a:lnTo>
                    <a:pt x="3239" y="2369"/>
                  </a:lnTo>
                  <a:lnTo>
                    <a:pt x="3247" y="2373"/>
                  </a:lnTo>
                  <a:lnTo>
                    <a:pt x="3255" y="2382"/>
                  </a:lnTo>
                  <a:lnTo>
                    <a:pt x="3259" y="2393"/>
                  </a:lnTo>
                  <a:lnTo>
                    <a:pt x="3267" y="2402"/>
                  </a:lnTo>
                  <a:lnTo>
                    <a:pt x="3267" y="2405"/>
                  </a:lnTo>
                  <a:lnTo>
                    <a:pt x="3253" y="2406"/>
                  </a:lnTo>
                  <a:lnTo>
                    <a:pt x="3234" y="2418"/>
                  </a:lnTo>
                  <a:lnTo>
                    <a:pt x="3229" y="2423"/>
                  </a:lnTo>
                  <a:lnTo>
                    <a:pt x="3229" y="2425"/>
                  </a:lnTo>
                  <a:lnTo>
                    <a:pt x="3262" y="2416"/>
                  </a:lnTo>
                  <a:lnTo>
                    <a:pt x="3272" y="2417"/>
                  </a:lnTo>
                  <a:lnTo>
                    <a:pt x="3279" y="2421"/>
                  </a:lnTo>
                  <a:lnTo>
                    <a:pt x="3307" y="2450"/>
                  </a:lnTo>
                  <a:lnTo>
                    <a:pt x="3312" y="2459"/>
                  </a:lnTo>
                  <a:lnTo>
                    <a:pt x="3317" y="2477"/>
                  </a:lnTo>
                  <a:lnTo>
                    <a:pt x="3314" y="2486"/>
                  </a:lnTo>
                  <a:lnTo>
                    <a:pt x="3289" y="2514"/>
                  </a:lnTo>
                  <a:lnTo>
                    <a:pt x="3314" y="2495"/>
                  </a:lnTo>
                  <a:lnTo>
                    <a:pt x="3318" y="2488"/>
                  </a:lnTo>
                  <a:lnTo>
                    <a:pt x="3323" y="2488"/>
                  </a:lnTo>
                  <a:lnTo>
                    <a:pt x="3337" y="2500"/>
                  </a:lnTo>
                  <a:lnTo>
                    <a:pt x="3344" y="2501"/>
                  </a:lnTo>
                  <a:lnTo>
                    <a:pt x="3359" y="2512"/>
                  </a:lnTo>
                  <a:lnTo>
                    <a:pt x="3363" y="2509"/>
                  </a:lnTo>
                  <a:lnTo>
                    <a:pt x="3360" y="2482"/>
                  </a:lnTo>
                  <a:lnTo>
                    <a:pt x="3363" y="2476"/>
                  </a:lnTo>
                  <a:lnTo>
                    <a:pt x="3370" y="2476"/>
                  </a:lnTo>
                  <a:lnTo>
                    <a:pt x="3370" y="2470"/>
                  </a:lnTo>
                  <a:lnTo>
                    <a:pt x="3371" y="2464"/>
                  </a:lnTo>
                  <a:lnTo>
                    <a:pt x="3379" y="2461"/>
                  </a:lnTo>
                  <a:lnTo>
                    <a:pt x="3386" y="2461"/>
                  </a:lnTo>
                  <a:lnTo>
                    <a:pt x="3386" y="2466"/>
                  </a:lnTo>
                  <a:lnTo>
                    <a:pt x="3399" y="2475"/>
                  </a:lnTo>
                  <a:lnTo>
                    <a:pt x="3402" y="2495"/>
                  </a:lnTo>
                  <a:lnTo>
                    <a:pt x="3408" y="2493"/>
                  </a:lnTo>
                  <a:lnTo>
                    <a:pt x="3415" y="2487"/>
                  </a:lnTo>
                  <a:lnTo>
                    <a:pt x="3415" y="2481"/>
                  </a:lnTo>
                  <a:lnTo>
                    <a:pt x="3419" y="2477"/>
                  </a:lnTo>
                  <a:lnTo>
                    <a:pt x="3420" y="2470"/>
                  </a:lnTo>
                  <a:lnTo>
                    <a:pt x="3412" y="2468"/>
                  </a:lnTo>
                  <a:lnTo>
                    <a:pt x="3401" y="2450"/>
                  </a:lnTo>
                  <a:lnTo>
                    <a:pt x="3399" y="2443"/>
                  </a:lnTo>
                  <a:lnTo>
                    <a:pt x="3412" y="2442"/>
                  </a:lnTo>
                  <a:lnTo>
                    <a:pt x="3412" y="2437"/>
                  </a:lnTo>
                  <a:lnTo>
                    <a:pt x="3420" y="2432"/>
                  </a:lnTo>
                  <a:lnTo>
                    <a:pt x="3424" y="2421"/>
                  </a:lnTo>
                  <a:lnTo>
                    <a:pt x="3429" y="2415"/>
                  </a:lnTo>
                  <a:lnTo>
                    <a:pt x="3435" y="2410"/>
                  </a:lnTo>
                  <a:lnTo>
                    <a:pt x="3454" y="2411"/>
                  </a:lnTo>
                  <a:lnTo>
                    <a:pt x="3460" y="2407"/>
                  </a:lnTo>
                  <a:lnTo>
                    <a:pt x="3460" y="2405"/>
                  </a:lnTo>
                  <a:lnTo>
                    <a:pt x="3444" y="2407"/>
                  </a:lnTo>
                  <a:lnTo>
                    <a:pt x="3436" y="2406"/>
                  </a:lnTo>
                  <a:lnTo>
                    <a:pt x="3429" y="2400"/>
                  </a:lnTo>
                  <a:lnTo>
                    <a:pt x="3427" y="2391"/>
                  </a:lnTo>
                  <a:lnTo>
                    <a:pt x="3424" y="2387"/>
                  </a:lnTo>
                  <a:lnTo>
                    <a:pt x="3417" y="2383"/>
                  </a:lnTo>
                  <a:lnTo>
                    <a:pt x="3411" y="2364"/>
                  </a:lnTo>
                  <a:lnTo>
                    <a:pt x="3414" y="2361"/>
                  </a:lnTo>
                  <a:lnTo>
                    <a:pt x="3415" y="2356"/>
                  </a:lnTo>
                  <a:lnTo>
                    <a:pt x="3411" y="2353"/>
                  </a:lnTo>
                  <a:lnTo>
                    <a:pt x="3407" y="2309"/>
                  </a:lnTo>
                  <a:lnTo>
                    <a:pt x="3404" y="2299"/>
                  </a:lnTo>
                  <a:lnTo>
                    <a:pt x="3403" y="2274"/>
                  </a:lnTo>
                  <a:lnTo>
                    <a:pt x="3404" y="2264"/>
                  </a:lnTo>
                  <a:lnTo>
                    <a:pt x="3402" y="2251"/>
                  </a:lnTo>
                  <a:lnTo>
                    <a:pt x="3399" y="2242"/>
                  </a:lnTo>
                  <a:lnTo>
                    <a:pt x="3391" y="2232"/>
                  </a:lnTo>
                  <a:lnTo>
                    <a:pt x="3379" y="2206"/>
                  </a:lnTo>
                  <a:lnTo>
                    <a:pt x="3374" y="2200"/>
                  </a:lnTo>
                  <a:lnTo>
                    <a:pt x="3366" y="2197"/>
                  </a:lnTo>
                  <a:lnTo>
                    <a:pt x="3361" y="2195"/>
                  </a:lnTo>
                  <a:lnTo>
                    <a:pt x="3380" y="2186"/>
                  </a:lnTo>
                  <a:lnTo>
                    <a:pt x="3407" y="2169"/>
                  </a:lnTo>
                  <a:lnTo>
                    <a:pt x="3422" y="2162"/>
                  </a:lnTo>
                  <a:lnTo>
                    <a:pt x="3449" y="2140"/>
                  </a:lnTo>
                  <a:lnTo>
                    <a:pt x="3461" y="2132"/>
                  </a:lnTo>
                  <a:lnTo>
                    <a:pt x="3476" y="2119"/>
                  </a:lnTo>
                  <a:lnTo>
                    <a:pt x="3489" y="2104"/>
                  </a:lnTo>
                  <a:lnTo>
                    <a:pt x="3476" y="2114"/>
                  </a:lnTo>
                  <a:lnTo>
                    <a:pt x="3492" y="2092"/>
                  </a:lnTo>
                  <a:lnTo>
                    <a:pt x="3513" y="2055"/>
                  </a:lnTo>
                  <a:lnTo>
                    <a:pt x="3519" y="2041"/>
                  </a:lnTo>
                  <a:lnTo>
                    <a:pt x="3524" y="2036"/>
                  </a:lnTo>
                  <a:lnTo>
                    <a:pt x="3532" y="2038"/>
                  </a:lnTo>
                  <a:lnTo>
                    <a:pt x="3541" y="2045"/>
                  </a:lnTo>
                  <a:lnTo>
                    <a:pt x="3551" y="2040"/>
                  </a:lnTo>
                  <a:lnTo>
                    <a:pt x="3554" y="2032"/>
                  </a:lnTo>
                  <a:lnTo>
                    <a:pt x="3548" y="2030"/>
                  </a:lnTo>
                  <a:lnTo>
                    <a:pt x="3543" y="2007"/>
                  </a:lnTo>
                  <a:lnTo>
                    <a:pt x="3540" y="2001"/>
                  </a:lnTo>
                  <a:lnTo>
                    <a:pt x="3531" y="2022"/>
                  </a:lnTo>
                  <a:lnTo>
                    <a:pt x="3527" y="2030"/>
                  </a:lnTo>
                  <a:lnTo>
                    <a:pt x="3525" y="2027"/>
                  </a:lnTo>
                  <a:lnTo>
                    <a:pt x="3524" y="2005"/>
                  </a:lnTo>
                  <a:lnTo>
                    <a:pt x="3521" y="1980"/>
                  </a:lnTo>
                  <a:lnTo>
                    <a:pt x="3517" y="1959"/>
                  </a:lnTo>
                  <a:lnTo>
                    <a:pt x="3514" y="1953"/>
                  </a:lnTo>
                  <a:lnTo>
                    <a:pt x="3511" y="1947"/>
                  </a:lnTo>
                  <a:lnTo>
                    <a:pt x="3510" y="1927"/>
                  </a:lnTo>
                  <a:lnTo>
                    <a:pt x="3500" y="1892"/>
                  </a:lnTo>
                  <a:lnTo>
                    <a:pt x="3492" y="1861"/>
                  </a:lnTo>
                  <a:lnTo>
                    <a:pt x="3490" y="1849"/>
                  </a:lnTo>
                  <a:lnTo>
                    <a:pt x="3483" y="1835"/>
                  </a:lnTo>
                  <a:lnTo>
                    <a:pt x="3483" y="1829"/>
                  </a:lnTo>
                  <a:lnTo>
                    <a:pt x="3482" y="1825"/>
                  </a:lnTo>
                  <a:lnTo>
                    <a:pt x="3472" y="1826"/>
                  </a:lnTo>
                  <a:lnTo>
                    <a:pt x="3454" y="1815"/>
                  </a:lnTo>
                  <a:lnTo>
                    <a:pt x="3449" y="1809"/>
                  </a:lnTo>
                  <a:lnTo>
                    <a:pt x="3428" y="1793"/>
                  </a:lnTo>
                  <a:lnTo>
                    <a:pt x="3413" y="1777"/>
                  </a:lnTo>
                  <a:lnTo>
                    <a:pt x="3411" y="1771"/>
                  </a:lnTo>
                  <a:lnTo>
                    <a:pt x="3414" y="1767"/>
                  </a:lnTo>
                  <a:lnTo>
                    <a:pt x="3412" y="1760"/>
                  </a:lnTo>
                  <a:lnTo>
                    <a:pt x="3411" y="1749"/>
                  </a:lnTo>
                  <a:lnTo>
                    <a:pt x="3413" y="1740"/>
                  </a:lnTo>
                  <a:lnTo>
                    <a:pt x="3419" y="1739"/>
                  </a:lnTo>
                  <a:lnTo>
                    <a:pt x="3433" y="1729"/>
                  </a:lnTo>
                  <a:lnTo>
                    <a:pt x="3451" y="1729"/>
                  </a:lnTo>
                  <a:lnTo>
                    <a:pt x="3455" y="1723"/>
                  </a:lnTo>
                  <a:lnTo>
                    <a:pt x="3471" y="1722"/>
                  </a:lnTo>
                  <a:lnTo>
                    <a:pt x="3471" y="1708"/>
                  </a:lnTo>
                  <a:lnTo>
                    <a:pt x="3465" y="1705"/>
                  </a:lnTo>
                  <a:lnTo>
                    <a:pt x="3465" y="1695"/>
                  </a:lnTo>
                  <a:lnTo>
                    <a:pt x="3470" y="1683"/>
                  </a:lnTo>
                  <a:lnTo>
                    <a:pt x="3483" y="1688"/>
                  </a:lnTo>
                  <a:lnTo>
                    <a:pt x="3487" y="1691"/>
                  </a:lnTo>
                  <a:lnTo>
                    <a:pt x="3508" y="1686"/>
                  </a:lnTo>
                  <a:lnTo>
                    <a:pt x="3492" y="1681"/>
                  </a:lnTo>
                  <a:lnTo>
                    <a:pt x="3487" y="1675"/>
                  </a:lnTo>
                  <a:lnTo>
                    <a:pt x="3487" y="1664"/>
                  </a:lnTo>
                  <a:lnTo>
                    <a:pt x="3489" y="1658"/>
                  </a:lnTo>
                  <a:lnTo>
                    <a:pt x="3493" y="1658"/>
                  </a:lnTo>
                  <a:lnTo>
                    <a:pt x="3500" y="1643"/>
                  </a:lnTo>
                  <a:lnTo>
                    <a:pt x="3493" y="1648"/>
                  </a:lnTo>
                  <a:lnTo>
                    <a:pt x="3471" y="1645"/>
                  </a:lnTo>
                  <a:lnTo>
                    <a:pt x="3471" y="1635"/>
                  </a:lnTo>
                  <a:lnTo>
                    <a:pt x="3476" y="1637"/>
                  </a:lnTo>
                  <a:lnTo>
                    <a:pt x="3482" y="1634"/>
                  </a:lnTo>
                  <a:lnTo>
                    <a:pt x="3483" y="1625"/>
                  </a:lnTo>
                  <a:lnTo>
                    <a:pt x="3477" y="1616"/>
                  </a:lnTo>
                  <a:lnTo>
                    <a:pt x="3476" y="1615"/>
                  </a:lnTo>
                  <a:lnTo>
                    <a:pt x="3467" y="1597"/>
                  </a:lnTo>
                  <a:lnTo>
                    <a:pt x="3472" y="1578"/>
                  </a:lnTo>
                  <a:lnTo>
                    <a:pt x="3466" y="1576"/>
                  </a:lnTo>
                  <a:lnTo>
                    <a:pt x="3465" y="1568"/>
                  </a:lnTo>
                  <a:lnTo>
                    <a:pt x="3483" y="1562"/>
                  </a:lnTo>
                  <a:lnTo>
                    <a:pt x="3483" y="1561"/>
                  </a:lnTo>
                  <a:lnTo>
                    <a:pt x="3473" y="1561"/>
                  </a:lnTo>
                  <a:lnTo>
                    <a:pt x="3468" y="1556"/>
                  </a:lnTo>
                  <a:lnTo>
                    <a:pt x="3460" y="1561"/>
                  </a:lnTo>
                  <a:lnTo>
                    <a:pt x="3452" y="1559"/>
                  </a:lnTo>
                  <a:lnTo>
                    <a:pt x="3445" y="1550"/>
                  </a:lnTo>
                  <a:lnTo>
                    <a:pt x="3445" y="1539"/>
                  </a:lnTo>
                  <a:lnTo>
                    <a:pt x="3456" y="1523"/>
                  </a:lnTo>
                  <a:lnTo>
                    <a:pt x="3461" y="1505"/>
                  </a:lnTo>
                  <a:lnTo>
                    <a:pt x="3467" y="1500"/>
                  </a:lnTo>
                  <a:lnTo>
                    <a:pt x="3467" y="1486"/>
                  </a:lnTo>
                  <a:lnTo>
                    <a:pt x="3471" y="1485"/>
                  </a:lnTo>
                  <a:lnTo>
                    <a:pt x="3476" y="1478"/>
                  </a:lnTo>
                  <a:lnTo>
                    <a:pt x="3476" y="1468"/>
                  </a:lnTo>
                  <a:lnTo>
                    <a:pt x="3483" y="1465"/>
                  </a:lnTo>
                  <a:lnTo>
                    <a:pt x="3485" y="1447"/>
                  </a:lnTo>
                  <a:lnTo>
                    <a:pt x="3481" y="1454"/>
                  </a:lnTo>
                  <a:lnTo>
                    <a:pt x="3472" y="1457"/>
                  </a:lnTo>
                  <a:lnTo>
                    <a:pt x="3466" y="1452"/>
                  </a:lnTo>
                  <a:lnTo>
                    <a:pt x="3458" y="1449"/>
                  </a:lnTo>
                  <a:lnTo>
                    <a:pt x="3449" y="1441"/>
                  </a:lnTo>
                  <a:lnTo>
                    <a:pt x="3447" y="1428"/>
                  </a:lnTo>
                  <a:lnTo>
                    <a:pt x="3442" y="1419"/>
                  </a:lnTo>
                  <a:lnTo>
                    <a:pt x="3441" y="1404"/>
                  </a:lnTo>
                  <a:lnTo>
                    <a:pt x="3441" y="1392"/>
                  </a:lnTo>
                  <a:lnTo>
                    <a:pt x="3442" y="1387"/>
                  </a:lnTo>
                  <a:lnTo>
                    <a:pt x="3454" y="1379"/>
                  </a:lnTo>
                  <a:lnTo>
                    <a:pt x="3466" y="1360"/>
                  </a:lnTo>
                  <a:lnTo>
                    <a:pt x="3474" y="1350"/>
                  </a:lnTo>
                  <a:lnTo>
                    <a:pt x="3481" y="1347"/>
                  </a:lnTo>
                  <a:lnTo>
                    <a:pt x="3481" y="1355"/>
                  </a:lnTo>
                  <a:lnTo>
                    <a:pt x="3490" y="1354"/>
                  </a:lnTo>
                  <a:lnTo>
                    <a:pt x="3516" y="1355"/>
                  </a:lnTo>
                  <a:lnTo>
                    <a:pt x="3547" y="1362"/>
                  </a:lnTo>
                  <a:lnTo>
                    <a:pt x="3552" y="1367"/>
                  </a:lnTo>
                  <a:lnTo>
                    <a:pt x="3553" y="1369"/>
                  </a:lnTo>
                  <a:lnTo>
                    <a:pt x="3562" y="1374"/>
                  </a:lnTo>
                  <a:lnTo>
                    <a:pt x="3579" y="1377"/>
                  </a:lnTo>
                  <a:lnTo>
                    <a:pt x="3586" y="1379"/>
                  </a:lnTo>
                  <a:lnTo>
                    <a:pt x="3583" y="1388"/>
                  </a:lnTo>
                  <a:lnTo>
                    <a:pt x="3585" y="1390"/>
                  </a:lnTo>
                  <a:lnTo>
                    <a:pt x="3596" y="1383"/>
                  </a:lnTo>
                  <a:lnTo>
                    <a:pt x="3612" y="1383"/>
                  </a:lnTo>
                  <a:lnTo>
                    <a:pt x="3616" y="1389"/>
                  </a:lnTo>
                  <a:lnTo>
                    <a:pt x="3613" y="1397"/>
                  </a:lnTo>
                  <a:lnTo>
                    <a:pt x="3633" y="1395"/>
                  </a:lnTo>
                  <a:lnTo>
                    <a:pt x="3630" y="1390"/>
                  </a:lnTo>
                  <a:lnTo>
                    <a:pt x="3637" y="1384"/>
                  </a:lnTo>
                  <a:lnTo>
                    <a:pt x="3670" y="1373"/>
                  </a:lnTo>
                  <a:lnTo>
                    <a:pt x="3682" y="1361"/>
                  </a:lnTo>
                  <a:lnTo>
                    <a:pt x="3715" y="1378"/>
                  </a:lnTo>
                  <a:lnTo>
                    <a:pt x="3724" y="1390"/>
                  </a:lnTo>
                  <a:lnTo>
                    <a:pt x="3739" y="1397"/>
                  </a:lnTo>
                  <a:lnTo>
                    <a:pt x="3748" y="1398"/>
                  </a:lnTo>
                  <a:lnTo>
                    <a:pt x="3751" y="1403"/>
                  </a:lnTo>
                  <a:lnTo>
                    <a:pt x="3752" y="1411"/>
                  </a:lnTo>
                  <a:lnTo>
                    <a:pt x="3740" y="1438"/>
                  </a:lnTo>
                  <a:lnTo>
                    <a:pt x="3743" y="1435"/>
                  </a:lnTo>
                  <a:lnTo>
                    <a:pt x="3751" y="1437"/>
                  </a:lnTo>
                  <a:lnTo>
                    <a:pt x="3753" y="1433"/>
                  </a:lnTo>
                  <a:lnTo>
                    <a:pt x="3753" y="1422"/>
                  </a:lnTo>
                  <a:lnTo>
                    <a:pt x="3759" y="1421"/>
                  </a:lnTo>
                  <a:lnTo>
                    <a:pt x="3769" y="1425"/>
                  </a:lnTo>
                  <a:lnTo>
                    <a:pt x="3769" y="1441"/>
                  </a:lnTo>
                  <a:lnTo>
                    <a:pt x="3775" y="1448"/>
                  </a:lnTo>
                  <a:lnTo>
                    <a:pt x="3778" y="1455"/>
                  </a:lnTo>
                  <a:lnTo>
                    <a:pt x="3770" y="1460"/>
                  </a:lnTo>
                  <a:lnTo>
                    <a:pt x="3772" y="1469"/>
                  </a:lnTo>
                  <a:lnTo>
                    <a:pt x="3782" y="1465"/>
                  </a:lnTo>
                  <a:lnTo>
                    <a:pt x="3784" y="1458"/>
                  </a:lnTo>
                  <a:lnTo>
                    <a:pt x="3793" y="1455"/>
                  </a:lnTo>
                  <a:lnTo>
                    <a:pt x="3801" y="1458"/>
                  </a:lnTo>
                  <a:lnTo>
                    <a:pt x="3807" y="1464"/>
                  </a:lnTo>
                  <a:lnTo>
                    <a:pt x="3802" y="1471"/>
                  </a:lnTo>
                  <a:lnTo>
                    <a:pt x="3798" y="1474"/>
                  </a:lnTo>
                  <a:lnTo>
                    <a:pt x="3791" y="1479"/>
                  </a:lnTo>
                  <a:lnTo>
                    <a:pt x="3791" y="1489"/>
                  </a:lnTo>
                  <a:lnTo>
                    <a:pt x="3794" y="1495"/>
                  </a:lnTo>
                  <a:lnTo>
                    <a:pt x="3799" y="1501"/>
                  </a:lnTo>
                  <a:lnTo>
                    <a:pt x="3807" y="1503"/>
                  </a:lnTo>
                  <a:lnTo>
                    <a:pt x="3805" y="1511"/>
                  </a:lnTo>
                  <a:lnTo>
                    <a:pt x="3806" y="1514"/>
                  </a:lnTo>
                  <a:lnTo>
                    <a:pt x="3823" y="1511"/>
                  </a:lnTo>
                  <a:lnTo>
                    <a:pt x="3834" y="1513"/>
                  </a:lnTo>
                  <a:lnTo>
                    <a:pt x="3837" y="1523"/>
                  </a:lnTo>
                  <a:lnTo>
                    <a:pt x="3843" y="1532"/>
                  </a:lnTo>
                  <a:lnTo>
                    <a:pt x="3849" y="1524"/>
                  </a:lnTo>
                  <a:lnTo>
                    <a:pt x="3864" y="1529"/>
                  </a:lnTo>
                  <a:lnTo>
                    <a:pt x="3877" y="1523"/>
                  </a:lnTo>
                  <a:lnTo>
                    <a:pt x="3882" y="1529"/>
                  </a:lnTo>
                  <a:lnTo>
                    <a:pt x="3884" y="1537"/>
                  </a:lnTo>
                  <a:lnTo>
                    <a:pt x="3884" y="1544"/>
                  </a:lnTo>
                  <a:lnTo>
                    <a:pt x="3888" y="1545"/>
                  </a:lnTo>
                  <a:lnTo>
                    <a:pt x="3908" y="1535"/>
                  </a:lnTo>
                  <a:lnTo>
                    <a:pt x="3907" y="1528"/>
                  </a:lnTo>
                  <a:lnTo>
                    <a:pt x="3914" y="1524"/>
                  </a:lnTo>
                  <a:lnTo>
                    <a:pt x="3925" y="1541"/>
                  </a:lnTo>
                  <a:lnTo>
                    <a:pt x="3926" y="1548"/>
                  </a:lnTo>
                  <a:lnTo>
                    <a:pt x="3925" y="1553"/>
                  </a:lnTo>
                  <a:lnTo>
                    <a:pt x="3920" y="1560"/>
                  </a:lnTo>
                  <a:lnTo>
                    <a:pt x="3912" y="1566"/>
                  </a:lnTo>
                  <a:lnTo>
                    <a:pt x="3912" y="1575"/>
                  </a:lnTo>
                  <a:lnTo>
                    <a:pt x="3909" y="1584"/>
                  </a:lnTo>
                  <a:lnTo>
                    <a:pt x="3912" y="1592"/>
                  </a:lnTo>
                  <a:lnTo>
                    <a:pt x="3911" y="1598"/>
                  </a:lnTo>
                  <a:lnTo>
                    <a:pt x="3915" y="1599"/>
                  </a:lnTo>
                  <a:lnTo>
                    <a:pt x="3918" y="1615"/>
                  </a:lnTo>
                  <a:lnTo>
                    <a:pt x="3926" y="1632"/>
                  </a:lnTo>
                  <a:lnTo>
                    <a:pt x="3913" y="1634"/>
                  </a:lnTo>
                  <a:lnTo>
                    <a:pt x="3912" y="1638"/>
                  </a:lnTo>
                  <a:lnTo>
                    <a:pt x="3908" y="1642"/>
                  </a:lnTo>
                  <a:lnTo>
                    <a:pt x="3896" y="1642"/>
                  </a:lnTo>
                  <a:lnTo>
                    <a:pt x="3887" y="1640"/>
                  </a:lnTo>
                  <a:lnTo>
                    <a:pt x="3869" y="1641"/>
                  </a:lnTo>
                  <a:lnTo>
                    <a:pt x="3853" y="1638"/>
                  </a:lnTo>
                  <a:lnTo>
                    <a:pt x="3842" y="1631"/>
                  </a:lnTo>
                  <a:lnTo>
                    <a:pt x="3831" y="1632"/>
                  </a:lnTo>
                  <a:lnTo>
                    <a:pt x="3826" y="1636"/>
                  </a:lnTo>
                  <a:lnTo>
                    <a:pt x="3845" y="1638"/>
                  </a:lnTo>
                  <a:lnTo>
                    <a:pt x="3863" y="1650"/>
                  </a:lnTo>
                  <a:lnTo>
                    <a:pt x="3899" y="1648"/>
                  </a:lnTo>
                  <a:lnTo>
                    <a:pt x="3912" y="1653"/>
                  </a:lnTo>
                  <a:lnTo>
                    <a:pt x="3924" y="1664"/>
                  </a:lnTo>
                  <a:lnTo>
                    <a:pt x="3926" y="1674"/>
                  </a:lnTo>
                  <a:lnTo>
                    <a:pt x="3924" y="1677"/>
                  </a:lnTo>
                  <a:lnTo>
                    <a:pt x="3926" y="1683"/>
                  </a:lnTo>
                  <a:lnTo>
                    <a:pt x="3913" y="1713"/>
                  </a:lnTo>
                  <a:lnTo>
                    <a:pt x="3915" y="1717"/>
                  </a:lnTo>
                  <a:lnTo>
                    <a:pt x="3931" y="1712"/>
                  </a:lnTo>
                  <a:lnTo>
                    <a:pt x="3938" y="1717"/>
                  </a:lnTo>
                  <a:lnTo>
                    <a:pt x="3935" y="1722"/>
                  </a:lnTo>
                  <a:lnTo>
                    <a:pt x="3923" y="1731"/>
                  </a:lnTo>
                  <a:lnTo>
                    <a:pt x="3924" y="1736"/>
                  </a:lnTo>
                  <a:lnTo>
                    <a:pt x="3934" y="1736"/>
                  </a:lnTo>
                  <a:lnTo>
                    <a:pt x="3938" y="1743"/>
                  </a:lnTo>
                  <a:lnTo>
                    <a:pt x="3938" y="1748"/>
                  </a:lnTo>
                  <a:lnTo>
                    <a:pt x="3935" y="1751"/>
                  </a:lnTo>
                  <a:lnTo>
                    <a:pt x="3931" y="1750"/>
                  </a:lnTo>
                  <a:lnTo>
                    <a:pt x="3930" y="1748"/>
                  </a:lnTo>
                  <a:lnTo>
                    <a:pt x="3924" y="1755"/>
                  </a:lnTo>
                  <a:lnTo>
                    <a:pt x="3912" y="1766"/>
                  </a:lnTo>
                  <a:lnTo>
                    <a:pt x="3909" y="1755"/>
                  </a:lnTo>
                  <a:lnTo>
                    <a:pt x="3903" y="1749"/>
                  </a:lnTo>
                  <a:lnTo>
                    <a:pt x="3893" y="1750"/>
                  </a:lnTo>
                  <a:lnTo>
                    <a:pt x="3899" y="1764"/>
                  </a:lnTo>
                  <a:lnTo>
                    <a:pt x="3899" y="1770"/>
                  </a:lnTo>
                  <a:lnTo>
                    <a:pt x="3879" y="1774"/>
                  </a:lnTo>
                  <a:lnTo>
                    <a:pt x="3885" y="1779"/>
                  </a:lnTo>
                  <a:lnTo>
                    <a:pt x="3895" y="1779"/>
                  </a:lnTo>
                  <a:lnTo>
                    <a:pt x="3901" y="1780"/>
                  </a:lnTo>
                  <a:lnTo>
                    <a:pt x="3907" y="1787"/>
                  </a:lnTo>
                  <a:lnTo>
                    <a:pt x="3924" y="1770"/>
                  </a:lnTo>
                  <a:lnTo>
                    <a:pt x="3931" y="1765"/>
                  </a:lnTo>
                  <a:lnTo>
                    <a:pt x="3945" y="1765"/>
                  </a:lnTo>
                  <a:lnTo>
                    <a:pt x="3956" y="1761"/>
                  </a:lnTo>
                  <a:lnTo>
                    <a:pt x="3969" y="1760"/>
                  </a:lnTo>
                  <a:lnTo>
                    <a:pt x="3979" y="1764"/>
                  </a:lnTo>
                  <a:lnTo>
                    <a:pt x="3985" y="1788"/>
                  </a:lnTo>
                  <a:lnTo>
                    <a:pt x="3990" y="1793"/>
                  </a:lnTo>
                  <a:lnTo>
                    <a:pt x="3992" y="1808"/>
                  </a:lnTo>
                  <a:lnTo>
                    <a:pt x="3987" y="1839"/>
                  </a:lnTo>
                  <a:lnTo>
                    <a:pt x="3972" y="1851"/>
                  </a:lnTo>
                  <a:lnTo>
                    <a:pt x="3934" y="1872"/>
                  </a:lnTo>
                  <a:lnTo>
                    <a:pt x="3966" y="1860"/>
                  </a:lnTo>
                  <a:lnTo>
                    <a:pt x="3987" y="1844"/>
                  </a:lnTo>
                  <a:lnTo>
                    <a:pt x="3994" y="1829"/>
                  </a:lnTo>
                  <a:lnTo>
                    <a:pt x="4000" y="1802"/>
                  </a:lnTo>
                  <a:lnTo>
                    <a:pt x="4008" y="1791"/>
                  </a:lnTo>
                  <a:lnTo>
                    <a:pt x="4008" y="1812"/>
                  </a:lnTo>
                  <a:lnTo>
                    <a:pt x="4005" y="1818"/>
                  </a:lnTo>
                  <a:lnTo>
                    <a:pt x="4015" y="1807"/>
                  </a:lnTo>
                  <a:lnTo>
                    <a:pt x="4017" y="1817"/>
                  </a:lnTo>
                  <a:lnTo>
                    <a:pt x="4015" y="1825"/>
                  </a:lnTo>
                  <a:lnTo>
                    <a:pt x="4016" y="1840"/>
                  </a:lnTo>
                  <a:lnTo>
                    <a:pt x="4019" y="1844"/>
                  </a:lnTo>
                  <a:lnTo>
                    <a:pt x="4026" y="1828"/>
                  </a:lnTo>
                  <a:lnTo>
                    <a:pt x="4055" y="1808"/>
                  </a:lnTo>
                  <a:lnTo>
                    <a:pt x="4078" y="1802"/>
                  </a:lnTo>
                  <a:lnTo>
                    <a:pt x="4079" y="1788"/>
                  </a:lnTo>
                  <a:lnTo>
                    <a:pt x="4085" y="1775"/>
                  </a:lnTo>
                  <a:lnTo>
                    <a:pt x="4091" y="1766"/>
                  </a:lnTo>
                  <a:lnTo>
                    <a:pt x="4100" y="1775"/>
                  </a:lnTo>
                  <a:lnTo>
                    <a:pt x="4112" y="1781"/>
                  </a:lnTo>
                  <a:lnTo>
                    <a:pt x="4116" y="1791"/>
                  </a:lnTo>
                  <a:lnTo>
                    <a:pt x="4111" y="1809"/>
                  </a:lnTo>
                  <a:lnTo>
                    <a:pt x="4114" y="1803"/>
                  </a:lnTo>
                  <a:lnTo>
                    <a:pt x="4123" y="1782"/>
                  </a:lnTo>
                  <a:lnTo>
                    <a:pt x="4116" y="1772"/>
                  </a:lnTo>
                  <a:lnTo>
                    <a:pt x="4110" y="1766"/>
                  </a:lnTo>
                  <a:lnTo>
                    <a:pt x="4106" y="1758"/>
                  </a:lnTo>
                  <a:lnTo>
                    <a:pt x="4116" y="1766"/>
                  </a:lnTo>
                  <a:lnTo>
                    <a:pt x="4122" y="1764"/>
                  </a:lnTo>
                  <a:lnTo>
                    <a:pt x="4127" y="1758"/>
                  </a:lnTo>
                  <a:lnTo>
                    <a:pt x="4123" y="1755"/>
                  </a:lnTo>
                  <a:lnTo>
                    <a:pt x="4124" y="1745"/>
                  </a:lnTo>
                  <a:lnTo>
                    <a:pt x="4133" y="1747"/>
                  </a:lnTo>
                  <a:lnTo>
                    <a:pt x="4135" y="1732"/>
                  </a:lnTo>
                  <a:lnTo>
                    <a:pt x="4130" y="1718"/>
                  </a:lnTo>
                  <a:lnTo>
                    <a:pt x="4137" y="1726"/>
                  </a:lnTo>
                  <a:lnTo>
                    <a:pt x="4141" y="1717"/>
                  </a:lnTo>
                  <a:lnTo>
                    <a:pt x="4149" y="1712"/>
                  </a:lnTo>
                  <a:lnTo>
                    <a:pt x="4149" y="1704"/>
                  </a:lnTo>
                  <a:lnTo>
                    <a:pt x="4157" y="1699"/>
                  </a:lnTo>
                  <a:lnTo>
                    <a:pt x="4150" y="1686"/>
                  </a:lnTo>
                  <a:lnTo>
                    <a:pt x="4143" y="1679"/>
                  </a:lnTo>
                  <a:lnTo>
                    <a:pt x="4138" y="1669"/>
                  </a:lnTo>
                  <a:lnTo>
                    <a:pt x="4143" y="1658"/>
                  </a:lnTo>
                  <a:lnTo>
                    <a:pt x="4157" y="1635"/>
                  </a:lnTo>
                  <a:lnTo>
                    <a:pt x="4165" y="1630"/>
                  </a:lnTo>
                  <a:lnTo>
                    <a:pt x="4172" y="1621"/>
                  </a:lnTo>
                  <a:lnTo>
                    <a:pt x="4172" y="1619"/>
                  </a:lnTo>
                  <a:lnTo>
                    <a:pt x="4177" y="1609"/>
                  </a:lnTo>
                  <a:lnTo>
                    <a:pt x="4186" y="1608"/>
                  </a:lnTo>
                  <a:lnTo>
                    <a:pt x="4196" y="1609"/>
                  </a:lnTo>
                  <a:lnTo>
                    <a:pt x="4198" y="1615"/>
                  </a:lnTo>
                  <a:lnTo>
                    <a:pt x="4194" y="1621"/>
                  </a:lnTo>
                  <a:lnTo>
                    <a:pt x="4202" y="1623"/>
                  </a:lnTo>
                  <a:lnTo>
                    <a:pt x="4200" y="1631"/>
                  </a:lnTo>
                  <a:lnTo>
                    <a:pt x="4203" y="1638"/>
                  </a:lnTo>
                  <a:lnTo>
                    <a:pt x="4203" y="1650"/>
                  </a:lnTo>
                  <a:lnTo>
                    <a:pt x="4198" y="1656"/>
                  </a:lnTo>
                  <a:lnTo>
                    <a:pt x="4207" y="1651"/>
                  </a:lnTo>
                  <a:lnTo>
                    <a:pt x="4211" y="1656"/>
                  </a:lnTo>
                  <a:lnTo>
                    <a:pt x="4211" y="1679"/>
                  </a:lnTo>
                  <a:lnTo>
                    <a:pt x="4223" y="1680"/>
                  </a:lnTo>
                  <a:lnTo>
                    <a:pt x="4218" y="1683"/>
                  </a:lnTo>
                  <a:lnTo>
                    <a:pt x="4219" y="1690"/>
                  </a:lnTo>
                  <a:lnTo>
                    <a:pt x="4229" y="1688"/>
                  </a:lnTo>
                  <a:lnTo>
                    <a:pt x="4239" y="1693"/>
                  </a:lnTo>
                  <a:lnTo>
                    <a:pt x="4234" y="1700"/>
                  </a:lnTo>
                  <a:lnTo>
                    <a:pt x="4226" y="1708"/>
                  </a:lnTo>
                  <a:lnTo>
                    <a:pt x="4237" y="1710"/>
                  </a:lnTo>
                  <a:lnTo>
                    <a:pt x="4240" y="1718"/>
                  </a:lnTo>
                  <a:lnTo>
                    <a:pt x="4243" y="1710"/>
                  </a:lnTo>
                  <a:lnTo>
                    <a:pt x="4248" y="1712"/>
                  </a:lnTo>
                  <a:lnTo>
                    <a:pt x="4248" y="1724"/>
                  </a:lnTo>
                  <a:lnTo>
                    <a:pt x="4254" y="1721"/>
                  </a:lnTo>
                  <a:lnTo>
                    <a:pt x="4259" y="1724"/>
                  </a:lnTo>
                  <a:lnTo>
                    <a:pt x="4258" y="1734"/>
                  </a:lnTo>
                  <a:lnTo>
                    <a:pt x="4247" y="1740"/>
                  </a:lnTo>
                  <a:lnTo>
                    <a:pt x="4226" y="1740"/>
                  </a:lnTo>
                  <a:lnTo>
                    <a:pt x="4214" y="1747"/>
                  </a:lnTo>
                  <a:lnTo>
                    <a:pt x="4211" y="1753"/>
                  </a:lnTo>
                  <a:lnTo>
                    <a:pt x="4221" y="1745"/>
                  </a:lnTo>
                  <a:lnTo>
                    <a:pt x="4226" y="1749"/>
                  </a:lnTo>
                  <a:lnTo>
                    <a:pt x="4234" y="1747"/>
                  </a:lnTo>
                  <a:lnTo>
                    <a:pt x="4250" y="1747"/>
                  </a:lnTo>
                  <a:lnTo>
                    <a:pt x="4266" y="1742"/>
                  </a:lnTo>
                  <a:lnTo>
                    <a:pt x="4269" y="1743"/>
                  </a:lnTo>
                  <a:lnTo>
                    <a:pt x="4266" y="1754"/>
                  </a:lnTo>
                  <a:lnTo>
                    <a:pt x="4268" y="1755"/>
                  </a:lnTo>
                  <a:lnTo>
                    <a:pt x="4268" y="1764"/>
                  </a:lnTo>
                  <a:lnTo>
                    <a:pt x="4266" y="1771"/>
                  </a:lnTo>
                  <a:lnTo>
                    <a:pt x="4270" y="1769"/>
                  </a:lnTo>
                  <a:lnTo>
                    <a:pt x="4283" y="1770"/>
                  </a:lnTo>
                  <a:lnTo>
                    <a:pt x="4280" y="1781"/>
                  </a:lnTo>
                  <a:lnTo>
                    <a:pt x="4282" y="1785"/>
                  </a:lnTo>
                  <a:lnTo>
                    <a:pt x="4289" y="1787"/>
                  </a:lnTo>
                  <a:lnTo>
                    <a:pt x="4286" y="1792"/>
                  </a:lnTo>
                  <a:lnTo>
                    <a:pt x="4278" y="1796"/>
                  </a:lnTo>
                  <a:lnTo>
                    <a:pt x="4264" y="1798"/>
                  </a:lnTo>
                  <a:lnTo>
                    <a:pt x="4257" y="1794"/>
                  </a:lnTo>
                  <a:lnTo>
                    <a:pt x="4251" y="1797"/>
                  </a:lnTo>
                  <a:lnTo>
                    <a:pt x="4251" y="1802"/>
                  </a:lnTo>
                  <a:lnTo>
                    <a:pt x="4256" y="1806"/>
                  </a:lnTo>
                  <a:lnTo>
                    <a:pt x="4266" y="1803"/>
                  </a:lnTo>
                  <a:lnTo>
                    <a:pt x="4284" y="1804"/>
                  </a:lnTo>
                  <a:lnTo>
                    <a:pt x="4301" y="1803"/>
                  </a:lnTo>
                  <a:lnTo>
                    <a:pt x="4304" y="1814"/>
                  </a:lnTo>
                  <a:lnTo>
                    <a:pt x="4297" y="1819"/>
                  </a:lnTo>
                  <a:lnTo>
                    <a:pt x="4294" y="1825"/>
                  </a:lnTo>
                  <a:lnTo>
                    <a:pt x="4299" y="1828"/>
                  </a:lnTo>
                  <a:lnTo>
                    <a:pt x="4293" y="1833"/>
                  </a:lnTo>
                  <a:lnTo>
                    <a:pt x="4280" y="1836"/>
                  </a:lnTo>
                  <a:lnTo>
                    <a:pt x="4269" y="1851"/>
                  </a:lnTo>
                  <a:lnTo>
                    <a:pt x="4278" y="1850"/>
                  </a:lnTo>
                  <a:lnTo>
                    <a:pt x="4286" y="1842"/>
                  </a:lnTo>
                  <a:lnTo>
                    <a:pt x="4296" y="1841"/>
                  </a:lnTo>
                  <a:lnTo>
                    <a:pt x="4305" y="1837"/>
                  </a:lnTo>
                  <a:lnTo>
                    <a:pt x="4315" y="1852"/>
                  </a:lnTo>
                  <a:lnTo>
                    <a:pt x="4310" y="1853"/>
                  </a:lnTo>
                  <a:lnTo>
                    <a:pt x="4304" y="1860"/>
                  </a:lnTo>
                  <a:lnTo>
                    <a:pt x="4304" y="1866"/>
                  </a:lnTo>
                  <a:lnTo>
                    <a:pt x="4315" y="1861"/>
                  </a:lnTo>
                  <a:lnTo>
                    <a:pt x="4322" y="1864"/>
                  </a:lnTo>
                  <a:lnTo>
                    <a:pt x="4322" y="1867"/>
                  </a:lnTo>
                  <a:lnTo>
                    <a:pt x="4331" y="1878"/>
                  </a:lnTo>
                  <a:lnTo>
                    <a:pt x="4339" y="1884"/>
                  </a:lnTo>
                  <a:lnTo>
                    <a:pt x="4342" y="1893"/>
                  </a:lnTo>
                  <a:lnTo>
                    <a:pt x="4323" y="1907"/>
                  </a:lnTo>
                  <a:lnTo>
                    <a:pt x="4312" y="1907"/>
                  </a:lnTo>
                  <a:lnTo>
                    <a:pt x="4312" y="1914"/>
                  </a:lnTo>
                  <a:lnTo>
                    <a:pt x="4339" y="1912"/>
                  </a:lnTo>
                  <a:lnTo>
                    <a:pt x="4347" y="1922"/>
                  </a:lnTo>
                  <a:lnTo>
                    <a:pt x="4342" y="1932"/>
                  </a:lnTo>
                  <a:lnTo>
                    <a:pt x="4364" y="1939"/>
                  </a:lnTo>
                  <a:lnTo>
                    <a:pt x="4368" y="1953"/>
                  </a:lnTo>
                  <a:lnTo>
                    <a:pt x="4358" y="1963"/>
                  </a:lnTo>
                  <a:lnTo>
                    <a:pt x="4347" y="1974"/>
                  </a:lnTo>
                  <a:lnTo>
                    <a:pt x="4350" y="1987"/>
                  </a:lnTo>
                  <a:lnTo>
                    <a:pt x="4343" y="1989"/>
                  </a:lnTo>
                  <a:lnTo>
                    <a:pt x="4315" y="1973"/>
                  </a:lnTo>
                  <a:lnTo>
                    <a:pt x="4312" y="1979"/>
                  </a:lnTo>
                  <a:lnTo>
                    <a:pt x="4326" y="1984"/>
                  </a:lnTo>
                  <a:lnTo>
                    <a:pt x="4326" y="1986"/>
                  </a:lnTo>
                  <a:lnTo>
                    <a:pt x="4295" y="1990"/>
                  </a:lnTo>
                  <a:lnTo>
                    <a:pt x="4286" y="1992"/>
                  </a:lnTo>
                  <a:lnTo>
                    <a:pt x="4302" y="1996"/>
                  </a:lnTo>
                  <a:lnTo>
                    <a:pt x="4334" y="1995"/>
                  </a:lnTo>
                  <a:lnTo>
                    <a:pt x="4348" y="1997"/>
                  </a:lnTo>
                  <a:lnTo>
                    <a:pt x="4350" y="2002"/>
                  </a:lnTo>
                  <a:lnTo>
                    <a:pt x="4342" y="2003"/>
                  </a:lnTo>
                  <a:lnTo>
                    <a:pt x="4334" y="2009"/>
                  </a:lnTo>
                  <a:lnTo>
                    <a:pt x="4336" y="2013"/>
                  </a:lnTo>
                  <a:lnTo>
                    <a:pt x="4350" y="2022"/>
                  </a:lnTo>
                  <a:lnTo>
                    <a:pt x="4352" y="2028"/>
                  </a:lnTo>
                  <a:lnTo>
                    <a:pt x="4342" y="2027"/>
                  </a:lnTo>
                  <a:lnTo>
                    <a:pt x="4338" y="2036"/>
                  </a:lnTo>
                  <a:lnTo>
                    <a:pt x="4371" y="2034"/>
                  </a:lnTo>
                  <a:lnTo>
                    <a:pt x="4375" y="2055"/>
                  </a:lnTo>
                  <a:lnTo>
                    <a:pt x="4379" y="2060"/>
                  </a:lnTo>
                  <a:lnTo>
                    <a:pt x="4374" y="2065"/>
                  </a:lnTo>
                  <a:lnTo>
                    <a:pt x="4403" y="2068"/>
                  </a:lnTo>
                  <a:lnTo>
                    <a:pt x="4411" y="2073"/>
                  </a:lnTo>
                  <a:lnTo>
                    <a:pt x="4412" y="2084"/>
                  </a:lnTo>
                  <a:lnTo>
                    <a:pt x="4418" y="2079"/>
                  </a:lnTo>
                  <a:lnTo>
                    <a:pt x="4428" y="2079"/>
                  </a:lnTo>
                  <a:lnTo>
                    <a:pt x="4428" y="2089"/>
                  </a:lnTo>
                  <a:lnTo>
                    <a:pt x="4424" y="2097"/>
                  </a:lnTo>
                  <a:lnTo>
                    <a:pt x="4429" y="2102"/>
                  </a:lnTo>
                  <a:lnTo>
                    <a:pt x="4431" y="2110"/>
                  </a:lnTo>
                  <a:lnTo>
                    <a:pt x="4420" y="2122"/>
                  </a:lnTo>
                  <a:lnTo>
                    <a:pt x="4420" y="2126"/>
                  </a:lnTo>
                  <a:lnTo>
                    <a:pt x="4433" y="2119"/>
                  </a:lnTo>
                  <a:lnTo>
                    <a:pt x="4447" y="2130"/>
                  </a:lnTo>
                  <a:lnTo>
                    <a:pt x="4452" y="2125"/>
                  </a:lnTo>
                  <a:lnTo>
                    <a:pt x="4462" y="2120"/>
                  </a:lnTo>
                  <a:lnTo>
                    <a:pt x="4463" y="2129"/>
                  </a:lnTo>
                  <a:lnTo>
                    <a:pt x="4473" y="2132"/>
                  </a:lnTo>
                  <a:lnTo>
                    <a:pt x="4461" y="2162"/>
                  </a:lnTo>
                  <a:lnTo>
                    <a:pt x="4469" y="2154"/>
                  </a:lnTo>
                  <a:lnTo>
                    <a:pt x="4481" y="2138"/>
                  </a:lnTo>
                  <a:lnTo>
                    <a:pt x="4490" y="2131"/>
                  </a:lnTo>
                  <a:lnTo>
                    <a:pt x="4489" y="2145"/>
                  </a:lnTo>
                  <a:lnTo>
                    <a:pt x="4493" y="2145"/>
                  </a:lnTo>
                  <a:lnTo>
                    <a:pt x="4499" y="2137"/>
                  </a:lnTo>
                  <a:lnTo>
                    <a:pt x="4501" y="2149"/>
                  </a:lnTo>
                  <a:lnTo>
                    <a:pt x="4504" y="2158"/>
                  </a:lnTo>
                  <a:lnTo>
                    <a:pt x="4510" y="2164"/>
                  </a:lnTo>
                  <a:lnTo>
                    <a:pt x="4522" y="2167"/>
                  </a:lnTo>
                  <a:lnTo>
                    <a:pt x="4536" y="2174"/>
                  </a:lnTo>
                  <a:lnTo>
                    <a:pt x="4543" y="2170"/>
                  </a:lnTo>
                  <a:lnTo>
                    <a:pt x="4542" y="2163"/>
                  </a:lnTo>
                  <a:lnTo>
                    <a:pt x="4552" y="2156"/>
                  </a:lnTo>
                  <a:lnTo>
                    <a:pt x="4559" y="2165"/>
                  </a:lnTo>
                  <a:lnTo>
                    <a:pt x="4557" y="2174"/>
                  </a:lnTo>
                  <a:lnTo>
                    <a:pt x="4568" y="2176"/>
                  </a:lnTo>
                  <a:lnTo>
                    <a:pt x="4575" y="2181"/>
                  </a:lnTo>
                  <a:lnTo>
                    <a:pt x="4581" y="2183"/>
                  </a:lnTo>
                  <a:lnTo>
                    <a:pt x="4586" y="2192"/>
                  </a:lnTo>
                  <a:lnTo>
                    <a:pt x="4581" y="2199"/>
                  </a:lnTo>
                  <a:lnTo>
                    <a:pt x="4581" y="2203"/>
                  </a:lnTo>
                  <a:lnTo>
                    <a:pt x="4580" y="2206"/>
                  </a:lnTo>
                  <a:lnTo>
                    <a:pt x="4571" y="2208"/>
                  </a:lnTo>
                  <a:lnTo>
                    <a:pt x="4565" y="2206"/>
                  </a:lnTo>
                  <a:lnTo>
                    <a:pt x="4558" y="2207"/>
                  </a:lnTo>
                  <a:lnTo>
                    <a:pt x="4544" y="2213"/>
                  </a:lnTo>
                  <a:lnTo>
                    <a:pt x="4539" y="2216"/>
                  </a:lnTo>
                  <a:lnTo>
                    <a:pt x="4539" y="2218"/>
                  </a:lnTo>
                  <a:lnTo>
                    <a:pt x="4524" y="2228"/>
                  </a:lnTo>
                  <a:lnTo>
                    <a:pt x="4494" y="2232"/>
                  </a:lnTo>
                  <a:lnTo>
                    <a:pt x="4477" y="2238"/>
                  </a:lnTo>
                  <a:lnTo>
                    <a:pt x="4469" y="2246"/>
                  </a:lnTo>
                  <a:lnTo>
                    <a:pt x="4482" y="2246"/>
                  </a:lnTo>
                  <a:lnTo>
                    <a:pt x="4495" y="2242"/>
                  </a:lnTo>
                  <a:lnTo>
                    <a:pt x="4510" y="2233"/>
                  </a:lnTo>
                  <a:lnTo>
                    <a:pt x="4515" y="2235"/>
                  </a:lnTo>
                  <a:lnTo>
                    <a:pt x="4482" y="2251"/>
                  </a:lnTo>
                  <a:lnTo>
                    <a:pt x="4467" y="2256"/>
                  </a:lnTo>
                  <a:lnTo>
                    <a:pt x="4452" y="2256"/>
                  </a:lnTo>
                  <a:lnTo>
                    <a:pt x="4436" y="2280"/>
                  </a:lnTo>
                  <a:lnTo>
                    <a:pt x="4424" y="2276"/>
                  </a:lnTo>
                  <a:lnTo>
                    <a:pt x="4413" y="2267"/>
                  </a:lnTo>
                  <a:lnTo>
                    <a:pt x="4399" y="2264"/>
                  </a:lnTo>
                  <a:lnTo>
                    <a:pt x="4386" y="2265"/>
                  </a:lnTo>
                  <a:lnTo>
                    <a:pt x="4387" y="2274"/>
                  </a:lnTo>
                  <a:lnTo>
                    <a:pt x="4404" y="2276"/>
                  </a:lnTo>
                  <a:lnTo>
                    <a:pt x="4419" y="2282"/>
                  </a:lnTo>
                  <a:lnTo>
                    <a:pt x="4430" y="2289"/>
                  </a:lnTo>
                  <a:lnTo>
                    <a:pt x="4426" y="2314"/>
                  </a:lnTo>
                  <a:lnTo>
                    <a:pt x="4438" y="2308"/>
                  </a:lnTo>
                  <a:lnTo>
                    <a:pt x="4451" y="2298"/>
                  </a:lnTo>
                  <a:lnTo>
                    <a:pt x="4456" y="2291"/>
                  </a:lnTo>
                  <a:lnTo>
                    <a:pt x="4468" y="2283"/>
                  </a:lnTo>
                  <a:lnTo>
                    <a:pt x="4479" y="2272"/>
                  </a:lnTo>
                  <a:lnTo>
                    <a:pt x="4496" y="2265"/>
                  </a:lnTo>
                  <a:lnTo>
                    <a:pt x="4506" y="2251"/>
                  </a:lnTo>
                  <a:lnTo>
                    <a:pt x="4519" y="2244"/>
                  </a:lnTo>
                  <a:lnTo>
                    <a:pt x="4547" y="2237"/>
                  </a:lnTo>
                  <a:lnTo>
                    <a:pt x="4563" y="2240"/>
                  </a:lnTo>
                  <a:lnTo>
                    <a:pt x="4569" y="2238"/>
                  </a:lnTo>
                  <a:lnTo>
                    <a:pt x="4560" y="2234"/>
                  </a:lnTo>
                  <a:lnTo>
                    <a:pt x="4546" y="2231"/>
                  </a:lnTo>
                  <a:lnTo>
                    <a:pt x="4530" y="2234"/>
                  </a:lnTo>
                  <a:lnTo>
                    <a:pt x="4538" y="2229"/>
                  </a:lnTo>
                  <a:lnTo>
                    <a:pt x="4555" y="2226"/>
                  </a:lnTo>
                  <a:lnTo>
                    <a:pt x="4582" y="2228"/>
                  </a:lnTo>
                  <a:lnTo>
                    <a:pt x="4594" y="2228"/>
                  </a:lnTo>
                  <a:lnTo>
                    <a:pt x="4596" y="2233"/>
                  </a:lnTo>
                  <a:lnTo>
                    <a:pt x="4595" y="2243"/>
                  </a:lnTo>
                  <a:lnTo>
                    <a:pt x="4597" y="2253"/>
                  </a:lnTo>
                  <a:lnTo>
                    <a:pt x="4598" y="2265"/>
                  </a:lnTo>
                  <a:lnTo>
                    <a:pt x="4591" y="2275"/>
                  </a:lnTo>
                  <a:lnTo>
                    <a:pt x="4590" y="2285"/>
                  </a:lnTo>
                  <a:lnTo>
                    <a:pt x="4592" y="2301"/>
                  </a:lnTo>
                  <a:lnTo>
                    <a:pt x="4595" y="2301"/>
                  </a:lnTo>
                  <a:lnTo>
                    <a:pt x="4607" y="2274"/>
                  </a:lnTo>
                  <a:lnTo>
                    <a:pt x="4616" y="2267"/>
                  </a:lnTo>
                  <a:lnTo>
                    <a:pt x="4629" y="2266"/>
                  </a:lnTo>
                  <a:lnTo>
                    <a:pt x="4637" y="2269"/>
                  </a:lnTo>
                  <a:lnTo>
                    <a:pt x="4633" y="2274"/>
                  </a:lnTo>
                  <a:lnTo>
                    <a:pt x="4667" y="2286"/>
                  </a:lnTo>
                  <a:lnTo>
                    <a:pt x="4668" y="2289"/>
                  </a:lnTo>
                  <a:lnTo>
                    <a:pt x="4662" y="2293"/>
                  </a:lnTo>
                  <a:lnTo>
                    <a:pt x="4668" y="2303"/>
                  </a:lnTo>
                  <a:lnTo>
                    <a:pt x="4675" y="2307"/>
                  </a:lnTo>
                  <a:lnTo>
                    <a:pt x="4676" y="2313"/>
                  </a:lnTo>
                  <a:lnTo>
                    <a:pt x="4680" y="2315"/>
                  </a:lnTo>
                  <a:lnTo>
                    <a:pt x="4680" y="2323"/>
                  </a:lnTo>
                  <a:lnTo>
                    <a:pt x="4675" y="2325"/>
                  </a:lnTo>
                  <a:lnTo>
                    <a:pt x="4670" y="2330"/>
                  </a:lnTo>
                  <a:lnTo>
                    <a:pt x="4648" y="2321"/>
                  </a:lnTo>
                  <a:lnTo>
                    <a:pt x="4655" y="2334"/>
                  </a:lnTo>
                  <a:lnTo>
                    <a:pt x="4660" y="2336"/>
                  </a:lnTo>
                  <a:lnTo>
                    <a:pt x="4668" y="2336"/>
                  </a:lnTo>
                  <a:lnTo>
                    <a:pt x="4672" y="2350"/>
                  </a:lnTo>
                  <a:lnTo>
                    <a:pt x="4668" y="2353"/>
                  </a:lnTo>
                  <a:lnTo>
                    <a:pt x="4668" y="2357"/>
                  </a:lnTo>
                  <a:lnTo>
                    <a:pt x="4677" y="2371"/>
                  </a:lnTo>
                  <a:lnTo>
                    <a:pt x="4677" y="2373"/>
                  </a:lnTo>
                  <a:lnTo>
                    <a:pt x="4667" y="2372"/>
                  </a:lnTo>
                  <a:lnTo>
                    <a:pt x="4664" y="2378"/>
                  </a:lnTo>
                  <a:lnTo>
                    <a:pt x="4681" y="2383"/>
                  </a:lnTo>
                  <a:lnTo>
                    <a:pt x="4686" y="2395"/>
                  </a:lnTo>
                  <a:lnTo>
                    <a:pt x="4671" y="2394"/>
                  </a:lnTo>
                  <a:lnTo>
                    <a:pt x="4664" y="2391"/>
                  </a:lnTo>
                  <a:lnTo>
                    <a:pt x="4668" y="2398"/>
                  </a:lnTo>
                  <a:close/>
                </a:path>
              </a:pathLst>
            </a:custGeom>
            <a:grpFill/>
            <a:ln w="6350" cap="flat" cmpd="sng">
              <a:noFill/>
              <a:prstDash val="solid"/>
              <a:round/>
              <a:headEnd type="none" w="med" len="med"/>
              <a:tailEnd type="none" w="med" len="med"/>
            </a:ln>
            <a:effectLst/>
          </p:spPr>
          <p:txBody>
            <a:bodyPr/>
            <a:lstStyle/>
            <a:p>
              <a:pPr fontAlgn="auto">
                <a:spcBef>
                  <a:spcPts val="0"/>
                </a:spcBef>
                <a:spcAft>
                  <a:spcPts val="0"/>
                </a:spcAft>
                <a:defRPr/>
              </a:pP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20" name="Freeform 114"/>
          <p:cNvSpPr>
            <a:spLocks noChangeAspect="1"/>
          </p:cNvSpPr>
          <p:nvPr/>
        </p:nvSpPr>
        <p:spPr bwMode="gray">
          <a:xfrm>
            <a:off x="3646501" y="1365874"/>
            <a:ext cx="1909482" cy="1457156"/>
          </a:xfrm>
          <a:custGeom>
            <a:avLst/>
            <a:gdLst/>
            <a:ahLst/>
            <a:cxnLst>
              <a:cxn ang="0">
                <a:pos x="2191" y="2191"/>
              </a:cxn>
              <a:cxn ang="0">
                <a:pos x="2134" y="2244"/>
              </a:cxn>
              <a:cxn ang="0">
                <a:pos x="2015" y="2329"/>
              </a:cxn>
              <a:cxn ang="0">
                <a:pos x="1898" y="2261"/>
              </a:cxn>
              <a:cxn ang="0">
                <a:pos x="1746" y="2168"/>
              </a:cxn>
              <a:cxn ang="0">
                <a:pos x="1585" y="2194"/>
              </a:cxn>
              <a:cxn ang="0">
                <a:pos x="1509" y="2247"/>
              </a:cxn>
              <a:cxn ang="0">
                <a:pos x="1333" y="2120"/>
              </a:cxn>
              <a:cxn ang="0">
                <a:pos x="1352" y="1901"/>
              </a:cxn>
              <a:cxn ang="0">
                <a:pos x="1237" y="1793"/>
              </a:cxn>
              <a:cxn ang="0">
                <a:pos x="1036" y="1874"/>
              </a:cxn>
              <a:cxn ang="0">
                <a:pos x="881" y="1862"/>
              </a:cxn>
              <a:cxn ang="0">
                <a:pos x="793" y="1879"/>
              </a:cxn>
              <a:cxn ang="0">
                <a:pos x="691" y="1881"/>
              </a:cxn>
              <a:cxn ang="0">
                <a:pos x="603" y="1834"/>
              </a:cxn>
              <a:cxn ang="0">
                <a:pos x="556" y="1803"/>
              </a:cxn>
              <a:cxn ang="0">
                <a:pos x="423" y="1731"/>
              </a:cxn>
              <a:cxn ang="0">
                <a:pos x="348" y="1701"/>
              </a:cxn>
              <a:cxn ang="0">
                <a:pos x="291" y="1675"/>
              </a:cxn>
              <a:cxn ang="0">
                <a:pos x="278" y="1580"/>
              </a:cxn>
              <a:cxn ang="0">
                <a:pos x="322" y="1567"/>
              </a:cxn>
              <a:cxn ang="0">
                <a:pos x="300" y="1492"/>
              </a:cxn>
              <a:cxn ang="0">
                <a:pos x="360" y="1411"/>
              </a:cxn>
              <a:cxn ang="0">
                <a:pos x="326" y="1368"/>
              </a:cxn>
              <a:cxn ang="0">
                <a:pos x="230" y="1391"/>
              </a:cxn>
              <a:cxn ang="0">
                <a:pos x="126" y="1355"/>
              </a:cxn>
              <a:cxn ang="0">
                <a:pos x="88" y="1295"/>
              </a:cxn>
              <a:cxn ang="0">
                <a:pos x="63" y="1212"/>
              </a:cxn>
              <a:cxn ang="0">
                <a:pos x="105" y="1043"/>
              </a:cxn>
              <a:cxn ang="0">
                <a:pos x="364" y="920"/>
              </a:cxn>
              <a:cxn ang="0">
                <a:pos x="471" y="693"/>
              </a:cxn>
              <a:cxn ang="0">
                <a:pos x="656" y="507"/>
              </a:cxn>
              <a:cxn ang="0">
                <a:pos x="854" y="474"/>
              </a:cxn>
              <a:cxn ang="0">
                <a:pos x="1031" y="711"/>
              </a:cxn>
              <a:cxn ang="0">
                <a:pos x="1283" y="882"/>
              </a:cxn>
              <a:cxn ang="0">
                <a:pos x="1719" y="963"/>
              </a:cxn>
              <a:cxn ang="0">
                <a:pos x="2042" y="854"/>
              </a:cxn>
              <a:cxn ang="0">
                <a:pos x="2284" y="666"/>
              </a:cxn>
              <a:cxn ang="0">
                <a:pos x="2450" y="478"/>
              </a:cxn>
              <a:cxn ang="0">
                <a:pos x="2342" y="311"/>
              </a:cxn>
              <a:cxn ang="0">
                <a:pos x="2557" y="161"/>
              </a:cxn>
              <a:cxn ang="0">
                <a:pos x="2738" y="0"/>
              </a:cxn>
              <a:cxn ang="0">
                <a:pos x="2901" y="155"/>
              </a:cxn>
              <a:cxn ang="0">
                <a:pos x="3109" y="394"/>
              </a:cxn>
              <a:cxn ang="0">
                <a:pos x="3323" y="441"/>
              </a:cxn>
              <a:cxn ang="0">
                <a:pos x="3195" y="693"/>
              </a:cxn>
              <a:cxn ang="0">
                <a:pos x="2994" y="941"/>
              </a:cxn>
              <a:cxn ang="0">
                <a:pos x="2729" y="1097"/>
              </a:cxn>
              <a:cxn ang="0">
                <a:pos x="2616" y="1118"/>
              </a:cxn>
              <a:cxn ang="0">
                <a:pos x="2542" y="1082"/>
              </a:cxn>
              <a:cxn ang="0">
                <a:pos x="2444" y="1221"/>
              </a:cxn>
              <a:cxn ang="0">
                <a:pos x="2611" y="1254"/>
              </a:cxn>
              <a:cxn ang="0">
                <a:pos x="2643" y="1301"/>
              </a:cxn>
              <a:cxn ang="0">
                <a:pos x="2521" y="1404"/>
              </a:cxn>
              <a:cxn ang="0">
                <a:pos x="2646" y="1642"/>
              </a:cxn>
              <a:cxn ang="0">
                <a:pos x="2640" y="1677"/>
              </a:cxn>
              <a:cxn ang="0">
                <a:pos x="2624" y="1743"/>
              </a:cxn>
              <a:cxn ang="0">
                <a:pos x="2628" y="1814"/>
              </a:cxn>
              <a:cxn ang="0">
                <a:pos x="2555" y="1933"/>
              </a:cxn>
              <a:cxn ang="0">
                <a:pos x="2512" y="2028"/>
              </a:cxn>
              <a:cxn ang="0">
                <a:pos x="2435" y="2097"/>
              </a:cxn>
              <a:cxn ang="0">
                <a:pos x="2344" y="2177"/>
              </a:cxn>
              <a:cxn ang="0">
                <a:pos x="2245" y="2202"/>
              </a:cxn>
            </a:cxnLst>
            <a:rect l="0" t="0" r="r" b="b"/>
            <a:pathLst>
              <a:path w="3356" h="2335">
                <a:moveTo>
                  <a:pt x="2243" y="2202"/>
                </a:moveTo>
                <a:lnTo>
                  <a:pt x="2240" y="2209"/>
                </a:lnTo>
                <a:lnTo>
                  <a:pt x="2239" y="2206"/>
                </a:lnTo>
                <a:lnTo>
                  <a:pt x="2239" y="2202"/>
                </a:lnTo>
                <a:lnTo>
                  <a:pt x="2235" y="2199"/>
                </a:lnTo>
                <a:lnTo>
                  <a:pt x="2226" y="2201"/>
                </a:lnTo>
                <a:lnTo>
                  <a:pt x="2225" y="2202"/>
                </a:lnTo>
                <a:lnTo>
                  <a:pt x="2224" y="2202"/>
                </a:lnTo>
                <a:lnTo>
                  <a:pt x="2224" y="2205"/>
                </a:lnTo>
                <a:lnTo>
                  <a:pt x="2229" y="2211"/>
                </a:lnTo>
                <a:lnTo>
                  <a:pt x="2224" y="2212"/>
                </a:lnTo>
                <a:lnTo>
                  <a:pt x="2211" y="2213"/>
                </a:lnTo>
                <a:lnTo>
                  <a:pt x="2210" y="2209"/>
                </a:lnTo>
                <a:lnTo>
                  <a:pt x="2211" y="2206"/>
                </a:lnTo>
                <a:lnTo>
                  <a:pt x="2209" y="2202"/>
                </a:lnTo>
                <a:lnTo>
                  <a:pt x="2199" y="2194"/>
                </a:lnTo>
                <a:lnTo>
                  <a:pt x="2191" y="2191"/>
                </a:lnTo>
                <a:lnTo>
                  <a:pt x="2188" y="2185"/>
                </a:lnTo>
                <a:lnTo>
                  <a:pt x="2186" y="2198"/>
                </a:lnTo>
                <a:lnTo>
                  <a:pt x="2186" y="2209"/>
                </a:lnTo>
                <a:lnTo>
                  <a:pt x="2187" y="2216"/>
                </a:lnTo>
                <a:lnTo>
                  <a:pt x="2187" y="2218"/>
                </a:lnTo>
                <a:lnTo>
                  <a:pt x="2183" y="2220"/>
                </a:lnTo>
                <a:lnTo>
                  <a:pt x="2180" y="2220"/>
                </a:lnTo>
                <a:lnTo>
                  <a:pt x="2171" y="2209"/>
                </a:lnTo>
                <a:lnTo>
                  <a:pt x="2164" y="2204"/>
                </a:lnTo>
                <a:lnTo>
                  <a:pt x="2161" y="2198"/>
                </a:lnTo>
                <a:lnTo>
                  <a:pt x="2155" y="2215"/>
                </a:lnTo>
                <a:lnTo>
                  <a:pt x="2155" y="2222"/>
                </a:lnTo>
                <a:lnTo>
                  <a:pt x="2156" y="2227"/>
                </a:lnTo>
                <a:lnTo>
                  <a:pt x="2156" y="2236"/>
                </a:lnTo>
                <a:lnTo>
                  <a:pt x="2153" y="2239"/>
                </a:lnTo>
                <a:lnTo>
                  <a:pt x="2149" y="2237"/>
                </a:lnTo>
                <a:lnTo>
                  <a:pt x="2134" y="2244"/>
                </a:lnTo>
                <a:lnTo>
                  <a:pt x="2123" y="2245"/>
                </a:lnTo>
                <a:lnTo>
                  <a:pt x="2116" y="2249"/>
                </a:lnTo>
                <a:lnTo>
                  <a:pt x="2107" y="2249"/>
                </a:lnTo>
                <a:lnTo>
                  <a:pt x="2105" y="2247"/>
                </a:lnTo>
                <a:lnTo>
                  <a:pt x="2094" y="2249"/>
                </a:lnTo>
                <a:lnTo>
                  <a:pt x="2084" y="2258"/>
                </a:lnTo>
                <a:lnTo>
                  <a:pt x="2073" y="2261"/>
                </a:lnTo>
                <a:lnTo>
                  <a:pt x="2059" y="2263"/>
                </a:lnTo>
                <a:lnTo>
                  <a:pt x="2051" y="2261"/>
                </a:lnTo>
                <a:lnTo>
                  <a:pt x="2048" y="2265"/>
                </a:lnTo>
                <a:lnTo>
                  <a:pt x="2038" y="2270"/>
                </a:lnTo>
                <a:lnTo>
                  <a:pt x="2024" y="2274"/>
                </a:lnTo>
                <a:lnTo>
                  <a:pt x="2015" y="2271"/>
                </a:lnTo>
                <a:lnTo>
                  <a:pt x="2004" y="2297"/>
                </a:lnTo>
                <a:lnTo>
                  <a:pt x="2011" y="2309"/>
                </a:lnTo>
                <a:lnTo>
                  <a:pt x="2015" y="2317"/>
                </a:lnTo>
                <a:lnTo>
                  <a:pt x="2015" y="2329"/>
                </a:lnTo>
                <a:lnTo>
                  <a:pt x="1999" y="2335"/>
                </a:lnTo>
                <a:lnTo>
                  <a:pt x="1988" y="2329"/>
                </a:lnTo>
                <a:lnTo>
                  <a:pt x="1973" y="2298"/>
                </a:lnTo>
                <a:lnTo>
                  <a:pt x="1971" y="2291"/>
                </a:lnTo>
                <a:lnTo>
                  <a:pt x="1972" y="2288"/>
                </a:lnTo>
                <a:lnTo>
                  <a:pt x="1978" y="2266"/>
                </a:lnTo>
                <a:lnTo>
                  <a:pt x="1974" y="2259"/>
                </a:lnTo>
                <a:lnTo>
                  <a:pt x="1968" y="2261"/>
                </a:lnTo>
                <a:lnTo>
                  <a:pt x="1958" y="2269"/>
                </a:lnTo>
                <a:lnTo>
                  <a:pt x="1947" y="2269"/>
                </a:lnTo>
                <a:lnTo>
                  <a:pt x="1942" y="2264"/>
                </a:lnTo>
                <a:lnTo>
                  <a:pt x="1941" y="2259"/>
                </a:lnTo>
                <a:lnTo>
                  <a:pt x="1923" y="2254"/>
                </a:lnTo>
                <a:lnTo>
                  <a:pt x="1915" y="2252"/>
                </a:lnTo>
                <a:lnTo>
                  <a:pt x="1911" y="2252"/>
                </a:lnTo>
                <a:lnTo>
                  <a:pt x="1907" y="2260"/>
                </a:lnTo>
                <a:lnTo>
                  <a:pt x="1898" y="2261"/>
                </a:lnTo>
                <a:lnTo>
                  <a:pt x="1898" y="2269"/>
                </a:lnTo>
                <a:lnTo>
                  <a:pt x="1895" y="2258"/>
                </a:lnTo>
                <a:lnTo>
                  <a:pt x="1890" y="2261"/>
                </a:lnTo>
                <a:lnTo>
                  <a:pt x="1881" y="2265"/>
                </a:lnTo>
                <a:lnTo>
                  <a:pt x="1874" y="2260"/>
                </a:lnTo>
                <a:lnTo>
                  <a:pt x="1855" y="2261"/>
                </a:lnTo>
                <a:lnTo>
                  <a:pt x="1845" y="2259"/>
                </a:lnTo>
                <a:lnTo>
                  <a:pt x="1840" y="2254"/>
                </a:lnTo>
                <a:lnTo>
                  <a:pt x="1817" y="2240"/>
                </a:lnTo>
                <a:lnTo>
                  <a:pt x="1810" y="2228"/>
                </a:lnTo>
                <a:lnTo>
                  <a:pt x="1805" y="2213"/>
                </a:lnTo>
                <a:lnTo>
                  <a:pt x="1810" y="2198"/>
                </a:lnTo>
                <a:lnTo>
                  <a:pt x="1806" y="2189"/>
                </a:lnTo>
                <a:lnTo>
                  <a:pt x="1786" y="2188"/>
                </a:lnTo>
                <a:lnTo>
                  <a:pt x="1773" y="2184"/>
                </a:lnTo>
                <a:lnTo>
                  <a:pt x="1758" y="2178"/>
                </a:lnTo>
                <a:lnTo>
                  <a:pt x="1746" y="2168"/>
                </a:lnTo>
                <a:lnTo>
                  <a:pt x="1731" y="2163"/>
                </a:lnTo>
                <a:lnTo>
                  <a:pt x="1724" y="2164"/>
                </a:lnTo>
                <a:lnTo>
                  <a:pt x="1714" y="2175"/>
                </a:lnTo>
                <a:lnTo>
                  <a:pt x="1704" y="2182"/>
                </a:lnTo>
                <a:lnTo>
                  <a:pt x="1689" y="2190"/>
                </a:lnTo>
                <a:lnTo>
                  <a:pt x="1683" y="2191"/>
                </a:lnTo>
                <a:lnTo>
                  <a:pt x="1675" y="2189"/>
                </a:lnTo>
                <a:lnTo>
                  <a:pt x="1666" y="2196"/>
                </a:lnTo>
                <a:lnTo>
                  <a:pt x="1656" y="2201"/>
                </a:lnTo>
                <a:lnTo>
                  <a:pt x="1653" y="2195"/>
                </a:lnTo>
                <a:lnTo>
                  <a:pt x="1639" y="2199"/>
                </a:lnTo>
                <a:lnTo>
                  <a:pt x="1633" y="2194"/>
                </a:lnTo>
                <a:lnTo>
                  <a:pt x="1627" y="2195"/>
                </a:lnTo>
                <a:lnTo>
                  <a:pt x="1612" y="2205"/>
                </a:lnTo>
                <a:lnTo>
                  <a:pt x="1606" y="2204"/>
                </a:lnTo>
                <a:lnTo>
                  <a:pt x="1598" y="2196"/>
                </a:lnTo>
                <a:lnTo>
                  <a:pt x="1585" y="2194"/>
                </a:lnTo>
                <a:lnTo>
                  <a:pt x="1583" y="2191"/>
                </a:lnTo>
                <a:lnTo>
                  <a:pt x="1579" y="2194"/>
                </a:lnTo>
                <a:lnTo>
                  <a:pt x="1575" y="2200"/>
                </a:lnTo>
                <a:lnTo>
                  <a:pt x="1569" y="2207"/>
                </a:lnTo>
                <a:lnTo>
                  <a:pt x="1569" y="2211"/>
                </a:lnTo>
                <a:lnTo>
                  <a:pt x="1562" y="2207"/>
                </a:lnTo>
                <a:lnTo>
                  <a:pt x="1562" y="2205"/>
                </a:lnTo>
                <a:lnTo>
                  <a:pt x="1542" y="2204"/>
                </a:lnTo>
                <a:lnTo>
                  <a:pt x="1533" y="2211"/>
                </a:lnTo>
                <a:lnTo>
                  <a:pt x="1532" y="2223"/>
                </a:lnTo>
                <a:lnTo>
                  <a:pt x="1535" y="2240"/>
                </a:lnTo>
                <a:lnTo>
                  <a:pt x="1541" y="2256"/>
                </a:lnTo>
                <a:lnTo>
                  <a:pt x="1540" y="2271"/>
                </a:lnTo>
                <a:lnTo>
                  <a:pt x="1536" y="2275"/>
                </a:lnTo>
                <a:lnTo>
                  <a:pt x="1515" y="2280"/>
                </a:lnTo>
                <a:lnTo>
                  <a:pt x="1510" y="2253"/>
                </a:lnTo>
                <a:lnTo>
                  <a:pt x="1509" y="2247"/>
                </a:lnTo>
                <a:lnTo>
                  <a:pt x="1497" y="2245"/>
                </a:lnTo>
                <a:lnTo>
                  <a:pt x="1482" y="2258"/>
                </a:lnTo>
                <a:lnTo>
                  <a:pt x="1462" y="2260"/>
                </a:lnTo>
                <a:lnTo>
                  <a:pt x="1444" y="2243"/>
                </a:lnTo>
                <a:lnTo>
                  <a:pt x="1441" y="2231"/>
                </a:lnTo>
                <a:lnTo>
                  <a:pt x="1423" y="2225"/>
                </a:lnTo>
                <a:lnTo>
                  <a:pt x="1408" y="2222"/>
                </a:lnTo>
                <a:lnTo>
                  <a:pt x="1412" y="2202"/>
                </a:lnTo>
                <a:lnTo>
                  <a:pt x="1418" y="2175"/>
                </a:lnTo>
                <a:lnTo>
                  <a:pt x="1402" y="2167"/>
                </a:lnTo>
                <a:lnTo>
                  <a:pt x="1388" y="2157"/>
                </a:lnTo>
                <a:lnTo>
                  <a:pt x="1387" y="2137"/>
                </a:lnTo>
                <a:lnTo>
                  <a:pt x="1382" y="2123"/>
                </a:lnTo>
                <a:lnTo>
                  <a:pt x="1382" y="2112"/>
                </a:lnTo>
                <a:lnTo>
                  <a:pt x="1363" y="2113"/>
                </a:lnTo>
                <a:lnTo>
                  <a:pt x="1344" y="2114"/>
                </a:lnTo>
                <a:lnTo>
                  <a:pt x="1333" y="2120"/>
                </a:lnTo>
                <a:lnTo>
                  <a:pt x="1320" y="2134"/>
                </a:lnTo>
                <a:lnTo>
                  <a:pt x="1315" y="2129"/>
                </a:lnTo>
                <a:lnTo>
                  <a:pt x="1325" y="2112"/>
                </a:lnTo>
                <a:lnTo>
                  <a:pt x="1326" y="2103"/>
                </a:lnTo>
                <a:lnTo>
                  <a:pt x="1322" y="2087"/>
                </a:lnTo>
                <a:lnTo>
                  <a:pt x="1328" y="2073"/>
                </a:lnTo>
                <a:lnTo>
                  <a:pt x="1332" y="2054"/>
                </a:lnTo>
                <a:lnTo>
                  <a:pt x="1343" y="2043"/>
                </a:lnTo>
                <a:lnTo>
                  <a:pt x="1347" y="2033"/>
                </a:lnTo>
                <a:lnTo>
                  <a:pt x="1354" y="2030"/>
                </a:lnTo>
                <a:lnTo>
                  <a:pt x="1363" y="2019"/>
                </a:lnTo>
                <a:lnTo>
                  <a:pt x="1372" y="1992"/>
                </a:lnTo>
                <a:lnTo>
                  <a:pt x="1372" y="1984"/>
                </a:lnTo>
                <a:lnTo>
                  <a:pt x="1376" y="1956"/>
                </a:lnTo>
                <a:lnTo>
                  <a:pt x="1375" y="1935"/>
                </a:lnTo>
                <a:lnTo>
                  <a:pt x="1368" y="1903"/>
                </a:lnTo>
                <a:lnTo>
                  <a:pt x="1352" y="1901"/>
                </a:lnTo>
                <a:lnTo>
                  <a:pt x="1347" y="1893"/>
                </a:lnTo>
                <a:lnTo>
                  <a:pt x="1343" y="1876"/>
                </a:lnTo>
                <a:lnTo>
                  <a:pt x="1331" y="1862"/>
                </a:lnTo>
                <a:lnTo>
                  <a:pt x="1318" y="1856"/>
                </a:lnTo>
                <a:lnTo>
                  <a:pt x="1315" y="1856"/>
                </a:lnTo>
                <a:lnTo>
                  <a:pt x="1311" y="1861"/>
                </a:lnTo>
                <a:lnTo>
                  <a:pt x="1302" y="1865"/>
                </a:lnTo>
                <a:lnTo>
                  <a:pt x="1298" y="1852"/>
                </a:lnTo>
                <a:lnTo>
                  <a:pt x="1288" y="1849"/>
                </a:lnTo>
                <a:lnTo>
                  <a:pt x="1274" y="1849"/>
                </a:lnTo>
                <a:lnTo>
                  <a:pt x="1264" y="1845"/>
                </a:lnTo>
                <a:lnTo>
                  <a:pt x="1246" y="1845"/>
                </a:lnTo>
                <a:lnTo>
                  <a:pt x="1248" y="1829"/>
                </a:lnTo>
                <a:lnTo>
                  <a:pt x="1250" y="1814"/>
                </a:lnTo>
                <a:lnTo>
                  <a:pt x="1237" y="1812"/>
                </a:lnTo>
                <a:lnTo>
                  <a:pt x="1235" y="1801"/>
                </a:lnTo>
                <a:lnTo>
                  <a:pt x="1237" y="1793"/>
                </a:lnTo>
                <a:lnTo>
                  <a:pt x="1226" y="1781"/>
                </a:lnTo>
                <a:lnTo>
                  <a:pt x="1214" y="1785"/>
                </a:lnTo>
                <a:lnTo>
                  <a:pt x="1199" y="1795"/>
                </a:lnTo>
                <a:lnTo>
                  <a:pt x="1186" y="1798"/>
                </a:lnTo>
                <a:lnTo>
                  <a:pt x="1166" y="1800"/>
                </a:lnTo>
                <a:lnTo>
                  <a:pt x="1157" y="1798"/>
                </a:lnTo>
                <a:lnTo>
                  <a:pt x="1151" y="1793"/>
                </a:lnTo>
                <a:lnTo>
                  <a:pt x="1146" y="1792"/>
                </a:lnTo>
                <a:lnTo>
                  <a:pt x="1137" y="1797"/>
                </a:lnTo>
                <a:lnTo>
                  <a:pt x="1128" y="1803"/>
                </a:lnTo>
                <a:lnTo>
                  <a:pt x="1122" y="1814"/>
                </a:lnTo>
                <a:lnTo>
                  <a:pt x="1102" y="1831"/>
                </a:lnTo>
                <a:lnTo>
                  <a:pt x="1087" y="1835"/>
                </a:lnTo>
                <a:lnTo>
                  <a:pt x="1073" y="1851"/>
                </a:lnTo>
                <a:lnTo>
                  <a:pt x="1063" y="1858"/>
                </a:lnTo>
                <a:lnTo>
                  <a:pt x="1048" y="1866"/>
                </a:lnTo>
                <a:lnTo>
                  <a:pt x="1036" y="1874"/>
                </a:lnTo>
                <a:lnTo>
                  <a:pt x="1008" y="1881"/>
                </a:lnTo>
                <a:lnTo>
                  <a:pt x="990" y="1886"/>
                </a:lnTo>
                <a:lnTo>
                  <a:pt x="992" y="1888"/>
                </a:lnTo>
                <a:lnTo>
                  <a:pt x="992" y="1886"/>
                </a:lnTo>
                <a:lnTo>
                  <a:pt x="978" y="1878"/>
                </a:lnTo>
                <a:lnTo>
                  <a:pt x="976" y="1874"/>
                </a:lnTo>
                <a:lnTo>
                  <a:pt x="973" y="1873"/>
                </a:lnTo>
                <a:lnTo>
                  <a:pt x="958" y="1877"/>
                </a:lnTo>
                <a:lnTo>
                  <a:pt x="954" y="1877"/>
                </a:lnTo>
                <a:lnTo>
                  <a:pt x="940" y="1872"/>
                </a:lnTo>
                <a:lnTo>
                  <a:pt x="924" y="1871"/>
                </a:lnTo>
                <a:lnTo>
                  <a:pt x="917" y="1866"/>
                </a:lnTo>
                <a:lnTo>
                  <a:pt x="917" y="1863"/>
                </a:lnTo>
                <a:lnTo>
                  <a:pt x="913" y="1857"/>
                </a:lnTo>
                <a:lnTo>
                  <a:pt x="907" y="1856"/>
                </a:lnTo>
                <a:lnTo>
                  <a:pt x="893" y="1857"/>
                </a:lnTo>
                <a:lnTo>
                  <a:pt x="881" y="1862"/>
                </a:lnTo>
                <a:lnTo>
                  <a:pt x="870" y="1873"/>
                </a:lnTo>
                <a:lnTo>
                  <a:pt x="860" y="1889"/>
                </a:lnTo>
                <a:lnTo>
                  <a:pt x="839" y="1909"/>
                </a:lnTo>
                <a:lnTo>
                  <a:pt x="838" y="1915"/>
                </a:lnTo>
                <a:lnTo>
                  <a:pt x="833" y="1915"/>
                </a:lnTo>
                <a:lnTo>
                  <a:pt x="829" y="1913"/>
                </a:lnTo>
                <a:lnTo>
                  <a:pt x="827" y="1910"/>
                </a:lnTo>
                <a:lnTo>
                  <a:pt x="827" y="1903"/>
                </a:lnTo>
                <a:lnTo>
                  <a:pt x="831" y="1890"/>
                </a:lnTo>
                <a:lnTo>
                  <a:pt x="831" y="1884"/>
                </a:lnTo>
                <a:lnTo>
                  <a:pt x="828" y="1874"/>
                </a:lnTo>
                <a:lnTo>
                  <a:pt x="827" y="1871"/>
                </a:lnTo>
                <a:lnTo>
                  <a:pt x="822" y="1868"/>
                </a:lnTo>
                <a:lnTo>
                  <a:pt x="817" y="1870"/>
                </a:lnTo>
                <a:lnTo>
                  <a:pt x="809" y="1876"/>
                </a:lnTo>
                <a:lnTo>
                  <a:pt x="801" y="1876"/>
                </a:lnTo>
                <a:lnTo>
                  <a:pt x="793" y="1879"/>
                </a:lnTo>
                <a:lnTo>
                  <a:pt x="791" y="1881"/>
                </a:lnTo>
                <a:lnTo>
                  <a:pt x="788" y="1879"/>
                </a:lnTo>
                <a:lnTo>
                  <a:pt x="780" y="1881"/>
                </a:lnTo>
                <a:lnTo>
                  <a:pt x="774" y="1889"/>
                </a:lnTo>
                <a:lnTo>
                  <a:pt x="771" y="1889"/>
                </a:lnTo>
                <a:lnTo>
                  <a:pt x="757" y="1886"/>
                </a:lnTo>
                <a:lnTo>
                  <a:pt x="750" y="1888"/>
                </a:lnTo>
                <a:lnTo>
                  <a:pt x="746" y="1887"/>
                </a:lnTo>
                <a:lnTo>
                  <a:pt x="739" y="1883"/>
                </a:lnTo>
                <a:lnTo>
                  <a:pt x="729" y="1881"/>
                </a:lnTo>
                <a:lnTo>
                  <a:pt x="723" y="1873"/>
                </a:lnTo>
                <a:lnTo>
                  <a:pt x="713" y="1873"/>
                </a:lnTo>
                <a:lnTo>
                  <a:pt x="708" y="1874"/>
                </a:lnTo>
                <a:lnTo>
                  <a:pt x="704" y="1881"/>
                </a:lnTo>
                <a:lnTo>
                  <a:pt x="702" y="1882"/>
                </a:lnTo>
                <a:lnTo>
                  <a:pt x="696" y="1879"/>
                </a:lnTo>
                <a:lnTo>
                  <a:pt x="691" y="1881"/>
                </a:lnTo>
                <a:lnTo>
                  <a:pt x="685" y="1877"/>
                </a:lnTo>
                <a:lnTo>
                  <a:pt x="681" y="1879"/>
                </a:lnTo>
                <a:lnTo>
                  <a:pt x="675" y="1881"/>
                </a:lnTo>
                <a:lnTo>
                  <a:pt x="671" y="1878"/>
                </a:lnTo>
                <a:lnTo>
                  <a:pt x="667" y="1872"/>
                </a:lnTo>
                <a:lnTo>
                  <a:pt x="666" y="1868"/>
                </a:lnTo>
                <a:lnTo>
                  <a:pt x="661" y="1862"/>
                </a:lnTo>
                <a:lnTo>
                  <a:pt x="653" y="1861"/>
                </a:lnTo>
                <a:lnTo>
                  <a:pt x="645" y="1863"/>
                </a:lnTo>
                <a:lnTo>
                  <a:pt x="630" y="1854"/>
                </a:lnTo>
                <a:lnTo>
                  <a:pt x="629" y="1847"/>
                </a:lnTo>
                <a:lnTo>
                  <a:pt x="632" y="1834"/>
                </a:lnTo>
                <a:lnTo>
                  <a:pt x="629" y="1833"/>
                </a:lnTo>
                <a:lnTo>
                  <a:pt x="624" y="1836"/>
                </a:lnTo>
                <a:lnTo>
                  <a:pt x="619" y="1838"/>
                </a:lnTo>
                <a:lnTo>
                  <a:pt x="611" y="1836"/>
                </a:lnTo>
                <a:lnTo>
                  <a:pt x="603" y="1834"/>
                </a:lnTo>
                <a:lnTo>
                  <a:pt x="599" y="1835"/>
                </a:lnTo>
                <a:lnTo>
                  <a:pt x="592" y="1831"/>
                </a:lnTo>
                <a:lnTo>
                  <a:pt x="589" y="1831"/>
                </a:lnTo>
                <a:lnTo>
                  <a:pt x="585" y="1828"/>
                </a:lnTo>
                <a:lnTo>
                  <a:pt x="583" y="1823"/>
                </a:lnTo>
                <a:lnTo>
                  <a:pt x="578" y="1825"/>
                </a:lnTo>
                <a:lnTo>
                  <a:pt x="576" y="1822"/>
                </a:lnTo>
                <a:lnTo>
                  <a:pt x="579" y="1809"/>
                </a:lnTo>
                <a:lnTo>
                  <a:pt x="578" y="1803"/>
                </a:lnTo>
                <a:lnTo>
                  <a:pt x="581" y="1797"/>
                </a:lnTo>
                <a:lnTo>
                  <a:pt x="579" y="1795"/>
                </a:lnTo>
                <a:lnTo>
                  <a:pt x="573" y="1793"/>
                </a:lnTo>
                <a:lnTo>
                  <a:pt x="567" y="1795"/>
                </a:lnTo>
                <a:lnTo>
                  <a:pt x="563" y="1793"/>
                </a:lnTo>
                <a:lnTo>
                  <a:pt x="560" y="1797"/>
                </a:lnTo>
                <a:lnTo>
                  <a:pt x="559" y="1800"/>
                </a:lnTo>
                <a:lnTo>
                  <a:pt x="556" y="1803"/>
                </a:lnTo>
                <a:lnTo>
                  <a:pt x="553" y="1804"/>
                </a:lnTo>
                <a:lnTo>
                  <a:pt x="548" y="1809"/>
                </a:lnTo>
                <a:lnTo>
                  <a:pt x="544" y="1808"/>
                </a:lnTo>
                <a:lnTo>
                  <a:pt x="538" y="1807"/>
                </a:lnTo>
                <a:lnTo>
                  <a:pt x="536" y="1802"/>
                </a:lnTo>
                <a:lnTo>
                  <a:pt x="533" y="1785"/>
                </a:lnTo>
                <a:lnTo>
                  <a:pt x="527" y="1776"/>
                </a:lnTo>
                <a:lnTo>
                  <a:pt x="515" y="1766"/>
                </a:lnTo>
                <a:lnTo>
                  <a:pt x="503" y="1763"/>
                </a:lnTo>
                <a:lnTo>
                  <a:pt x="493" y="1754"/>
                </a:lnTo>
                <a:lnTo>
                  <a:pt x="487" y="1745"/>
                </a:lnTo>
                <a:lnTo>
                  <a:pt x="482" y="1743"/>
                </a:lnTo>
                <a:lnTo>
                  <a:pt x="462" y="1737"/>
                </a:lnTo>
                <a:lnTo>
                  <a:pt x="444" y="1733"/>
                </a:lnTo>
                <a:lnTo>
                  <a:pt x="441" y="1732"/>
                </a:lnTo>
                <a:lnTo>
                  <a:pt x="425" y="1730"/>
                </a:lnTo>
                <a:lnTo>
                  <a:pt x="423" y="1731"/>
                </a:lnTo>
                <a:lnTo>
                  <a:pt x="423" y="1732"/>
                </a:lnTo>
                <a:lnTo>
                  <a:pt x="423" y="1737"/>
                </a:lnTo>
                <a:lnTo>
                  <a:pt x="419" y="1742"/>
                </a:lnTo>
                <a:lnTo>
                  <a:pt x="420" y="1744"/>
                </a:lnTo>
                <a:lnTo>
                  <a:pt x="419" y="1748"/>
                </a:lnTo>
                <a:lnTo>
                  <a:pt x="411" y="1741"/>
                </a:lnTo>
                <a:lnTo>
                  <a:pt x="408" y="1736"/>
                </a:lnTo>
                <a:lnTo>
                  <a:pt x="406" y="1734"/>
                </a:lnTo>
                <a:lnTo>
                  <a:pt x="403" y="1733"/>
                </a:lnTo>
                <a:lnTo>
                  <a:pt x="386" y="1728"/>
                </a:lnTo>
                <a:lnTo>
                  <a:pt x="384" y="1726"/>
                </a:lnTo>
                <a:lnTo>
                  <a:pt x="380" y="1720"/>
                </a:lnTo>
                <a:lnTo>
                  <a:pt x="375" y="1718"/>
                </a:lnTo>
                <a:lnTo>
                  <a:pt x="363" y="1709"/>
                </a:lnTo>
                <a:lnTo>
                  <a:pt x="357" y="1709"/>
                </a:lnTo>
                <a:lnTo>
                  <a:pt x="350" y="1705"/>
                </a:lnTo>
                <a:lnTo>
                  <a:pt x="348" y="1701"/>
                </a:lnTo>
                <a:lnTo>
                  <a:pt x="348" y="1698"/>
                </a:lnTo>
                <a:lnTo>
                  <a:pt x="345" y="1694"/>
                </a:lnTo>
                <a:lnTo>
                  <a:pt x="341" y="1694"/>
                </a:lnTo>
                <a:lnTo>
                  <a:pt x="339" y="1691"/>
                </a:lnTo>
                <a:lnTo>
                  <a:pt x="334" y="1689"/>
                </a:lnTo>
                <a:lnTo>
                  <a:pt x="326" y="1693"/>
                </a:lnTo>
                <a:lnTo>
                  <a:pt x="325" y="1691"/>
                </a:lnTo>
                <a:lnTo>
                  <a:pt x="323" y="1685"/>
                </a:lnTo>
                <a:lnTo>
                  <a:pt x="322" y="1684"/>
                </a:lnTo>
                <a:lnTo>
                  <a:pt x="318" y="1683"/>
                </a:lnTo>
                <a:lnTo>
                  <a:pt x="315" y="1684"/>
                </a:lnTo>
                <a:lnTo>
                  <a:pt x="306" y="1683"/>
                </a:lnTo>
                <a:lnTo>
                  <a:pt x="302" y="1684"/>
                </a:lnTo>
                <a:lnTo>
                  <a:pt x="296" y="1688"/>
                </a:lnTo>
                <a:lnTo>
                  <a:pt x="293" y="1688"/>
                </a:lnTo>
                <a:lnTo>
                  <a:pt x="290" y="1685"/>
                </a:lnTo>
                <a:lnTo>
                  <a:pt x="291" y="1675"/>
                </a:lnTo>
                <a:lnTo>
                  <a:pt x="287" y="1672"/>
                </a:lnTo>
                <a:lnTo>
                  <a:pt x="283" y="1666"/>
                </a:lnTo>
                <a:lnTo>
                  <a:pt x="283" y="1663"/>
                </a:lnTo>
                <a:lnTo>
                  <a:pt x="278" y="1658"/>
                </a:lnTo>
                <a:lnTo>
                  <a:pt x="278" y="1653"/>
                </a:lnTo>
                <a:lnTo>
                  <a:pt x="280" y="1646"/>
                </a:lnTo>
                <a:lnTo>
                  <a:pt x="277" y="1640"/>
                </a:lnTo>
                <a:lnTo>
                  <a:pt x="277" y="1636"/>
                </a:lnTo>
                <a:lnTo>
                  <a:pt x="278" y="1629"/>
                </a:lnTo>
                <a:lnTo>
                  <a:pt x="280" y="1623"/>
                </a:lnTo>
                <a:lnTo>
                  <a:pt x="273" y="1613"/>
                </a:lnTo>
                <a:lnTo>
                  <a:pt x="266" y="1605"/>
                </a:lnTo>
                <a:lnTo>
                  <a:pt x="266" y="1596"/>
                </a:lnTo>
                <a:lnTo>
                  <a:pt x="263" y="1588"/>
                </a:lnTo>
                <a:lnTo>
                  <a:pt x="264" y="1585"/>
                </a:lnTo>
                <a:lnTo>
                  <a:pt x="275" y="1583"/>
                </a:lnTo>
                <a:lnTo>
                  <a:pt x="278" y="1580"/>
                </a:lnTo>
                <a:lnTo>
                  <a:pt x="279" y="1581"/>
                </a:lnTo>
                <a:lnTo>
                  <a:pt x="280" y="1588"/>
                </a:lnTo>
                <a:lnTo>
                  <a:pt x="283" y="1593"/>
                </a:lnTo>
                <a:lnTo>
                  <a:pt x="285" y="1596"/>
                </a:lnTo>
                <a:lnTo>
                  <a:pt x="293" y="1598"/>
                </a:lnTo>
                <a:lnTo>
                  <a:pt x="295" y="1597"/>
                </a:lnTo>
                <a:lnTo>
                  <a:pt x="298" y="1596"/>
                </a:lnTo>
                <a:lnTo>
                  <a:pt x="301" y="1597"/>
                </a:lnTo>
                <a:lnTo>
                  <a:pt x="302" y="1591"/>
                </a:lnTo>
                <a:lnTo>
                  <a:pt x="306" y="1588"/>
                </a:lnTo>
                <a:lnTo>
                  <a:pt x="310" y="1582"/>
                </a:lnTo>
                <a:lnTo>
                  <a:pt x="311" y="1582"/>
                </a:lnTo>
                <a:lnTo>
                  <a:pt x="315" y="1587"/>
                </a:lnTo>
                <a:lnTo>
                  <a:pt x="317" y="1587"/>
                </a:lnTo>
                <a:lnTo>
                  <a:pt x="326" y="1576"/>
                </a:lnTo>
                <a:lnTo>
                  <a:pt x="326" y="1574"/>
                </a:lnTo>
                <a:lnTo>
                  <a:pt x="322" y="1567"/>
                </a:lnTo>
                <a:lnTo>
                  <a:pt x="316" y="1559"/>
                </a:lnTo>
                <a:lnTo>
                  <a:pt x="315" y="1554"/>
                </a:lnTo>
                <a:lnTo>
                  <a:pt x="316" y="1551"/>
                </a:lnTo>
                <a:lnTo>
                  <a:pt x="316" y="1548"/>
                </a:lnTo>
                <a:lnTo>
                  <a:pt x="306" y="1543"/>
                </a:lnTo>
                <a:lnTo>
                  <a:pt x="301" y="1544"/>
                </a:lnTo>
                <a:lnTo>
                  <a:pt x="300" y="1540"/>
                </a:lnTo>
                <a:lnTo>
                  <a:pt x="291" y="1533"/>
                </a:lnTo>
                <a:lnTo>
                  <a:pt x="291" y="1518"/>
                </a:lnTo>
                <a:lnTo>
                  <a:pt x="296" y="1517"/>
                </a:lnTo>
                <a:lnTo>
                  <a:pt x="294" y="1511"/>
                </a:lnTo>
                <a:lnTo>
                  <a:pt x="295" y="1508"/>
                </a:lnTo>
                <a:lnTo>
                  <a:pt x="296" y="1507"/>
                </a:lnTo>
                <a:lnTo>
                  <a:pt x="289" y="1500"/>
                </a:lnTo>
                <a:lnTo>
                  <a:pt x="290" y="1494"/>
                </a:lnTo>
                <a:lnTo>
                  <a:pt x="290" y="1492"/>
                </a:lnTo>
                <a:lnTo>
                  <a:pt x="300" y="1492"/>
                </a:lnTo>
                <a:lnTo>
                  <a:pt x="304" y="1489"/>
                </a:lnTo>
                <a:lnTo>
                  <a:pt x="315" y="1492"/>
                </a:lnTo>
                <a:lnTo>
                  <a:pt x="317" y="1490"/>
                </a:lnTo>
                <a:lnTo>
                  <a:pt x="322" y="1485"/>
                </a:lnTo>
                <a:lnTo>
                  <a:pt x="327" y="1475"/>
                </a:lnTo>
                <a:lnTo>
                  <a:pt x="327" y="1464"/>
                </a:lnTo>
                <a:lnTo>
                  <a:pt x="337" y="1463"/>
                </a:lnTo>
                <a:lnTo>
                  <a:pt x="338" y="1462"/>
                </a:lnTo>
                <a:lnTo>
                  <a:pt x="336" y="1459"/>
                </a:lnTo>
                <a:lnTo>
                  <a:pt x="337" y="1456"/>
                </a:lnTo>
                <a:lnTo>
                  <a:pt x="341" y="1453"/>
                </a:lnTo>
                <a:lnTo>
                  <a:pt x="342" y="1451"/>
                </a:lnTo>
                <a:lnTo>
                  <a:pt x="345" y="1447"/>
                </a:lnTo>
                <a:lnTo>
                  <a:pt x="352" y="1442"/>
                </a:lnTo>
                <a:lnTo>
                  <a:pt x="352" y="1436"/>
                </a:lnTo>
                <a:lnTo>
                  <a:pt x="358" y="1430"/>
                </a:lnTo>
                <a:lnTo>
                  <a:pt x="360" y="1411"/>
                </a:lnTo>
                <a:lnTo>
                  <a:pt x="363" y="1409"/>
                </a:lnTo>
                <a:lnTo>
                  <a:pt x="363" y="1402"/>
                </a:lnTo>
                <a:lnTo>
                  <a:pt x="369" y="1394"/>
                </a:lnTo>
                <a:lnTo>
                  <a:pt x="369" y="1391"/>
                </a:lnTo>
                <a:lnTo>
                  <a:pt x="365" y="1388"/>
                </a:lnTo>
                <a:lnTo>
                  <a:pt x="361" y="1388"/>
                </a:lnTo>
                <a:lnTo>
                  <a:pt x="354" y="1397"/>
                </a:lnTo>
                <a:lnTo>
                  <a:pt x="352" y="1397"/>
                </a:lnTo>
                <a:lnTo>
                  <a:pt x="349" y="1393"/>
                </a:lnTo>
                <a:lnTo>
                  <a:pt x="347" y="1382"/>
                </a:lnTo>
                <a:lnTo>
                  <a:pt x="342" y="1386"/>
                </a:lnTo>
                <a:lnTo>
                  <a:pt x="338" y="1386"/>
                </a:lnTo>
                <a:lnTo>
                  <a:pt x="336" y="1381"/>
                </a:lnTo>
                <a:lnTo>
                  <a:pt x="333" y="1381"/>
                </a:lnTo>
                <a:lnTo>
                  <a:pt x="331" y="1379"/>
                </a:lnTo>
                <a:lnTo>
                  <a:pt x="330" y="1370"/>
                </a:lnTo>
                <a:lnTo>
                  <a:pt x="326" y="1368"/>
                </a:lnTo>
                <a:lnTo>
                  <a:pt x="325" y="1366"/>
                </a:lnTo>
                <a:lnTo>
                  <a:pt x="322" y="1365"/>
                </a:lnTo>
                <a:lnTo>
                  <a:pt x="318" y="1365"/>
                </a:lnTo>
                <a:lnTo>
                  <a:pt x="315" y="1360"/>
                </a:lnTo>
                <a:lnTo>
                  <a:pt x="312" y="1359"/>
                </a:lnTo>
                <a:lnTo>
                  <a:pt x="309" y="1359"/>
                </a:lnTo>
                <a:lnTo>
                  <a:pt x="304" y="1361"/>
                </a:lnTo>
                <a:lnTo>
                  <a:pt x="298" y="1361"/>
                </a:lnTo>
                <a:lnTo>
                  <a:pt x="293" y="1365"/>
                </a:lnTo>
                <a:lnTo>
                  <a:pt x="279" y="1365"/>
                </a:lnTo>
                <a:lnTo>
                  <a:pt x="269" y="1372"/>
                </a:lnTo>
                <a:lnTo>
                  <a:pt x="258" y="1378"/>
                </a:lnTo>
                <a:lnTo>
                  <a:pt x="251" y="1383"/>
                </a:lnTo>
                <a:lnTo>
                  <a:pt x="246" y="1388"/>
                </a:lnTo>
                <a:lnTo>
                  <a:pt x="241" y="1389"/>
                </a:lnTo>
                <a:lnTo>
                  <a:pt x="237" y="1394"/>
                </a:lnTo>
                <a:lnTo>
                  <a:pt x="230" y="1391"/>
                </a:lnTo>
                <a:lnTo>
                  <a:pt x="225" y="1394"/>
                </a:lnTo>
                <a:lnTo>
                  <a:pt x="220" y="1394"/>
                </a:lnTo>
                <a:lnTo>
                  <a:pt x="209" y="1393"/>
                </a:lnTo>
                <a:lnTo>
                  <a:pt x="202" y="1388"/>
                </a:lnTo>
                <a:lnTo>
                  <a:pt x="196" y="1389"/>
                </a:lnTo>
                <a:lnTo>
                  <a:pt x="188" y="1384"/>
                </a:lnTo>
                <a:lnTo>
                  <a:pt x="171" y="1378"/>
                </a:lnTo>
                <a:lnTo>
                  <a:pt x="161" y="1372"/>
                </a:lnTo>
                <a:lnTo>
                  <a:pt x="161" y="1366"/>
                </a:lnTo>
                <a:lnTo>
                  <a:pt x="160" y="1362"/>
                </a:lnTo>
                <a:lnTo>
                  <a:pt x="156" y="1363"/>
                </a:lnTo>
                <a:lnTo>
                  <a:pt x="151" y="1367"/>
                </a:lnTo>
                <a:lnTo>
                  <a:pt x="148" y="1367"/>
                </a:lnTo>
                <a:lnTo>
                  <a:pt x="143" y="1368"/>
                </a:lnTo>
                <a:lnTo>
                  <a:pt x="139" y="1367"/>
                </a:lnTo>
                <a:lnTo>
                  <a:pt x="133" y="1356"/>
                </a:lnTo>
                <a:lnTo>
                  <a:pt x="126" y="1355"/>
                </a:lnTo>
                <a:lnTo>
                  <a:pt x="124" y="1351"/>
                </a:lnTo>
                <a:lnTo>
                  <a:pt x="124" y="1349"/>
                </a:lnTo>
                <a:lnTo>
                  <a:pt x="129" y="1348"/>
                </a:lnTo>
                <a:lnTo>
                  <a:pt x="131" y="1344"/>
                </a:lnTo>
                <a:lnTo>
                  <a:pt x="129" y="1339"/>
                </a:lnTo>
                <a:lnTo>
                  <a:pt x="127" y="1336"/>
                </a:lnTo>
                <a:lnTo>
                  <a:pt x="129" y="1330"/>
                </a:lnTo>
                <a:lnTo>
                  <a:pt x="129" y="1324"/>
                </a:lnTo>
                <a:lnTo>
                  <a:pt x="127" y="1318"/>
                </a:lnTo>
                <a:lnTo>
                  <a:pt x="121" y="1312"/>
                </a:lnTo>
                <a:lnTo>
                  <a:pt x="110" y="1305"/>
                </a:lnTo>
                <a:lnTo>
                  <a:pt x="105" y="1305"/>
                </a:lnTo>
                <a:lnTo>
                  <a:pt x="99" y="1309"/>
                </a:lnTo>
                <a:lnTo>
                  <a:pt x="97" y="1308"/>
                </a:lnTo>
                <a:lnTo>
                  <a:pt x="97" y="1296"/>
                </a:lnTo>
                <a:lnTo>
                  <a:pt x="95" y="1293"/>
                </a:lnTo>
                <a:lnTo>
                  <a:pt x="88" y="1295"/>
                </a:lnTo>
                <a:lnTo>
                  <a:pt x="83" y="1292"/>
                </a:lnTo>
                <a:lnTo>
                  <a:pt x="79" y="1291"/>
                </a:lnTo>
                <a:lnTo>
                  <a:pt x="65" y="1293"/>
                </a:lnTo>
                <a:lnTo>
                  <a:pt x="54" y="1290"/>
                </a:lnTo>
                <a:lnTo>
                  <a:pt x="56" y="1289"/>
                </a:lnTo>
                <a:lnTo>
                  <a:pt x="53" y="1284"/>
                </a:lnTo>
                <a:lnTo>
                  <a:pt x="47" y="1281"/>
                </a:lnTo>
                <a:lnTo>
                  <a:pt x="46" y="1278"/>
                </a:lnTo>
                <a:lnTo>
                  <a:pt x="53" y="1270"/>
                </a:lnTo>
                <a:lnTo>
                  <a:pt x="57" y="1269"/>
                </a:lnTo>
                <a:lnTo>
                  <a:pt x="62" y="1271"/>
                </a:lnTo>
                <a:lnTo>
                  <a:pt x="65" y="1271"/>
                </a:lnTo>
                <a:lnTo>
                  <a:pt x="62" y="1271"/>
                </a:lnTo>
                <a:lnTo>
                  <a:pt x="70" y="1274"/>
                </a:lnTo>
                <a:lnTo>
                  <a:pt x="73" y="1273"/>
                </a:lnTo>
                <a:lnTo>
                  <a:pt x="73" y="1237"/>
                </a:lnTo>
                <a:lnTo>
                  <a:pt x="63" y="1212"/>
                </a:lnTo>
                <a:lnTo>
                  <a:pt x="63" y="1193"/>
                </a:lnTo>
                <a:lnTo>
                  <a:pt x="56" y="1182"/>
                </a:lnTo>
                <a:lnTo>
                  <a:pt x="37" y="1180"/>
                </a:lnTo>
                <a:lnTo>
                  <a:pt x="17" y="1187"/>
                </a:lnTo>
                <a:lnTo>
                  <a:pt x="6" y="1179"/>
                </a:lnTo>
                <a:lnTo>
                  <a:pt x="2" y="1162"/>
                </a:lnTo>
                <a:lnTo>
                  <a:pt x="0" y="1142"/>
                </a:lnTo>
                <a:lnTo>
                  <a:pt x="11" y="1108"/>
                </a:lnTo>
                <a:lnTo>
                  <a:pt x="10" y="1097"/>
                </a:lnTo>
                <a:lnTo>
                  <a:pt x="19" y="1079"/>
                </a:lnTo>
                <a:lnTo>
                  <a:pt x="51" y="1064"/>
                </a:lnTo>
                <a:lnTo>
                  <a:pt x="56" y="1059"/>
                </a:lnTo>
                <a:lnTo>
                  <a:pt x="63" y="1059"/>
                </a:lnTo>
                <a:lnTo>
                  <a:pt x="69" y="1044"/>
                </a:lnTo>
                <a:lnTo>
                  <a:pt x="79" y="1048"/>
                </a:lnTo>
                <a:lnTo>
                  <a:pt x="94" y="1042"/>
                </a:lnTo>
                <a:lnTo>
                  <a:pt x="105" y="1043"/>
                </a:lnTo>
                <a:lnTo>
                  <a:pt x="111" y="1056"/>
                </a:lnTo>
                <a:lnTo>
                  <a:pt x="122" y="1058"/>
                </a:lnTo>
                <a:lnTo>
                  <a:pt x="138" y="1054"/>
                </a:lnTo>
                <a:lnTo>
                  <a:pt x="148" y="1055"/>
                </a:lnTo>
                <a:lnTo>
                  <a:pt x="161" y="1045"/>
                </a:lnTo>
                <a:lnTo>
                  <a:pt x="167" y="1027"/>
                </a:lnTo>
                <a:lnTo>
                  <a:pt x="176" y="1016"/>
                </a:lnTo>
                <a:lnTo>
                  <a:pt x="193" y="1011"/>
                </a:lnTo>
                <a:lnTo>
                  <a:pt x="212" y="1010"/>
                </a:lnTo>
                <a:lnTo>
                  <a:pt x="239" y="1005"/>
                </a:lnTo>
                <a:lnTo>
                  <a:pt x="251" y="1000"/>
                </a:lnTo>
                <a:lnTo>
                  <a:pt x="259" y="986"/>
                </a:lnTo>
                <a:lnTo>
                  <a:pt x="274" y="973"/>
                </a:lnTo>
                <a:lnTo>
                  <a:pt x="310" y="953"/>
                </a:lnTo>
                <a:lnTo>
                  <a:pt x="348" y="941"/>
                </a:lnTo>
                <a:lnTo>
                  <a:pt x="358" y="934"/>
                </a:lnTo>
                <a:lnTo>
                  <a:pt x="364" y="920"/>
                </a:lnTo>
                <a:lnTo>
                  <a:pt x="364" y="892"/>
                </a:lnTo>
                <a:lnTo>
                  <a:pt x="366" y="881"/>
                </a:lnTo>
                <a:lnTo>
                  <a:pt x="374" y="871"/>
                </a:lnTo>
                <a:lnTo>
                  <a:pt x="373" y="859"/>
                </a:lnTo>
                <a:lnTo>
                  <a:pt x="386" y="849"/>
                </a:lnTo>
                <a:lnTo>
                  <a:pt x="386" y="834"/>
                </a:lnTo>
                <a:lnTo>
                  <a:pt x="377" y="807"/>
                </a:lnTo>
                <a:lnTo>
                  <a:pt x="370" y="795"/>
                </a:lnTo>
                <a:lnTo>
                  <a:pt x="366" y="780"/>
                </a:lnTo>
                <a:lnTo>
                  <a:pt x="361" y="742"/>
                </a:lnTo>
                <a:lnTo>
                  <a:pt x="354" y="727"/>
                </a:lnTo>
                <a:lnTo>
                  <a:pt x="347" y="720"/>
                </a:lnTo>
                <a:lnTo>
                  <a:pt x="355" y="712"/>
                </a:lnTo>
                <a:lnTo>
                  <a:pt x="375" y="705"/>
                </a:lnTo>
                <a:lnTo>
                  <a:pt x="393" y="703"/>
                </a:lnTo>
                <a:lnTo>
                  <a:pt x="416" y="695"/>
                </a:lnTo>
                <a:lnTo>
                  <a:pt x="471" y="693"/>
                </a:lnTo>
                <a:lnTo>
                  <a:pt x="478" y="688"/>
                </a:lnTo>
                <a:lnTo>
                  <a:pt x="472" y="670"/>
                </a:lnTo>
                <a:lnTo>
                  <a:pt x="470" y="655"/>
                </a:lnTo>
                <a:lnTo>
                  <a:pt x="473" y="635"/>
                </a:lnTo>
                <a:lnTo>
                  <a:pt x="479" y="611"/>
                </a:lnTo>
                <a:lnTo>
                  <a:pt x="492" y="584"/>
                </a:lnTo>
                <a:lnTo>
                  <a:pt x="500" y="558"/>
                </a:lnTo>
                <a:lnTo>
                  <a:pt x="511" y="537"/>
                </a:lnTo>
                <a:lnTo>
                  <a:pt x="535" y="537"/>
                </a:lnTo>
                <a:lnTo>
                  <a:pt x="544" y="544"/>
                </a:lnTo>
                <a:lnTo>
                  <a:pt x="563" y="550"/>
                </a:lnTo>
                <a:lnTo>
                  <a:pt x="597" y="547"/>
                </a:lnTo>
                <a:lnTo>
                  <a:pt x="606" y="556"/>
                </a:lnTo>
                <a:lnTo>
                  <a:pt x="616" y="563"/>
                </a:lnTo>
                <a:lnTo>
                  <a:pt x="630" y="552"/>
                </a:lnTo>
                <a:lnTo>
                  <a:pt x="653" y="544"/>
                </a:lnTo>
                <a:lnTo>
                  <a:pt x="656" y="507"/>
                </a:lnTo>
                <a:lnTo>
                  <a:pt x="654" y="484"/>
                </a:lnTo>
                <a:lnTo>
                  <a:pt x="659" y="459"/>
                </a:lnTo>
                <a:lnTo>
                  <a:pt x="670" y="439"/>
                </a:lnTo>
                <a:lnTo>
                  <a:pt x="686" y="440"/>
                </a:lnTo>
                <a:lnTo>
                  <a:pt x="705" y="434"/>
                </a:lnTo>
                <a:lnTo>
                  <a:pt x="721" y="418"/>
                </a:lnTo>
                <a:lnTo>
                  <a:pt x="731" y="398"/>
                </a:lnTo>
                <a:lnTo>
                  <a:pt x="756" y="405"/>
                </a:lnTo>
                <a:lnTo>
                  <a:pt x="772" y="389"/>
                </a:lnTo>
                <a:lnTo>
                  <a:pt x="777" y="389"/>
                </a:lnTo>
                <a:lnTo>
                  <a:pt x="777" y="393"/>
                </a:lnTo>
                <a:lnTo>
                  <a:pt x="780" y="404"/>
                </a:lnTo>
                <a:lnTo>
                  <a:pt x="791" y="430"/>
                </a:lnTo>
                <a:lnTo>
                  <a:pt x="821" y="453"/>
                </a:lnTo>
                <a:lnTo>
                  <a:pt x="832" y="474"/>
                </a:lnTo>
                <a:lnTo>
                  <a:pt x="847" y="485"/>
                </a:lnTo>
                <a:lnTo>
                  <a:pt x="854" y="474"/>
                </a:lnTo>
                <a:lnTo>
                  <a:pt x="870" y="477"/>
                </a:lnTo>
                <a:lnTo>
                  <a:pt x="885" y="485"/>
                </a:lnTo>
                <a:lnTo>
                  <a:pt x="901" y="488"/>
                </a:lnTo>
                <a:lnTo>
                  <a:pt x="911" y="504"/>
                </a:lnTo>
                <a:lnTo>
                  <a:pt x="918" y="526"/>
                </a:lnTo>
                <a:lnTo>
                  <a:pt x="928" y="543"/>
                </a:lnTo>
                <a:lnTo>
                  <a:pt x="940" y="586"/>
                </a:lnTo>
                <a:lnTo>
                  <a:pt x="940" y="614"/>
                </a:lnTo>
                <a:lnTo>
                  <a:pt x="944" y="633"/>
                </a:lnTo>
                <a:lnTo>
                  <a:pt x="943" y="652"/>
                </a:lnTo>
                <a:lnTo>
                  <a:pt x="935" y="668"/>
                </a:lnTo>
                <a:lnTo>
                  <a:pt x="934" y="683"/>
                </a:lnTo>
                <a:lnTo>
                  <a:pt x="941" y="690"/>
                </a:lnTo>
                <a:lnTo>
                  <a:pt x="957" y="697"/>
                </a:lnTo>
                <a:lnTo>
                  <a:pt x="988" y="700"/>
                </a:lnTo>
                <a:lnTo>
                  <a:pt x="1022" y="711"/>
                </a:lnTo>
                <a:lnTo>
                  <a:pt x="1031" y="711"/>
                </a:lnTo>
                <a:lnTo>
                  <a:pt x="1044" y="706"/>
                </a:lnTo>
                <a:lnTo>
                  <a:pt x="1057" y="706"/>
                </a:lnTo>
                <a:lnTo>
                  <a:pt x="1069" y="712"/>
                </a:lnTo>
                <a:lnTo>
                  <a:pt x="1099" y="722"/>
                </a:lnTo>
                <a:lnTo>
                  <a:pt x="1114" y="732"/>
                </a:lnTo>
                <a:lnTo>
                  <a:pt x="1130" y="741"/>
                </a:lnTo>
                <a:lnTo>
                  <a:pt x="1162" y="749"/>
                </a:lnTo>
                <a:lnTo>
                  <a:pt x="1175" y="759"/>
                </a:lnTo>
                <a:lnTo>
                  <a:pt x="1187" y="760"/>
                </a:lnTo>
                <a:lnTo>
                  <a:pt x="1198" y="775"/>
                </a:lnTo>
                <a:lnTo>
                  <a:pt x="1209" y="792"/>
                </a:lnTo>
                <a:lnTo>
                  <a:pt x="1216" y="812"/>
                </a:lnTo>
                <a:lnTo>
                  <a:pt x="1228" y="832"/>
                </a:lnTo>
                <a:lnTo>
                  <a:pt x="1240" y="846"/>
                </a:lnTo>
                <a:lnTo>
                  <a:pt x="1253" y="862"/>
                </a:lnTo>
                <a:lnTo>
                  <a:pt x="1269" y="876"/>
                </a:lnTo>
                <a:lnTo>
                  <a:pt x="1283" y="882"/>
                </a:lnTo>
                <a:lnTo>
                  <a:pt x="1304" y="882"/>
                </a:lnTo>
                <a:lnTo>
                  <a:pt x="1452" y="872"/>
                </a:lnTo>
                <a:lnTo>
                  <a:pt x="1470" y="870"/>
                </a:lnTo>
                <a:lnTo>
                  <a:pt x="1487" y="872"/>
                </a:lnTo>
                <a:lnTo>
                  <a:pt x="1521" y="883"/>
                </a:lnTo>
                <a:lnTo>
                  <a:pt x="1531" y="887"/>
                </a:lnTo>
                <a:lnTo>
                  <a:pt x="1540" y="898"/>
                </a:lnTo>
                <a:lnTo>
                  <a:pt x="1555" y="911"/>
                </a:lnTo>
                <a:lnTo>
                  <a:pt x="1578" y="921"/>
                </a:lnTo>
                <a:lnTo>
                  <a:pt x="1611" y="931"/>
                </a:lnTo>
                <a:lnTo>
                  <a:pt x="1629" y="941"/>
                </a:lnTo>
                <a:lnTo>
                  <a:pt x="1651" y="948"/>
                </a:lnTo>
                <a:lnTo>
                  <a:pt x="1680" y="950"/>
                </a:lnTo>
                <a:lnTo>
                  <a:pt x="1686" y="952"/>
                </a:lnTo>
                <a:lnTo>
                  <a:pt x="1697" y="961"/>
                </a:lnTo>
                <a:lnTo>
                  <a:pt x="1709" y="964"/>
                </a:lnTo>
                <a:lnTo>
                  <a:pt x="1719" y="963"/>
                </a:lnTo>
                <a:lnTo>
                  <a:pt x="1737" y="948"/>
                </a:lnTo>
                <a:lnTo>
                  <a:pt x="1767" y="937"/>
                </a:lnTo>
                <a:lnTo>
                  <a:pt x="1780" y="935"/>
                </a:lnTo>
                <a:lnTo>
                  <a:pt x="1791" y="931"/>
                </a:lnTo>
                <a:lnTo>
                  <a:pt x="1799" y="921"/>
                </a:lnTo>
                <a:lnTo>
                  <a:pt x="1810" y="918"/>
                </a:lnTo>
                <a:lnTo>
                  <a:pt x="1847" y="911"/>
                </a:lnTo>
                <a:lnTo>
                  <a:pt x="1865" y="904"/>
                </a:lnTo>
                <a:lnTo>
                  <a:pt x="1891" y="905"/>
                </a:lnTo>
                <a:lnTo>
                  <a:pt x="1907" y="899"/>
                </a:lnTo>
                <a:lnTo>
                  <a:pt x="1935" y="908"/>
                </a:lnTo>
                <a:lnTo>
                  <a:pt x="1940" y="905"/>
                </a:lnTo>
                <a:lnTo>
                  <a:pt x="1968" y="903"/>
                </a:lnTo>
                <a:lnTo>
                  <a:pt x="1998" y="892"/>
                </a:lnTo>
                <a:lnTo>
                  <a:pt x="2012" y="883"/>
                </a:lnTo>
                <a:lnTo>
                  <a:pt x="2032" y="868"/>
                </a:lnTo>
                <a:lnTo>
                  <a:pt x="2042" y="854"/>
                </a:lnTo>
                <a:lnTo>
                  <a:pt x="2100" y="805"/>
                </a:lnTo>
                <a:lnTo>
                  <a:pt x="2097" y="791"/>
                </a:lnTo>
                <a:lnTo>
                  <a:pt x="2075" y="762"/>
                </a:lnTo>
                <a:lnTo>
                  <a:pt x="2078" y="747"/>
                </a:lnTo>
                <a:lnTo>
                  <a:pt x="2091" y="727"/>
                </a:lnTo>
                <a:lnTo>
                  <a:pt x="2100" y="710"/>
                </a:lnTo>
                <a:lnTo>
                  <a:pt x="2121" y="704"/>
                </a:lnTo>
                <a:lnTo>
                  <a:pt x="2137" y="709"/>
                </a:lnTo>
                <a:lnTo>
                  <a:pt x="2149" y="722"/>
                </a:lnTo>
                <a:lnTo>
                  <a:pt x="2170" y="727"/>
                </a:lnTo>
                <a:lnTo>
                  <a:pt x="2188" y="727"/>
                </a:lnTo>
                <a:lnTo>
                  <a:pt x="2215" y="710"/>
                </a:lnTo>
                <a:lnTo>
                  <a:pt x="2234" y="689"/>
                </a:lnTo>
                <a:lnTo>
                  <a:pt x="2254" y="667"/>
                </a:lnTo>
                <a:lnTo>
                  <a:pt x="2266" y="667"/>
                </a:lnTo>
                <a:lnTo>
                  <a:pt x="2277" y="668"/>
                </a:lnTo>
                <a:lnTo>
                  <a:pt x="2284" y="666"/>
                </a:lnTo>
                <a:lnTo>
                  <a:pt x="2302" y="654"/>
                </a:lnTo>
                <a:lnTo>
                  <a:pt x="2353" y="598"/>
                </a:lnTo>
                <a:lnTo>
                  <a:pt x="2369" y="584"/>
                </a:lnTo>
                <a:lnTo>
                  <a:pt x="2390" y="580"/>
                </a:lnTo>
                <a:lnTo>
                  <a:pt x="2415" y="581"/>
                </a:lnTo>
                <a:lnTo>
                  <a:pt x="2440" y="577"/>
                </a:lnTo>
                <a:lnTo>
                  <a:pt x="2465" y="572"/>
                </a:lnTo>
                <a:lnTo>
                  <a:pt x="2484" y="577"/>
                </a:lnTo>
                <a:lnTo>
                  <a:pt x="2501" y="580"/>
                </a:lnTo>
                <a:lnTo>
                  <a:pt x="2511" y="574"/>
                </a:lnTo>
                <a:lnTo>
                  <a:pt x="2510" y="561"/>
                </a:lnTo>
                <a:lnTo>
                  <a:pt x="2496" y="553"/>
                </a:lnTo>
                <a:lnTo>
                  <a:pt x="2496" y="544"/>
                </a:lnTo>
                <a:lnTo>
                  <a:pt x="2498" y="531"/>
                </a:lnTo>
                <a:lnTo>
                  <a:pt x="2492" y="517"/>
                </a:lnTo>
                <a:lnTo>
                  <a:pt x="2463" y="493"/>
                </a:lnTo>
                <a:lnTo>
                  <a:pt x="2450" y="478"/>
                </a:lnTo>
                <a:lnTo>
                  <a:pt x="2444" y="464"/>
                </a:lnTo>
                <a:lnTo>
                  <a:pt x="2415" y="485"/>
                </a:lnTo>
                <a:lnTo>
                  <a:pt x="2397" y="498"/>
                </a:lnTo>
                <a:lnTo>
                  <a:pt x="2372" y="505"/>
                </a:lnTo>
                <a:lnTo>
                  <a:pt x="2347" y="507"/>
                </a:lnTo>
                <a:lnTo>
                  <a:pt x="2306" y="498"/>
                </a:lnTo>
                <a:lnTo>
                  <a:pt x="2297" y="483"/>
                </a:lnTo>
                <a:lnTo>
                  <a:pt x="2294" y="463"/>
                </a:lnTo>
                <a:lnTo>
                  <a:pt x="2294" y="441"/>
                </a:lnTo>
                <a:lnTo>
                  <a:pt x="2302" y="424"/>
                </a:lnTo>
                <a:lnTo>
                  <a:pt x="2305" y="404"/>
                </a:lnTo>
                <a:lnTo>
                  <a:pt x="2302" y="387"/>
                </a:lnTo>
                <a:lnTo>
                  <a:pt x="2302" y="371"/>
                </a:lnTo>
                <a:lnTo>
                  <a:pt x="2306" y="362"/>
                </a:lnTo>
                <a:lnTo>
                  <a:pt x="2317" y="348"/>
                </a:lnTo>
                <a:lnTo>
                  <a:pt x="2333" y="319"/>
                </a:lnTo>
                <a:lnTo>
                  <a:pt x="2342" y="311"/>
                </a:lnTo>
                <a:lnTo>
                  <a:pt x="2342" y="306"/>
                </a:lnTo>
                <a:lnTo>
                  <a:pt x="2353" y="308"/>
                </a:lnTo>
                <a:lnTo>
                  <a:pt x="2366" y="318"/>
                </a:lnTo>
                <a:lnTo>
                  <a:pt x="2398" y="328"/>
                </a:lnTo>
                <a:lnTo>
                  <a:pt x="2423" y="340"/>
                </a:lnTo>
                <a:lnTo>
                  <a:pt x="2434" y="338"/>
                </a:lnTo>
                <a:lnTo>
                  <a:pt x="2449" y="327"/>
                </a:lnTo>
                <a:lnTo>
                  <a:pt x="2499" y="296"/>
                </a:lnTo>
                <a:lnTo>
                  <a:pt x="2500" y="289"/>
                </a:lnTo>
                <a:lnTo>
                  <a:pt x="2498" y="276"/>
                </a:lnTo>
                <a:lnTo>
                  <a:pt x="2501" y="264"/>
                </a:lnTo>
                <a:lnTo>
                  <a:pt x="2512" y="251"/>
                </a:lnTo>
                <a:lnTo>
                  <a:pt x="2519" y="240"/>
                </a:lnTo>
                <a:lnTo>
                  <a:pt x="2526" y="210"/>
                </a:lnTo>
                <a:lnTo>
                  <a:pt x="2531" y="188"/>
                </a:lnTo>
                <a:lnTo>
                  <a:pt x="2538" y="171"/>
                </a:lnTo>
                <a:lnTo>
                  <a:pt x="2557" y="161"/>
                </a:lnTo>
                <a:lnTo>
                  <a:pt x="2581" y="134"/>
                </a:lnTo>
                <a:lnTo>
                  <a:pt x="2581" y="129"/>
                </a:lnTo>
                <a:lnTo>
                  <a:pt x="2576" y="118"/>
                </a:lnTo>
                <a:lnTo>
                  <a:pt x="2578" y="91"/>
                </a:lnTo>
                <a:lnTo>
                  <a:pt x="2571" y="87"/>
                </a:lnTo>
                <a:lnTo>
                  <a:pt x="2560" y="87"/>
                </a:lnTo>
                <a:lnTo>
                  <a:pt x="2542" y="92"/>
                </a:lnTo>
                <a:lnTo>
                  <a:pt x="2538" y="87"/>
                </a:lnTo>
                <a:lnTo>
                  <a:pt x="2543" y="74"/>
                </a:lnTo>
                <a:lnTo>
                  <a:pt x="2567" y="50"/>
                </a:lnTo>
                <a:lnTo>
                  <a:pt x="2575" y="38"/>
                </a:lnTo>
                <a:lnTo>
                  <a:pt x="2591" y="26"/>
                </a:lnTo>
                <a:lnTo>
                  <a:pt x="2625" y="20"/>
                </a:lnTo>
                <a:lnTo>
                  <a:pt x="2666" y="5"/>
                </a:lnTo>
                <a:lnTo>
                  <a:pt x="2691" y="6"/>
                </a:lnTo>
                <a:lnTo>
                  <a:pt x="2726" y="0"/>
                </a:lnTo>
                <a:lnTo>
                  <a:pt x="2738" y="0"/>
                </a:lnTo>
                <a:lnTo>
                  <a:pt x="2757" y="9"/>
                </a:lnTo>
                <a:lnTo>
                  <a:pt x="2774" y="21"/>
                </a:lnTo>
                <a:lnTo>
                  <a:pt x="2785" y="33"/>
                </a:lnTo>
                <a:lnTo>
                  <a:pt x="2801" y="37"/>
                </a:lnTo>
                <a:lnTo>
                  <a:pt x="2820" y="34"/>
                </a:lnTo>
                <a:lnTo>
                  <a:pt x="2836" y="38"/>
                </a:lnTo>
                <a:lnTo>
                  <a:pt x="2850" y="44"/>
                </a:lnTo>
                <a:lnTo>
                  <a:pt x="2858" y="58"/>
                </a:lnTo>
                <a:lnTo>
                  <a:pt x="2870" y="76"/>
                </a:lnTo>
                <a:lnTo>
                  <a:pt x="2871" y="89"/>
                </a:lnTo>
                <a:lnTo>
                  <a:pt x="2879" y="96"/>
                </a:lnTo>
                <a:lnTo>
                  <a:pt x="2888" y="102"/>
                </a:lnTo>
                <a:lnTo>
                  <a:pt x="2890" y="111"/>
                </a:lnTo>
                <a:lnTo>
                  <a:pt x="2891" y="106"/>
                </a:lnTo>
                <a:lnTo>
                  <a:pt x="2893" y="119"/>
                </a:lnTo>
                <a:lnTo>
                  <a:pt x="2898" y="134"/>
                </a:lnTo>
                <a:lnTo>
                  <a:pt x="2901" y="155"/>
                </a:lnTo>
                <a:lnTo>
                  <a:pt x="2909" y="172"/>
                </a:lnTo>
                <a:lnTo>
                  <a:pt x="2914" y="189"/>
                </a:lnTo>
                <a:lnTo>
                  <a:pt x="2935" y="229"/>
                </a:lnTo>
                <a:lnTo>
                  <a:pt x="2941" y="270"/>
                </a:lnTo>
                <a:lnTo>
                  <a:pt x="2950" y="289"/>
                </a:lnTo>
                <a:lnTo>
                  <a:pt x="2949" y="294"/>
                </a:lnTo>
                <a:lnTo>
                  <a:pt x="2950" y="295"/>
                </a:lnTo>
                <a:lnTo>
                  <a:pt x="2952" y="313"/>
                </a:lnTo>
                <a:lnTo>
                  <a:pt x="2952" y="334"/>
                </a:lnTo>
                <a:lnTo>
                  <a:pt x="2965" y="345"/>
                </a:lnTo>
                <a:lnTo>
                  <a:pt x="2988" y="348"/>
                </a:lnTo>
                <a:lnTo>
                  <a:pt x="3009" y="340"/>
                </a:lnTo>
                <a:lnTo>
                  <a:pt x="3025" y="348"/>
                </a:lnTo>
                <a:lnTo>
                  <a:pt x="3044" y="350"/>
                </a:lnTo>
                <a:lnTo>
                  <a:pt x="3062" y="359"/>
                </a:lnTo>
                <a:lnTo>
                  <a:pt x="3094" y="387"/>
                </a:lnTo>
                <a:lnTo>
                  <a:pt x="3109" y="394"/>
                </a:lnTo>
                <a:lnTo>
                  <a:pt x="3121" y="396"/>
                </a:lnTo>
                <a:lnTo>
                  <a:pt x="3125" y="403"/>
                </a:lnTo>
                <a:lnTo>
                  <a:pt x="3125" y="408"/>
                </a:lnTo>
                <a:lnTo>
                  <a:pt x="3127" y="407"/>
                </a:lnTo>
                <a:lnTo>
                  <a:pt x="3128" y="423"/>
                </a:lnTo>
                <a:lnTo>
                  <a:pt x="3135" y="432"/>
                </a:lnTo>
                <a:lnTo>
                  <a:pt x="3134" y="448"/>
                </a:lnTo>
                <a:lnTo>
                  <a:pt x="3135" y="466"/>
                </a:lnTo>
                <a:lnTo>
                  <a:pt x="3145" y="482"/>
                </a:lnTo>
                <a:lnTo>
                  <a:pt x="3151" y="495"/>
                </a:lnTo>
                <a:lnTo>
                  <a:pt x="3170" y="494"/>
                </a:lnTo>
                <a:lnTo>
                  <a:pt x="3189" y="500"/>
                </a:lnTo>
                <a:lnTo>
                  <a:pt x="3207" y="498"/>
                </a:lnTo>
                <a:lnTo>
                  <a:pt x="3238" y="483"/>
                </a:lnTo>
                <a:lnTo>
                  <a:pt x="3272" y="461"/>
                </a:lnTo>
                <a:lnTo>
                  <a:pt x="3290" y="459"/>
                </a:lnTo>
                <a:lnTo>
                  <a:pt x="3323" y="441"/>
                </a:lnTo>
                <a:lnTo>
                  <a:pt x="3355" y="432"/>
                </a:lnTo>
                <a:lnTo>
                  <a:pt x="3356" y="435"/>
                </a:lnTo>
                <a:lnTo>
                  <a:pt x="3348" y="448"/>
                </a:lnTo>
                <a:lnTo>
                  <a:pt x="3348" y="468"/>
                </a:lnTo>
                <a:lnTo>
                  <a:pt x="3353" y="484"/>
                </a:lnTo>
                <a:lnTo>
                  <a:pt x="3350" y="504"/>
                </a:lnTo>
                <a:lnTo>
                  <a:pt x="3338" y="514"/>
                </a:lnTo>
                <a:lnTo>
                  <a:pt x="3324" y="527"/>
                </a:lnTo>
                <a:lnTo>
                  <a:pt x="3322" y="548"/>
                </a:lnTo>
                <a:lnTo>
                  <a:pt x="3308" y="581"/>
                </a:lnTo>
                <a:lnTo>
                  <a:pt x="3300" y="623"/>
                </a:lnTo>
                <a:lnTo>
                  <a:pt x="3281" y="661"/>
                </a:lnTo>
                <a:lnTo>
                  <a:pt x="3268" y="679"/>
                </a:lnTo>
                <a:lnTo>
                  <a:pt x="3263" y="699"/>
                </a:lnTo>
                <a:lnTo>
                  <a:pt x="3251" y="709"/>
                </a:lnTo>
                <a:lnTo>
                  <a:pt x="3246" y="705"/>
                </a:lnTo>
                <a:lnTo>
                  <a:pt x="3195" y="693"/>
                </a:lnTo>
                <a:lnTo>
                  <a:pt x="3182" y="700"/>
                </a:lnTo>
                <a:lnTo>
                  <a:pt x="3146" y="735"/>
                </a:lnTo>
                <a:lnTo>
                  <a:pt x="3154" y="748"/>
                </a:lnTo>
                <a:lnTo>
                  <a:pt x="3160" y="775"/>
                </a:lnTo>
                <a:lnTo>
                  <a:pt x="3160" y="834"/>
                </a:lnTo>
                <a:lnTo>
                  <a:pt x="3144" y="859"/>
                </a:lnTo>
                <a:lnTo>
                  <a:pt x="3124" y="876"/>
                </a:lnTo>
                <a:lnTo>
                  <a:pt x="3124" y="894"/>
                </a:lnTo>
                <a:lnTo>
                  <a:pt x="3116" y="893"/>
                </a:lnTo>
                <a:lnTo>
                  <a:pt x="3108" y="878"/>
                </a:lnTo>
                <a:lnTo>
                  <a:pt x="3097" y="867"/>
                </a:lnTo>
                <a:lnTo>
                  <a:pt x="3086" y="876"/>
                </a:lnTo>
                <a:lnTo>
                  <a:pt x="3079" y="896"/>
                </a:lnTo>
                <a:lnTo>
                  <a:pt x="3069" y="911"/>
                </a:lnTo>
                <a:lnTo>
                  <a:pt x="3038" y="935"/>
                </a:lnTo>
                <a:lnTo>
                  <a:pt x="3014" y="941"/>
                </a:lnTo>
                <a:lnTo>
                  <a:pt x="2994" y="941"/>
                </a:lnTo>
                <a:lnTo>
                  <a:pt x="2989" y="950"/>
                </a:lnTo>
                <a:lnTo>
                  <a:pt x="2995" y="981"/>
                </a:lnTo>
                <a:lnTo>
                  <a:pt x="2953" y="985"/>
                </a:lnTo>
                <a:lnTo>
                  <a:pt x="2939" y="975"/>
                </a:lnTo>
                <a:lnTo>
                  <a:pt x="2920" y="970"/>
                </a:lnTo>
                <a:lnTo>
                  <a:pt x="2908" y="980"/>
                </a:lnTo>
                <a:lnTo>
                  <a:pt x="2883" y="1009"/>
                </a:lnTo>
                <a:lnTo>
                  <a:pt x="2865" y="1024"/>
                </a:lnTo>
                <a:lnTo>
                  <a:pt x="2826" y="1045"/>
                </a:lnTo>
                <a:lnTo>
                  <a:pt x="2811" y="1052"/>
                </a:lnTo>
                <a:lnTo>
                  <a:pt x="2783" y="1087"/>
                </a:lnTo>
                <a:lnTo>
                  <a:pt x="2781" y="1091"/>
                </a:lnTo>
                <a:lnTo>
                  <a:pt x="2774" y="1094"/>
                </a:lnTo>
                <a:lnTo>
                  <a:pt x="2767" y="1097"/>
                </a:lnTo>
                <a:lnTo>
                  <a:pt x="2756" y="1097"/>
                </a:lnTo>
                <a:lnTo>
                  <a:pt x="2734" y="1104"/>
                </a:lnTo>
                <a:lnTo>
                  <a:pt x="2729" y="1097"/>
                </a:lnTo>
                <a:lnTo>
                  <a:pt x="2724" y="1102"/>
                </a:lnTo>
                <a:lnTo>
                  <a:pt x="2709" y="1113"/>
                </a:lnTo>
                <a:lnTo>
                  <a:pt x="2673" y="1128"/>
                </a:lnTo>
                <a:lnTo>
                  <a:pt x="2665" y="1136"/>
                </a:lnTo>
                <a:lnTo>
                  <a:pt x="2657" y="1149"/>
                </a:lnTo>
                <a:lnTo>
                  <a:pt x="2646" y="1157"/>
                </a:lnTo>
                <a:lnTo>
                  <a:pt x="2638" y="1157"/>
                </a:lnTo>
                <a:lnTo>
                  <a:pt x="2632" y="1163"/>
                </a:lnTo>
                <a:lnTo>
                  <a:pt x="2613" y="1172"/>
                </a:lnTo>
                <a:lnTo>
                  <a:pt x="2607" y="1168"/>
                </a:lnTo>
                <a:lnTo>
                  <a:pt x="2616" y="1156"/>
                </a:lnTo>
                <a:lnTo>
                  <a:pt x="2630" y="1151"/>
                </a:lnTo>
                <a:lnTo>
                  <a:pt x="2635" y="1140"/>
                </a:lnTo>
                <a:lnTo>
                  <a:pt x="2638" y="1129"/>
                </a:lnTo>
                <a:lnTo>
                  <a:pt x="2630" y="1126"/>
                </a:lnTo>
                <a:lnTo>
                  <a:pt x="2622" y="1119"/>
                </a:lnTo>
                <a:lnTo>
                  <a:pt x="2616" y="1118"/>
                </a:lnTo>
                <a:lnTo>
                  <a:pt x="2625" y="1112"/>
                </a:lnTo>
                <a:lnTo>
                  <a:pt x="2627" y="1101"/>
                </a:lnTo>
                <a:lnTo>
                  <a:pt x="2638" y="1093"/>
                </a:lnTo>
                <a:lnTo>
                  <a:pt x="2660" y="1063"/>
                </a:lnTo>
                <a:lnTo>
                  <a:pt x="2667" y="1050"/>
                </a:lnTo>
                <a:lnTo>
                  <a:pt x="2665" y="1042"/>
                </a:lnTo>
                <a:lnTo>
                  <a:pt x="2652" y="1028"/>
                </a:lnTo>
                <a:lnTo>
                  <a:pt x="2649" y="1016"/>
                </a:lnTo>
                <a:lnTo>
                  <a:pt x="2644" y="1010"/>
                </a:lnTo>
                <a:lnTo>
                  <a:pt x="2639" y="1016"/>
                </a:lnTo>
                <a:lnTo>
                  <a:pt x="2616" y="1017"/>
                </a:lnTo>
                <a:lnTo>
                  <a:pt x="2606" y="1021"/>
                </a:lnTo>
                <a:lnTo>
                  <a:pt x="2590" y="1038"/>
                </a:lnTo>
                <a:lnTo>
                  <a:pt x="2578" y="1053"/>
                </a:lnTo>
                <a:lnTo>
                  <a:pt x="2571" y="1065"/>
                </a:lnTo>
                <a:lnTo>
                  <a:pt x="2568" y="1070"/>
                </a:lnTo>
                <a:lnTo>
                  <a:pt x="2542" y="1082"/>
                </a:lnTo>
                <a:lnTo>
                  <a:pt x="2524" y="1096"/>
                </a:lnTo>
                <a:lnTo>
                  <a:pt x="2516" y="1098"/>
                </a:lnTo>
                <a:lnTo>
                  <a:pt x="2509" y="1112"/>
                </a:lnTo>
                <a:lnTo>
                  <a:pt x="2506" y="1126"/>
                </a:lnTo>
                <a:lnTo>
                  <a:pt x="2498" y="1135"/>
                </a:lnTo>
                <a:lnTo>
                  <a:pt x="2488" y="1141"/>
                </a:lnTo>
                <a:lnTo>
                  <a:pt x="2473" y="1144"/>
                </a:lnTo>
                <a:lnTo>
                  <a:pt x="2462" y="1147"/>
                </a:lnTo>
                <a:lnTo>
                  <a:pt x="2451" y="1147"/>
                </a:lnTo>
                <a:lnTo>
                  <a:pt x="2445" y="1144"/>
                </a:lnTo>
                <a:lnTo>
                  <a:pt x="2433" y="1142"/>
                </a:lnTo>
                <a:lnTo>
                  <a:pt x="2423" y="1152"/>
                </a:lnTo>
                <a:lnTo>
                  <a:pt x="2417" y="1172"/>
                </a:lnTo>
                <a:lnTo>
                  <a:pt x="2414" y="1189"/>
                </a:lnTo>
                <a:lnTo>
                  <a:pt x="2431" y="1207"/>
                </a:lnTo>
                <a:lnTo>
                  <a:pt x="2435" y="1216"/>
                </a:lnTo>
                <a:lnTo>
                  <a:pt x="2444" y="1221"/>
                </a:lnTo>
                <a:lnTo>
                  <a:pt x="2451" y="1221"/>
                </a:lnTo>
                <a:lnTo>
                  <a:pt x="2456" y="1228"/>
                </a:lnTo>
                <a:lnTo>
                  <a:pt x="2465" y="1228"/>
                </a:lnTo>
                <a:lnTo>
                  <a:pt x="2469" y="1239"/>
                </a:lnTo>
                <a:lnTo>
                  <a:pt x="2479" y="1247"/>
                </a:lnTo>
                <a:lnTo>
                  <a:pt x="2482" y="1255"/>
                </a:lnTo>
                <a:lnTo>
                  <a:pt x="2482" y="1265"/>
                </a:lnTo>
                <a:lnTo>
                  <a:pt x="2490" y="1276"/>
                </a:lnTo>
                <a:lnTo>
                  <a:pt x="2517" y="1286"/>
                </a:lnTo>
                <a:lnTo>
                  <a:pt x="2531" y="1285"/>
                </a:lnTo>
                <a:lnTo>
                  <a:pt x="2543" y="1269"/>
                </a:lnTo>
                <a:lnTo>
                  <a:pt x="2554" y="1260"/>
                </a:lnTo>
                <a:lnTo>
                  <a:pt x="2562" y="1249"/>
                </a:lnTo>
                <a:lnTo>
                  <a:pt x="2584" y="1239"/>
                </a:lnTo>
                <a:lnTo>
                  <a:pt x="2591" y="1238"/>
                </a:lnTo>
                <a:lnTo>
                  <a:pt x="2602" y="1249"/>
                </a:lnTo>
                <a:lnTo>
                  <a:pt x="2611" y="1254"/>
                </a:lnTo>
                <a:lnTo>
                  <a:pt x="2622" y="1255"/>
                </a:lnTo>
                <a:lnTo>
                  <a:pt x="2629" y="1264"/>
                </a:lnTo>
                <a:lnTo>
                  <a:pt x="2637" y="1265"/>
                </a:lnTo>
                <a:lnTo>
                  <a:pt x="2649" y="1263"/>
                </a:lnTo>
                <a:lnTo>
                  <a:pt x="2657" y="1258"/>
                </a:lnTo>
                <a:lnTo>
                  <a:pt x="2671" y="1264"/>
                </a:lnTo>
                <a:lnTo>
                  <a:pt x="2683" y="1266"/>
                </a:lnTo>
                <a:lnTo>
                  <a:pt x="2687" y="1268"/>
                </a:lnTo>
                <a:lnTo>
                  <a:pt x="2684" y="1281"/>
                </a:lnTo>
                <a:lnTo>
                  <a:pt x="2680" y="1290"/>
                </a:lnTo>
                <a:lnTo>
                  <a:pt x="2680" y="1295"/>
                </a:lnTo>
                <a:lnTo>
                  <a:pt x="2670" y="1307"/>
                </a:lnTo>
                <a:lnTo>
                  <a:pt x="2666" y="1303"/>
                </a:lnTo>
                <a:lnTo>
                  <a:pt x="2662" y="1293"/>
                </a:lnTo>
                <a:lnTo>
                  <a:pt x="2656" y="1297"/>
                </a:lnTo>
                <a:lnTo>
                  <a:pt x="2650" y="1295"/>
                </a:lnTo>
                <a:lnTo>
                  <a:pt x="2643" y="1301"/>
                </a:lnTo>
                <a:lnTo>
                  <a:pt x="2637" y="1311"/>
                </a:lnTo>
                <a:lnTo>
                  <a:pt x="2614" y="1313"/>
                </a:lnTo>
                <a:lnTo>
                  <a:pt x="2602" y="1319"/>
                </a:lnTo>
                <a:lnTo>
                  <a:pt x="2591" y="1319"/>
                </a:lnTo>
                <a:lnTo>
                  <a:pt x="2594" y="1333"/>
                </a:lnTo>
                <a:lnTo>
                  <a:pt x="2590" y="1333"/>
                </a:lnTo>
                <a:lnTo>
                  <a:pt x="2585" y="1338"/>
                </a:lnTo>
                <a:lnTo>
                  <a:pt x="2578" y="1355"/>
                </a:lnTo>
                <a:lnTo>
                  <a:pt x="2568" y="1356"/>
                </a:lnTo>
                <a:lnTo>
                  <a:pt x="2564" y="1345"/>
                </a:lnTo>
                <a:lnTo>
                  <a:pt x="2555" y="1345"/>
                </a:lnTo>
                <a:lnTo>
                  <a:pt x="2548" y="1354"/>
                </a:lnTo>
                <a:lnTo>
                  <a:pt x="2555" y="1362"/>
                </a:lnTo>
                <a:lnTo>
                  <a:pt x="2552" y="1371"/>
                </a:lnTo>
                <a:lnTo>
                  <a:pt x="2544" y="1381"/>
                </a:lnTo>
                <a:lnTo>
                  <a:pt x="2526" y="1391"/>
                </a:lnTo>
                <a:lnTo>
                  <a:pt x="2521" y="1404"/>
                </a:lnTo>
                <a:lnTo>
                  <a:pt x="2509" y="1421"/>
                </a:lnTo>
                <a:lnTo>
                  <a:pt x="2500" y="1437"/>
                </a:lnTo>
                <a:lnTo>
                  <a:pt x="2503" y="1446"/>
                </a:lnTo>
                <a:lnTo>
                  <a:pt x="2514" y="1448"/>
                </a:lnTo>
                <a:lnTo>
                  <a:pt x="2522" y="1456"/>
                </a:lnTo>
                <a:lnTo>
                  <a:pt x="2555" y="1473"/>
                </a:lnTo>
                <a:lnTo>
                  <a:pt x="2562" y="1483"/>
                </a:lnTo>
                <a:lnTo>
                  <a:pt x="2567" y="1499"/>
                </a:lnTo>
                <a:lnTo>
                  <a:pt x="2574" y="1508"/>
                </a:lnTo>
                <a:lnTo>
                  <a:pt x="2584" y="1548"/>
                </a:lnTo>
                <a:lnTo>
                  <a:pt x="2590" y="1561"/>
                </a:lnTo>
                <a:lnTo>
                  <a:pt x="2594" y="1578"/>
                </a:lnTo>
                <a:lnTo>
                  <a:pt x="2603" y="1592"/>
                </a:lnTo>
                <a:lnTo>
                  <a:pt x="2617" y="1598"/>
                </a:lnTo>
                <a:lnTo>
                  <a:pt x="2618" y="1608"/>
                </a:lnTo>
                <a:lnTo>
                  <a:pt x="2635" y="1625"/>
                </a:lnTo>
                <a:lnTo>
                  <a:pt x="2646" y="1642"/>
                </a:lnTo>
                <a:lnTo>
                  <a:pt x="2646" y="1646"/>
                </a:lnTo>
                <a:lnTo>
                  <a:pt x="2628" y="1637"/>
                </a:lnTo>
                <a:lnTo>
                  <a:pt x="2613" y="1632"/>
                </a:lnTo>
                <a:lnTo>
                  <a:pt x="2602" y="1632"/>
                </a:lnTo>
                <a:lnTo>
                  <a:pt x="2590" y="1624"/>
                </a:lnTo>
                <a:lnTo>
                  <a:pt x="2576" y="1620"/>
                </a:lnTo>
                <a:lnTo>
                  <a:pt x="2551" y="1625"/>
                </a:lnTo>
                <a:lnTo>
                  <a:pt x="2551" y="1631"/>
                </a:lnTo>
                <a:lnTo>
                  <a:pt x="2576" y="1626"/>
                </a:lnTo>
                <a:lnTo>
                  <a:pt x="2581" y="1630"/>
                </a:lnTo>
                <a:lnTo>
                  <a:pt x="2584" y="1637"/>
                </a:lnTo>
                <a:lnTo>
                  <a:pt x="2595" y="1639"/>
                </a:lnTo>
                <a:lnTo>
                  <a:pt x="2607" y="1647"/>
                </a:lnTo>
                <a:lnTo>
                  <a:pt x="2618" y="1660"/>
                </a:lnTo>
                <a:lnTo>
                  <a:pt x="2627" y="1664"/>
                </a:lnTo>
                <a:lnTo>
                  <a:pt x="2632" y="1667"/>
                </a:lnTo>
                <a:lnTo>
                  <a:pt x="2640" y="1677"/>
                </a:lnTo>
                <a:lnTo>
                  <a:pt x="2648" y="1690"/>
                </a:lnTo>
                <a:lnTo>
                  <a:pt x="2646" y="1695"/>
                </a:lnTo>
                <a:lnTo>
                  <a:pt x="2633" y="1696"/>
                </a:lnTo>
                <a:lnTo>
                  <a:pt x="2622" y="1706"/>
                </a:lnTo>
                <a:lnTo>
                  <a:pt x="2611" y="1710"/>
                </a:lnTo>
                <a:lnTo>
                  <a:pt x="2603" y="1715"/>
                </a:lnTo>
                <a:lnTo>
                  <a:pt x="2600" y="1720"/>
                </a:lnTo>
                <a:lnTo>
                  <a:pt x="2589" y="1727"/>
                </a:lnTo>
                <a:lnTo>
                  <a:pt x="2573" y="1727"/>
                </a:lnTo>
                <a:lnTo>
                  <a:pt x="2562" y="1730"/>
                </a:lnTo>
                <a:lnTo>
                  <a:pt x="2551" y="1734"/>
                </a:lnTo>
                <a:lnTo>
                  <a:pt x="2563" y="1733"/>
                </a:lnTo>
                <a:lnTo>
                  <a:pt x="2575" y="1737"/>
                </a:lnTo>
                <a:lnTo>
                  <a:pt x="2586" y="1742"/>
                </a:lnTo>
                <a:lnTo>
                  <a:pt x="2607" y="1733"/>
                </a:lnTo>
                <a:lnTo>
                  <a:pt x="2616" y="1736"/>
                </a:lnTo>
                <a:lnTo>
                  <a:pt x="2624" y="1743"/>
                </a:lnTo>
                <a:lnTo>
                  <a:pt x="2628" y="1749"/>
                </a:lnTo>
                <a:lnTo>
                  <a:pt x="2633" y="1753"/>
                </a:lnTo>
                <a:lnTo>
                  <a:pt x="2640" y="1755"/>
                </a:lnTo>
                <a:lnTo>
                  <a:pt x="2648" y="1755"/>
                </a:lnTo>
                <a:lnTo>
                  <a:pt x="2652" y="1758"/>
                </a:lnTo>
                <a:lnTo>
                  <a:pt x="2646" y="1761"/>
                </a:lnTo>
                <a:lnTo>
                  <a:pt x="2633" y="1776"/>
                </a:lnTo>
                <a:lnTo>
                  <a:pt x="2623" y="1781"/>
                </a:lnTo>
                <a:lnTo>
                  <a:pt x="2627" y="1782"/>
                </a:lnTo>
                <a:lnTo>
                  <a:pt x="2643" y="1775"/>
                </a:lnTo>
                <a:lnTo>
                  <a:pt x="2643" y="1788"/>
                </a:lnTo>
                <a:lnTo>
                  <a:pt x="2641" y="1798"/>
                </a:lnTo>
                <a:lnTo>
                  <a:pt x="2640" y="1795"/>
                </a:lnTo>
                <a:lnTo>
                  <a:pt x="2635" y="1798"/>
                </a:lnTo>
                <a:lnTo>
                  <a:pt x="2623" y="1802"/>
                </a:lnTo>
                <a:lnTo>
                  <a:pt x="2623" y="1804"/>
                </a:lnTo>
                <a:lnTo>
                  <a:pt x="2628" y="1814"/>
                </a:lnTo>
                <a:lnTo>
                  <a:pt x="2625" y="1829"/>
                </a:lnTo>
                <a:lnTo>
                  <a:pt x="2622" y="1833"/>
                </a:lnTo>
                <a:lnTo>
                  <a:pt x="2622" y="1850"/>
                </a:lnTo>
                <a:lnTo>
                  <a:pt x="2616" y="1865"/>
                </a:lnTo>
                <a:lnTo>
                  <a:pt x="2611" y="1862"/>
                </a:lnTo>
                <a:lnTo>
                  <a:pt x="2606" y="1856"/>
                </a:lnTo>
                <a:lnTo>
                  <a:pt x="2601" y="1860"/>
                </a:lnTo>
                <a:lnTo>
                  <a:pt x="2594" y="1871"/>
                </a:lnTo>
                <a:lnTo>
                  <a:pt x="2587" y="1879"/>
                </a:lnTo>
                <a:lnTo>
                  <a:pt x="2582" y="1887"/>
                </a:lnTo>
                <a:lnTo>
                  <a:pt x="2578" y="1890"/>
                </a:lnTo>
                <a:lnTo>
                  <a:pt x="2574" y="1897"/>
                </a:lnTo>
                <a:lnTo>
                  <a:pt x="2571" y="1904"/>
                </a:lnTo>
                <a:lnTo>
                  <a:pt x="2571" y="1911"/>
                </a:lnTo>
                <a:lnTo>
                  <a:pt x="2567" y="1921"/>
                </a:lnTo>
                <a:lnTo>
                  <a:pt x="2560" y="1930"/>
                </a:lnTo>
                <a:lnTo>
                  <a:pt x="2555" y="1933"/>
                </a:lnTo>
                <a:lnTo>
                  <a:pt x="2546" y="1943"/>
                </a:lnTo>
                <a:lnTo>
                  <a:pt x="2543" y="1957"/>
                </a:lnTo>
                <a:lnTo>
                  <a:pt x="2537" y="1964"/>
                </a:lnTo>
                <a:lnTo>
                  <a:pt x="2535" y="1962"/>
                </a:lnTo>
                <a:lnTo>
                  <a:pt x="2533" y="1948"/>
                </a:lnTo>
                <a:lnTo>
                  <a:pt x="2525" y="1949"/>
                </a:lnTo>
                <a:lnTo>
                  <a:pt x="2517" y="1956"/>
                </a:lnTo>
                <a:lnTo>
                  <a:pt x="2526" y="1973"/>
                </a:lnTo>
                <a:lnTo>
                  <a:pt x="2526" y="1976"/>
                </a:lnTo>
                <a:lnTo>
                  <a:pt x="2521" y="1992"/>
                </a:lnTo>
                <a:lnTo>
                  <a:pt x="2521" y="1997"/>
                </a:lnTo>
                <a:lnTo>
                  <a:pt x="2520" y="2003"/>
                </a:lnTo>
                <a:lnTo>
                  <a:pt x="2517" y="2010"/>
                </a:lnTo>
                <a:lnTo>
                  <a:pt x="2515" y="2013"/>
                </a:lnTo>
                <a:lnTo>
                  <a:pt x="2511" y="2014"/>
                </a:lnTo>
                <a:lnTo>
                  <a:pt x="2511" y="2021"/>
                </a:lnTo>
                <a:lnTo>
                  <a:pt x="2512" y="2028"/>
                </a:lnTo>
                <a:lnTo>
                  <a:pt x="2511" y="2030"/>
                </a:lnTo>
                <a:lnTo>
                  <a:pt x="2506" y="2028"/>
                </a:lnTo>
                <a:lnTo>
                  <a:pt x="2500" y="2028"/>
                </a:lnTo>
                <a:lnTo>
                  <a:pt x="2495" y="2033"/>
                </a:lnTo>
                <a:lnTo>
                  <a:pt x="2498" y="2040"/>
                </a:lnTo>
                <a:lnTo>
                  <a:pt x="2494" y="2046"/>
                </a:lnTo>
                <a:lnTo>
                  <a:pt x="2490" y="2044"/>
                </a:lnTo>
                <a:lnTo>
                  <a:pt x="2484" y="2045"/>
                </a:lnTo>
                <a:lnTo>
                  <a:pt x="2478" y="2060"/>
                </a:lnTo>
                <a:lnTo>
                  <a:pt x="2471" y="2065"/>
                </a:lnTo>
                <a:lnTo>
                  <a:pt x="2469" y="2075"/>
                </a:lnTo>
                <a:lnTo>
                  <a:pt x="2465" y="2081"/>
                </a:lnTo>
                <a:lnTo>
                  <a:pt x="2447" y="2083"/>
                </a:lnTo>
                <a:lnTo>
                  <a:pt x="2440" y="2081"/>
                </a:lnTo>
                <a:lnTo>
                  <a:pt x="2431" y="2088"/>
                </a:lnTo>
                <a:lnTo>
                  <a:pt x="2433" y="2091"/>
                </a:lnTo>
                <a:lnTo>
                  <a:pt x="2435" y="2097"/>
                </a:lnTo>
                <a:lnTo>
                  <a:pt x="2433" y="2105"/>
                </a:lnTo>
                <a:lnTo>
                  <a:pt x="2418" y="2119"/>
                </a:lnTo>
                <a:lnTo>
                  <a:pt x="2413" y="2119"/>
                </a:lnTo>
                <a:lnTo>
                  <a:pt x="2410" y="2131"/>
                </a:lnTo>
                <a:lnTo>
                  <a:pt x="2408" y="2123"/>
                </a:lnTo>
                <a:lnTo>
                  <a:pt x="2402" y="2127"/>
                </a:lnTo>
                <a:lnTo>
                  <a:pt x="2401" y="2135"/>
                </a:lnTo>
                <a:lnTo>
                  <a:pt x="2398" y="2134"/>
                </a:lnTo>
                <a:lnTo>
                  <a:pt x="2395" y="2134"/>
                </a:lnTo>
                <a:lnTo>
                  <a:pt x="2385" y="2141"/>
                </a:lnTo>
                <a:lnTo>
                  <a:pt x="2380" y="2140"/>
                </a:lnTo>
                <a:lnTo>
                  <a:pt x="2372" y="2141"/>
                </a:lnTo>
                <a:lnTo>
                  <a:pt x="2365" y="2152"/>
                </a:lnTo>
                <a:lnTo>
                  <a:pt x="2361" y="2159"/>
                </a:lnTo>
                <a:lnTo>
                  <a:pt x="2356" y="2164"/>
                </a:lnTo>
                <a:lnTo>
                  <a:pt x="2354" y="2170"/>
                </a:lnTo>
                <a:lnTo>
                  <a:pt x="2344" y="2177"/>
                </a:lnTo>
                <a:lnTo>
                  <a:pt x="2328" y="2183"/>
                </a:lnTo>
                <a:lnTo>
                  <a:pt x="2316" y="2189"/>
                </a:lnTo>
                <a:lnTo>
                  <a:pt x="2309" y="2186"/>
                </a:lnTo>
                <a:lnTo>
                  <a:pt x="2302" y="2184"/>
                </a:lnTo>
                <a:lnTo>
                  <a:pt x="2299" y="2189"/>
                </a:lnTo>
                <a:lnTo>
                  <a:pt x="2297" y="2193"/>
                </a:lnTo>
                <a:lnTo>
                  <a:pt x="2291" y="2195"/>
                </a:lnTo>
                <a:lnTo>
                  <a:pt x="2285" y="2193"/>
                </a:lnTo>
                <a:lnTo>
                  <a:pt x="2285" y="2188"/>
                </a:lnTo>
                <a:lnTo>
                  <a:pt x="2277" y="2184"/>
                </a:lnTo>
                <a:lnTo>
                  <a:pt x="2268" y="2190"/>
                </a:lnTo>
                <a:lnTo>
                  <a:pt x="2263" y="2199"/>
                </a:lnTo>
                <a:lnTo>
                  <a:pt x="2256" y="2199"/>
                </a:lnTo>
                <a:lnTo>
                  <a:pt x="2253" y="2193"/>
                </a:lnTo>
                <a:lnTo>
                  <a:pt x="2253" y="2189"/>
                </a:lnTo>
                <a:lnTo>
                  <a:pt x="2245" y="2191"/>
                </a:lnTo>
                <a:lnTo>
                  <a:pt x="2245" y="2202"/>
                </a:lnTo>
                <a:lnTo>
                  <a:pt x="2243" y="2202"/>
                </a:lnTo>
                <a:close/>
              </a:path>
            </a:pathLst>
          </a:custGeom>
          <a:solidFill>
            <a:schemeClr val="bg1">
              <a:alpha val="35000"/>
            </a:schemeClr>
          </a:solidFill>
          <a:ln w="6350" cap="flat" cmpd="sng">
            <a:noFill/>
            <a:prstDash val="solid"/>
            <a:round/>
            <a:headEnd type="none" w="med" len="med"/>
            <a:tailEnd type="none" w="med" len="med"/>
          </a:ln>
          <a:effectLst/>
        </p:spPr>
        <p:txBody>
          <a:bodyPr/>
          <a:lstStyle/>
          <a:p>
            <a:pPr fontAlgn="auto">
              <a:spcBef>
                <a:spcPts val="0"/>
              </a:spcBef>
              <a:spcAft>
                <a:spcPts val="0"/>
              </a:spcAft>
              <a:defRPr/>
            </a:pP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Freeform 54"/>
          <p:cNvSpPr>
            <a:spLocks noChangeAspect="1"/>
          </p:cNvSpPr>
          <p:nvPr/>
        </p:nvSpPr>
        <p:spPr bwMode="gray">
          <a:xfrm>
            <a:off x="6591915" y="1347096"/>
            <a:ext cx="1897827" cy="1523033"/>
          </a:xfrm>
          <a:custGeom>
            <a:avLst/>
            <a:gdLst/>
            <a:ahLst/>
            <a:cxnLst>
              <a:cxn ang="0">
                <a:pos x="80" y="633"/>
              </a:cxn>
              <a:cxn ang="0">
                <a:pos x="198" y="560"/>
              </a:cxn>
              <a:cxn ang="0">
                <a:pos x="357" y="522"/>
              </a:cxn>
              <a:cxn ang="0">
                <a:pos x="497" y="418"/>
              </a:cxn>
              <a:cxn ang="0">
                <a:pos x="533" y="330"/>
              </a:cxn>
              <a:cxn ang="0">
                <a:pos x="566" y="326"/>
              </a:cxn>
              <a:cxn ang="0">
                <a:pos x="634" y="262"/>
              </a:cxn>
              <a:cxn ang="0">
                <a:pos x="688" y="222"/>
              </a:cxn>
              <a:cxn ang="0">
                <a:pos x="739" y="187"/>
              </a:cxn>
              <a:cxn ang="0">
                <a:pos x="818" y="257"/>
              </a:cxn>
              <a:cxn ang="0">
                <a:pos x="898" y="254"/>
              </a:cxn>
              <a:cxn ang="0">
                <a:pos x="921" y="160"/>
              </a:cxn>
              <a:cxn ang="0">
                <a:pos x="974" y="108"/>
              </a:cxn>
              <a:cxn ang="0">
                <a:pos x="1045" y="48"/>
              </a:cxn>
              <a:cxn ang="0">
                <a:pos x="1044" y="29"/>
              </a:cxn>
              <a:cxn ang="0">
                <a:pos x="1116" y="65"/>
              </a:cxn>
              <a:cxn ang="0">
                <a:pos x="1205" y="90"/>
              </a:cxn>
              <a:cxn ang="0">
                <a:pos x="1264" y="90"/>
              </a:cxn>
              <a:cxn ang="0">
                <a:pos x="1279" y="118"/>
              </a:cxn>
              <a:cxn ang="0">
                <a:pos x="1243" y="165"/>
              </a:cxn>
              <a:cxn ang="0">
                <a:pos x="1269" y="264"/>
              </a:cxn>
              <a:cxn ang="0">
                <a:pos x="1384" y="339"/>
              </a:cxn>
              <a:cxn ang="0">
                <a:pos x="1553" y="270"/>
              </a:cxn>
              <a:cxn ang="0">
                <a:pos x="1575" y="72"/>
              </a:cxn>
              <a:cxn ang="0">
                <a:pos x="1623" y="17"/>
              </a:cxn>
              <a:cxn ang="0">
                <a:pos x="1667" y="171"/>
              </a:cxn>
              <a:cxn ang="0">
                <a:pos x="1761" y="252"/>
              </a:cxn>
              <a:cxn ang="0">
                <a:pos x="1806" y="416"/>
              </a:cxn>
              <a:cxn ang="0">
                <a:pos x="1851" y="485"/>
              </a:cxn>
              <a:cxn ang="0">
                <a:pos x="1954" y="540"/>
              </a:cxn>
              <a:cxn ang="0">
                <a:pos x="1994" y="645"/>
              </a:cxn>
              <a:cxn ang="0">
                <a:pos x="2054" y="661"/>
              </a:cxn>
              <a:cxn ang="0">
                <a:pos x="2132" y="791"/>
              </a:cxn>
              <a:cxn ang="0">
                <a:pos x="2191" y="911"/>
              </a:cxn>
              <a:cxn ang="0">
                <a:pos x="2206" y="1090"/>
              </a:cxn>
              <a:cxn ang="0">
                <a:pos x="2158" y="1285"/>
              </a:cxn>
              <a:cxn ang="0">
                <a:pos x="2089" y="1365"/>
              </a:cxn>
              <a:cxn ang="0">
                <a:pos x="2034" y="1506"/>
              </a:cxn>
              <a:cxn ang="0">
                <a:pos x="2008" y="1625"/>
              </a:cxn>
              <a:cxn ang="0">
                <a:pos x="1823" y="1705"/>
              </a:cxn>
              <a:cxn ang="0">
                <a:pos x="1785" y="1704"/>
              </a:cxn>
              <a:cxn ang="0">
                <a:pos x="1715" y="1661"/>
              </a:cxn>
              <a:cxn ang="0">
                <a:pos x="1572" y="1674"/>
              </a:cxn>
              <a:cxn ang="0">
                <a:pos x="1453" y="1530"/>
              </a:cxn>
              <a:cxn ang="0">
                <a:pos x="1376" y="1406"/>
              </a:cxn>
              <a:cxn ang="0">
                <a:pos x="1330" y="1443"/>
              </a:cxn>
              <a:cxn ang="0">
                <a:pos x="1358" y="1317"/>
              </a:cxn>
              <a:cxn ang="0">
                <a:pos x="1302" y="1370"/>
              </a:cxn>
              <a:cxn ang="0">
                <a:pos x="1220" y="1433"/>
              </a:cxn>
              <a:cxn ang="0">
                <a:pos x="1177" y="1335"/>
              </a:cxn>
              <a:cxn ang="0">
                <a:pos x="1062" y="1253"/>
              </a:cxn>
              <a:cxn ang="0">
                <a:pos x="779" y="1270"/>
              </a:cxn>
              <a:cxn ang="0">
                <a:pos x="587" y="1354"/>
              </a:cxn>
              <a:cxn ang="0">
                <a:pos x="419" y="1379"/>
              </a:cxn>
              <a:cxn ang="0">
                <a:pos x="271" y="1452"/>
              </a:cxn>
              <a:cxn ang="0">
                <a:pos x="130" y="1405"/>
              </a:cxn>
              <a:cxn ang="0">
                <a:pos x="142" y="1286"/>
              </a:cxn>
              <a:cxn ang="0">
                <a:pos x="66" y="1024"/>
              </a:cxn>
              <a:cxn ang="0">
                <a:pos x="12" y="897"/>
              </a:cxn>
              <a:cxn ang="0">
                <a:pos x="35" y="884"/>
              </a:cxn>
              <a:cxn ang="0">
                <a:pos x="8" y="758"/>
              </a:cxn>
            </a:cxnLst>
            <a:rect l="0" t="0" r="r" b="b"/>
            <a:pathLst>
              <a:path w="2217" h="1736">
                <a:moveTo>
                  <a:pt x="43" y="634"/>
                </a:moveTo>
                <a:lnTo>
                  <a:pt x="49" y="629"/>
                </a:lnTo>
                <a:lnTo>
                  <a:pt x="48" y="645"/>
                </a:lnTo>
                <a:lnTo>
                  <a:pt x="48" y="647"/>
                </a:lnTo>
                <a:lnTo>
                  <a:pt x="45" y="651"/>
                </a:lnTo>
                <a:lnTo>
                  <a:pt x="44" y="656"/>
                </a:lnTo>
                <a:lnTo>
                  <a:pt x="48" y="658"/>
                </a:lnTo>
                <a:lnTo>
                  <a:pt x="46" y="666"/>
                </a:lnTo>
                <a:lnTo>
                  <a:pt x="45" y="671"/>
                </a:lnTo>
                <a:lnTo>
                  <a:pt x="50" y="673"/>
                </a:lnTo>
                <a:lnTo>
                  <a:pt x="59" y="666"/>
                </a:lnTo>
                <a:lnTo>
                  <a:pt x="62" y="652"/>
                </a:lnTo>
                <a:lnTo>
                  <a:pt x="72" y="636"/>
                </a:lnTo>
                <a:lnTo>
                  <a:pt x="80" y="633"/>
                </a:lnTo>
                <a:lnTo>
                  <a:pt x="87" y="628"/>
                </a:lnTo>
                <a:lnTo>
                  <a:pt x="94" y="626"/>
                </a:lnTo>
                <a:lnTo>
                  <a:pt x="102" y="620"/>
                </a:lnTo>
                <a:lnTo>
                  <a:pt x="120" y="617"/>
                </a:lnTo>
                <a:lnTo>
                  <a:pt x="125" y="608"/>
                </a:lnTo>
                <a:lnTo>
                  <a:pt x="132" y="601"/>
                </a:lnTo>
                <a:lnTo>
                  <a:pt x="140" y="596"/>
                </a:lnTo>
                <a:lnTo>
                  <a:pt x="146" y="586"/>
                </a:lnTo>
                <a:lnTo>
                  <a:pt x="161" y="580"/>
                </a:lnTo>
                <a:lnTo>
                  <a:pt x="167" y="575"/>
                </a:lnTo>
                <a:lnTo>
                  <a:pt x="174" y="571"/>
                </a:lnTo>
                <a:lnTo>
                  <a:pt x="191" y="559"/>
                </a:lnTo>
                <a:lnTo>
                  <a:pt x="195" y="558"/>
                </a:lnTo>
                <a:lnTo>
                  <a:pt x="198" y="560"/>
                </a:lnTo>
                <a:lnTo>
                  <a:pt x="214" y="561"/>
                </a:lnTo>
                <a:lnTo>
                  <a:pt x="222" y="564"/>
                </a:lnTo>
                <a:lnTo>
                  <a:pt x="232" y="565"/>
                </a:lnTo>
                <a:lnTo>
                  <a:pt x="241" y="564"/>
                </a:lnTo>
                <a:lnTo>
                  <a:pt x="249" y="561"/>
                </a:lnTo>
                <a:lnTo>
                  <a:pt x="260" y="553"/>
                </a:lnTo>
                <a:lnTo>
                  <a:pt x="270" y="547"/>
                </a:lnTo>
                <a:lnTo>
                  <a:pt x="280" y="544"/>
                </a:lnTo>
                <a:lnTo>
                  <a:pt x="291" y="544"/>
                </a:lnTo>
                <a:lnTo>
                  <a:pt x="301" y="542"/>
                </a:lnTo>
                <a:lnTo>
                  <a:pt x="322" y="522"/>
                </a:lnTo>
                <a:lnTo>
                  <a:pt x="335" y="522"/>
                </a:lnTo>
                <a:lnTo>
                  <a:pt x="345" y="527"/>
                </a:lnTo>
                <a:lnTo>
                  <a:pt x="357" y="522"/>
                </a:lnTo>
                <a:lnTo>
                  <a:pt x="370" y="522"/>
                </a:lnTo>
                <a:lnTo>
                  <a:pt x="378" y="520"/>
                </a:lnTo>
                <a:lnTo>
                  <a:pt x="388" y="515"/>
                </a:lnTo>
                <a:lnTo>
                  <a:pt x="413" y="510"/>
                </a:lnTo>
                <a:lnTo>
                  <a:pt x="424" y="504"/>
                </a:lnTo>
                <a:lnTo>
                  <a:pt x="432" y="499"/>
                </a:lnTo>
                <a:lnTo>
                  <a:pt x="454" y="478"/>
                </a:lnTo>
                <a:lnTo>
                  <a:pt x="458" y="470"/>
                </a:lnTo>
                <a:lnTo>
                  <a:pt x="459" y="461"/>
                </a:lnTo>
                <a:lnTo>
                  <a:pt x="467" y="450"/>
                </a:lnTo>
                <a:lnTo>
                  <a:pt x="469" y="445"/>
                </a:lnTo>
                <a:lnTo>
                  <a:pt x="469" y="439"/>
                </a:lnTo>
                <a:lnTo>
                  <a:pt x="476" y="440"/>
                </a:lnTo>
                <a:lnTo>
                  <a:pt x="497" y="418"/>
                </a:lnTo>
                <a:lnTo>
                  <a:pt x="500" y="413"/>
                </a:lnTo>
                <a:lnTo>
                  <a:pt x="497" y="410"/>
                </a:lnTo>
                <a:lnTo>
                  <a:pt x="490" y="381"/>
                </a:lnTo>
                <a:lnTo>
                  <a:pt x="491" y="369"/>
                </a:lnTo>
                <a:lnTo>
                  <a:pt x="499" y="355"/>
                </a:lnTo>
                <a:lnTo>
                  <a:pt x="502" y="353"/>
                </a:lnTo>
                <a:lnTo>
                  <a:pt x="508" y="353"/>
                </a:lnTo>
                <a:lnTo>
                  <a:pt x="512" y="345"/>
                </a:lnTo>
                <a:lnTo>
                  <a:pt x="521" y="338"/>
                </a:lnTo>
                <a:lnTo>
                  <a:pt x="524" y="338"/>
                </a:lnTo>
                <a:lnTo>
                  <a:pt x="523" y="333"/>
                </a:lnTo>
                <a:lnTo>
                  <a:pt x="528" y="322"/>
                </a:lnTo>
                <a:lnTo>
                  <a:pt x="530" y="321"/>
                </a:lnTo>
                <a:lnTo>
                  <a:pt x="533" y="330"/>
                </a:lnTo>
                <a:lnTo>
                  <a:pt x="537" y="337"/>
                </a:lnTo>
                <a:lnTo>
                  <a:pt x="543" y="353"/>
                </a:lnTo>
                <a:lnTo>
                  <a:pt x="549" y="365"/>
                </a:lnTo>
                <a:lnTo>
                  <a:pt x="555" y="372"/>
                </a:lnTo>
                <a:lnTo>
                  <a:pt x="560" y="381"/>
                </a:lnTo>
                <a:lnTo>
                  <a:pt x="564" y="386"/>
                </a:lnTo>
                <a:lnTo>
                  <a:pt x="569" y="375"/>
                </a:lnTo>
                <a:lnTo>
                  <a:pt x="569" y="360"/>
                </a:lnTo>
                <a:lnTo>
                  <a:pt x="571" y="360"/>
                </a:lnTo>
                <a:lnTo>
                  <a:pt x="578" y="359"/>
                </a:lnTo>
                <a:lnTo>
                  <a:pt x="576" y="346"/>
                </a:lnTo>
                <a:lnTo>
                  <a:pt x="570" y="335"/>
                </a:lnTo>
                <a:lnTo>
                  <a:pt x="564" y="330"/>
                </a:lnTo>
                <a:lnTo>
                  <a:pt x="566" y="326"/>
                </a:lnTo>
                <a:lnTo>
                  <a:pt x="565" y="310"/>
                </a:lnTo>
                <a:lnTo>
                  <a:pt x="570" y="305"/>
                </a:lnTo>
                <a:lnTo>
                  <a:pt x="580" y="310"/>
                </a:lnTo>
                <a:lnTo>
                  <a:pt x="588" y="308"/>
                </a:lnTo>
                <a:lnTo>
                  <a:pt x="601" y="324"/>
                </a:lnTo>
                <a:lnTo>
                  <a:pt x="618" y="327"/>
                </a:lnTo>
                <a:lnTo>
                  <a:pt x="619" y="319"/>
                </a:lnTo>
                <a:lnTo>
                  <a:pt x="610" y="316"/>
                </a:lnTo>
                <a:lnTo>
                  <a:pt x="613" y="303"/>
                </a:lnTo>
                <a:lnTo>
                  <a:pt x="623" y="294"/>
                </a:lnTo>
                <a:lnTo>
                  <a:pt x="625" y="287"/>
                </a:lnTo>
                <a:lnTo>
                  <a:pt x="620" y="270"/>
                </a:lnTo>
                <a:lnTo>
                  <a:pt x="625" y="264"/>
                </a:lnTo>
                <a:lnTo>
                  <a:pt x="634" y="262"/>
                </a:lnTo>
                <a:lnTo>
                  <a:pt x="645" y="268"/>
                </a:lnTo>
                <a:lnTo>
                  <a:pt x="647" y="265"/>
                </a:lnTo>
                <a:lnTo>
                  <a:pt x="641" y="253"/>
                </a:lnTo>
                <a:lnTo>
                  <a:pt x="642" y="247"/>
                </a:lnTo>
                <a:lnTo>
                  <a:pt x="646" y="242"/>
                </a:lnTo>
                <a:lnTo>
                  <a:pt x="663" y="248"/>
                </a:lnTo>
                <a:lnTo>
                  <a:pt x="663" y="243"/>
                </a:lnTo>
                <a:lnTo>
                  <a:pt x="657" y="233"/>
                </a:lnTo>
                <a:lnTo>
                  <a:pt x="657" y="221"/>
                </a:lnTo>
                <a:lnTo>
                  <a:pt x="666" y="217"/>
                </a:lnTo>
                <a:lnTo>
                  <a:pt x="671" y="217"/>
                </a:lnTo>
                <a:lnTo>
                  <a:pt x="677" y="215"/>
                </a:lnTo>
                <a:lnTo>
                  <a:pt x="687" y="214"/>
                </a:lnTo>
                <a:lnTo>
                  <a:pt x="688" y="222"/>
                </a:lnTo>
                <a:lnTo>
                  <a:pt x="693" y="220"/>
                </a:lnTo>
                <a:lnTo>
                  <a:pt x="700" y="214"/>
                </a:lnTo>
                <a:lnTo>
                  <a:pt x="705" y="201"/>
                </a:lnTo>
                <a:lnTo>
                  <a:pt x="705" y="197"/>
                </a:lnTo>
                <a:lnTo>
                  <a:pt x="699" y="189"/>
                </a:lnTo>
                <a:lnTo>
                  <a:pt x="702" y="183"/>
                </a:lnTo>
                <a:lnTo>
                  <a:pt x="707" y="189"/>
                </a:lnTo>
                <a:lnTo>
                  <a:pt x="709" y="198"/>
                </a:lnTo>
                <a:lnTo>
                  <a:pt x="715" y="194"/>
                </a:lnTo>
                <a:lnTo>
                  <a:pt x="718" y="188"/>
                </a:lnTo>
                <a:lnTo>
                  <a:pt x="721" y="189"/>
                </a:lnTo>
                <a:lnTo>
                  <a:pt x="722" y="194"/>
                </a:lnTo>
                <a:lnTo>
                  <a:pt x="728" y="193"/>
                </a:lnTo>
                <a:lnTo>
                  <a:pt x="739" y="187"/>
                </a:lnTo>
                <a:lnTo>
                  <a:pt x="743" y="183"/>
                </a:lnTo>
                <a:lnTo>
                  <a:pt x="741" y="176"/>
                </a:lnTo>
                <a:lnTo>
                  <a:pt x="749" y="174"/>
                </a:lnTo>
                <a:lnTo>
                  <a:pt x="753" y="177"/>
                </a:lnTo>
                <a:lnTo>
                  <a:pt x="761" y="181"/>
                </a:lnTo>
                <a:lnTo>
                  <a:pt x="770" y="181"/>
                </a:lnTo>
                <a:lnTo>
                  <a:pt x="780" y="187"/>
                </a:lnTo>
                <a:lnTo>
                  <a:pt x="788" y="193"/>
                </a:lnTo>
                <a:lnTo>
                  <a:pt x="804" y="215"/>
                </a:lnTo>
                <a:lnTo>
                  <a:pt x="818" y="226"/>
                </a:lnTo>
                <a:lnTo>
                  <a:pt x="814" y="242"/>
                </a:lnTo>
                <a:lnTo>
                  <a:pt x="814" y="253"/>
                </a:lnTo>
                <a:lnTo>
                  <a:pt x="815" y="255"/>
                </a:lnTo>
                <a:lnTo>
                  <a:pt x="818" y="257"/>
                </a:lnTo>
                <a:lnTo>
                  <a:pt x="819" y="254"/>
                </a:lnTo>
                <a:lnTo>
                  <a:pt x="822" y="247"/>
                </a:lnTo>
                <a:lnTo>
                  <a:pt x="820" y="243"/>
                </a:lnTo>
                <a:lnTo>
                  <a:pt x="825" y="238"/>
                </a:lnTo>
                <a:lnTo>
                  <a:pt x="829" y="240"/>
                </a:lnTo>
                <a:lnTo>
                  <a:pt x="830" y="237"/>
                </a:lnTo>
                <a:lnTo>
                  <a:pt x="836" y="240"/>
                </a:lnTo>
                <a:lnTo>
                  <a:pt x="836" y="232"/>
                </a:lnTo>
                <a:lnTo>
                  <a:pt x="839" y="231"/>
                </a:lnTo>
                <a:lnTo>
                  <a:pt x="849" y="233"/>
                </a:lnTo>
                <a:lnTo>
                  <a:pt x="862" y="233"/>
                </a:lnTo>
                <a:lnTo>
                  <a:pt x="873" y="232"/>
                </a:lnTo>
                <a:lnTo>
                  <a:pt x="881" y="236"/>
                </a:lnTo>
                <a:lnTo>
                  <a:pt x="898" y="254"/>
                </a:lnTo>
                <a:lnTo>
                  <a:pt x="903" y="253"/>
                </a:lnTo>
                <a:lnTo>
                  <a:pt x="903" y="249"/>
                </a:lnTo>
                <a:lnTo>
                  <a:pt x="899" y="237"/>
                </a:lnTo>
                <a:lnTo>
                  <a:pt x="906" y="233"/>
                </a:lnTo>
                <a:lnTo>
                  <a:pt x="908" y="232"/>
                </a:lnTo>
                <a:lnTo>
                  <a:pt x="894" y="217"/>
                </a:lnTo>
                <a:lnTo>
                  <a:pt x="886" y="205"/>
                </a:lnTo>
                <a:lnTo>
                  <a:pt x="890" y="189"/>
                </a:lnTo>
                <a:lnTo>
                  <a:pt x="893" y="192"/>
                </a:lnTo>
                <a:lnTo>
                  <a:pt x="898" y="189"/>
                </a:lnTo>
                <a:lnTo>
                  <a:pt x="909" y="172"/>
                </a:lnTo>
                <a:lnTo>
                  <a:pt x="909" y="165"/>
                </a:lnTo>
                <a:lnTo>
                  <a:pt x="914" y="158"/>
                </a:lnTo>
                <a:lnTo>
                  <a:pt x="921" y="160"/>
                </a:lnTo>
                <a:lnTo>
                  <a:pt x="931" y="160"/>
                </a:lnTo>
                <a:lnTo>
                  <a:pt x="937" y="154"/>
                </a:lnTo>
                <a:lnTo>
                  <a:pt x="936" y="141"/>
                </a:lnTo>
                <a:lnTo>
                  <a:pt x="929" y="141"/>
                </a:lnTo>
                <a:lnTo>
                  <a:pt x="930" y="135"/>
                </a:lnTo>
                <a:lnTo>
                  <a:pt x="931" y="125"/>
                </a:lnTo>
                <a:lnTo>
                  <a:pt x="935" y="115"/>
                </a:lnTo>
                <a:lnTo>
                  <a:pt x="944" y="113"/>
                </a:lnTo>
                <a:lnTo>
                  <a:pt x="953" y="109"/>
                </a:lnTo>
                <a:lnTo>
                  <a:pt x="954" y="102"/>
                </a:lnTo>
                <a:lnTo>
                  <a:pt x="962" y="103"/>
                </a:lnTo>
                <a:lnTo>
                  <a:pt x="969" y="108"/>
                </a:lnTo>
                <a:lnTo>
                  <a:pt x="973" y="115"/>
                </a:lnTo>
                <a:lnTo>
                  <a:pt x="974" y="108"/>
                </a:lnTo>
                <a:lnTo>
                  <a:pt x="968" y="98"/>
                </a:lnTo>
                <a:lnTo>
                  <a:pt x="971" y="96"/>
                </a:lnTo>
                <a:lnTo>
                  <a:pt x="978" y="88"/>
                </a:lnTo>
                <a:lnTo>
                  <a:pt x="991" y="92"/>
                </a:lnTo>
                <a:lnTo>
                  <a:pt x="992" y="87"/>
                </a:lnTo>
                <a:lnTo>
                  <a:pt x="1003" y="90"/>
                </a:lnTo>
                <a:lnTo>
                  <a:pt x="1016" y="88"/>
                </a:lnTo>
                <a:lnTo>
                  <a:pt x="1026" y="91"/>
                </a:lnTo>
                <a:lnTo>
                  <a:pt x="1034" y="91"/>
                </a:lnTo>
                <a:lnTo>
                  <a:pt x="1054" y="85"/>
                </a:lnTo>
                <a:lnTo>
                  <a:pt x="1062" y="79"/>
                </a:lnTo>
                <a:lnTo>
                  <a:pt x="1062" y="55"/>
                </a:lnTo>
                <a:lnTo>
                  <a:pt x="1056" y="49"/>
                </a:lnTo>
                <a:lnTo>
                  <a:pt x="1045" y="48"/>
                </a:lnTo>
                <a:lnTo>
                  <a:pt x="1038" y="49"/>
                </a:lnTo>
                <a:lnTo>
                  <a:pt x="1030" y="44"/>
                </a:lnTo>
                <a:lnTo>
                  <a:pt x="1026" y="38"/>
                </a:lnTo>
                <a:lnTo>
                  <a:pt x="1017" y="34"/>
                </a:lnTo>
                <a:lnTo>
                  <a:pt x="1017" y="33"/>
                </a:lnTo>
                <a:lnTo>
                  <a:pt x="1021" y="32"/>
                </a:lnTo>
                <a:lnTo>
                  <a:pt x="1024" y="34"/>
                </a:lnTo>
                <a:lnTo>
                  <a:pt x="1027" y="29"/>
                </a:lnTo>
                <a:lnTo>
                  <a:pt x="1029" y="27"/>
                </a:lnTo>
                <a:lnTo>
                  <a:pt x="1032" y="31"/>
                </a:lnTo>
                <a:lnTo>
                  <a:pt x="1035" y="45"/>
                </a:lnTo>
                <a:lnTo>
                  <a:pt x="1039" y="38"/>
                </a:lnTo>
                <a:lnTo>
                  <a:pt x="1039" y="29"/>
                </a:lnTo>
                <a:lnTo>
                  <a:pt x="1044" y="29"/>
                </a:lnTo>
                <a:lnTo>
                  <a:pt x="1046" y="33"/>
                </a:lnTo>
                <a:lnTo>
                  <a:pt x="1051" y="32"/>
                </a:lnTo>
                <a:lnTo>
                  <a:pt x="1055" y="38"/>
                </a:lnTo>
                <a:lnTo>
                  <a:pt x="1059" y="43"/>
                </a:lnTo>
                <a:lnTo>
                  <a:pt x="1067" y="49"/>
                </a:lnTo>
                <a:lnTo>
                  <a:pt x="1070" y="42"/>
                </a:lnTo>
                <a:lnTo>
                  <a:pt x="1075" y="41"/>
                </a:lnTo>
                <a:lnTo>
                  <a:pt x="1080" y="44"/>
                </a:lnTo>
                <a:lnTo>
                  <a:pt x="1082" y="50"/>
                </a:lnTo>
                <a:lnTo>
                  <a:pt x="1089" y="58"/>
                </a:lnTo>
                <a:lnTo>
                  <a:pt x="1104" y="61"/>
                </a:lnTo>
                <a:lnTo>
                  <a:pt x="1108" y="61"/>
                </a:lnTo>
                <a:lnTo>
                  <a:pt x="1113" y="63"/>
                </a:lnTo>
                <a:lnTo>
                  <a:pt x="1116" y="65"/>
                </a:lnTo>
                <a:lnTo>
                  <a:pt x="1123" y="60"/>
                </a:lnTo>
                <a:lnTo>
                  <a:pt x="1126" y="59"/>
                </a:lnTo>
                <a:lnTo>
                  <a:pt x="1126" y="66"/>
                </a:lnTo>
                <a:lnTo>
                  <a:pt x="1131" y="69"/>
                </a:lnTo>
                <a:lnTo>
                  <a:pt x="1141" y="69"/>
                </a:lnTo>
                <a:lnTo>
                  <a:pt x="1151" y="76"/>
                </a:lnTo>
                <a:lnTo>
                  <a:pt x="1159" y="75"/>
                </a:lnTo>
                <a:lnTo>
                  <a:pt x="1167" y="79"/>
                </a:lnTo>
                <a:lnTo>
                  <a:pt x="1177" y="74"/>
                </a:lnTo>
                <a:lnTo>
                  <a:pt x="1179" y="74"/>
                </a:lnTo>
                <a:lnTo>
                  <a:pt x="1184" y="81"/>
                </a:lnTo>
                <a:lnTo>
                  <a:pt x="1195" y="81"/>
                </a:lnTo>
                <a:lnTo>
                  <a:pt x="1200" y="84"/>
                </a:lnTo>
                <a:lnTo>
                  <a:pt x="1205" y="90"/>
                </a:lnTo>
                <a:lnTo>
                  <a:pt x="1216" y="79"/>
                </a:lnTo>
                <a:lnTo>
                  <a:pt x="1221" y="76"/>
                </a:lnTo>
                <a:lnTo>
                  <a:pt x="1225" y="75"/>
                </a:lnTo>
                <a:lnTo>
                  <a:pt x="1234" y="76"/>
                </a:lnTo>
                <a:lnTo>
                  <a:pt x="1244" y="71"/>
                </a:lnTo>
                <a:lnTo>
                  <a:pt x="1238" y="82"/>
                </a:lnTo>
                <a:lnTo>
                  <a:pt x="1241" y="85"/>
                </a:lnTo>
                <a:lnTo>
                  <a:pt x="1243" y="86"/>
                </a:lnTo>
                <a:lnTo>
                  <a:pt x="1248" y="81"/>
                </a:lnTo>
                <a:lnTo>
                  <a:pt x="1249" y="85"/>
                </a:lnTo>
                <a:lnTo>
                  <a:pt x="1248" y="101"/>
                </a:lnTo>
                <a:lnTo>
                  <a:pt x="1249" y="104"/>
                </a:lnTo>
                <a:lnTo>
                  <a:pt x="1259" y="101"/>
                </a:lnTo>
                <a:lnTo>
                  <a:pt x="1264" y="90"/>
                </a:lnTo>
                <a:lnTo>
                  <a:pt x="1263" y="88"/>
                </a:lnTo>
                <a:lnTo>
                  <a:pt x="1264" y="79"/>
                </a:lnTo>
                <a:lnTo>
                  <a:pt x="1274" y="70"/>
                </a:lnTo>
                <a:lnTo>
                  <a:pt x="1276" y="72"/>
                </a:lnTo>
                <a:lnTo>
                  <a:pt x="1279" y="77"/>
                </a:lnTo>
                <a:lnTo>
                  <a:pt x="1280" y="92"/>
                </a:lnTo>
                <a:lnTo>
                  <a:pt x="1288" y="87"/>
                </a:lnTo>
                <a:lnTo>
                  <a:pt x="1295" y="87"/>
                </a:lnTo>
                <a:lnTo>
                  <a:pt x="1299" y="91"/>
                </a:lnTo>
                <a:lnTo>
                  <a:pt x="1297" y="96"/>
                </a:lnTo>
                <a:lnTo>
                  <a:pt x="1293" y="106"/>
                </a:lnTo>
                <a:lnTo>
                  <a:pt x="1287" y="115"/>
                </a:lnTo>
                <a:lnTo>
                  <a:pt x="1284" y="119"/>
                </a:lnTo>
                <a:lnTo>
                  <a:pt x="1279" y="118"/>
                </a:lnTo>
                <a:lnTo>
                  <a:pt x="1277" y="122"/>
                </a:lnTo>
                <a:lnTo>
                  <a:pt x="1284" y="130"/>
                </a:lnTo>
                <a:lnTo>
                  <a:pt x="1276" y="141"/>
                </a:lnTo>
                <a:lnTo>
                  <a:pt x="1272" y="144"/>
                </a:lnTo>
                <a:lnTo>
                  <a:pt x="1264" y="141"/>
                </a:lnTo>
                <a:lnTo>
                  <a:pt x="1263" y="136"/>
                </a:lnTo>
                <a:lnTo>
                  <a:pt x="1258" y="142"/>
                </a:lnTo>
                <a:lnTo>
                  <a:pt x="1259" y="151"/>
                </a:lnTo>
                <a:lnTo>
                  <a:pt x="1261" y="156"/>
                </a:lnTo>
                <a:lnTo>
                  <a:pt x="1258" y="152"/>
                </a:lnTo>
                <a:lnTo>
                  <a:pt x="1253" y="145"/>
                </a:lnTo>
                <a:lnTo>
                  <a:pt x="1248" y="144"/>
                </a:lnTo>
                <a:lnTo>
                  <a:pt x="1247" y="156"/>
                </a:lnTo>
                <a:lnTo>
                  <a:pt x="1243" y="165"/>
                </a:lnTo>
                <a:lnTo>
                  <a:pt x="1243" y="171"/>
                </a:lnTo>
                <a:lnTo>
                  <a:pt x="1253" y="168"/>
                </a:lnTo>
                <a:lnTo>
                  <a:pt x="1248" y="187"/>
                </a:lnTo>
                <a:lnTo>
                  <a:pt x="1248" y="190"/>
                </a:lnTo>
                <a:lnTo>
                  <a:pt x="1238" y="210"/>
                </a:lnTo>
                <a:lnTo>
                  <a:pt x="1234" y="221"/>
                </a:lnTo>
                <a:lnTo>
                  <a:pt x="1232" y="225"/>
                </a:lnTo>
                <a:lnTo>
                  <a:pt x="1228" y="231"/>
                </a:lnTo>
                <a:lnTo>
                  <a:pt x="1228" y="242"/>
                </a:lnTo>
                <a:lnTo>
                  <a:pt x="1234" y="246"/>
                </a:lnTo>
                <a:lnTo>
                  <a:pt x="1238" y="252"/>
                </a:lnTo>
                <a:lnTo>
                  <a:pt x="1245" y="251"/>
                </a:lnTo>
                <a:lnTo>
                  <a:pt x="1254" y="258"/>
                </a:lnTo>
                <a:lnTo>
                  <a:pt x="1269" y="264"/>
                </a:lnTo>
                <a:lnTo>
                  <a:pt x="1271" y="274"/>
                </a:lnTo>
                <a:lnTo>
                  <a:pt x="1275" y="283"/>
                </a:lnTo>
                <a:lnTo>
                  <a:pt x="1275" y="297"/>
                </a:lnTo>
                <a:lnTo>
                  <a:pt x="1285" y="290"/>
                </a:lnTo>
                <a:lnTo>
                  <a:pt x="1307" y="296"/>
                </a:lnTo>
                <a:lnTo>
                  <a:pt x="1320" y="295"/>
                </a:lnTo>
                <a:lnTo>
                  <a:pt x="1324" y="302"/>
                </a:lnTo>
                <a:lnTo>
                  <a:pt x="1335" y="308"/>
                </a:lnTo>
                <a:lnTo>
                  <a:pt x="1345" y="313"/>
                </a:lnTo>
                <a:lnTo>
                  <a:pt x="1355" y="319"/>
                </a:lnTo>
                <a:lnTo>
                  <a:pt x="1361" y="327"/>
                </a:lnTo>
                <a:lnTo>
                  <a:pt x="1370" y="334"/>
                </a:lnTo>
                <a:lnTo>
                  <a:pt x="1377" y="335"/>
                </a:lnTo>
                <a:lnTo>
                  <a:pt x="1384" y="339"/>
                </a:lnTo>
                <a:lnTo>
                  <a:pt x="1411" y="346"/>
                </a:lnTo>
                <a:lnTo>
                  <a:pt x="1421" y="354"/>
                </a:lnTo>
                <a:lnTo>
                  <a:pt x="1425" y="365"/>
                </a:lnTo>
                <a:lnTo>
                  <a:pt x="1430" y="371"/>
                </a:lnTo>
                <a:lnTo>
                  <a:pt x="1460" y="392"/>
                </a:lnTo>
                <a:lnTo>
                  <a:pt x="1475" y="398"/>
                </a:lnTo>
                <a:lnTo>
                  <a:pt x="1487" y="394"/>
                </a:lnTo>
                <a:lnTo>
                  <a:pt x="1498" y="389"/>
                </a:lnTo>
                <a:lnTo>
                  <a:pt x="1516" y="384"/>
                </a:lnTo>
                <a:lnTo>
                  <a:pt x="1521" y="377"/>
                </a:lnTo>
                <a:lnTo>
                  <a:pt x="1524" y="356"/>
                </a:lnTo>
                <a:lnTo>
                  <a:pt x="1537" y="333"/>
                </a:lnTo>
                <a:lnTo>
                  <a:pt x="1548" y="287"/>
                </a:lnTo>
                <a:lnTo>
                  <a:pt x="1553" y="270"/>
                </a:lnTo>
                <a:lnTo>
                  <a:pt x="1557" y="258"/>
                </a:lnTo>
                <a:lnTo>
                  <a:pt x="1560" y="246"/>
                </a:lnTo>
                <a:lnTo>
                  <a:pt x="1559" y="231"/>
                </a:lnTo>
                <a:lnTo>
                  <a:pt x="1553" y="213"/>
                </a:lnTo>
                <a:lnTo>
                  <a:pt x="1555" y="197"/>
                </a:lnTo>
                <a:lnTo>
                  <a:pt x="1553" y="165"/>
                </a:lnTo>
                <a:lnTo>
                  <a:pt x="1561" y="145"/>
                </a:lnTo>
                <a:lnTo>
                  <a:pt x="1560" y="128"/>
                </a:lnTo>
                <a:lnTo>
                  <a:pt x="1565" y="118"/>
                </a:lnTo>
                <a:lnTo>
                  <a:pt x="1566" y="108"/>
                </a:lnTo>
                <a:lnTo>
                  <a:pt x="1559" y="106"/>
                </a:lnTo>
                <a:lnTo>
                  <a:pt x="1560" y="95"/>
                </a:lnTo>
                <a:lnTo>
                  <a:pt x="1564" y="76"/>
                </a:lnTo>
                <a:lnTo>
                  <a:pt x="1575" y="72"/>
                </a:lnTo>
                <a:lnTo>
                  <a:pt x="1578" y="64"/>
                </a:lnTo>
                <a:lnTo>
                  <a:pt x="1583" y="45"/>
                </a:lnTo>
                <a:lnTo>
                  <a:pt x="1596" y="29"/>
                </a:lnTo>
                <a:lnTo>
                  <a:pt x="1596" y="16"/>
                </a:lnTo>
                <a:lnTo>
                  <a:pt x="1596" y="15"/>
                </a:lnTo>
                <a:lnTo>
                  <a:pt x="1599" y="11"/>
                </a:lnTo>
                <a:lnTo>
                  <a:pt x="1604" y="10"/>
                </a:lnTo>
                <a:lnTo>
                  <a:pt x="1613" y="5"/>
                </a:lnTo>
                <a:lnTo>
                  <a:pt x="1616" y="0"/>
                </a:lnTo>
                <a:lnTo>
                  <a:pt x="1623" y="2"/>
                </a:lnTo>
                <a:lnTo>
                  <a:pt x="1623" y="7"/>
                </a:lnTo>
                <a:lnTo>
                  <a:pt x="1624" y="16"/>
                </a:lnTo>
                <a:lnTo>
                  <a:pt x="1623" y="16"/>
                </a:lnTo>
                <a:lnTo>
                  <a:pt x="1623" y="17"/>
                </a:lnTo>
                <a:lnTo>
                  <a:pt x="1625" y="31"/>
                </a:lnTo>
                <a:lnTo>
                  <a:pt x="1625" y="58"/>
                </a:lnTo>
                <a:lnTo>
                  <a:pt x="1629" y="68"/>
                </a:lnTo>
                <a:lnTo>
                  <a:pt x="1639" y="68"/>
                </a:lnTo>
                <a:lnTo>
                  <a:pt x="1641" y="74"/>
                </a:lnTo>
                <a:lnTo>
                  <a:pt x="1640" y="88"/>
                </a:lnTo>
                <a:lnTo>
                  <a:pt x="1646" y="93"/>
                </a:lnTo>
                <a:lnTo>
                  <a:pt x="1650" y="103"/>
                </a:lnTo>
                <a:lnTo>
                  <a:pt x="1655" y="107"/>
                </a:lnTo>
                <a:lnTo>
                  <a:pt x="1656" y="122"/>
                </a:lnTo>
                <a:lnTo>
                  <a:pt x="1661" y="124"/>
                </a:lnTo>
                <a:lnTo>
                  <a:pt x="1663" y="139"/>
                </a:lnTo>
                <a:lnTo>
                  <a:pt x="1667" y="151"/>
                </a:lnTo>
                <a:lnTo>
                  <a:pt x="1667" y="171"/>
                </a:lnTo>
                <a:lnTo>
                  <a:pt x="1670" y="179"/>
                </a:lnTo>
                <a:lnTo>
                  <a:pt x="1672" y="189"/>
                </a:lnTo>
                <a:lnTo>
                  <a:pt x="1677" y="199"/>
                </a:lnTo>
                <a:lnTo>
                  <a:pt x="1684" y="208"/>
                </a:lnTo>
                <a:lnTo>
                  <a:pt x="1693" y="211"/>
                </a:lnTo>
                <a:lnTo>
                  <a:pt x="1705" y="200"/>
                </a:lnTo>
                <a:lnTo>
                  <a:pt x="1715" y="198"/>
                </a:lnTo>
                <a:lnTo>
                  <a:pt x="1723" y="199"/>
                </a:lnTo>
                <a:lnTo>
                  <a:pt x="1729" y="215"/>
                </a:lnTo>
                <a:lnTo>
                  <a:pt x="1739" y="219"/>
                </a:lnTo>
                <a:lnTo>
                  <a:pt x="1747" y="228"/>
                </a:lnTo>
                <a:lnTo>
                  <a:pt x="1755" y="232"/>
                </a:lnTo>
                <a:lnTo>
                  <a:pt x="1764" y="242"/>
                </a:lnTo>
                <a:lnTo>
                  <a:pt x="1761" y="252"/>
                </a:lnTo>
                <a:lnTo>
                  <a:pt x="1764" y="258"/>
                </a:lnTo>
                <a:lnTo>
                  <a:pt x="1763" y="276"/>
                </a:lnTo>
                <a:lnTo>
                  <a:pt x="1766" y="286"/>
                </a:lnTo>
                <a:lnTo>
                  <a:pt x="1766" y="295"/>
                </a:lnTo>
                <a:lnTo>
                  <a:pt x="1771" y="303"/>
                </a:lnTo>
                <a:lnTo>
                  <a:pt x="1771" y="319"/>
                </a:lnTo>
                <a:lnTo>
                  <a:pt x="1775" y="332"/>
                </a:lnTo>
                <a:lnTo>
                  <a:pt x="1787" y="349"/>
                </a:lnTo>
                <a:lnTo>
                  <a:pt x="1796" y="349"/>
                </a:lnTo>
                <a:lnTo>
                  <a:pt x="1797" y="361"/>
                </a:lnTo>
                <a:lnTo>
                  <a:pt x="1804" y="381"/>
                </a:lnTo>
                <a:lnTo>
                  <a:pt x="1807" y="393"/>
                </a:lnTo>
                <a:lnTo>
                  <a:pt x="1808" y="409"/>
                </a:lnTo>
                <a:lnTo>
                  <a:pt x="1806" y="416"/>
                </a:lnTo>
                <a:lnTo>
                  <a:pt x="1806" y="426"/>
                </a:lnTo>
                <a:lnTo>
                  <a:pt x="1808" y="437"/>
                </a:lnTo>
                <a:lnTo>
                  <a:pt x="1814" y="443"/>
                </a:lnTo>
                <a:lnTo>
                  <a:pt x="1819" y="445"/>
                </a:lnTo>
                <a:lnTo>
                  <a:pt x="1818" y="448"/>
                </a:lnTo>
                <a:lnTo>
                  <a:pt x="1822" y="445"/>
                </a:lnTo>
                <a:lnTo>
                  <a:pt x="1822" y="447"/>
                </a:lnTo>
                <a:lnTo>
                  <a:pt x="1819" y="452"/>
                </a:lnTo>
                <a:lnTo>
                  <a:pt x="1820" y="454"/>
                </a:lnTo>
                <a:lnTo>
                  <a:pt x="1820" y="461"/>
                </a:lnTo>
                <a:lnTo>
                  <a:pt x="1824" y="470"/>
                </a:lnTo>
                <a:lnTo>
                  <a:pt x="1838" y="475"/>
                </a:lnTo>
                <a:lnTo>
                  <a:pt x="1841" y="480"/>
                </a:lnTo>
                <a:lnTo>
                  <a:pt x="1851" y="485"/>
                </a:lnTo>
                <a:lnTo>
                  <a:pt x="1871" y="490"/>
                </a:lnTo>
                <a:lnTo>
                  <a:pt x="1874" y="489"/>
                </a:lnTo>
                <a:lnTo>
                  <a:pt x="1881" y="485"/>
                </a:lnTo>
                <a:lnTo>
                  <a:pt x="1884" y="502"/>
                </a:lnTo>
                <a:lnTo>
                  <a:pt x="1888" y="511"/>
                </a:lnTo>
                <a:lnTo>
                  <a:pt x="1893" y="515"/>
                </a:lnTo>
                <a:lnTo>
                  <a:pt x="1903" y="512"/>
                </a:lnTo>
                <a:lnTo>
                  <a:pt x="1911" y="517"/>
                </a:lnTo>
                <a:lnTo>
                  <a:pt x="1920" y="518"/>
                </a:lnTo>
                <a:lnTo>
                  <a:pt x="1925" y="527"/>
                </a:lnTo>
                <a:lnTo>
                  <a:pt x="1931" y="533"/>
                </a:lnTo>
                <a:lnTo>
                  <a:pt x="1937" y="529"/>
                </a:lnTo>
                <a:lnTo>
                  <a:pt x="1942" y="533"/>
                </a:lnTo>
                <a:lnTo>
                  <a:pt x="1954" y="540"/>
                </a:lnTo>
                <a:lnTo>
                  <a:pt x="1958" y="545"/>
                </a:lnTo>
                <a:lnTo>
                  <a:pt x="1960" y="556"/>
                </a:lnTo>
                <a:lnTo>
                  <a:pt x="1953" y="554"/>
                </a:lnTo>
                <a:lnTo>
                  <a:pt x="1952" y="566"/>
                </a:lnTo>
                <a:lnTo>
                  <a:pt x="1958" y="572"/>
                </a:lnTo>
                <a:lnTo>
                  <a:pt x="1968" y="574"/>
                </a:lnTo>
                <a:lnTo>
                  <a:pt x="1970" y="580"/>
                </a:lnTo>
                <a:lnTo>
                  <a:pt x="1978" y="588"/>
                </a:lnTo>
                <a:lnTo>
                  <a:pt x="1980" y="597"/>
                </a:lnTo>
                <a:lnTo>
                  <a:pt x="1983" y="603"/>
                </a:lnTo>
                <a:lnTo>
                  <a:pt x="1985" y="610"/>
                </a:lnTo>
                <a:lnTo>
                  <a:pt x="1992" y="612"/>
                </a:lnTo>
                <a:lnTo>
                  <a:pt x="1994" y="619"/>
                </a:lnTo>
                <a:lnTo>
                  <a:pt x="1994" y="645"/>
                </a:lnTo>
                <a:lnTo>
                  <a:pt x="1996" y="651"/>
                </a:lnTo>
                <a:lnTo>
                  <a:pt x="1997" y="658"/>
                </a:lnTo>
                <a:lnTo>
                  <a:pt x="2002" y="662"/>
                </a:lnTo>
                <a:lnTo>
                  <a:pt x="2005" y="671"/>
                </a:lnTo>
                <a:lnTo>
                  <a:pt x="2007" y="672"/>
                </a:lnTo>
                <a:lnTo>
                  <a:pt x="2011" y="669"/>
                </a:lnTo>
                <a:lnTo>
                  <a:pt x="2017" y="669"/>
                </a:lnTo>
                <a:lnTo>
                  <a:pt x="2017" y="655"/>
                </a:lnTo>
                <a:lnTo>
                  <a:pt x="2023" y="650"/>
                </a:lnTo>
                <a:lnTo>
                  <a:pt x="2027" y="660"/>
                </a:lnTo>
                <a:lnTo>
                  <a:pt x="2032" y="665"/>
                </a:lnTo>
                <a:lnTo>
                  <a:pt x="2043" y="669"/>
                </a:lnTo>
                <a:lnTo>
                  <a:pt x="2051" y="676"/>
                </a:lnTo>
                <a:lnTo>
                  <a:pt x="2054" y="661"/>
                </a:lnTo>
                <a:lnTo>
                  <a:pt x="2057" y="665"/>
                </a:lnTo>
                <a:lnTo>
                  <a:pt x="2059" y="671"/>
                </a:lnTo>
                <a:lnTo>
                  <a:pt x="2061" y="674"/>
                </a:lnTo>
                <a:lnTo>
                  <a:pt x="2065" y="690"/>
                </a:lnTo>
                <a:lnTo>
                  <a:pt x="2065" y="720"/>
                </a:lnTo>
                <a:lnTo>
                  <a:pt x="2068" y="733"/>
                </a:lnTo>
                <a:lnTo>
                  <a:pt x="2077" y="739"/>
                </a:lnTo>
                <a:lnTo>
                  <a:pt x="2083" y="748"/>
                </a:lnTo>
                <a:lnTo>
                  <a:pt x="2098" y="760"/>
                </a:lnTo>
                <a:lnTo>
                  <a:pt x="2110" y="760"/>
                </a:lnTo>
                <a:lnTo>
                  <a:pt x="2118" y="766"/>
                </a:lnTo>
                <a:lnTo>
                  <a:pt x="2124" y="774"/>
                </a:lnTo>
                <a:lnTo>
                  <a:pt x="2130" y="785"/>
                </a:lnTo>
                <a:lnTo>
                  <a:pt x="2132" y="791"/>
                </a:lnTo>
                <a:lnTo>
                  <a:pt x="2141" y="800"/>
                </a:lnTo>
                <a:lnTo>
                  <a:pt x="2151" y="802"/>
                </a:lnTo>
                <a:lnTo>
                  <a:pt x="2151" y="806"/>
                </a:lnTo>
                <a:lnTo>
                  <a:pt x="2163" y="824"/>
                </a:lnTo>
                <a:lnTo>
                  <a:pt x="2162" y="830"/>
                </a:lnTo>
                <a:lnTo>
                  <a:pt x="2173" y="835"/>
                </a:lnTo>
                <a:lnTo>
                  <a:pt x="2177" y="844"/>
                </a:lnTo>
                <a:lnTo>
                  <a:pt x="2178" y="862"/>
                </a:lnTo>
                <a:lnTo>
                  <a:pt x="2184" y="872"/>
                </a:lnTo>
                <a:lnTo>
                  <a:pt x="2186" y="876"/>
                </a:lnTo>
                <a:lnTo>
                  <a:pt x="2190" y="871"/>
                </a:lnTo>
                <a:lnTo>
                  <a:pt x="2191" y="886"/>
                </a:lnTo>
                <a:lnTo>
                  <a:pt x="2189" y="900"/>
                </a:lnTo>
                <a:lnTo>
                  <a:pt x="2191" y="911"/>
                </a:lnTo>
                <a:lnTo>
                  <a:pt x="2194" y="938"/>
                </a:lnTo>
                <a:lnTo>
                  <a:pt x="2197" y="948"/>
                </a:lnTo>
                <a:lnTo>
                  <a:pt x="2193" y="945"/>
                </a:lnTo>
                <a:lnTo>
                  <a:pt x="2191" y="952"/>
                </a:lnTo>
                <a:lnTo>
                  <a:pt x="2193" y="956"/>
                </a:lnTo>
                <a:lnTo>
                  <a:pt x="2194" y="963"/>
                </a:lnTo>
                <a:lnTo>
                  <a:pt x="2197" y="967"/>
                </a:lnTo>
                <a:lnTo>
                  <a:pt x="2200" y="979"/>
                </a:lnTo>
                <a:lnTo>
                  <a:pt x="2207" y="995"/>
                </a:lnTo>
                <a:lnTo>
                  <a:pt x="2216" y="1023"/>
                </a:lnTo>
                <a:lnTo>
                  <a:pt x="2217" y="1050"/>
                </a:lnTo>
                <a:lnTo>
                  <a:pt x="2215" y="1066"/>
                </a:lnTo>
                <a:lnTo>
                  <a:pt x="2211" y="1074"/>
                </a:lnTo>
                <a:lnTo>
                  <a:pt x="2206" y="1090"/>
                </a:lnTo>
                <a:lnTo>
                  <a:pt x="2204" y="1110"/>
                </a:lnTo>
                <a:lnTo>
                  <a:pt x="2199" y="1142"/>
                </a:lnTo>
                <a:lnTo>
                  <a:pt x="2196" y="1145"/>
                </a:lnTo>
                <a:lnTo>
                  <a:pt x="2189" y="1164"/>
                </a:lnTo>
                <a:lnTo>
                  <a:pt x="2188" y="1182"/>
                </a:lnTo>
                <a:lnTo>
                  <a:pt x="2190" y="1201"/>
                </a:lnTo>
                <a:lnTo>
                  <a:pt x="2186" y="1207"/>
                </a:lnTo>
                <a:lnTo>
                  <a:pt x="2186" y="1214"/>
                </a:lnTo>
                <a:lnTo>
                  <a:pt x="2172" y="1252"/>
                </a:lnTo>
                <a:lnTo>
                  <a:pt x="2167" y="1258"/>
                </a:lnTo>
                <a:lnTo>
                  <a:pt x="2162" y="1266"/>
                </a:lnTo>
                <a:lnTo>
                  <a:pt x="2156" y="1273"/>
                </a:lnTo>
                <a:lnTo>
                  <a:pt x="2156" y="1280"/>
                </a:lnTo>
                <a:lnTo>
                  <a:pt x="2158" y="1285"/>
                </a:lnTo>
                <a:lnTo>
                  <a:pt x="2153" y="1291"/>
                </a:lnTo>
                <a:lnTo>
                  <a:pt x="2145" y="1302"/>
                </a:lnTo>
                <a:lnTo>
                  <a:pt x="2137" y="1302"/>
                </a:lnTo>
                <a:lnTo>
                  <a:pt x="2135" y="1306"/>
                </a:lnTo>
                <a:lnTo>
                  <a:pt x="2141" y="1308"/>
                </a:lnTo>
                <a:lnTo>
                  <a:pt x="2130" y="1312"/>
                </a:lnTo>
                <a:lnTo>
                  <a:pt x="2123" y="1316"/>
                </a:lnTo>
                <a:lnTo>
                  <a:pt x="2120" y="1323"/>
                </a:lnTo>
                <a:lnTo>
                  <a:pt x="2114" y="1331"/>
                </a:lnTo>
                <a:lnTo>
                  <a:pt x="2108" y="1346"/>
                </a:lnTo>
                <a:lnTo>
                  <a:pt x="2100" y="1357"/>
                </a:lnTo>
                <a:lnTo>
                  <a:pt x="2094" y="1359"/>
                </a:lnTo>
                <a:lnTo>
                  <a:pt x="2091" y="1360"/>
                </a:lnTo>
                <a:lnTo>
                  <a:pt x="2089" y="1365"/>
                </a:lnTo>
                <a:lnTo>
                  <a:pt x="2097" y="1367"/>
                </a:lnTo>
                <a:lnTo>
                  <a:pt x="2096" y="1379"/>
                </a:lnTo>
                <a:lnTo>
                  <a:pt x="2091" y="1392"/>
                </a:lnTo>
                <a:lnTo>
                  <a:pt x="2088" y="1392"/>
                </a:lnTo>
                <a:lnTo>
                  <a:pt x="2087" y="1400"/>
                </a:lnTo>
                <a:lnTo>
                  <a:pt x="2078" y="1411"/>
                </a:lnTo>
                <a:lnTo>
                  <a:pt x="2065" y="1458"/>
                </a:lnTo>
                <a:lnTo>
                  <a:pt x="2065" y="1468"/>
                </a:lnTo>
                <a:lnTo>
                  <a:pt x="2056" y="1462"/>
                </a:lnTo>
                <a:lnTo>
                  <a:pt x="2049" y="1481"/>
                </a:lnTo>
                <a:lnTo>
                  <a:pt x="2044" y="1487"/>
                </a:lnTo>
                <a:lnTo>
                  <a:pt x="2041" y="1497"/>
                </a:lnTo>
                <a:lnTo>
                  <a:pt x="2038" y="1500"/>
                </a:lnTo>
                <a:lnTo>
                  <a:pt x="2034" y="1506"/>
                </a:lnTo>
                <a:lnTo>
                  <a:pt x="2033" y="1521"/>
                </a:lnTo>
                <a:lnTo>
                  <a:pt x="2029" y="1538"/>
                </a:lnTo>
                <a:lnTo>
                  <a:pt x="2033" y="1546"/>
                </a:lnTo>
                <a:lnTo>
                  <a:pt x="2030" y="1550"/>
                </a:lnTo>
                <a:lnTo>
                  <a:pt x="2029" y="1562"/>
                </a:lnTo>
                <a:lnTo>
                  <a:pt x="2023" y="1577"/>
                </a:lnTo>
                <a:lnTo>
                  <a:pt x="2021" y="1587"/>
                </a:lnTo>
                <a:lnTo>
                  <a:pt x="2021" y="1593"/>
                </a:lnTo>
                <a:lnTo>
                  <a:pt x="2024" y="1603"/>
                </a:lnTo>
                <a:lnTo>
                  <a:pt x="2024" y="1613"/>
                </a:lnTo>
                <a:lnTo>
                  <a:pt x="2023" y="1621"/>
                </a:lnTo>
                <a:lnTo>
                  <a:pt x="2021" y="1629"/>
                </a:lnTo>
                <a:lnTo>
                  <a:pt x="2012" y="1624"/>
                </a:lnTo>
                <a:lnTo>
                  <a:pt x="2008" y="1625"/>
                </a:lnTo>
                <a:lnTo>
                  <a:pt x="2007" y="1637"/>
                </a:lnTo>
                <a:lnTo>
                  <a:pt x="1987" y="1643"/>
                </a:lnTo>
                <a:lnTo>
                  <a:pt x="1932" y="1645"/>
                </a:lnTo>
                <a:lnTo>
                  <a:pt x="1920" y="1648"/>
                </a:lnTo>
                <a:lnTo>
                  <a:pt x="1898" y="1661"/>
                </a:lnTo>
                <a:lnTo>
                  <a:pt x="1888" y="1669"/>
                </a:lnTo>
                <a:lnTo>
                  <a:pt x="1874" y="1678"/>
                </a:lnTo>
                <a:lnTo>
                  <a:pt x="1868" y="1685"/>
                </a:lnTo>
                <a:lnTo>
                  <a:pt x="1866" y="1691"/>
                </a:lnTo>
                <a:lnTo>
                  <a:pt x="1854" y="1699"/>
                </a:lnTo>
                <a:lnTo>
                  <a:pt x="1847" y="1705"/>
                </a:lnTo>
                <a:lnTo>
                  <a:pt x="1844" y="1701"/>
                </a:lnTo>
                <a:lnTo>
                  <a:pt x="1830" y="1705"/>
                </a:lnTo>
                <a:lnTo>
                  <a:pt x="1823" y="1705"/>
                </a:lnTo>
                <a:lnTo>
                  <a:pt x="1819" y="1706"/>
                </a:lnTo>
                <a:lnTo>
                  <a:pt x="1818" y="1715"/>
                </a:lnTo>
                <a:lnTo>
                  <a:pt x="1822" y="1720"/>
                </a:lnTo>
                <a:lnTo>
                  <a:pt x="1825" y="1713"/>
                </a:lnTo>
                <a:lnTo>
                  <a:pt x="1831" y="1709"/>
                </a:lnTo>
                <a:lnTo>
                  <a:pt x="1836" y="1709"/>
                </a:lnTo>
                <a:lnTo>
                  <a:pt x="1833" y="1720"/>
                </a:lnTo>
                <a:lnTo>
                  <a:pt x="1831" y="1729"/>
                </a:lnTo>
                <a:lnTo>
                  <a:pt x="1826" y="1736"/>
                </a:lnTo>
                <a:lnTo>
                  <a:pt x="1813" y="1717"/>
                </a:lnTo>
                <a:lnTo>
                  <a:pt x="1808" y="1717"/>
                </a:lnTo>
                <a:lnTo>
                  <a:pt x="1799" y="1713"/>
                </a:lnTo>
                <a:lnTo>
                  <a:pt x="1796" y="1704"/>
                </a:lnTo>
                <a:lnTo>
                  <a:pt x="1785" y="1704"/>
                </a:lnTo>
                <a:lnTo>
                  <a:pt x="1777" y="1696"/>
                </a:lnTo>
                <a:lnTo>
                  <a:pt x="1776" y="1690"/>
                </a:lnTo>
                <a:lnTo>
                  <a:pt x="1779" y="1679"/>
                </a:lnTo>
                <a:lnTo>
                  <a:pt x="1772" y="1673"/>
                </a:lnTo>
                <a:lnTo>
                  <a:pt x="1760" y="1682"/>
                </a:lnTo>
                <a:lnTo>
                  <a:pt x="1750" y="1685"/>
                </a:lnTo>
                <a:lnTo>
                  <a:pt x="1739" y="1682"/>
                </a:lnTo>
                <a:lnTo>
                  <a:pt x="1736" y="1675"/>
                </a:lnTo>
                <a:lnTo>
                  <a:pt x="1749" y="1675"/>
                </a:lnTo>
                <a:lnTo>
                  <a:pt x="1752" y="1666"/>
                </a:lnTo>
                <a:lnTo>
                  <a:pt x="1750" y="1652"/>
                </a:lnTo>
                <a:lnTo>
                  <a:pt x="1741" y="1647"/>
                </a:lnTo>
                <a:lnTo>
                  <a:pt x="1725" y="1659"/>
                </a:lnTo>
                <a:lnTo>
                  <a:pt x="1715" y="1661"/>
                </a:lnTo>
                <a:lnTo>
                  <a:pt x="1728" y="1669"/>
                </a:lnTo>
                <a:lnTo>
                  <a:pt x="1729" y="1672"/>
                </a:lnTo>
                <a:lnTo>
                  <a:pt x="1721" y="1673"/>
                </a:lnTo>
                <a:lnTo>
                  <a:pt x="1710" y="1678"/>
                </a:lnTo>
                <a:lnTo>
                  <a:pt x="1699" y="1686"/>
                </a:lnTo>
                <a:lnTo>
                  <a:pt x="1690" y="1701"/>
                </a:lnTo>
                <a:lnTo>
                  <a:pt x="1672" y="1710"/>
                </a:lnTo>
                <a:lnTo>
                  <a:pt x="1658" y="1713"/>
                </a:lnTo>
                <a:lnTo>
                  <a:pt x="1655" y="1709"/>
                </a:lnTo>
                <a:lnTo>
                  <a:pt x="1635" y="1699"/>
                </a:lnTo>
                <a:lnTo>
                  <a:pt x="1616" y="1686"/>
                </a:lnTo>
                <a:lnTo>
                  <a:pt x="1607" y="1683"/>
                </a:lnTo>
                <a:lnTo>
                  <a:pt x="1593" y="1682"/>
                </a:lnTo>
                <a:lnTo>
                  <a:pt x="1572" y="1674"/>
                </a:lnTo>
                <a:lnTo>
                  <a:pt x="1564" y="1675"/>
                </a:lnTo>
                <a:lnTo>
                  <a:pt x="1555" y="1682"/>
                </a:lnTo>
                <a:lnTo>
                  <a:pt x="1548" y="1671"/>
                </a:lnTo>
                <a:lnTo>
                  <a:pt x="1529" y="1659"/>
                </a:lnTo>
                <a:lnTo>
                  <a:pt x="1511" y="1658"/>
                </a:lnTo>
                <a:lnTo>
                  <a:pt x="1496" y="1650"/>
                </a:lnTo>
                <a:lnTo>
                  <a:pt x="1486" y="1639"/>
                </a:lnTo>
                <a:lnTo>
                  <a:pt x="1481" y="1625"/>
                </a:lnTo>
                <a:lnTo>
                  <a:pt x="1470" y="1618"/>
                </a:lnTo>
                <a:lnTo>
                  <a:pt x="1458" y="1588"/>
                </a:lnTo>
                <a:lnTo>
                  <a:pt x="1457" y="1582"/>
                </a:lnTo>
                <a:lnTo>
                  <a:pt x="1462" y="1572"/>
                </a:lnTo>
                <a:lnTo>
                  <a:pt x="1463" y="1559"/>
                </a:lnTo>
                <a:lnTo>
                  <a:pt x="1453" y="1530"/>
                </a:lnTo>
                <a:lnTo>
                  <a:pt x="1430" y="1500"/>
                </a:lnTo>
                <a:lnTo>
                  <a:pt x="1437" y="1483"/>
                </a:lnTo>
                <a:lnTo>
                  <a:pt x="1436" y="1480"/>
                </a:lnTo>
                <a:lnTo>
                  <a:pt x="1421" y="1481"/>
                </a:lnTo>
                <a:lnTo>
                  <a:pt x="1406" y="1490"/>
                </a:lnTo>
                <a:lnTo>
                  <a:pt x="1389" y="1496"/>
                </a:lnTo>
                <a:lnTo>
                  <a:pt x="1379" y="1497"/>
                </a:lnTo>
                <a:lnTo>
                  <a:pt x="1372" y="1495"/>
                </a:lnTo>
                <a:lnTo>
                  <a:pt x="1379" y="1484"/>
                </a:lnTo>
                <a:lnTo>
                  <a:pt x="1387" y="1468"/>
                </a:lnTo>
                <a:lnTo>
                  <a:pt x="1390" y="1453"/>
                </a:lnTo>
                <a:lnTo>
                  <a:pt x="1390" y="1436"/>
                </a:lnTo>
                <a:lnTo>
                  <a:pt x="1384" y="1419"/>
                </a:lnTo>
                <a:lnTo>
                  <a:pt x="1376" y="1406"/>
                </a:lnTo>
                <a:lnTo>
                  <a:pt x="1368" y="1400"/>
                </a:lnTo>
                <a:lnTo>
                  <a:pt x="1356" y="1424"/>
                </a:lnTo>
                <a:lnTo>
                  <a:pt x="1356" y="1436"/>
                </a:lnTo>
                <a:lnTo>
                  <a:pt x="1352" y="1448"/>
                </a:lnTo>
                <a:lnTo>
                  <a:pt x="1350" y="1460"/>
                </a:lnTo>
                <a:lnTo>
                  <a:pt x="1349" y="1463"/>
                </a:lnTo>
                <a:lnTo>
                  <a:pt x="1340" y="1462"/>
                </a:lnTo>
                <a:lnTo>
                  <a:pt x="1329" y="1467"/>
                </a:lnTo>
                <a:lnTo>
                  <a:pt x="1317" y="1467"/>
                </a:lnTo>
                <a:lnTo>
                  <a:pt x="1307" y="1473"/>
                </a:lnTo>
                <a:lnTo>
                  <a:pt x="1301" y="1467"/>
                </a:lnTo>
                <a:lnTo>
                  <a:pt x="1306" y="1448"/>
                </a:lnTo>
                <a:lnTo>
                  <a:pt x="1319" y="1449"/>
                </a:lnTo>
                <a:lnTo>
                  <a:pt x="1330" y="1443"/>
                </a:lnTo>
                <a:lnTo>
                  <a:pt x="1334" y="1429"/>
                </a:lnTo>
                <a:lnTo>
                  <a:pt x="1335" y="1417"/>
                </a:lnTo>
                <a:lnTo>
                  <a:pt x="1333" y="1415"/>
                </a:lnTo>
                <a:lnTo>
                  <a:pt x="1333" y="1411"/>
                </a:lnTo>
                <a:lnTo>
                  <a:pt x="1334" y="1405"/>
                </a:lnTo>
                <a:lnTo>
                  <a:pt x="1334" y="1397"/>
                </a:lnTo>
                <a:lnTo>
                  <a:pt x="1339" y="1384"/>
                </a:lnTo>
                <a:lnTo>
                  <a:pt x="1345" y="1368"/>
                </a:lnTo>
                <a:lnTo>
                  <a:pt x="1351" y="1365"/>
                </a:lnTo>
                <a:lnTo>
                  <a:pt x="1357" y="1355"/>
                </a:lnTo>
                <a:lnTo>
                  <a:pt x="1357" y="1330"/>
                </a:lnTo>
                <a:lnTo>
                  <a:pt x="1363" y="1331"/>
                </a:lnTo>
                <a:lnTo>
                  <a:pt x="1362" y="1324"/>
                </a:lnTo>
                <a:lnTo>
                  <a:pt x="1358" y="1317"/>
                </a:lnTo>
                <a:lnTo>
                  <a:pt x="1358" y="1307"/>
                </a:lnTo>
                <a:lnTo>
                  <a:pt x="1355" y="1304"/>
                </a:lnTo>
                <a:lnTo>
                  <a:pt x="1355" y="1293"/>
                </a:lnTo>
                <a:lnTo>
                  <a:pt x="1350" y="1288"/>
                </a:lnTo>
                <a:lnTo>
                  <a:pt x="1347" y="1297"/>
                </a:lnTo>
                <a:lnTo>
                  <a:pt x="1347" y="1317"/>
                </a:lnTo>
                <a:lnTo>
                  <a:pt x="1342" y="1318"/>
                </a:lnTo>
                <a:lnTo>
                  <a:pt x="1335" y="1330"/>
                </a:lnTo>
                <a:lnTo>
                  <a:pt x="1330" y="1341"/>
                </a:lnTo>
                <a:lnTo>
                  <a:pt x="1324" y="1354"/>
                </a:lnTo>
                <a:lnTo>
                  <a:pt x="1323" y="1360"/>
                </a:lnTo>
                <a:lnTo>
                  <a:pt x="1318" y="1368"/>
                </a:lnTo>
                <a:lnTo>
                  <a:pt x="1307" y="1367"/>
                </a:lnTo>
                <a:lnTo>
                  <a:pt x="1302" y="1370"/>
                </a:lnTo>
                <a:lnTo>
                  <a:pt x="1301" y="1374"/>
                </a:lnTo>
                <a:lnTo>
                  <a:pt x="1287" y="1382"/>
                </a:lnTo>
                <a:lnTo>
                  <a:pt x="1282" y="1388"/>
                </a:lnTo>
                <a:lnTo>
                  <a:pt x="1275" y="1390"/>
                </a:lnTo>
                <a:lnTo>
                  <a:pt x="1269" y="1405"/>
                </a:lnTo>
                <a:lnTo>
                  <a:pt x="1259" y="1417"/>
                </a:lnTo>
                <a:lnTo>
                  <a:pt x="1249" y="1425"/>
                </a:lnTo>
                <a:lnTo>
                  <a:pt x="1245" y="1437"/>
                </a:lnTo>
                <a:lnTo>
                  <a:pt x="1252" y="1437"/>
                </a:lnTo>
                <a:lnTo>
                  <a:pt x="1252" y="1454"/>
                </a:lnTo>
                <a:lnTo>
                  <a:pt x="1245" y="1449"/>
                </a:lnTo>
                <a:lnTo>
                  <a:pt x="1238" y="1452"/>
                </a:lnTo>
                <a:lnTo>
                  <a:pt x="1229" y="1440"/>
                </a:lnTo>
                <a:lnTo>
                  <a:pt x="1220" y="1433"/>
                </a:lnTo>
                <a:lnTo>
                  <a:pt x="1214" y="1427"/>
                </a:lnTo>
                <a:lnTo>
                  <a:pt x="1205" y="1426"/>
                </a:lnTo>
                <a:lnTo>
                  <a:pt x="1205" y="1416"/>
                </a:lnTo>
                <a:lnTo>
                  <a:pt x="1221" y="1427"/>
                </a:lnTo>
                <a:lnTo>
                  <a:pt x="1222" y="1419"/>
                </a:lnTo>
                <a:lnTo>
                  <a:pt x="1220" y="1405"/>
                </a:lnTo>
                <a:lnTo>
                  <a:pt x="1214" y="1398"/>
                </a:lnTo>
                <a:lnTo>
                  <a:pt x="1211" y="1383"/>
                </a:lnTo>
                <a:lnTo>
                  <a:pt x="1204" y="1372"/>
                </a:lnTo>
                <a:lnTo>
                  <a:pt x="1195" y="1365"/>
                </a:lnTo>
                <a:lnTo>
                  <a:pt x="1190" y="1347"/>
                </a:lnTo>
                <a:lnTo>
                  <a:pt x="1186" y="1343"/>
                </a:lnTo>
                <a:lnTo>
                  <a:pt x="1183" y="1334"/>
                </a:lnTo>
                <a:lnTo>
                  <a:pt x="1177" y="1335"/>
                </a:lnTo>
                <a:lnTo>
                  <a:pt x="1166" y="1330"/>
                </a:lnTo>
                <a:lnTo>
                  <a:pt x="1156" y="1324"/>
                </a:lnTo>
                <a:lnTo>
                  <a:pt x="1150" y="1316"/>
                </a:lnTo>
                <a:lnTo>
                  <a:pt x="1150" y="1306"/>
                </a:lnTo>
                <a:lnTo>
                  <a:pt x="1155" y="1306"/>
                </a:lnTo>
                <a:lnTo>
                  <a:pt x="1156" y="1292"/>
                </a:lnTo>
                <a:lnTo>
                  <a:pt x="1135" y="1286"/>
                </a:lnTo>
                <a:lnTo>
                  <a:pt x="1114" y="1265"/>
                </a:lnTo>
                <a:lnTo>
                  <a:pt x="1108" y="1263"/>
                </a:lnTo>
                <a:lnTo>
                  <a:pt x="1110" y="1270"/>
                </a:lnTo>
                <a:lnTo>
                  <a:pt x="1100" y="1269"/>
                </a:lnTo>
                <a:lnTo>
                  <a:pt x="1091" y="1263"/>
                </a:lnTo>
                <a:lnTo>
                  <a:pt x="1069" y="1252"/>
                </a:lnTo>
                <a:lnTo>
                  <a:pt x="1062" y="1253"/>
                </a:lnTo>
                <a:lnTo>
                  <a:pt x="1054" y="1259"/>
                </a:lnTo>
                <a:lnTo>
                  <a:pt x="1051" y="1258"/>
                </a:lnTo>
                <a:lnTo>
                  <a:pt x="1045" y="1255"/>
                </a:lnTo>
                <a:lnTo>
                  <a:pt x="1017" y="1231"/>
                </a:lnTo>
                <a:lnTo>
                  <a:pt x="1006" y="1227"/>
                </a:lnTo>
                <a:lnTo>
                  <a:pt x="995" y="1226"/>
                </a:lnTo>
                <a:lnTo>
                  <a:pt x="974" y="1225"/>
                </a:lnTo>
                <a:lnTo>
                  <a:pt x="941" y="1230"/>
                </a:lnTo>
                <a:lnTo>
                  <a:pt x="899" y="1228"/>
                </a:lnTo>
                <a:lnTo>
                  <a:pt x="881" y="1228"/>
                </a:lnTo>
                <a:lnTo>
                  <a:pt x="840" y="1248"/>
                </a:lnTo>
                <a:lnTo>
                  <a:pt x="820" y="1261"/>
                </a:lnTo>
                <a:lnTo>
                  <a:pt x="795" y="1263"/>
                </a:lnTo>
                <a:lnTo>
                  <a:pt x="779" y="1270"/>
                </a:lnTo>
                <a:lnTo>
                  <a:pt x="758" y="1274"/>
                </a:lnTo>
                <a:lnTo>
                  <a:pt x="722" y="1273"/>
                </a:lnTo>
                <a:lnTo>
                  <a:pt x="710" y="1270"/>
                </a:lnTo>
                <a:lnTo>
                  <a:pt x="695" y="1274"/>
                </a:lnTo>
                <a:lnTo>
                  <a:pt x="685" y="1282"/>
                </a:lnTo>
                <a:lnTo>
                  <a:pt x="658" y="1297"/>
                </a:lnTo>
                <a:lnTo>
                  <a:pt x="642" y="1302"/>
                </a:lnTo>
                <a:lnTo>
                  <a:pt x="634" y="1309"/>
                </a:lnTo>
                <a:lnTo>
                  <a:pt x="625" y="1313"/>
                </a:lnTo>
                <a:lnTo>
                  <a:pt x="614" y="1314"/>
                </a:lnTo>
                <a:lnTo>
                  <a:pt x="602" y="1320"/>
                </a:lnTo>
                <a:lnTo>
                  <a:pt x="596" y="1333"/>
                </a:lnTo>
                <a:lnTo>
                  <a:pt x="592" y="1349"/>
                </a:lnTo>
                <a:lnTo>
                  <a:pt x="587" y="1354"/>
                </a:lnTo>
                <a:lnTo>
                  <a:pt x="581" y="1363"/>
                </a:lnTo>
                <a:lnTo>
                  <a:pt x="577" y="1372"/>
                </a:lnTo>
                <a:lnTo>
                  <a:pt x="558" y="1377"/>
                </a:lnTo>
                <a:lnTo>
                  <a:pt x="549" y="1377"/>
                </a:lnTo>
                <a:lnTo>
                  <a:pt x="539" y="1373"/>
                </a:lnTo>
                <a:lnTo>
                  <a:pt x="518" y="1376"/>
                </a:lnTo>
                <a:lnTo>
                  <a:pt x="496" y="1382"/>
                </a:lnTo>
                <a:lnTo>
                  <a:pt x="491" y="1374"/>
                </a:lnTo>
                <a:lnTo>
                  <a:pt x="486" y="1372"/>
                </a:lnTo>
                <a:lnTo>
                  <a:pt x="480" y="1374"/>
                </a:lnTo>
                <a:lnTo>
                  <a:pt x="464" y="1376"/>
                </a:lnTo>
                <a:lnTo>
                  <a:pt x="447" y="1372"/>
                </a:lnTo>
                <a:lnTo>
                  <a:pt x="435" y="1372"/>
                </a:lnTo>
                <a:lnTo>
                  <a:pt x="419" y="1379"/>
                </a:lnTo>
                <a:lnTo>
                  <a:pt x="376" y="1378"/>
                </a:lnTo>
                <a:lnTo>
                  <a:pt x="365" y="1383"/>
                </a:lnTo>
                <a:lnTo>
                  <a:pt x="355" y="1392"/>
                </a:lnTo>
                <a:lnTo>
                  <a:pt x="350" y="1399"/>
                </a:lnTo>
                <a:lnTo>
                  <a:pt x="352" y="1404"/>
                </a:lnTo>
                <a:lnTo>
                  <a:pt x="350" y="1405"/>
                </a:lnTo>
                <a:lnTo>
                  <a:pt x="344" y="1411"/>
                </a:lnTo>
                <a:lnTo>
                  <a:pt x="333" y="1414"/>
                </a:lnTo>
                <a:lnTo>
                  <a:pt x="316" y="1416"/>
                </a:lnTo>
                <a:lnTo>
                  <a:pt x="301" y="1426"/>
                </a:lnTo>
                <a:lnTo>
                  <a:pt x="292" y="1436"/>
                </a:lnTo>
                <a:lnTo>
                  <a:pt x="287" y="1443"/>
                </a:lnTo>
                <a:lnTo>
                  <a:pt x="280" y="1449"/>
                </a:lnTo>
                <a:lnTo>
                  <a:pt x="271" y="1452"/>
                </a:lnTo>
                <a:lnTo>
                  <a:pt x="261" y="1447"/>
                </a:lnTo>
                <a:lnTo>
                  <a:pt x="260" y="1458"/>
                </a:lnTo>
                <a:lnTo>
                  <a:pt x="253" y="1454"/>
                </a:lnTo>
                <a:lnTo>
                  <a:pt x="244" y="1458"/>
                </a:lnTo>
                <a:lnTo>
                  <a:pt x="238" y="1451"/>
                </a:lnTo>
                <a:lnTo>
                  <a:pt x="205" y="1453"/>
                </a:lnTo>
                <a:lnTo>
                  <a:pt x="190" y="1451"/>
                </a:lnTo>
                <a:lnTo>
                  <a:pt x="183" y="1443"/>
                </a:lnTo>
                <a:lnTo>
                  <a:pt x="174" y="1440"/>
                </a:lnTo>
                <a:lnTo>
                  <a:pt x="174" y="1441"/>
                </a:lnTo>
                <a:lnTo>
                  <a:pt x="163" y="1440"/>
                </a:lnTo>
                <a:lnTo>
                  <a:pt x="148" y="1424"/>
                </a:lnTo>
                <a:lnTo>
                  <a:pt x="141" y="1415"/>
                </a:lnTo>
                <a:lnTo>
                  <a:pt x="130" y="1405"/>
                </a:lnTo>
                <a:lnTo>
                  <a:pt x="120" y="1402"/>
                </a:lnTo>
                <a:lnTo>
                  <a:pt x="108" y="1399"/>
                </a:lnTo>
                <a:lnTo>
                  <a:pt x="105" y="1370"/>
                </a:lnTo>
                <a:lnTo>
                  <a:pt x="107" y="1357"/>
                </a:lnTo>
                <a:lnTo>
                  <a:pt x="107" y="1356"/>
                </a:lnTo>
                <a:lnTo>
                  <a:pt x="117" y="1360"/>
                </a:lnTo>
                <a:lnTo>
                  <a:pt x="125" y="1359"/>
                </a:lnTo>
                <a:lnTo>
                  <a:pt x="136" y="1343"/>
                </a:lnTo>
                <a:lnTo>
                  <a:pt x="142" y="1328"/>
                </a:lnTo>
                <a:lnTo>
                  <a:pt x="142" y="1318"/>
                </a:lnTo>
                <a:lnTo>
                  <a:pt x="137" y="1306"/>
                </a:lnTo>
                <a:lnTo>
                  <a:pt x="137" y="1291"/>
                </a:lnTo>
                <a:lnTo>
                  <a:pt x="139" y="1297"/>
                </a:lnTo>
                <a:lnTo>
                  <a:pt x="142" y="1286"/>
                </a:lnTo>
                <a:lnTo>
                  <a:pt x="141" y="1265"/>
                </a:lnTo>
                <a:lnTo>
                  <a:pt x="144" y="1248"/>
                </a:lnTo>
                <a:lnTo>
                  <a:pt x="141" y="1234"/>
                </a:lnTo>
                <a:lnTo>
                  <a:pt x="124" y="1196"/>
                </a:lnTo>
                <a:lnTo>
                  <a:pt x="121" y="1185"/>
                </a:lnTo>
                <a:lnTo>
                  <a:pt x="117" y="1178"/>
                </a:lnTo>
                <a:lnTo>
                  <a:pt x="109" y="1168"/>
                </a:lnTo>
                <a:lnTo>
                  <a:pt x="103" y="1150"/>
                </a:lnTo>
                <a:lnTo>
                  <a:pt x="98" y="1124"/>
                </a:lnTo>
                <a:lnTo>
                  <a:pt x="98" y="1092"/>
                </a:lnTo>
                <a:lnTo>
                  <a:pt x="94" y="1081"/>
                </a:lnTo>
                <a:lnTo>
                  <a:pt x="78" y="1053"/>
                </a:lnTo>
                <a:lnTo>
                  <a:pt x="76" y="1039"/>
                </a:lnTo>
                <a:lnTo>
                  <a:pt x="66" y="1024"/>
                </a:lnTo>
                <a:lnTo>
                  <a:pt x="54" y="1004"/>
                </a:lnTo>
                <a:lnTo>
                  <a:pt x="54" y="983"/>
                </a:lnTo>
                <a:lnTo>
                  <a:pt x="46" y="965"/>
                </a:lnTo>
                <a:lnTo>
                  <a:pt x="40" y="945"/>
                </a:lnTo>
                <a:lnTo>
                  <a:pt x="29" y="938"/>
                </a:lnTo>
                <a:lnTo>
                  <a:pt x="19" y="927"/>
                </a:lnTo>
                <a:lnTo>
                  <a:pt x="13" y="919"/>
                </a:lnTo>
                <a:lnTo>
                  <a:pt x="11" y="909"/>
                </a:lnTo>
                <a:lnTo>
                  <a:pt x="5" y="905"/>
                </a:lnTo>
                <a:lnTo>
                  <a:pt x="0" y="895"/>
                </a:lnTo>
                <a:lnTo>
                  <a:pt x="1" y="889"/>
                </a:lnTo>
                <a:lnTo>
                  <a:pt x="3" y="894"/>
                </a:lnTo>
                <a:lnTo>
                  <a:pt x="8" y="895"/>
                </a:lnTo>
                <a:lnTo>
                  <a:pt x="12" y="897"/>
                </a:lnTo>
                <a:lnTo>
                  <a:pt x="15" y="904"/>
                </a:lnTo>
                <a:lnTo>
                  <a:pt x="16" y="914"/>
                </a:lnTo>
                <a:lnTo>
                  <a:pt x="21" y="911"/>
                </a:lnTo>
                <a:lnTo>
                  <a:pt x="23" y="918"/>
                </a:lnTo>
                <a:lnTo>
                  <a:pt x="31" y="919"/>
                </a:lnTo>
                <a:lnTo>
                  <a:pt x="35" y="913"/>
                </a:lnTo>
                <a:lnTo>
                  <a:pt x="34" y="904"/>
                </a:lnTo>
                <a:lnTo>
                  <a:pt x="26" y="895"/>
                </a:lnTo>
                <a:lnTo>
                  <a:pt x="13" y="866"/>
                </a:lnTo>
                <a:lnTo>
                  <a:pt x="13" y="856"/>
                </a:lnTo>
                <a:lnTo>
                  <a:pt x="17" y="860"/>
                </a:lnTo>
                <a:lnTo>
                  <a:pt x="22" y="871"/>
                </a:lnTo>
                <a:lnTo>
                  <a:pt x="27" y="894"/>
                </a:lnTo>
                <a:lnTo>
                  <a:pt x="35" y="884"/>
                </a:lnTo>
                <a:lnTo>
                  <a:pt x="38" y="893"/>
                </a:lnTo>
                <a:lnTo>
                  <a:pt x="39" y="904"/>
                </a:lnTo>
                <a:lnTo>
                  <a:pt x="46" y="905"/>
                </a:lnTo>
                <a:lnTo>
                  <a:pt x="51" y="898"/>
                </a:lnTo>
                <a:lnTo>
                  <a:pt x="54" y="886"/>
                </a:lnTo>
                <a:lnTo>
                  <a:pt x="53" y="867"/>
                </a:lnTo>
                <a:lnTo>
                  <a:pt x="45" y="860"/>
                </a:lnTo>
                <a:lnTo>
                  <a:pt x="39" y="848"/>
                </a:lnTo>
                <a:lnTo>
                  <a:pt x="37" y="851"/>
                </a:lnTo>
                <a:lnTo>
                  <a:pt x="38" y="844"/>
                </a:lnTo>
                <a:lnTo>
                  <a:pt x="31" y="832"/>
                </a:lnTo>
                <a:lnTo>
                  <a:pt x="23" y="814"/>
                </a:lnTo>
                <a:lnTo>
                  <a:pt x="8" y="787"/>
                </a:lnTo>
                <a:lnTo>
                  <a:pt x="8" y="758"/>
                </a:lnTo>
                <a:lnTo>
                  <a:pt x="13" y="748"/>
                </a:lnTo>
                <a:lnTo>
                  <a:pt x="28" y="733"/>
                </a:lnTo>
                <a:lnTo>
                  <a:pt x="29" y="725"/>
                </a:lnTo>
                <a:lnTo>
                  <a:pt x="28" y="716"/>
                </a:lnTo>
                <a:lnTo>
                  <a:pt x="29" y="695"/>
                </a:lnTo>
                <a:lnTo>
                  <a:pt x="22" y="683"/>
                </a:lnTo>
                <a:lnTo>
                  <a:pt x="27" y="661"/>
                </a:lnTo>
                <a:lnTo>
                  <a:pt x="33" y="652"/>
                </a:lnTo>
                <a:lnTo>
                  <a:pt x="39" y="637"/>
                </a:lnTo>
                <a:lnTo>
                  <a:pt x="43" y="634"/>
                </a:lnTo>
                <a:close/>
              </a:path>
            </a:pathLst>
          </a:custGeom>
          <a:solidFill>
            <a:schemeClr val="bg1">
              <a:alpha val="35000"/>
            </a:schemeClr>
          </a:solidFill>
          <a:ln w="6350" cap="flat" cmpd="sng">
            <a:noFill/>
            <a:prstDash val="solid"/>
            <a:round/>
            <a:headEnd type="none" w="med" len="med"/>
            <a:tailEnd type="none" w="med" len="med"/>
          </a:ln>
          <a:effectLst/>
        </p:spPr>
        <p:txBody>
          <a:bodyPr/>
          <a:lstStyle/>
          <a:p>
            <a:pPr fontAlgn="auto">
              <a:spcBef>
                <a:spcPts val="0"/>
              </a:spcBef>
              <a:spcAft>
                <a:spcPts val="0"/>
              </a:spcAft>
              <a:defRPr/>
            </a:pP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TextBox 16"/>
          <p:cNvSpPr txBox="1"/>
          <p:nvPr/>
        </p:nvSpPr>
        <p:spPr>
          <a:xfrm>
            <a:off x="397169" y="3065240"/>
            <a:ext cx="1972495" cy="393954"/>
          </a:xfrm>
          <a:prstGeom prst="rect">
            <a:avLst/>
          </a:prstGeom>
          <a:noFill/>
        </p:spPr>
        <p:txBody>
          <a:bodyPr wrap="square" rtlCol="0" anchor="t">
            <a:spAutoFit/>
          </a:bodyPr>
          <a:lstStyle/>
          <a:p>
            <a:pPr>
              <a:lnSpc>
                <a:spcPct val="140000"/>
              </a:lnSpc>
            </a:pPr>
            <a:r>
              <a:rPr lang="en-US" sz="1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North Americ</a:t>
            </a:r>
            <a:endPar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TextBox 17"/>
          <p:cNvSpPr txBox="1"/>
          <p:nvPr/>
        </p:nvSpPr>
        <p:spPr>
          <a:xfrm>
            <a:off x="397169" y="3332911"/>
            <a:ext cx="1972495" cy="674031"/>
          </a:xfrm>
          <a:prstGeom prst="rect">
            <a:avLst/>
          </a:prstGeom>
          <a:noFill/>
        </p:spPr>
        <p:txBody>
          <a:bodyPr wrap="square" rtlCol="0">
            <a:spAutoFit/>
          </a:bodyPr>
          <a:lstStyle/>
          <a:p>
            <a:pPr>
              <a:lnSpc>
                <a:spcPct val="140000"/>
              </a:lnSpc>
            </a:pPr>
            <a:r>
              <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Vestibulum ligut praesent commodo cursus magna, consectetur et. </a:t>
            </a:r>
            <a:endPar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4" name="AutoShape 124"/>
          <p:cNvSpPr/>
          <p:nvPr/>
        </p:nvSpPr>
        <p:spPr bwMode="auto">
          <a:xfrm>
            <a:off x="482550" y="4133881"/>
            <a:ext cx="151579" cy="293490"/>
          </a:xfrm>
          <a:custGeom>
            <a:avLst/>
            <a:gdLst>
              <a:gd name="T0" fmla="*/ 828041724 w 21331"/>
              <a:gd name="T1" fmla="*/ 2147483647 h 21465"/>
              <a:gd name="T2" fmla="*/ 726816926 w 21331"/>
              <a:gd name="T3" fmla="*/ 2147483647 h 21465"/>
              <a:gd name="T4" fmla="*/ 480879698 w 21331"/>
              <a:gd name="T5" fmla="*/ 2147483647 h 21465"/>
              <a:gd name="T6" fmla="*/ 353896558 w 21331"/>
              <a:gd name="T7" fmla="*/ 2147483647 h 21465"/>
              <a:gd name="T8" fmla="*/ 107878606 w 21331"/>
              <a:gd name="T9" fmla="*/ 2147483647 h 21465"/>
              <a:gd name="T10" fmla="*/ 6929399 w 21331"/>
              <a:gd name="T11" fmla="*/ 2147483647 h 21465"/>
              <a:gd name="T12" fmla="*/ 38712779 w 21331"/>
              <a:gd name="T13" fmla="*/ 2147483647 h 21465"/>
              <a:gd name="T14" fmla="*/ 135946612 w 21331"/>
              <a:gd name="T15" fmla="*/ 2147483647 h 21465"/>
              <a:gd name="T16" fmla="*/ 217284788 w 21331"/>
              <a:gd name="T17" fmla="*/ 2147483647 h 21465"/>
              <a:gd name="T18" fmla="*/ 251222123 w 21331"/>
              <a:gd name="T19" fmla="*/ 2147483647 h 21465"/>
              <a:gd name="T20" fmla="*/ 120874593 w 21331"/>
              <a:gd name="T21" fmla="*/ 2147483647 h 21465"/>
              <a:gd name="T22" fmla="*/ 265551212 w 21331"/>
              <a:gd name="T23" fmla="*/ 2147483647 h 21465"/>
              <a:gd name="T24" fmla="*/ 251261099 w 21331"/>
              <a:gd name="T25" fmla="*/ 2147483647 h 21465"/>
              <a:gd name="T26" fmla="*/ 319216309 w 21331"/>
              <a:gd name="T27" fmla="*/ 2147483647 h 21465"/>
              <a:gd name="T28" fmla="*/ 393274496 w 21331"/>
              <a:gd name="T29" fmla="*/ 2147483647 h 21465"/>
              <a:gd name="T30" fmla="*/ 393118590 w 21331"/>
              <a:gd name="T31" fmla="*/ 2147483647 h 21465"/>
              <a:gd name="T32" fmla="*/ 378558624 w 21331"/>
              <a:gd name="T33" fmla="*/ 2147483647 h 21465"/>
              <a:gd name="T34" fmla="*/ 456139679 w 21331"/>
              <a:gd name="T35" fmla="*/ 2147483647 h 21465"/>
              <a:gd name="T36" fmla="*/ 441696628 w 21331"/>
              <a:gd name="T37" fmla="*/ 2147483647 h 21465"/>
              <a:gd name="T38" fmla="*/ 441537966 w 21331"/>
              <a:gd name="T39" fmla="*/ 2147483647 h 21465"/>
              <a:gd name="T40" fmla="*/ 515793608 w 21331"/>
              <a:gd name="T41" fmla="*/ 2147483647 h 21465"/>
              <a:gd name="T42" fmla="*/ 583590325 w 21331"/>
              <a:gd name="T43" fmla="*/ 2147483647 h 21465"/>
              <a:gd name="T44" fmla="*/ 569302983 w 21331"/>
              <a:gd name="T45" fmla="*/ 2147483647 h 21465"/>
              <a:gd name="T46" fmla="*/ 714096530 w 21331"/>
              <a:gd name="T47" fmla="*/ 2147483647 h 21465"/>
              <a:gd name="T48" fmla="*/ 583590325 w 21331"/>
              <a:gd name="T49" fmla="*/ 2147483647 h 21465"/>
              <a:gd name="T50" fmla="*/ 617566453 w 21331"/>
              <a:gd name="T51" fmla="*/ 2147483647 h 21465"/>
              <a:gd name="T52" fmla="*/ 698985353 w 21331"/>
              <a:gd name="T53" fmla="*/ 2147483647 h 21465"/>
              <a:gd name="T54" fmla="*/ 796063477 w 21331"/>
              <a:gd name="T55" fmla="*/ 2147483647 h 21465"/>
              <a:gd name="T56" fmla="*/ 828041724 w 21331"/>
              <a:gd name="T57" fmla="*/ 2147483647 h 21465"/>
              <a:gd name="T58" fmla="*/ 269895159 w 21331"/>
              <a:gd name="T59" fmla="*/ 1780739658 h 21465"/>
              <a:gd name="T60" fmla="*/ 171369972 w 21331"/>
              <a:gd name="T61" fmla="*/ 2147483647 h 21465"/>
              <a:gd name="T62" fmla="*/ 301366925 w 21331"/>
              <a:gd name="T63" fmla="*/ 1974013449 h 21465"/>
              <a:gd name="T64" fmla="*/ 409715610 w 21331"/>
              <a:gd name="T65" fmla="*/ 2147483647 h 21465"/>
              <a:gd name="T66" fmla="*/ 522330684 w 21331"/>
              <a:gd name="T67" fmla="*/ 1902078900 h 21465"/>
              <a:gd name="T68" fmla="*/ 663600955 w 21331"/>
              <a:gd name="T69" fmla="*/ 2147483647 h 21465"/>
              <a:gd name="T70" fmla="*/ 565075782 w 21331"/>
              <a:gd name="T71" fmla="*/ 1780204027 h 21465"/>
              <a:gd name="T72" fmla="*/ 696441831 w 21331"/>
              <a:gd name="T73" fmla="*/ 2147483647 h 21465"/>
              <a:gd name="T74" fmla="*/ 596939885 w 21331"/>
              <a:gd name="T75" fmla="*/ 1588020500 h 21465"/>
              <a:gd name="T76" fmla="*/ 692136677 w 21331"/>
              <a:gd name="T77" fmla="*/ 1820465337 h 21465"/>
              <a:gd name="T78" fmla="*/ 583512372 w 21331"/>
              <a:gd name="T79" fmla="*/ 1155836484 h 21465"/>
              <a:gd name="T80" fmla="*/ 543900787 w 21331"/>
              <a:gd name="T81" fmla="*/ 617386365 h 21465"/>
              <a:gd name="T82" fmla="*/ 441148399 w 21331"/>
              <a:gd name="T83" fmla="*/ 25763295 h 21465"/>
              <a:gd name="T84" fmla="*/ 301169272 w 21331"/>
              <a:gd name="T85" fmla="*/ 459554124 h 21465"/>
              <a:gd name="T86" fmla="*/ 294985754 w 21331"/>
              <a:gd name="T87" fmla="*/ 549735186 h 21465"/>
              <a:gd name="T88" fmla="*/ 251497531 w 21331"/>
              <a:gd name="T89" fmla="*/ 1155300880 h 21465"/>
              <a:gd name="T90" fmla="*/ 142873240 w 21331"/>
              <a:gd name="T91" fmla="*/ 1820465337 h 21465"/>
              <a:gd name="T92" fmla="*/ 238070230 w 21331"/>
              <a:gd name="T93" fmla="*/ 1588020500 h 21465"/>
              <a:gd name="T94" fmla="*/ 138529110 w 21331"/>
              <a:gd name="T95" fmla="*/ 2147483647 h 21465"/>
              <a:gd name="T96" fmla="*/ 269895159 w 21331"/>
              <a:gd name="T97" fmla="*/ 1780739658 h 21465"/>
              <a:gd name="T98" fmla="*/ 269895159 w 21331"/>
              <a:gd name="T99" fmla="*/ 1780739658 h 214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331" h="21465">
                <a:moveTo>
                  <a:pt x="21154" y="11501"/>
                </a:moveTo>
                <a:cubicBezTo>
                  <a:pt x="20885" y="10961"/>
                  <a:pt x="19722" y="9170"/>
                  <a:pt x="18568" y="7385"/>
                </a:cubicBezTo>
                <a:cubicBezTo>
                  <a:pt x="17416" y="5596"/>
                  <a:pt x="15525" y="5350"/>
                  <a:pt x="12285" y="5350"/>
                </a:cubicBezTo>
                <a:lnTo>
                  <a:pt x="9041" y="5350"/>
                </a:lnTo>
                <a:cubicBezTo>
                  <a:pt x="5804" y="5350"/>
                  <a:pt x="3910" y="5596"/>
                  <a:pt x="2756" y="7385"/>
                </a:cubicBezTo>
                <a:cubicBezTo>
                  <a:pt x="1605" y="9170"/>
                  <a:pt x="442" y="10961"/>
                  <a:pt x="177" y="11501"/>
                </a:cubicBezTo>
                <a:cubicBezTo>
                  <a:pt x="-135" y="12129"/>
                  <a:pt x="-130" y="12666"/>
                  <a:pt x="989" y="12842"/>
                </a:cubicBezTo>
                <a:cubicBezTo>
                  <a:pt x="2145" y="13023"/>
                  <a:pt x="3004" y="12642"/>
                  <a:pt x="3473" y="11932"/>
                </a:cubicBezTo>
                <a:cubicBezTo>
                  <a:pt x="3482" y="11925"/>
                  <a:pt x="5551" y="8485"/>
                  <a:pt x="5551" y="8485"/>
                </a:cubicBezTo>
                <a:lnTo>
                  <a:pt x="6418" y="8485"/>
                </a:lnTo>
                <a:lnTo>
                  <a:pt x="3088" y="14913"/>
                </a:lnTo>
                <a:lnTo>
                  <a:pt x="6784" y="14913"/>
                </a:lnTo>
                <a:lnTo>
                  <a:pt x="6419" y="20358"/>
                </a:lnTo>
                <a:cubicBezTo>
                  <a:pt x="6419" y="20969"/>
                  <a:pt x="7067" y="21465"/>
                  <a:pt x="8155" y="21465"/>
                </a:cubicBezTo>
                <a:cubicBezTo>
                  <a:pt x="9241" y="21465"/>
                  <a:pt x="10047" y="20969"/>
                  <a:pt x="10047" y="20355"/>
                </a:cubicBezTo>
                <a:cubicBezTo>
                  <a:pt x="10047" y="20332"/>
                  <a:pt x="10043" y="20309"/>
                  <a:pt x="10043" y="20286"/>
                </a:cubicBezTo>
                <a:lnTo>
                  <a:pt x="9671" y="14913"/>
                </a:lnTo>
                <a:lnTo>
                  <a:pt x="11653" y="14913"/>
                </a:lnTo>
                <a:lnTo>
                  <a:pt x="11284" y="20286"/>
                </a:lnTo>
                <a:cubicBezTo>
                  <a:pt x="11284" y="20309"/>
                  <a:pt x="11280" y="20332"/>
                  <a:pt x="11280" y="20355"/>
                </a:cubicBezTo>
                <a:cubicBezTo>
                  <a:pt x="11280" y="20969"/>
                  <a:pt x="12087" y="21465"/>
                  <a:pt x="13177" y="21465"/>
                </a:cubicBezTo>
                <a:cubicBezTo>
                  <a:pt x="14267" y="21465"/>
                  <a:pt x="14909" y="20969"/>
                  <a:pt x="14909" y="20358"/>
                </a:cubicBezTo>
                <a:lnTo>
                  <a:pt x="14544" y="14913"/>
                </a:lnTo>
                <a:lnTo>
                  <a:pt x="18243" y="14913"/>
                </a:lnTo>
                <a:lnTo>
                  <a:pt x="14909" y="8485"/>
                </a:lnTo>
                <a:lnTo>
                  <a:pt x="15777" y="8485"/>
                </a:lnTo>
                <a:cubicBezTo>
                  <a:pt x="15777" y="8485"/>
                  <a:pt x="17849" y="11925"/>
                  <a:pt x="17857" y="11932"/>
                </a:cubicBezTo>
                <a:cubicBezTo>
                  <a:pt x="18325" y="12642"/>
                  <a:pt x="19183" y="13023"/>
                  <a:pt x="20337" y="12842"/>
                </a:cubicBezTo>
                <a:cubicBezTo>
                  <a:pt x="21465" y="12666"/>
                  <a:pt x="21465" y="12129"/>
                  <a:pt x="21154" y="11501"/>
                </a:cubicBezTo>
                <a:close/>
                <a:moveTo>
                  <a:pt x="6895" y="3317"/>
                </a:moveTo>
                <a:cubicBezTo>
                  <a:pt x="5688" y="3966"/>
                  <a:pt x="4378" y="4398"/>
                  <a:pt x="4378" y="4398"/>
                </a:cubicBezTo>
                <a:cubicBezTo>
                  <a:pt x="4378" y="4398"/>
                  <a:pt x="6436" y="4194"/>
                  <a:pt x="7699" y="3677"/>
                </a:cubicBezTo>
                <a:cubicBezTo>
                  <a:pt x="8249" y="4351"/>
                  <a:pt x="9277" y="4811"/>
                  <a:pt x="10467" y="4811"/>
                </a:cubicBezTo>
                <a:cubicBezTo>
                  <a:pt x="11737" y="4811"/>
                  <a:pt x="12826" y="4291"/>
                  <a:pt x="13344" y="3543"/>
                </a:cubicBezTo>
                <a:cubicBezTo>
                  <a:pt x="14547" y="4159"/>
                  <a:pt x="16953" y="4398"/>
                  <a:pt x="16953" y="4398"/>
                </a:cubicBezTo>
                <a:cubicBezTo>
                  <a:pt x="16953" y="4398"/>
                  <a:pt x="15641" y="3966"/>
                  <a:pt x="14436" y="3316"/>
                </a:cubicBezTo>
                <a:cubicBezTo>
                  <a:pt x="15693" y="3845"/>
                  <a:pt x="17792" y="4054"/>
                  <a:pt x="17792" y="4054"/>
                </a:cubicBezTo>
                <a:cubicBezTo>
                  <a:pt x="17792" y="4054"/>
                  <a:pt x="16463" y="3616"/>
                  <a:pt x="15250" y="2958"/>
                </a:cubicBezTo>
                <a:cubicBezTo>
                  <a:pt x="16408" y="3265"/>
                  <a:pt x="17682" y="3391"/>
                  <a:pt x="17682" y="3391"/>
                </a:cubicBezTo>
                <a:cubicBezTo>
                  <a:pt x="17682" y="3391"/>
                  <a:pt x="16209" y="2942"/>
                  <a:pt x="14907" y="2153"/>
                </a:cubicBezTo>
                <a:cubicBezTo>
                  <a:pt x="14389" y="1841"/>
                  <a:pt x="14145" y="1473"/>
                  <a:pt x="13895" y="1150"/>
                </a:cubicBezTo>
                <a:cubicBezTo>
                  <a:pt x="13646" y="647"/>
                  <a:pt x="12630" y="194"/>
                  <a:pt x="11270" y="48"/>
                </a:cubicBezTo>
                <a:cubicBezTo>
                  <a:pt x="9572" y="-135"/>
                  <a:pt x="7994" y="226"/>
                  <a:pt x="7694" y="856"/>
                </a:cubicBezTo>
                <a:cubicBezTo>
                  <a:pt x="7641" y="911"/>
                  <a:pt x="7584" y="959"/>
                  <a:pt x="7536" y="1024"/>
                </a:cubicBezTo>
                <a:cubicBezTo>
                  <a:pt x="7269" y="1376"/>
                  <a:pt x="7009" y="1800"/>
                  <a:pt x="6425" y="2152"/>
                </a:cubicBezTo>
                <a:cubicBezTo>
                  <a:pt x="5123" y="2941"/>
                  <a:pt x="3650" y="3391"/>
                  <a:pt x="3650" y="3391"/>
                </a:cubicBezTo>
                <a:cubicBezTo>
                  <a:pt x="3650" y="3391"/>
                  <a:pt x="4922" y="3264"/>
                  <a:pt x="6082" y="2958"/>
                </a:cubicBezTo>
                <a:cubicBezTo>
                  <a:pt x="4867" y="3615"/>
                  <a:pt x="3539" y="4053"/>
                  <a:pt x="3539" y="4053"/>
                </a:cubicBezTo>
                <a:cubicBezTo>
                  <a:pt x="3539" y="4053"/>
                  <a:pt x="5637" y="3845"/>
                  <a:pt x="6895" y="3317"/>
                </a:cubicBezTo>
                <a:close/>
                <a:moveTo>
                  <a:pt x="6895" y="3317"/>
                </a:moveTo>
              </a:path>
            </a:pathLst>
          </a:custGeom>
          <a:solidFill>
            <a:srgbClr val="14C7BE"/>
          </a:solidFill>
          <a:ln>
            <a:noFill/>
          </a:ln>
        </p:spPr>
        <p:txBody>
          <a:bodyPr lIns="0" tIns="0" rIns="0" bIns="0"/>
          <a:lstStyle/>
          <a:p>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AutoShape 137"/>
          <p:cNvSpPr/>
          <p:nvPr/>
        </p:nvSpPr>
        <p:spPr bwMode="auto">
          <a:xfrm>
            <a:off x="1399610" y="4130989"/>
            <a:ext cx="131530" cy="291887"/>
          </a:xfrm>
          <a:custGeom>
            <a:avLst/>
            <a:gdLst>
              <a:gd name="T0" fmla="*/ 234766792 w 21600"/>
              <a:gd name="T1" fmla="*/ 2147483647 h 21600"/>
              <a:gd name="T2" fmla="*/ 337407682 w 21600"/>
              <a:gd name="T3" fmla="*/ 1122755862 h 21600"/>
              <a:gd name="T4" fmla="*/ 234766792 w 21600"/>
              <a:gd name="T5" fmla="*/ 0 h 21600"/>
              <a:gd name="T6" fmla="*/ 132167871 w 21600"/>
              <a:gd name="T7" fmla="*/ 1122755862 h 21600"/>
              <a:gd name="T8" fmla="*/ 234766792 w 21600"/>
              <a:gd name="T9" fmla="*/ 2147483647 h 21600"/>
              <a:gd name="T10" fmla="*/ 455899427 w 21600"/>
              <a:gd name="T11" fmla="*/ 2147483647 h 21600"/>
              <a:gd name="T12" fmla="*/ 294603659 w 21600"/>
              <a:gd name="T13" fmla="*/ 2147483647 h 21600"/>
              <a:gd name="T14" fmla="*/ 161337750 w 21600"/>
              <a:gd name="T15" fmla="*/ 2147483647 h 21600"/>
              <a:gd name="T16" fmla="*/ 0 w 21600"/>
              <a:gd name="T17" fmla="*/ 2147483647 h 21600"/>
              <a:gd name="T18" fmla="*/ 0 w 21600"/>
              <a:gd name="T19" fmla="*/ 2147483647 h 21600"/>
              <a:gd name="T20" fmla="*/ 41981 w 21600"/>
              <a:gd name="T21" fmla="*/ 2147483647 h 21600"/>
              <a:gd name="T22" fmla="*/ 0 w 21600"/>
              <a:gd name="T23" fmla="*/ 2147483647 h 21600"/>
              <a:gd name="T24" fmla="*/ 42803878 w 21600"/>
              <a:gd name="T25" fmla="*/ 2147483647 h 21600"/>
              <a:gd name="T26" fmla="*/ 85586844 w 21600"/>
              <a:gd name="T27" fmla="*/ 2147483647 h 21600"/>
              <a:gd name="T28" fmla="*/ 85565920 w 21600"/>
              <a:gd name="T29" fmla="*/ 2147483647 h 21600"/>
              <a:gd name="T30" fmla="*/ 85565920 w 21600"/>
              <a:gd name="T31" fmla="*/ 2147483647 h 21600"/>
              <a:gd name="T32" fmla="*/ 104834930 w 21600"/>
              <a:gd name="T33" fmla="*/ 2147483647 h 21600"/>
              <a:gd name="T34" fmla="*/ 104834930 w 21600"/>
              <a:gd name="T35" fmla="*/ 2147483647 h 21600"/>
              <a:gd name="T36" fmla="*/ 104878803 w 21600"/>
              <a:gd name="T37" fmla="*/ 2147483647 h 21600"/>
              <a:gd name="T38" fmla="*/ 104878803 w 21600"/>
              <a:gd name="T39" fmla="*/ 2147483647 h 21600"/>
              <a:gd name="T40" fmla="*/ 159078924 w 21600"/>
              <a:gd name="T41" fmla="*/ 2147483647 h 21600"/>
              <a:gd name="T42" fmla="*/ 213343856 w 21600"/>
              <a:gd name="T43" fmla="*/ 2147483647 h 21600"/>
              <a:gd name="T44" fmla="*/ 213196686 w 21600"/>
              <a:gd name="T45" fmla="*/ 2147483647 h 21600"/>
              <a:gd name="T46" fmla="*/ 213196686 w 21600"/>
              <a:gd name="T47" fmla="*/ 2147483647 h 21600"/>
              <a:gd name="T48" fmla="*/ 244539668 w 21600"/>
              <a:gd name="T49" fmla="*/ 2147483647 h 21600"/>
              <a:gd name="T50" fmla="*/ 244539668 w 21600"/>
              <a:gd name="T51" fmla="*/ 2147483647 h 21600"/>
              <a:gd name="T52" fmla="*/ 298804587 w 21600"/>
              <a:gd name="T53" fmla="*/ 2147483647 h 21600"/>
              <a:gd name="T54" fmla="*/ 353069518 w 21600"/>
              <a:gd name="T55" fmla="*/ 2147483647 h 21600"/>
              <a:gd name="T56" fmla="*/ 352836626 w 21600"/>
              <a:gd name="T57" fmla="*/ 2147483647 h 21600"/>
              <a:gd name="T58" fmla="*/ 352836626 w 21600"/>
              <a:gd name="T59" fmla="*/ 2147483647 h 21600"/>
              <a:gd name="T60" fmla="*/ 352878619 w 21600"/>
              <a:gd name="T61" fmla="*/ 2147483647 h 21600"/>
              <a:gd name="T62" fmla="*/ 352878619 w 21600"/>
              <a:gd name="T63" fmla="*/ 2147483647 h 21600"/>
              <a:gd name="T64" fmla="*/ 370249533 w 21600"/>
              <a:gd name="T65" fmla="*/ 2147483647 h 21600"/>
              <a:gd name="T66" fmla="*/ 370249533 w 21600"/>
              <a:gd name="T67" fmla="*/ 2147483647 h 21600"/>
              <a:gd name="T68" fmla="*/ 370249533 w 21600"/>
              <a:gd name="T69" fmla="*/ 2147483647 h 21600"/>
              <a:gd name="T70" fmla="*/ 413095537 w 21600"/>
              <a:gd name="T71" fmla="*/ 2147483647 h 21600"/>
              <a:gd name="T72" fmla="*/ 455899427 w 21600"/>
              <a:gd name="T73" fmla="*/ 2147483647 h 21600"/>
              <a:gd name="T74" fmla="*/ 455899427 w 21600"/>
              <a:gd name="T75" fmla="*/ 2147483647 h 21600"/>
              <a:gd name="T76" fmla="*/ 455899427 w 21600"/>
              <a:gd name="T77" fmla="*/ 2147483647 h 21600"/>
              <a:gd name="T78" fmla="*/ 455899427 w 21600"/>
              <a:gd name="T79" fmla="*/ 2147483647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1123" y="4385"/>
                </a:moveTo>
                <a:cubicBezTo>
                  <a:pt x="13807" y="4385"/>
                  <a:pt x="15986" y="3403"/>
                  <a:pt x="15986" y="2192"/>
                </a:cubicBezTo>
                <a:cubicBezTo>
                  <a:pt x="15986" y="981"/>
                  <a:pt x="13807" y="0"/>
                  <a:pt x="11123" y="0"/>
                </a:cubicBezTo>
                <a:cubicBezTo>
                  <a:pt x="8438" y="0"/>
                  <a:pt x="6262" y="981"/>
                  <a:pt x="6262" y="2192"/>
                </a:cubicBezTo>
                <a:cubicBezTo>
                  <a:pt x="6262" y="3403"/>
                  <a:pt x="8438" y="4385"/>
                  <a:pt x="11123" y="4385"/>
                </a:cubicBezTo>
                <a:close/>
                <a:moveTo>
                  <a:pt x="21600" y="8199"/>
                </a:moveTo>
                <a:cubicBezTo>
                  <a:pt x="21600" y="6295"/>
                  <a:pt x="18177" y="4752"/>
                  <a:pt x="13958" y="4752"/>
                </a:cubicBezTo>
                <a:lnTo>
                  <a:pt x="7644" y="4752"/>
                </a:lnTo>
                <a:cubicBezTo>
                  <a:pt x="3423" y="4752"/>
                  <a:pt x="0" y="6295"/>
                  <a:pt x="0" y="8199"/>
                </a:cubicBezTo>
                <a:lnTo>
                  <a:pt x="0" y="12797"/>
                </a:lnTo>
                <a:lnTo>
                  <a:pt x="2" y="12797"/>
                </a:lnTo>
                <a:cubicBezTo>
                  <a:pt x="2" y="12798"/>
                  <a:pt x="0" y="12800"/>
                  <a:pt x="0" y="12801"/>
                </a:cubicBezTo>
                <a:cubicBezTo>
                  <a:pt x="0" y="13307"/>
                  <a:pt x="908" y="13717"/>
                  <a:pt x="2028" y="13717"/>
                </a:cubicBezTo>
                <a:cubicBezTo>
                  <a:pt x="3148" y="13717"/>
                  <a:pt x="4055" y="13307"/>
                  <a:pt x="4055" y="12801"/>
                </a:cubicBezTo>
                <a:cubicBezTo>
                  <a:pt x="4055" y="12794"/>
                  <a:pt x="4054" y="12786"/>
                  <a:pt x="4054" y="12777"/>
                </a:cubicBezTo>
                <a:lnTo>
                  <a:pt x="4054" y="8030"/>
                </a:lnTo>
                <a:lnTo>
                  <a:pt x="4967" y="8030"/>
                </a:lnTo>
                <a:lnTo>
                  <a:pt x="4967" y="13764"/>
                </a:lnTo>
                <a:lnTo>
                  <a:pt x="4969" y="13764"/>
                </a:lnTo>
                <a:lnTo>
                  <a:pt x="4969" y="20442"/>
                </a:lnTo>
                <a:cubicBezTo>
                  <a:pt x="4971" y="21082"/>
                  <a:pt x="6121" y="21600"/>
                  <a:pt x="7537" y="21600"/>
                </a:cubicBezTo>
                <a:cubicBezTo>
                  <a:pt x="8958" y="21600"/>
                  <a:pt x="10108" y="21081"/>
                  <a:pt x="10108" y="20441"/>
                </a:cubicBezTo>
                <a:cubicBezTo>
                  <a:pt x="10108" y="20416"/>
                  <a:pt x="10104" y="20391"/>
                  <a:pt x="10101" y="20366"/>
                </a:cubicBezTo>
                <a:lnTo>
                  <a:pt x="10101" y="13764"/>
                </a:lnTo>
                <a:lnTo>
                  <a:pt x="11586" y="13764"/>
                </a:lnTo>
                <a:lnTo>
                  <a:pt x="11586" y="20442"/>
                </a:lnTo>
                <a:cubicBezTo>
                  <a:pt x="11590" y="21082"/>
                  <a:pt x="12737" y="21600"/>
                  <a:pt x="14157" y="21600"/>
                </a:cubicBezTo>
                <a:cubicBezTo>
                  <a:pt x="15575" y="21600"/>
                  <a:pt x="16728" y="21081"/>
                  <a:pt x="16728" y="20441"/>
                </a:cubicBezTo>
                <a:cubicBezTo>
                  <a:pt x="16728" y="20416"/>
                  <a:pt x="16721" y="20391"/>
                  <a:pt x="16717" y="20366"/>
                </a:cubicBezTo>
                <a:lnTo>
                  <a:pt x="16717" y="13764"/>
                </a:lnTo>
                <a:lnTo>
                  <a:pt x="16719" y="13764"/>
                </a:lnTo>
                <a:lnTo>
                  <a:pt x="16719" y="8030"/>
                </a:lnTo>
                <a:lnTo>
                  <a:pt x="17542" y="8030"/>
                </a:lnTo>
                <a:lnTo>
                  <a:pt x="17542" y="12797"/>
                </a:lnTo>
                <a:cubicBezTo>
                  <a:pt x="17542" y="12798"/>
                  <a:pt x="17542" y="12800"/>
                  <a:pt x="17542" y="12801"/>
                </a:cubicBezTo>
                <a:cubicBezTo>
                  <a:pt x="17542" y="13307"/>
                  <a:pt x="18451" y="13717"/>
                  <a:pt x="19572" y="13717"/>
                </a:cubicBezTo>
                <a:cubicBezTo>
                  <a:pt x="20690" y="13717"/>
                  <a:pt x="21600" y="13307"/>
                  <a:pt x="21600" y="12801"/>
                </a:cubicBezTo>
                <a:cubicBezTo>
                  <a:pt x="21600" y="12800"/>
                  <a:pt x="21600" y="12798"/>
                  <a:pt x="21600" y="12797"/>
                </a:cubicBezTo>
                <a:lnTo>
                  <a:pt x="21600" y="8199"/>
                </a:lnTo>
                <a:close/>
                <a:moveTo>
                  <a:pt x="21600" y="8199"/>
                </a:moveTo>
              </a:path>
            </a:pathLst>
          </a:custGeom>
          <a:solidFill>
            <a:srgbClr val="14C7BE"/>
          </a:solidFill>
          <a:ln>
            <a:noFill/>
          </a:ln>
        </p:spPr>
        <p:txBody>
          <a:bodyPr lIns="0" tIns="0" rIns="0" bIns="0"/>
          <a:lstStyle/>
          <a:p>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Rectangle 129"/>
          <p:cNvSpPr/>
          <p:nvPr/>
        </p:nvSpPr>
        <p:spPr bwMode="auto">
          <a:xfrm>
            <a:off x="703087" y="4293319"/>
            <a:ext cx="663147" cy="21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rPr>
              <a:t>Females</a:t>
            </a:r>
            <a:endParaRPr lang="en-US" sz="1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endParaRPr>
          </a:p>
        </p:txBody>
      </p:sp>
      <p:sp>
        <p:nvSpPr>
          <p:cNvPr id="27" name="Rectangle 129"/>
          <p:cNvSpPr/>
          <p:nvPr/>
        </p:nvSpPr>
        <p:spPr bwMode="auto">
          <a:xfrm>
            <a:off x="703087" y="4063947"/>
            <a:ext cx="663147" cy="28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rPr>
              <a:t>51M</a:t>
            </a: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endParaRPr>
          </a:p>
        </p:txBody>
      </p:sp>
      <p:sp>
        <p:nvSpPr>
          <p:cNvPr id="28" name="Rectangle 129"/>
          <p:cNvSpPr/>
          <p:nvPr/>
        </p:nvSpPr>
        <p:spPr bwMode="auto">
          <a:xfrm>
            <a:off x="1600928" y="4293319"/>
            <a:ext cx="768736" cy="21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rPr>
              <a:t>Males</a:t>
            </a:r>
            <a:endParaRPr lang="en-US" sz="1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endParaRPr>
          </a:p>
        </p:txBody>
      </p:sp>
      <p:sp>
        <p:nvSpPr>
          <p:cNvPr id="29" name="Rectangle 129"/>
          <p:cNvSpPr/>
          <p:nvPr/>
        </p:nvSpPr>
        <p:spPr bwMode="auto">
          <a:xfrm>
            <a:off x="1600928" y="4063947"/>
            <a:ext cx="768736" cy="28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rPr>
              <a:t>46M</a:t>
            </a: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endParaRPr>
          </a:p>
        </p:txBody>
      </p:sp>
      <p:cxnSp>
        <p:nvCxnSpPr>
          <p:cNvPr id="30" name="Straight Connector 25"/>
          <p:cNvCxnSpPr/>
          <p:nvPr/>
        </p:nvCxnSpPr>
        <p:spPr>
          <a:xfrm>
            <a:off x="482550" y="3960600"/>
            <a:ext cx="1825259" cy="0"/>
          </a:xfrm>
          <a:prstGeom prst="line">
            <a:avLst/>
          </a:prstGeom>
          <a:ln w="9525">
            <a:solidFill>
              <a:schemeClr val="bg1">
                <a:lumMod val="75000"/>
              </a:schemeClr>
            </a:solidFill>
            <a:prstDash val="sysDash"/>
          </a:ln>
        </p:spPr>
        <p:style>
          <a:lnRef idx="1">
            <a:schemeClr val="dk1"/>
          </a:lnRef>
          <a:fillRef idx="0">
            <a:schemeClr val="dk1"/>
          </a:fillRef>
          <a:effectRef idx="0">
            <a:schemeClr val="dk1"/>
          </a:effectRef>
          <a:fontRef idx="minor">
            <a:schemeClr val="tx1"/>
          </a:fontRef>
        </p:style>
      </p:cxnSp>
      <p:sp>
        <p:nvSpPr>
          <p:cNvPr id="31" name="TextBox 28"/>
          <p:cNvSpPr txBox="1"/>
          <p:nvPr/>
        </p:nvSpPr>
        <p:spPr>
          <a:xfrm>
            <a:off x="3600431" y="3065240"/>
            <a:ext cx="1972495" cy="393954"/>
          </a:xfrm>
          <a:prstGeom prst="rect">
            <a:avLst/>
          </a:prstGeom>
          <a:noFill/>
        </p:spPr>
        <p:txBody>
          <a:bodyPr wrap="square" rtlCol="0" anchor="t">
            <a:spAutoFit/>
          </a:bodyPr>
          <a:lstStyle/>
          <a:p>
            <a:pPr>
              <a:lnSpc>
                <a:spcPct val="140000"/>
              </a:lnSpc>
            </a:pPr>
            <a:r>
              <a:rPr lang="en-US" sz="1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China</a:t>
            </a:r>
            <a:endPar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 name="TextBox 29"/>
          <p:cNvSpPr txBox="1"/>
          <p:nvPr/>
        </p:nvSpPr>
        <p:spPr>
          <a:xfrm>
            <a:off x="3600431" y="3332911"/>
            <a:ext cx="1972495" cy="674031"/>
          </a:xfrm>
          <a:prstGeom prst="rect">
            <a:avLst/>
          </a:prstGeom>
          <a:noFill/>
        </p:spPr>
        <p:txBody>
          <a:bodyPr wrap="square" rtlCol="0">
            <a:spAutoFit/>
          </a:bodyPr>
          <a:lstStyle/>
          <a:p>
            <a:pPr>
              <a:lnSpc>
                <a:spcPct val="140000"/>
              </a:lnSpc>
            </a:pPr>
            <a:r>
              <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Vestibulum ligut praesent commodo cursus magna, consectetur et. </a:t>
            </a:r>
            <a:endPar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3" name="AutoShape 124"/>
          <p:cNvSpPr/>
          <p:nvPr/>
        </p:nvSpPr>
        <p:spPr bwMode="auto">
          <a:xfrm>
            <a:off x="3685812" y="4133881"/>
            <a:ext cx="151579" cy="293490"/>
          </a:xfrm>
          <a:custGeom>
            <a:avLst/>
            <a:gdLst>
              <a:gd name="T0" fmla="*/ 828041724 w 21331"/>
              <a:gd name="T1" fmla="*/ 2147483647 h 21465"/>
              <a:gd name="T2" fmla="*/ 726816926 w 21331"/>
              <a:gd name="T3" fmla="*/ 2147483647 h 21465"/>
              <a:gd name="T4" fmla="*/ 480879698 w 21331"/>
              <a:gd name="T5" fmla="*/ 2147483647 h 21465"/>
              <a:gd name="T6" fmla="*/ 353896558 w 21331"/>
              <a:gd name="T7" fmla="*/ 2147483647 h 21465"/>
              <a:gd name="T8" fmla="*/ 107878606 w 21331"/>
              <a:gd name="T9" fmla="*/ 2147483647 h 21465"/>
              <a:gd name="T10" fmla="*/ 6929399 w 21331"/>
              <a:gd name="T11" fmla="*/ 2147483647 h 21465"/>
              <a:gd name="T12" fmla="*/ 38712779 w 21331"/>
              <a:gd name="T13" fmla="*/ 2147483647 h 21465"/>
              <a:gd name="T14" fmla="*/ 135946612 w 21331"/>
              <a:gd name="T15" fmla="*/ 2147483647 h 21465"/>
              <a:gd name="T16" fmla="*/ 217284788 w 21331"/>
              <a:gd name="T17" fmla="*/ 2147483647 h 21465"/>
              <a:gd name="T18" fmla="*/ 251222123 w 21331"/>
              <a:gd name="T19" fmla="*/ 2147483647 h 21465"/>
              <a:gd name="T20" fmla="*/ 120874593 w 21331"/>
              <a:gd name="T21" fmla="*/ 2147483647 h 21465"/>
              <a:gd name="T22" fmla="*/ 265551212 w 21331"/>
              <a:gd name="T23" fmla="*/ 2147483647 h 21465"/>
              <a:gd name="T24" fmla="*/ 251261099 w 21331"/>
              <a:gd name="T25" fmla="*/ 2147483647 h 21465"/>
              <a:gd name="T26" fmla="*/ 319216309 w 21331"/>
              <a:gd name="T27" fmla="*/ 2147483647 h 21465"/>
              <a:gd name="T28" fmla="*/ 393274496 w 21331"/>
              <a:gd name="T29" fmla="*/ 2147483647 h 21465"/>
              <a:gd name="T30" fmla="*/ 393118590 w 21331"/>
              <a:gd name="T31" fmla="*/ 2147483647 h 21465"/>
              <a:gd name="T32" fmla="*/ 378558624 w 21331"/>
              <a:gd name="T33" fmla="*/ 2147483647 h 21465"/>
              <a:gd name="T34" fmla="*/ 456139679 w 21331"/>
              <a:gd name="T35" fmla="*/ 2147483647 h 21465"/>
              <a:gd name="T36" fmla="*/ 441696628 w 21331"/>
              <a:gd name="T37" fmla="*/ 2147483647 h 21465"/>
              <a:gd name="T38" fmla="*/ 441537966 w 21331"/>
              <a:gd name="T39" fmla="*/ 2147483647 h 21465"/>
              <a:gd name="T40" fmla="*/ 515793608 w 21331"/>
              <a:gd name="T41" fmla="*/ 2147483647 h 21465"/>
              <a:gd name="T42" fmla="*/ 583590325 w 21331"/>
              <a:gd name="T43" fmla="*/ 2147483647 h 21465"/>
              <a:gd name="T44" fmla="*/ 569302983 w 21331"/>
              <a:gd name="T45" fmla="*/ 2147483647 h 21465"/>
              <a:gd name="T46" fmla="*/ 714096530 w 21331"/>
              <a:gd name="T47" fmla="*/ 2147483647 h 21465"/>
              <a:gd name="T48" fmla="*/ 583590325 w 21331"/>
              <a:gd name="T49" fmla="*/ 2147483647 h 21465"/>
              <a:gd name="T50" fmla="*/ 617566453 w 21331"/>
              <a:gd name="T51" fmla="*/ 2147483647 h 21465"/>
              <a:gd name="T52" fmla="*/ 698985353 w 21331"/>
              <a:gd name="T53" fmla="*/ 2147483647 h 21465"/>
              <a:gd name="T54" fmla="*/ 796063477 w 21331"/>
              <a:gd name="T55" fmla="*/ 2147483647 h 21465"/>
              <a:gd name="T56" fmla="*/ 828041724 w 21331"/>
              <a:gd name="T57" fmla="*/ 2147483647 h 21465"/>
              <a:gd name="T58" fmla="*/ 269895159 w 21331"/>
              <a:gd name="T59" fmla="*/ 1780739658 h 21465"/>
              <a:gd name="T60" fmla="*/ 171369972 w 21331"/>
              <a:gd name="T61" fmla="*/ 2147483647 h 21465"/>
              <a:gd name="T62" fmla="*/ 301366925 w 21331"/>
              <a:gd name="T63" fmla="*/ 1974013449 h 21465"/>
              <a:gd name="T64" fmla="*/ 409715610 w 21331"/>
              <a:gd name="T65" fmla="*/ 2147483647 h 21465"/>
              <a:gd name="T66" fmla="*/ 522330684 w 21331"/>
              <a:gd name="T67" fmla="*/ 1902078900 h 21465"/>
              <a:gd name="T68" fmla="*/ 663600955 w 21331"/>
              <a:gd name="T69" fmla="*/ 2147483647 h 21465"/>
              <a:gd name="T70" fmla="*/ 565075782 w 21331"/>
              <a:gd name="T71" fmla="*/ 1780204027 h 21465"/>
              <a:gd name="T72" fmla="*/ 696441831 w 21331"/>
              <a:gd name="T73" fmla="*/ 2147483647 h 21465"/>
              <a:gd name="T74" fmla="*/ 596939885 w 21331"/>
              <a:gd name="T75" fmla="*/ 1588020500 h 21465"/>
              <a:gd name="T76" fmla="*/ 692136677 w 21331"/>
              <a:gd name="T77" fmla="*/ 1820465337 h 21465"/>
              <a:gd name="T78" fmla="*/ 583512372 w 21331"/>
              <a:gd name="T79" fmla="*/ 1155836484 h 21465"/>
              <a:gd name="T80" fmla="*/ 543900787 w 21331"/>
              <a:gd name="T81" fmla="*/ 617386365 h 21465"/>
              <a:gd name="T82" fmla="*/ 441148399 w 21331"/>
              <a:gd name="T83" fmla="*/ 25763295 h 21465"/>
              <a:gd name="T84" fmla="*/ 301169272 w 21331"/>
              <a:gd name="T85" fmla="*/ 459554124 h 21465"/>
              <a:gd name="T86" fmla="*/ 294985754 w 21331"/>
              <a:gd name="T87" fmla="*/ 549735186 h 21465"/>
              <a:gd name="T88" fmla="*/ 251497531 w 21331"/>
              <a:gd name="T89" fmla="*/ 1155300880 h 21465"/>
              <a:gd name="T90" fmla="*/ 142873240 w 21331"/>
              <a:gd name="T91" fmla="*/ 1820465337 h 21465"/>
              <a:gd name="T92" fmla="*/ 238070230 w 21331"/>
              <a:gd name="T93" fmla="*/ 1588020500 h 21465"/>
              <a:gd name="T94" fmla="*/ 138529110 w 21331"/>
              <a:gd name="T95" fmla="*/ 2147483647 h 21465"/>
              <a:gd name="T96" fmla="*/ 269895159 w 21331"/>
              <a:gd name="T97" fmla="*/ 1780739658 h 21465"/>
              <a:gd name="T98" fmla="*/ 269895159 w 21331"/>
              <a:gd name="T99" fmla="*/ 1780739658 h 214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331" h="21465">
                <a:moveTo>
                  <a:pt x="21154" y="11501"/>
                </a:moveTo>
                <a:cubicBezTo>
                  <a:pt x="20885" y="10961"/>
                  <a:pt x="19722" y="9170"/>
                  <a:pt x="18568" y="7385"/>
                </a:cubicBezTo>
                <a:cubicBezTo>
                  <a:pt x="17416" y="5596"/>
                  <a:pt x="15525" y="5350"/>
                  <a:pt x="12285" y="5350"/>
                </a:cubicBezTo>
                <a:lnTo>
                  <a:pt x="9041" y="5350"/>
                </a:lnTo>
                <a:cubicBezTo>
                  <a:pt x="5804" y="5350"/>
                  <a:pt x="3910" y="5596"/>
                  <a:pt x="2756" y="7385"/>
                </a:cubicBezTo>
                <a:cubicBezTo>
                  <a:pt x="1605" y="9170"/>
                  <a:pt x="442" y="10961"/>
                  <a:pt x="177" y="11501"/>
                </a:cubicBezTo>
                <a:cubicBezTo>
                  <a:pt x="-135" y="12129"/>
                  <a:pt x="-130" y="12666"/>
                  <a:pt x="989" y="12842"/>
                </a:cubicBezTo>
                <a:cubicBezTo>
                  <a:pt x="2145" y="13023"/>
                  <a:pt x="3004" y="12642"/>
                  <a:pt x="3473" y="11932"/>
                </a:cubicBezTo>
                <a:cubicBezTo>
                  <a:pt x="3482" y="11925"/>
                  <a:pt x="5551" y="8485"/>
                  <a:pt x="5551" y="8485"/>
                </a:cubicBezTo>
                <a:lnTo>
                  <a:pt x="6418" y="8485"/>
                </a:lnTo>
                <a:lnTo>
                  <a:pt x="3088" y="14913"/>
                </a:lnTo>
                <a:lnTo>
                  <a:pt x="6784" y="14913"/>
                </a:lnTo>
                <a:lnTo>
                  <a:pt x="6419" y="20358"/>
                </a:lnTo>
                <a:cubicBezTo>
                  <a:pt x="6419" y="20969"/>
                  <a:pt x="7067" y="21465"/>
                  <a:pt x="8155" y="21465"/>
                </a:cubicBezTo>
                <a:cubicBezTo>
                  <a:pt x="9241" y="21465"/>
                  <a:pt x="10047" y="20969"/>
                  <a:pt x="10047" y="20355"/>
                </a:cubicBezTo>
                <a:cubicBezTo>
                  <a:pt x="10047" y="20332"/>
                  <a:pt x="10043" y="20309"/>
                  <a:pt x="10043" y="20286"/>
                </a:cubicBezTo>
                <a:lnTo>
                  <a:pt x="9671" y="14913"/>
                </a:lnTo>
                <a:lnTo>
                  <a:pt x="11653" y="14913"/>
                </a:lnTo>
                <a:lnTo>
                  <a:pt x="11284" y="20286"/>
                </a:lnTo>
                <a:cubicBezTo>
                  <a:pt x="11284" y="20309"/>
                  <a:pt x="11280" y="20332"/>
                  <a:pt x="11280" y="20355"/>
                </a:cubicBezTo>
                <a:cubicBezTo>
                  <a:pt x="11280" y="20969"/>
                  <a:pt x="12087" y="21465"/>
                  <a:pt x="13177" y="21465"/>
                </a:cubicBezTo>
                <a:cubicBezTo>
                  <a:pt x="14267" y="21465"/>
                  <a:pt x="14909" y="20969"/>
                  <a:pt x="14909" y="20358"/>
                </a:cubicBezTo>
                <a:lnTo>
                  <a:pt x="14544" y="14913"/>
                </a:lnTo>
                <a:lnTo>
                  <a:pt x="18243" y="14913"/>
                </a:lnTo>
                <a:lnTo>
                  <a:pt x="14909" y="8485"/>
                </a:lnTo>
                <a:lnTo>
                  <a:pt x="15777" y="8485"/>
                </a:lnTo>
                <a:cubicBezTo>
                  <a:pt x="15777" y="8485"/>
                  <a:pt x="17849" y="11925"/>
                  <a:pt x="17857" y="11932"/>
                </a:cubicBezTo>
                <a:cubicBezTo>
                  <a:pt x="18325" y="12642"/>
                  <a:pt x="19183" y="13023"/>
                  <a:pt x="20337" y="12842"/>
                </a:cubicBezTo>
                <a:cubicBezTo>
                  <a:pt x="21465" y="12666"/>
                  <a:pt x="21465" y="12129"/>
                  <a:pt x="21154" y="11501"/>
                </a:cubicBezTo>
                <a:close/>
                <a:moveTo>
                  <a:pt x="6895" y="3317"/>
                </a:moveTo>
                <a:cubicBezTo>
                  <a:pt x="5688" y="3966"/>
                  <a:pt x="4378" y="4398"/>
                  <a:pt x="4378" y="4398"/>
                </a:cubicBezTo>
                <a:cubicBezTo>
                  <a:pt x="4378" y="4398"/>
                  <a:pt x="6436" y="4194"/>
                  <a:pt x="7699" y="3677"/>
                </a:cubicBezTo>
                <a:cubicBezTo>
                  <a:pt x="8249" y="4351"/>
                  <a:pt x="9277" y="4811"/>
                  <a:pt x="10467" y="4811"/>
                </a:cubicBezTo>
                <a:cubicBezTo>
                  <a:pt x="11737" y="4811"/>
                  <a:pt x="12826" y="4291"/>
                  <a:pt x="13344" y="3543"/>
                </a:cubicBezTo>
                <a:cubicBezTo>
                  <a:pt x="14547" y="4159"/>
                  <a:pt x="16953" y="4398"/>
                  <a:pt x="16953" y="4398"/>
                </a:cubicBezTo>
                <a:cubicBezTo>
                  <a:pt x="16953" y="4398"/>
                  <a:pt x="15641" y="3966"/>
                  <a:pt x="14436" y="3316"/>
                </a:cubicBezTo>
                <a:cubicBezTo>
                  <a:pt x="15693" y="3845"/>
                  <a:pt x="17792" y="4054"/>
                  <a:pt x="17792" y="4054"/>
                </a:cubicBezTo>
                <a:cubicBezTo>
                  <a:pt x="17792" y="4054"/>
                  <a:pt x="16463" y="3616"/>
                  <a:pt x="15250" y="2958"/>
                </a:cubicBezTo>
                <a:cubicBezTo>
                  <a:pt x="16408" y="3265"/>
                  <a:pt x="17682" y="3391"/>
                  <a:pt x="17682" y="3391"/>
                </a:cubicBezTo>
                <a:cubicBezTo>
                  <a:pt x="17682" y="3391"/>
                  <a:pt x="16209" y="2942"/>
                  <a:pt x="14907" y="2153"/>
                </a:cubicBezTo>
                <a:cubicBezTo>
                  <a:pt x="14389" y="1841"/>
                  <a:pt x="14145" y="1473"/>
                  <a:pt x="13895" y="1150"/>
                </a:cubicBezTo>
                <a:cubicBezTo>
                  <a:pt x="13646" y="647"/>
                  <a:pt x="12630" y="194"/>
                  <a:pt x="11270" y="48"/>
                </a:cubicBezTo>
                <a:cubicBezTo>
                  <a:pt x="9572" y="-135"/>
                  <a:pt x="7994" y="226"/>
                  <a:pt x="7694" y="856"/>
                </a:cubicBezTo>
                <a:cubicBezTo>
                  <a:pt x="7641" y="911"/>
                  <a:pt x="7584" y="959"/>
                  <a:pt x="7536" y="1024"/>
                </a:cubicBezTo>
                <a:cubicBezTo>
                  <a:pt x="7269" y="1376"/>
                  <a:pt x="7009" y="1800"/>
                  <a:pt x="6425" y="2152"/>
                </a:cubicBezTo>
                <a:cubicBezTo>
                  <a:pt x="5123" y="2941"/>
                  <a:pt x="3650" y="3391"/>
                  <a:pt x="3650" y="3391"/>
                </a:cubicBezTo>
                <a:cubicBezTo>
                  <a:pt x="3650" y="3391"/>
                  <a:pt x="4922" y="3264"/>
                  <a:pt x="6082" y="2958"/>
                </a:cubicBezTo>
                <a:cubicBezTo>
                  <a:pt x="4867" y="3615"/>
                  <a:pt x="3539" y="4053"/>
                  <a:pt x="3539" y="4053"/>
                </a:cubicBezTo>
                <a:cubicBezTo>
                  <a:pt x="3539" y="4053"/>
                  <a:pt x="5637" y="3845"/>
                  <a:pt x="6895" y="3317"/>
                </a:cubicBezTo>
                <a:close/>
                <a:moveTo>
                  <a:pt x="6895" y="3317"/>
                </a:moveTo>
              </a:path>
            </a:pathLst>
          </a:custGeom>
          <a:solidFill>
            <a:srgbClr val="14C7BE"/>
          </a:solidFill>
          <a:ln>
            <a:noFill/>
          </a:ln>
        </p:spPr>
        <p:txBody>
          <a:bodyPr lIns="0" tIns="0" rIns="0" bIns="0"/>
          <a:lstStyle/>
          <a:p>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AutoShape 137"/>
          <p:cNvSpPr/>
          <p:nvPr/>
        </p:nvSpPr>
        <p:spPr bwMode="auto">
          <a:xfrm>
            <a:off x="4602872" y="4130989"/>
            <a:ext cx="131530" cy="291887"/>
          </a:xfrm>
          <a:custGeom>
            <a:avLst/>
            <a:gdLst>
              <a:gd name="T0" fmla="*/ 234766792 w 21600"/>
              <a:gd name="T1" fmla="*/ 2147483647 h 21600"/>
              <a:gd name="T2" fmla="*/ 337407682 w 21600"/>
              <a:gd name="T3" fmla="*/ 1122755862 h 21600"/>
              <a:gd name="T4" fmla="*/ 234766792 w 21600"/>
              <a:gd name="T5" fmla="*/ 0 h 21600"/>
              <a:gd name="T6" fmla="*/ 132167871 w 21600"/>
              <a:gd name="T7" fmla="*/ 1122755862 h 21600"/>
              <a:gd name="T8" fmla="*/ 234766792 w 21600"/>
              <a:gd name="T9" fmla="*/ 2147483647 h 21600"/>
              <a:gd name="T10" fmla="*/ 455899427 w 21600"/>
              <a:gd name="T11" fmla="*/ 2147483647 h 21600"/>
              <a:gd name="T12" fmla="*/ 294603659 w 21600"/>
              <a:gd name="T13" fmla="*/ 2147483647 h 21600"/>
              <a:gd name="T14" fmla="*/ 161337750 w 21600"/>
              <a:gd name="T15" fmla="*/ 2147483647 h 21600"/>
              <a:gd name="T16" fmla="*/ 0 w 21600"/>
              <a:gd name="T17" fmla="*/ 2147483647 h 21600"/>
              <a:gd name="T18" fmla="*/ 0 w 21600"/>
              <a:gd name="T19" fmla="*/ 2147483647 h 21600"/>
              <a:gd name="T20" fmla="*/ 41981 w 21600"/>
              <a:gd name="T21" fmla="*/ 2147483647 h 21600"/>
              <a:gd name="T22" fmla="*/ 0 w 21600"/>
              <a:gd name="T23" fmla="*/ 2147483647 h 21600"/>
              <a:gd name="T24" fmla="*/ 42803878 w 21600"/>
              <a:gd name="T25" fmla="*/ 2147483647 h 21600"/>
              <a:gd name="T26" fmla="*/ 85586844 w 21600"/>
              <a:gd name="T27" fmla="*/ 2147483647 h 21600"/>
              <a:gd name="T28" fmla="*/ 85565920 w 21600"/>
              <a:gd name="T29" fmla="*/ 2147483647 h 21600"/>
              <a:gd name="T30" fmla="*/ 85565920 w 21600"/>
              <a:gd name="T31" fmla="*/ 2147483647 h 21600"/>
              <a:gd name="T32" fmla="*/ 104834930 w 21600"/>
              <a:gd name="T33" fmla="*/ 2147483647 h 21600"/>
              <a:gd name="T34" fmla="*/ 104834930 w 21600"/>
              <a:gd name="T35" fmla="*/ 2147483647 h 21600"/>
              <a:gd name="T36" fmla="*/ 104878803 w 21600"/>
              <a:gd name="T37" fmla="*/ 2147483647 h 21600"/>
              <a:gd name="T38" fmla="*/ 104878803 w 21600"/>
              <a:gd name="T39" fmla="*/ 2147483647 h 21600"/>
              <a:gd name="T40" fmla="*/ 159078924 w 21600"/>
              <a:gd name="T41" fmla="*/ 2147483647 h 21600"/>
              <a:gd name="T42" fmla="*/ 213343856 w 21600"/>
              <a:gd name="T43" fmla="*/ 2147483647 h 21600"/>
              <a:gd name="T44" fmla="*/ 213196686 w 21600"/>
              <a:gd name="T45" fmla="*/ 2147483647 h 21600"/>
              <a:gd name="T46" fmla="*/ 213196686 w 21600"/>
              <a:gd name="T47" fmla="*/ 2147483647 h 21600"/>
              <a:gd name="T48" fmla="*/ 244539668 w 21600"/>
              <a:gd name="T49" fmla="*/ 2147483647 h 21600"/>
              <a:gd name="T50" fmla="*/ 244539668 w 21600"/>
              <a:gd name="T51" fmla="*/ 2147483647 h 21600"/>
              <a:gd name="T52" fmla="*/ 298804587 w 21600"/>
              <a:gd name="T53" fmla="*/ 2147483647 h 21600"/>
              <a:gd name="T54" fmla="*/ 353069518 w 21600"/>
              <a:gd name="T55" fmla="*/ 2147483647 h 21600"/>
              <a:gd name="T56" fmla="*/ 352836626 w 21600"/>
              <a:gd name="T57" fmla="*/ 2147483647 h 21600"/>
              <a:gd name="T58" fmla="*/ 352836626 w 21600"/>
              <a:gd name="T59" fmla="*/ 2147483647 h 21600"/>
              <a:gd name="T60" fmla="*/ 352878619 w 21600"/>
              <a:gd name="T61" fmla="*/ 2147483647 h 21600"/>
              <a:gd name="T62" fmla="*/ 352878619 w 21600"/>
              <a:gd name="T63" fmla="*/ 2147483647 h 21600"/>
              <a:gd name="T64" fmla="*/ 370249533 w 21600"/>
              <a:gd name="T65" fmla="*/ 2147483647 h 21600"/>
              <a:gd name="T66" fmla="*/ 370249533 w 21600"/>
              <a:gd name="T67" fmla="*/ 2147483647 h 21600"/>
              <a:gd name="T68" fmla="*/ 370249533 w 21600"/>
              <a:gd name="T69" fmla="*/ 2147483647 h 21600"/>
              <a:gd name="T70" fmla="*/ 413095537 w 21600"/>
              <a:gd name="T71" fmla="*/ 2147483647 h 21600"/>
              <a:gd name="T72" fmla="*/ 455899427 w 21600"/>
              <a:gd name="T73" fmla="*/ 2147483647 h 21600"/>
              <a:gd name="T74" fmla="*/ 455899427 w 21600"/>
              <a:gd name="T75" fmla="*/ 2147483647 h 21600"/>
              <a:gd name="T76" fmla="*/ 455899427 w 21600"/>
              <a:gd name="T77" fmla="*/ 2147483647 h 21600"/>
              <a:gd name="T78" fmla="*/ 455899427 w 21600"/>
              <a:gd name="T79" fmla="*/ 2147483647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1123" y="4385"/>
                </a:moveTo>
                <a:cubicBezTo>
                  <a:pt x="13807" y="4385"/>
                  <a:pt x="15986" y="3403"/>
                  <a:pt x="15986" y="2192"/>
                </a:cubicBezTo>
                <a:cubicBezTo>
                  <a:pt x="15986" y="981"/>
                  <a:pt x="13807" y="0"/>
                  <a:pt x="11123" y="0"/>
                </a:cubicBezTo>
                <a:cubicBezTo>
                  <a:pt x="8438" y="0"/>
                  <a:pt x="6262" y="981"/>
                  <a:pt x="6262" y="2192"/>
                </a:cubicBezTo>
                <a:cubicBezTo>
                  <a:pt x="6262" y="3403"/>
                  <a:pt x="8438" y="4385"/>
                  <a:pt x="11123" y="4385"/>
                </a:cubicBezTo>
                <a:close/>
                <a:moveTo>
                  <a:pt x="21600" y="8199"/>
                </a:moveTo>
                <a:cubicBezTo>
                  <a:pt x="21600" y="6295"/>
                  <a:pt x="18177" y="4752"/>
                  <a:pt x="13958" y="4752"/>
                </a:cubicBezTo>
                <a:lnTo>
                  <a:pt x="7644" y="4752"/>
                </a:lnTo>
                <a:cubicBezTo>
                  <a:pt x="3423" y="4752"/>
                  <a:pt x="0" y="6295"/>
                  <a:pt x="0" y="8199"/>
                </a:cubicBezTo>
                <a:lnTo>
                  <a:pt x="0" y="12797"/>
                </a:lnTo>
                <a:lnTo>
                  <a:pt x="2" y="12797"/>
                </a:lnTo>
                <a:cubicBezTo>
                  <a:pt x="2" y="12798"/>
                  <a:pt x="0" y="12800"/>
                  <a:pt x="0" y="12801"/>
                </a:cubicBezTo>
                <a:cubicBezTo>
                  <a:pt x="0" y="13307"/>
                  <a:pt x="908" y="13717"/>
                  <a:pt x="2028" y="13717"/>
                </a:cubicBezTo>
                <a:cubicBezTo>
                  <a:pt x="3148" y="13717"/>
                  <a:pt x="4055" y="13307"/>
                  <a:pt x="4055" y="12801"/>
                </a:cubicBezTo>
                <a:cubicBezTo>
                  <a:pt x="4055" y="12794"/>
                  <a:pt x="4054" y="12786"/>
                  <a:pt x="4054" y="12777"/>
                </a:cubicBezTo>
                <a:lnTo>
                  <a:pt x="4054" y="8030"/>
                </a:lnTo>
                <a:lnTo>
                  <a:pt x="4967" y="8030"/>
                </a:lnTo>
                <a:lnTo>
                  <a:pt x="4967" y="13764"/>
                </a:lnTo>
                <a:lnTo>
                  <a:pt x="4969" y="13764"/>
                </a:lnTo>
                <a:lnTo>
                  <a:pt x="4969" y="20442"/>
                </a:lnTo>
                <a:cubicBezTo>
                  <a:pt x="4971" y="21082"/>
                  <a:pt x="6121" y="21600"/>
                  <a:pt x="7537" y="21600"/>
                </a:cubicBezTo>
                <a:cubicBezTo>
                  <a:pt x="8958" y="21600"/>
                  <a:pt x="10108" y="21081"/>
                  <a:pt x="10108" y="20441"/>
                </a:cubicBezTo>
                <a:cubicBezTo>
                  <a:pt x="10108" y="20416"/>
                  <a:pt x="10104" y="20391"/>
                  <a:pt x="10101" y="20366"/>
                </a:cubicBezTo>
                <a:lnTo>
                  <a:pt x="10101" y="13764"/>
                </a:lnTo>
                <a:lnTo>
                  <a:pt x="11586" y="13764"/>
                </a:lnTo>
                <a:lnTo>
                  <a:pt x="11586" y="20442"/>
                </a:lnTo>
                <a:cubicBezTo>
                  <a:pt x="11590" y="21082"/>
                  <a:pt x="12737" y="21600"/>
                  <a:pt x="14157" y="21600"/>
                </a:cubicBezTo>
                <a:cubicBezTo>
                  <a:pt x="15575" y="21600"/>
                  <a:pt x="16728" y="21081"/>
                  <a:pt x="16728" y="20441"/>
                </a:cubicBezTo>
                <a:cubicBezTo>
                  <a:pt x="16728" y="20416"/>
                  <a:pt x="16721" y="20391"/>
                  <a:pt x="16717" y="20366"/>
                </a:cubicBezTo>
                <a:lnTo>
                  <a:pt x="16717" y="13764"/>
                </a:lnTo>
                <a:lnTo>
                  <a:pt x="16719" y="13764"/>
                </a:lnTo>
                <a:lnTo>
                  <a:pt x="16719" y="8030"/>
                </a:lnTo>
                <a:lnTo>
                  <a:pt x="17542" y="8030"/>
                </a:lnTo>
                <a:lnTo>
                  <a:pt x="17542" y="12797"/>
                </a:lnTo>
                <a:cubicBezTo>
                  <a:pt x="17542" y="12798"/>
                  <a:pt x="17542" y="12800"/>
                  <a:pt x="17542" y="12801"/>
                </a:cubicBezTo>
                <a:cubicBezTo>
                  <a:pt x="17542" y="13307"/>
                  <a:pt x="18451" y="13717"/>
                  <a:pt x="19572" y="13717"/>
                </a:cubicBezTo>
                <a:cubicBezTo>
                  <a:pt x="20690" y="13717"/>
                  <a:pt x="21600" y="13307"/>
                  <a:pt x="21600" y="12801"/>
                </a:cubicBezTo>
                <a:cubicBezTo>
                  <a:pt x="21600" y="12800"/>
                  <a:pt x="21600" y="12798"/>
                  <a:pt x="21600" y="12797"/>
                </a:cubicBezTo>
                <a:lnTo>
                  <a:pt x="21600" y="8199"/>
                </a:lnTo>
                <a:close/>
                <a:moveTo>
                  <a:pt x="21600" y="8199"/>
                </a:moveTo>
              </a:path>
            </a:pathLst>
          </a:custGeom>
          <a:solidFill>
            <a:srgbClr val="14C7BE"/>
          </a:solidFill>
          <a:ln>
            <a:noFill/>
          </a:ln>
        </p:spPr>
        <p:txBody>
          <a:bodyPr lIns="0" tIns="0" rIns="0" bIns="0"/>
          <a:lstStyle/>
          <a:p>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5" name="Rectangle 129"/>
          <p:cNvSpPr/>
          <p:nvPr/>
        </p:nvSpPr>
        <p:spPr bwMode="auto">
          <a:xfrm>
            <a:off x="3906349" y="4293319"/>
            <a:ext cx="663147" cy="21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rPr>
              <a:t>Females</a:t>
            </a:r>
            <a:endParaRPr lang="en-US" sz="1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endParaRPr>
          </a:p>
        </p:txBody>
      </p:sp>
      <p:sp>
        <p:nvSpPr>
          <p:cNvPr id="36" name="Rectangle 129"/>
          <p:cNvSpPr/>
          <p:nvPr/>
        </p:nvSpPr>
        <p:spPr bwMode="auto">
          <a:xfrm>
            <a:off x="3906349" y="4063947"/>
            <a:ext cx="663147" cy="28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rPr>
              <a:t>23M</a:t>
            </a: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endParaRPr>
          </a:p>
        </p:txBody>
      </p:sp>
      <p:sp>
        <p:nvSpPr>
          <p:cNvPr id="37" name="Rectangle 129"/>
          <p:cNvSpPr/>
          <p:nvPr/>
        </p:nvSpPr>
        <p:spPr bwMode="auto">
          <a:xfrm>
            <a:off x="4804190" y="4293319"/>
            <a:ext cx="768736" cy="21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rPr>
              <a:t>Males</a:t>
            </a:r>
            <a:endParaRPr lang="en-US" sz="1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endParaRPr>
          </a:p>
        </p:txBody>
      </p:sp>
      <p:sp>
        <p:nvSpPr>
          <p:cNvPr id="38" name="Rectangle 129"/>
          <p:cNvSpPr/>
          <p:nvPr/>
        </p:nvSpPr>
        <p:spPr bwMode="auto">
          <a:xfrm>
            <a:off x="4804190" y="4063947"/>
            <a:ext cx="768736" cy="28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rPr>
              <a:t>41M</a:t>
            </a: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endParaRPr>
          </a:p>
        </p:txBody>
      </p:sp>
      <p:cxnSp>
        <p:nvCxnSpPr>
          <p:cNvPr id="39" name="Straight Connector 36"/>
          <p:cNvCxnSpPr/>
          <p:nvPr/>
        </p:nvCxnSpPr>
        <p:spPr>
          <a:xfrm>
            <a:off x="3685812" y="3960600"/>
            <a:ext cx="1825259" cy="0"/>
          </a:xfrm>
          <a:prstGeom prst="line">
            <a:avLst/>
          </a:prstGeom>
          <a:ln w="9525">
            <a:solidFill>
              <a:schemeClr val="bg1">
                <a:lumMod val="75000"/>
              </a:schemeClr>
            </a:solidFill>
            <a:prstDash val="sysDash"/>
          </a:ln>
        </p:spPr>
        <p:style>
          <a:lnRef idx="1">
            <a:schemeClr val="dk1"/>
          </a:lnRef>
          <a:fillRef idx="0">
            <a:schemeClr val="dk1"/>
          </a:fillRef>
          <a:effectRef idx="0">
            <a:schemeClr val="dk1"/>
          </a:effectRef>
          <a:fontRef idx="minor">
            <a:schemeClr val="tx1"/>
          </a:fontRef>
        </p:style>
      </p:cxnSp>
      <p:sp>
        <p:nvSpPr>
          <p:cNvPr id="40" name="TextBox 38"/>
          <p:cNvSpPr txBox="1"/>
          <p:nvPr/>
        </p:nvSpPr>
        <p:spPr>
          <a:xfrm>
            <a:off x="6774336" y="3065240"/>
            <a:ext cx="1972495" cy="393954"/>
          </a:xfrm>
          <a:prstGeom prst="rect">
            <a:avLst/>
          </a:prstGeom>
          <a:noFill/>
        </p:spPr>
        <p:txBody>
          <a:bodyPr wrap="square" rtlCol="0" anchor="t">
            <a:spAutoFit/>
          </a:bodyPr>
          <a:lstStyle/>
          <a:p>
            <a:pPr>
              <a:lnSpc>
                <a:spcPct val="140000"/>
              </a:lnSpc>
            </a:pPr>
            <a:r>
              <a:rPr lang="en-US" sz="1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Australia</a:t>
            </a:r>
            <a:endPar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TextBox 39"/>
          <p:cNvSpPr txBox="1"/>
          <p:nvPr/>
        </p:nvSpPr>
        <p:spPr>
          <a:xfrm>
            <a:off x="6774336" y="3332911"/>
            <a:ext cx="1972495" cy="674031"/>
          </a:xfrm>
          <a:prstGeom prst="rect">
            <a:avLst/>
          </a:prstGeom>
          <a:noFill/>
        </p:spPr>
        <p:txBody>
          <a:bodyPr wrap="square" rtlCol="0">
            <a:spAutoFit/>
          </a:bodyPr>
          <a:lstStyle/>
          <a:p>
            <a:pPr>
              <a:lnSpc>
                <a:spcPct val="140000"/>
              </a:lnSpc>
            </a:pPr>
            <a:r>
              <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Vestibulum ligut praesent commodo cursus magna, consectetur et. </a:t>
            </a:r>
            <a:endPar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2" name="AutoShape 124"/>
          <p:cNvSpPr/>
          <p:nvPr/>
        </p:nvSpPr>
        <p:spPr bwMode="auto">
          <a:xfrm>
            <a:off x="6859717" y="4133881"/>
            <a:ext cx="151579" cy="293490"/>
          </a:xfrm>
          <a:custGeom>
            <a:avLst/>
            <a:gdLst>
              <a:gd name="T0" fmla="*/ 828041724 w 21331"/>
              <a:gd name="T1" fmla="*/ 2147483647 h 21465"/>
              <a:gd name="T2" fmla="*/ 726816926 w 21331"/>
              <a:gd name="T3" fmla="*/ 2147483647 h 21465"/>
              <a:gd name="T4" fmla="*/ 480879698 w 21331"/>
              <a:gd name="T5" fmla="*/ 2147483647 h 21465"/>
              <a:gd name="T6" fmla="*/ 353896558 w 21331"/>
              <a:gd name="T7" fmla="*/ 2147483647 h 21465"/>
              <a:gd name="T8" fmla="*/ 107878606 w 21331"/>
              <a:gd name="T9" fmla="*/ 2147483647 h 21465"/>
              <a:gd name="T10" fmla="*/ 6929399 w 21331"/>
              <a:gd name="T11" fmla="*/ 2147483647 h 21465"/>
              <a:gd name="T12" fmla="*/ 38712779 w 21331"/>
              <a:gd name="T13" fmla="*/ 2147483647 h 21465"/>
              <a:gd name="T14" fmla="*/ 135946612 w 21331"/>
              <a:gd name="T15" fmla="*/ 2147483647 h 21465"/>
              <a:gd name="T16" fmla="*/ 217284788 w 21331"/>
              <a:gd name="T17" fmla="*/ 2147483647 h 21465"/>
              <a:gd name="T18" fmla="*/ 251222123 w 21331"/>
              <a:gd name="T19" fmla="*/ 2147483647 h 21465"/>
              <a:gd name="T20" fmla="*/ 120874593 w 21331"/>
              <a:gd name="T21" fmla="*/ 2147483647 h 21465"/>
              <a:gd name="T22" fmla="*/ 265551212 w 21331"/>
              <a:gd name="T23" fmla="*/ 2147483647 h 21465"/>
              <a:gd name="T24" fmla="*/ 251261099 w 21331"/>
              <a:gd name="T25" fmla="*/ 2147483647 h 21465"/>
              <a:gd name="T26" fmla="*/ 319216309 w 21331"/>
              <a:gd name="T27" fmla="*/ 2147483647 h 21465"/>
              <a:gd name="T28" fmla="*/ 393274496 w 21331"/>
              <a:gd name="T29" fmla="*/ 2147483647 h 21465"/>
              <a:gd name="T30" fmla="*/ 393118590 w 21331"/>
              <a:gd name="T31" fmla="*/ 2147483647 h 21465"/>
              <a:gd name="T32" fmla="*/ 378558624 w 21331"/>
              <a:gd name="T33" fmla="*/ 2147483647 h 21465"/>
              <a:gd name="T34" fmla="*/ 456139679 w 21331"/>
              <a:gd name="T35" fmla="*/ 2147483647 h 21465"/>
              <a:gd name="T36" fmla="*/ 441696628 w 21331"/>
              <a:gd name="T37" fmla="*/ 2147483647 h 21465"/>
              <a:gd name="T38" fmla="*/ 441537966 w 21331"/>
              <a:gd name="T39" fmla="*/ 2147483647 h 21465"/>
              <a:gd name="T40" fmla="*/ 515793608 w 21331"/>
              <a:gd name="T41" fmla="*/ 2147483647 h 21465"/>
              <a:gd name="T42" fmla="*/ 583590325 w 21331"/>
              <a:gd name="T43" fmla="*/ 2147483647 h 21465"/>
              <a:gd name="T44" fmla="*/ 569302983 w 21331"/>
              <a:gd name="T45" fmla="*/ 2147483647 h 21465"/>
              <a:gd name="T46" fmla="*/ 714096530 w 21331"/>
              <a:gd name="T47" fmla="*/ 2147483647 h 21465"/>
              <a:gd name="T48" fmla="*/ 583590325 w 21331"/>
              <a:gd name="T49" fmla="*/ 2147483647 h 21465"/>
              <a:gd name="T50" fmla="*/ 617566453 w 21331"/>
              <a:gd name="T51" fmla="*/ 2147483647 h 21465"/>
              <a:gd name="T52" fmla="*/ 698985353 w 21331"/>
              <a:gd name="T53" fmla="*/ 2147483647 h 21465"/>
              <a:gd name="T54" fmla="*/ 796063477 w 21331"/>
              <a:gd name="T55" fmla="*/ 2147483647 h 21465"/>
              <a:gd name="T56" fmla="*/ 828041724 w 21331"/>
              <a:gd name="T57" fmla="*/ 2147483647 h 21465"/>
              <a:gd name="T58" fmla="*/ 269895159 w 21331"/>
              <a:gd name="T59" fmla="*/ 1780739658 h 21465"/>
              <a:gd name="T60" fmla="*/ 171369972 w 21331"/>
              <a:gd name="T61" fmla="*/ 2147483647 h 21465"/>
              <a:gd name="T62" fmla="*/ 301366925 w 21331"/>
              <a:gd name="T63" fmla="*/ 1974013449 h 21465"/>
              <a:gd name="T64" fmla="*/ 409715610 w 21331"/>
              <a:gd name="T65" fmla="*/ 2147483647 h 21465"/>
              <a:gd name="T66" fmla="*/ 522330684 w 21331"/>
              <a:gd name="T67" fmla="*/ 1902078900 h 21465"/>
              <a:gd name="T68" fmla="*/ 663600955 w 21331"/>
              <a:gd name="T69" fmla="*/ 2147483647 h 21465"/>
              <a:gd name="T70" fmla="*/ 565075782 w 21331"/>
              <a:gd name="T71" fmla="*/ 1780204027 h 21465"/>
              <a:gd name="T72" fmla="*/ 696441831 w 21331"/>
              <a:gd name="T73" fmla="*/ 2147483647 h 21465"/>
              <a:gd name="T74" fmla="*/ 596939885 w 21331"/>
              <a:gd name="T75" fmla="*/ 1588020500 h 21465"/>
              <a:gd name="T76" fmla="*/ 692136677 w 21331"/>
              <a:gd name="T77" fmla="*/ 1820465337 h 21465"/>
              <a:gd name="T78" fmla="*/ 583512372 w 21331"/>
              <a:gd name="T79" fmla="*/ 1155836484 h 21465"/>
              <a:gd name="T80" fmla="*/ 543900787 w 21331"/>
              <a:gd name="T81" fmla="*/ 617386365 h 21465"/>
              <a:gd name="T82" fmla="*/ 441148399 w 21331"/>
              <a:gd name="T83" fmla="*/ 25763295 h 21465"/>
              <a:gd name="T84" fmla="*/ 301169272 w 21331"/>
              <a:gd name="T85" fmla="*/ 459554124 h 21465"/>
              <a:gd name="T86" fmla="*/ 294985754 w 21331"/>
              <a:gd name="T87" fmla="*/ 549735186 h 21465"/>
              <a:gd name="T88" fmla="*/ 251497531 w 21331"/>
              <a:gd name="T89" fmla="*/ 1155300880 h 21465"/>
              <a:gd name="T90" fmla="*/ 142873240 w 21331"/>
              <a:gd name="T91" fmla="*/ 1820465337 h 21465"/>
              <a:gd name="T92" fmla="*/ 238070230 w 21331"/>
              <a:gd name="T93" fmla="*/ 1588020500 h 21465"/>
              <a:gd name="T94" fmla="*/ 138529110 w 21331"/>
              <a:gd name="T95" fmla="*/ 2147483647 h 21465"/>
              <a:gd name="T96" fmla="*/ 269895159 w 21331"/>
              <a:gd name="T97" fmla="*/ 1780739658 h 21465"/>
              <a:gd name="T98" fmla="*/ 269895159 w 21331"/>
              <a:gd name="T99" fmla="*/ 1780739658 h 214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331" h="21465">
                <a:moveTo>
                  <a:pt x="21154" y="11501"/>
                </a:moveTo>
                <a:cubicBezTo>
                  <a:pt x="20885" y="10961"/>
                  <a:pt x="19722" y="9170"/>
                  <a:pt x="18568" y="7385"/>
                </a:cubicBezTo>
                <a:cubicBezTo>
                  <a:pt x="17416" y="5596"/>
                  <a:pt x="15525" y="5350"/>
                  <a:pt x="12285" y="5350"/>
                </a:cubicBezTo>
                <a:lnTo>
                  <a:pt x="9041" y="5350"/>
                </a:lnTo>
                <a:cubicBezTo>
                  <a:pt x="5804" y="5350"/>
                  <a:pt x="3910" y="5596"/>
                  <a:pt x="2756" y="7385"/>
                </a:cubicBezTo>
                <a:cubicBezTo>
                  <a:pt x="1605" y="9170"/>
                  <a:pt x="442" y="10961"/>
                  <a:pt x="177" y="11501"/>
                </a:cubicBezTo>
                <a:cubicBezTo>
                  <a:pt x="-135" y="12129"/>
                  <a:pt x="-130" y="12666"/>
                  <a:pt x="989" y="12842"/>
                </a:cubicBezTo>
                <a:cubicBezTo>
                  <a:pt x="2145" y="13023"/>
                  <a:pt x="3004" y="12642"/>
                  <a:pt x="3473" y="11932"/>
                </a:cubicBezTo>
                <a:cubicBezTo>
                  <a:pt x="3482" y="11925"/>
                  <a:pt x="5551" y="8485"/>
                  <a:pt x="5551" y="8485"/>
                </a:cubicBezTo>
                <a:lnTo>
                  <a:pt x="6418" y="8485"/>
                </a:lnTo>
                <a:lnTo>
                  <a:pt x="3088" y="14913"/>
                </a:lnTo>
                <a:lnTo>
                  <a:pt x="6784" y="14913"/>
                </a:lnTo>
                <a:lnTo>
                  <a:pt x="6419" y="20358"/>
                </a:lnTo>
                <a:cubicBezTo>
                  <a:pt x="6419" y="20969"/>
                  <a:pt x="7067" y="21465"/>
                  <a:pt x="8155" y="21465"/>
                </a:cubicBezTo>
                <a:cubicBezTo>
                  <a:pt x="9241" y="21465"/>
                  <a:pt x="10047" y="20969"/>
                  <a:pt x="10047" y="20355"/>
                </a:cubicBezTo>
                <a:cubicBezTo>
                  <a:pt x="10047" y="20332"/>
                  <a:pt x="10043" y="20309"/>
                  <a:pt x="10043" y="20286"/>
                </a:cubicBezTo>
                <a:lnTo>
                  <a:pt x="9671" y="14913"/>
                </a:lnTo>
                <a:lnTo>
                  <a:pt x="11653" y="14913"/>
                </a:lnTo>
                <a:lnTo>
                  <a:pt x="11284" y="20286"/>
                </a:lnTo>
                <a:cubicBezTo>
                  <a:pt x="11284" y="20309"/>
                  <a:pt x="11280" y="20332"/>
                  <a:pt x="11280" y="20355"/>
                </a:cubicBezTo>
                <a:cubicBezTo>
                  <a:pt x="11280" y="20969"/>
                  <a:pt x="12087" y="21465"/>
                  <a:pt x="13177" y="21465"/>
                </a:cubicBezTo>
                <a:cubicBezTo>
                  <a:pt x="14267" y="21465"/>
                  <a:pt x="14909" y="20969"/>
                  <a:pt x="14909" y="20358"/>
                </a:cubicBezTo>
                <a:lnTo>
                  <a:pt x="14544" y="14913"/>
                </a:lnTo>
                <a:lnTo>
                  <a:pt x="18243" y="14913"/>
                </a:lnTo>
                <a:lnTo>
                  <a:pt x="14909" y="8485"/>
                </a:lnTo>
                <a:lnTo>
                  <a:pt x="15777" y="8485"/>
                </a:lnTo>
                <a:cubicBezTo>
                  <a:pt x="15777" y="8485"/>
                  <a:pt x="17849" y="11925"/>
                  <a:pt x="17857" y="11932"/>
                </a:cubicBezTo>
                <a:cubicBezTo>
                  <a:pt x="18325" y="12642"/>
                  <a:pt x="19183" y="13023"/>
                  <a:pt x="20337" y="12842"/>
                </a:cubicBezTo>
                <a:cubicBezTo>
                  <a:pt x="21465" y="12666"/>
                  <a:pt x="21465" y="12129"/>
                  <a:pt x="21154" y="11501"/>
                </a:cubicBezTo>
                <a:close/>
                <a:moveTo>
                  <a:pt x="6895" y="3317"/>
                </a:moveTo>
                <a:cubicBezTo>
                  <a:pt x="5688" y="3966"/>
                  <a:pt x="4378" y="4398"/>
                  <a:pt x="4378" y="4398"/>
                </a:cubicBezTo>
                <a:cubicBezTo>
                  <a:pt x="4378" y="4398"/>
                  <a:pt x="6436" y="4194"/>
                  <a:pt x="7699" y="3677"/>
                </a:cubicBezTo>
                <a:cubicBezTo>
                  <a:pt x="8249" y="4351"/>
                  <a:pt x="9277" y="4811"/>
                  <a:pt x="10467" y="4811"/>
                </a:cubicBezTo>
                <a:cubicBezTo>
                  <a:pt x="11737" y="4811"/>
                  <a:pt x="12826" y="4291"/>
                  <a:pt x="13344" y="3543"/>
                </a:cubicBezTo>
                <a:cubicBezTo>
                  <a:pt x="14547" y="4159"/>
                  <a:pt x="16953" y="4398"/>
                  <a:pt x="16953" y="4398"/>
                </a:cubicBezTo>
                <a:cubicBezTo>
                  <a:pt x="16953" y="4398"/>
                  <a:pt x="15641" y="3966"/>
                  <a:pt x="14436" y="3316"/>
                </a:cubicBezTo>
                <a:cubicBezTo>
                  <a:pt x="15693" y="3845"/>
                  <a:pt x="17792" y="4054"/>
                  <a:pt x="17792" y="4054"/>
                </a:cubicBezTo>
                <a:cubicBezTo>
                  <a:pt x="17792" y="4054"/>
                  <a:pt x="16463" y="3616"/>
                  <a:pt x="15250" y="2958"/>
                </a:cubicBezTo>
                <a:cubicBezTo>
                  <a:pt x="16408" y="3265"/>
                  <a:pt x="17682" y="3391"/>
                  <a:pt x="17682" y="3391"/>
                </a:cubicBezTo>
                <a:cubicBezTo>
                  <a:pt x="17682" y="3391"/>
                  <a:pt x="16209" y="2942"/>
                  <a:pt x="14907" y="2153"/>
                </a:cubicBezTo>
                <a:cubicBezTo>
                  <a:pt x="14389" y="1841"/>
                  <a:pt x="14145" y="1473"/>
                  <a:pt x="13895" y="1150"/>
                </a:cubicBezTo>
                <a:cubicBezTo>
                  <a:pt x="13646" y="647"/>
                  <a:pt x="12630" y="194"/>
                  <a:pt x="11270" y="48"/>
                </a:cubicBezTo>
                <a:cubicBezTo>
                  <a:pt x="9572" y="-135"/>
                  <a:pt x="7994" y="226"/>
                  <a:pt x="7694" y="856"/>
                </a:cubicBezTo>
                <a:cubicBezTo>
                  <a:pt x="7641" y="911"/>
                  <a:pt x="7584" y="959"/>
                  <a:pt x="7536" y="1024"/>
                </a:cubicBezTo>
                <a:cubicBezTo>
                  <a:pt x="7269" y="1376"/>
                  <a:pt x="7009" y="1800"/>
                  <a:pt x="6425" y="2152"/>
                </a:cubicBezTo>
                <a:cubicBezTo>
                  <a:pt x="5123" y="2941"/>
                  <a:pt x="3650" y="3391"/>
                  <a:pt x="3650" y="3391"/>
                </a:cubicBezTo>
                <a:cubicBezTo>
                  <a:pt x="3650" y="3391"/>
                  <a:pt x="4922" y="3264"/>
                  <a:pt x="6082" y="2958"/>
                </a:cubicBezTo>
                <a:cubicBezTo>
                  <a:pt x="4867" y="3615"/>
                  <a:pt x="3539" y="4053"/>
                  <a:pt x="3539" y="4053"/>
                </a:cubicBezTo>
                <a:cubicBezTo>
                  <a:pt x="3539" y="4053"/>
                  <a:pt x="5637" y="3845"/>
                  <a:pt x="6895" y="3317"/>
                </a:cubicBezTo>
                <a:close/>
                <a:moveTo>
                  <a:pt x="6895" y="3317"/>
                </a:moveTo>
              </a:path>
            </a:pathLst>
          </a:custGeom>
          <a:solidFill>
            <a:srgbClr val="14C7BE"/>
          </a:solidFill>
          <a:ln>
            <a:noFill/>
          </a:ln>
        </p:spPr>
        <p:txBody>
          <a:bodyPr lIns="0" tIns="0" rIns="0" bIns="0"/>
          <a:lstStyle/>
          <a:p>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3" name="AutoShape 137"/>
          <p:cNvSpPr/>
          <p:nvPr/>
        </p:nvSpPr>
        <p:spPr bwMode="auto">
          <a:xfrm>
            <a:off x="7776777" y="4130989"/>
            <a:ext cx="131530" cy="291887"/>
          </a:xfrm>
          <a:custGeom>
            <a:avLst/>
            <a:gdLst>
              <a:gd name="T0" fmla="*/ 234766792 w 21600"/>
              <a:gd name="T1" fmla="*/ 2147483647 h 21600"/>
              <a:gd name="T2" fmla="*/ 337407682 w 21600"/>
              <a:gd name="T3" fmla="*/ 1122755862 h 21600"/>
              <a:gd name="T4" fmla="*/ 234766792 w 21600"/>
              <a:gd name="T5" fmla="*/ 0 h 21600"/>
              <a:gd name="T6" fmla="*/ 132167871 w 21600"/>
              <a:gd name="T7" fmla="*/ 1122755862 h 21600"/>
              <a:gd name="T8" fmla="*/ 234766792 w 21600"/>
              <a:gd name="T9" fmla="*/ 2147483647 h 21600"/>
              <a:gd name="T10" fmla="*/ 455899427 w 21600"/>
              <a:gd name="T11" fmla="*/ 2147483647 h 21600"/>
              <a:gd name="T12" fmla="*/ 294603659 w 21600"/>
              <a:gd name="T13" fmla="*/ 2147483647 h 21600"/>
              <a:gd name="T14" fmla="*/ 161337750 w 21600"/>
              <a:gd name="T15" fmla="*/ 2147483647 h 21600"/>
              <a:gd name="T16" fmla="*/ 0 w 21600"/>
              <a:gd name="T17" fmla="*/ 2147483647 h 21600"/>
              <a:gd name="T18" fmla="*/ 0 w 21600"/>
              <a:gd name="T19" fmla="*/ 2147483647 h 21600"/>
              <a:gd name="T20" fmla="*/ 41981 w 21600"/>
              <a:gd name="T21" fmla="*/ 2147483647 h 21600"/>
              <a:gd name="T22" fmla="*/ 0 w 21600"/>
              <a:gd name="T23" fmla="*/ 2147483647 h 21600"/>
              <a:gd name="T24" fmla="*/ 42803878 w 21600"/>
              <a:gd name="T25" fmla="*/ 2147483647 h 21600"/>
              <a:gd name="T26" fmla="*/ 85586844 w 21600"/>
              <a:gd name="T27" fmla="*/ 2147483647 h 21600"/>
              <a:gd name="T28" fmla="*/ 85565920 w 21600"/>
              <a:gd name="T29" fmla="*/ 2147483647 h 21600"/>
              <a:gd name="T30" fmla="*/ 85565920 w 21600"/>
              <a:gd name="T31" fmla="*/ 2147483647 h 21600"/>
              <a:gd name="T32" fmla="*/ 104834930 w 21600"/>
              <a:gd name="T33" fmla="*/ 2147483647 h 21600"/>
              <a:gd name="T34" fmla="*/ 104834930 w 21600"/>
              <a:gd name="T35" fmla="*/ 2147483647 h 21600"/>
              <a:gd name="T36" fmla="*/ 104878803 w 21600"/>
              <a:gd name="T37" fmla="*/ 2147483647 h 21600"/>
              <a:gd name="T38" fmla="*/ 104878803 w 21600"/>
              <a:gd name="T39" fmla="*/ 2147483647 h 21600"/>
              <a:gd name="T40" fmla="*/ 159078924 w 21600"/>
              <a:gd name="T41" fmla="*/ 2147483647 h 21600"/>
              <a:gd name="T42" fmla="*/ 213343856 w 21600"/>
              <a:gd name="T43" fmla="*/ 2147483647 h 21600"/>
              <a:gd name="T44" fmla="*/ 213196686 w 21600"/>
              <a:gd name="T45" fmla="*/ 2147483647 h 21600"/>
              <a:gd name="T46" fmla="*/ 213196686 w 21600"/>
              <a:gd name="T47" fmla="*/ 2147483647 h 21600"/>
              <a:gd name="T48" fmla="*/ 244539668 w 21600"/>
              <a:gd name="T49" fmla="*/ 2147483647 h 21600"/>
              <a:gd name="T50" fmla="*/ 244539668 w 21600"/>
              <a:gd name="T51" fmla="*/ 2147483647 h 21600"/>
              <a:gd name="T52" fmla="*/ 298804587 w 21600"/>
              <a:gd name="T53" fmla="*/ 2147483647 h 21600"/>
              <a:gd name="T54" fmla="*/ 353069518 w 21600"/>
              <a:gd name="T55" fmla="*/ 2147483647 h 21600"/>
              <a:gd name="T56" fmla="*/ 352836626 w 21600"/>
              <a:gd name="T57" fmla="*/ 2147483647 h 21600"/>
              <a:gd name="T58" fmla="*/ 352836626 w 21600"/>
              <a:gd name="T59" fmla="*/ 2147483647 h 21600"/>
              <a:gd name="T60" fmla="*/ 352878619 w 21600"/>
              <a:gd name="T61" fmla="*/ 2147483647 h 21600"/>
              <a:gd name="T62" fmla="*/ 352878619 w 21600"/>
              <a:gd name="T63" fmla="*/ 2147483647 h 21600"/>
              <a:gd name="T64" fmla="*/ 370249533 w 21600"/>
              <a:gd name="T65" fmla="*/ 2147483647 h 21600"/>
              <a:gd name="T66" fmla="*/ 370249533 w 21600"/>
              <a:gd name="T67" fmla="*/ 2147483647 h 21600"/>
              <a:gd name="T68" fmla="*/ 370249533 w 21600"/>
              <a:gd name="T69" fmla="*/ 2147483647 h 21600"/>
              <a:gd name="T70" fmla="*/ 413095537 w 21600"/>
              <a:gd name="T71" fmla="*/ 2147483647 h 21600"/>
              <a:gd name="T72" fmla="*/ 455899427 w 21600"/>
              <a:gd name="T73" fmla="*/ 2147483647 h 21600"/>
              <a:gd name="T74" fmla="*/ 455899427 w 21600"/>
              <a:gd name="T75" fmla="*/ 2147483647 h 21600"/>
              <a:gd name="T76" fmla="*/ 455899427 w 21600"/>
              <a:gd name="T77" fmla="*/ 2147483647 h 21600"/>
              <a:gd name="T78" fmla="*/ 455899427 w 21600"/>
              <a:gd name="T79" fmla="*/ 2147483647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1123" y="4385"/>
                </a:moveTo>
                <a:cubicBezTo>
                  <a:pt x="13807" y="4385"/>
                  <a:pt x="15986" y="3403"/>
                  <a:pt x="15986" y="2192"/>
                </a:cubicBezTo>
                <a:cubicBezTo>
                  <a:pt x="15986" y="981"/>
                  <a:pt x="13807" y="0"/>
                  <a:pt x="11123" y="0"/>
                </a:cubicBezTo>
                <a:cubicBezTo>
                  <a:pt x="8438" y="0"/>
                  <a:pt x="6262" y="981"/>
                  <a:pt x="6262" y="2192"/>
                </a:cubicBezTo>
                <a:cubicBezTo>
                  <a:pt x="6262" y="3403"/>
                  <a:pt x="8438" y="4385"/>
                  <a:pt x="11123" y="4385"/>
                </a:cubicBezTo>
                <a:close/>
                <a:moveTo>
                  <a:pt x="21600" y="8199"/>
                </a:moveTo>
                <a:cubicBezTo>
                  <a:pt x="21600" y="6295"/>
                  <a:pt x="18177" y="4752"/>
                  <a:pt x="13958" y="4752"/>
                </a:cubicBezTo>
                <a:lnTo>
                  <a:pt x="7644" y="4752"/>
                </a:lnTo>
                <a:cubicBezTo>
                  <a:pt x="3423" y="4752"/>
                  <a:pt x="0" y="6295"/>
                  <a:pt x="0" y="8199"/>
                </a:cubicBezTo>
                <a:lnTo>
                  <a:pt x="0" y="12797"/>
                </a:lnTo>
                <a:lnTo>
                  <a:pt x="2" y="12797"/>
                </a:lnTo>
                <a:cubicBezTo>
                  <a:pt x="2" y="12798"/>
                  <a:pt x="0" y="12800"/>
                  <a:pt x="0" y="12801"/>
                </a:cubicBezTo>
                <a:cubicBezTo>
                  <a:pt x="0" y="13307"/>
                  <a:pt x="908" y="13717"/>
                  <a:pt x="2028" y="13717"/>
                </a:cubicBezTo>
                <a:cubicBezTo>
                  <a:pt x="3148" y="13717"/>
                  <a:pt x="4055" y="13307"/>
                  <a:pt x="4055" y="12801"/>
                </a:cubicBezTo>
                <a:cubicBezTo>
                  <a:pt x="4055" y="12794"/>
                  <a:pt x="4054" y="12786"/>
                  <a:pt x="4054" y="12777"/>
                </a:cubicBezTo>
                <a:lnTo>
                  <a:pt x="4054" y="8030"/>
                </a:lnTo>
                <a:lnTo>
                  <a:pt x="4967" y="8030"/>
                </a:lnTo>
                <a:lnTo>
                  <a:pt x="4967" y="13764"/>
                </a:lnTo>
                <a:lnTo>
                  <a:pt x="4969" y="13764"/>
                </a:lnTo>
                <a:lnTo>
                  <a:pt x="4969" y="20442"/>
                </a:lnTo>
                <a:cubicBezTo>
                  <a:pt x="4971" y="21082"/>
                  <a:pt x="6121" y="21600"/>
                  <a:pt x="7537" y="21600"/>
                </a:cubicBezTo>
                <a:cubicBezTo>
                  <a:pt x="8958" y="21600"/>
                  <a:pt x="10108" y="21081"/>
                  <a:pt x="10108" y="20441"/>
                </a:cubicBezTo>
                <a:cubicBezTo>
                  <a:pt x="10108" y="20416"/>
                  <a:pt x="10104" y="20391"/>
                  <a:pt x="10101" y="20366"/>
                </a:cubicBezTo>
                <a:lnTo>
                  <a:pt x="10101" y="13764"/>
                </a:lnTo>
                <a:lnTo>
                  <a:pt x="11586" y="13764"/>
                </a:lnTo>
                <a:lnTo>
                  <a:pt x="11586" y="20442"/>
                </a:lnTo>
                <a:cubicBezTo>
                  <a:pt x="11590" y="21082"/>
                  <a:pt x="12737" y="21600"/>
                  <a:pt x="14157" y="21600"/>
                </a:cubicBezTo>
                <a:cubicBezTo>
                  <a:pt x="15575" y="21600"/>
                  <a:pt x="16728" y="21081"/>
                  <a:pt x="16728" y="20441"/>
                </a:cubicBezTo>
                <a:cubicBezTo>
                  <a:pt x="16728" y="20416"/>
                  <a:pt x="16721" y="20391"/>
                  <a:pt x="16717" y="20366"/>
                </a:cubicBezTo>
                <a:lnTo>
                  <a:pt x="16717" y="13764"/>
                </a:lnTo>
                <a:lnTo>
                  <a:pt x="16719" y="13764"/>
                </a:lnTo>
                <a:lnTo>
                  <a:pt x="16719" y="8030"/>
                </a:lnTo>
                <a:lnTo>
                  <a:pt x="17542" y="8030"/>
                </a:lnTo>
                <a:lnTo>
                  <a:pt x="17542" y="12797"/>
                </a:lnTo>
                <a:cubicBezTo>
                  <a:pt x="17542" y="12798"/>
                  <a:pt x="17542" y="12800"/>
                  <a:pt x="17542" y="12801"/>
                </a:cubicBezTo>
                <a:cubicBezTo>
                  <a:pt x="17542" y="13307"/>
                  <a:pt x="18451" y="13717"/>
                  <a:pt x="19572" y="13717"/>
                </a:cubicBezTo>
                <a:cubicBezTo>
                  <a:pt x="20690" y="13717"/>
                  <a:pt x="21600" y="13307"/>
                  <a:pt x="21600" y="12801"/>
                </a:cubicBezTo>
                <a:cubicBezTo>
                  <a:pt x="21600" y="12800"/>
                  <a:pt x="21600" y="12798"/>
                  <a:pt x="21600" y="12797"/>
                </a:cubicBezTo>
                <a:lnTo>
                  <a:pt x="21600" y="8199"/>
                </a:lnTo>
                <a:close/>
                <a:moveTo>
                  <a:pt x="21600" y="8199"/>
                </a:moveTo>
              </a:path>
            </a:pathLst>
          </a:custGeom>
          <a:solidFill>
            <a:srgbClr val="14C7BE"/>
          </a:solidFill>
          <a:ln>
            <a:noFill/>
          </a:ln>
        </p:spPr>
        <p:txBody>
          <a:bodyPr lIns="0" tIns="0" rIns="0" bIns="0"/>
          <a:lstStyle/>
          <a:p>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4" name="Rectangle 129"/>
          <p:cNvSpPr/>
          <p:nvPr/>
        </p:nvSpPr>
        <p:spPr bwMode="auto">
          <a:xfrm>
            <a:off x="7080254" y="4293319"/>
            <a:ext cx="663147" cy="21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rPr>
              <a:t>Females</a:t>
            </a:r>
            <a:endParaRPr lang="en-US" sz="1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endParaRPr>
          </a:p>
        </p:txBody>
      </p:sp>
      <p:sp>
        <p:nvSpPr>
          <p:cNvPr id="45" name="Rectangle 129"/>
          <p:cNvSpPr/>
          <p:nvPr/>
        </p:nvSpPr>
        <p:spPr bwMode="auto">
          <a:xfrm>
            <a:off x="7080254" y="4063947"/>
            <a:ext cx="663147" cy="28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rPr>
              <a:t>56M</a:t>
            </a: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endParaRPr>
          </a:p>
        </p:txBody>
      </p:sp>
      <p:sp>
        <p:nvSpPr>
          <p:cNvPr id="46" name="Rectangle 129"/>
          <p:cNvSpPr/>
          <p:nvPr/>
        </p:nvSpPr>
        <p:spPr bwMode="auto">
          <a:xfrm>
            <a:off x="7978095" y="4293319"/>
            <a:ext cx="768736" cy="21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rPr>
              <a:t>Males</a:t>
            </a:r>
            <a:endParaRPr lang="en-US" sz="1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endParaRPr>
          </a:p>
        </p:txBody>
      </p:sp>
      <p:sp>
        <p:nvSpPr>
          <p:cNvPr id="47" name="Rectangle 129"/>
          <p:cNvSpPr/>
          <p:nvPr/>
        </p:nvSpPr>
        <p:spPr bwMode="auto">
          <a:xfrm>
            <a:off x="7978095" y="4063947"/>
            <a:ext cx="768736" cy="28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rPr>
              <a:t>35M</a:t>
            </a: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Helvetica" charset="0"/>
            </a:endParaRPr>
          </a:p>
        </p:txBody>
      </p:sp>
      <p:cxnSp>
        <p:nvCxnSpPr>
          <p:cNvPr id="48" name="Straight Connector 46"/>
          <p:cNvCxnSpPr/>
          <p:nvPr/>
        </p:nvCxnSpPr>
        <p:spPr>
          <a:xfrm>
            <a:off x="6859717" y="3960600"/>
            <a:ext cx="1825259" cy="0"/>
          </a:xfrm>
          <a:prstGeom prst="line">
            <a:avLst/>
          </a:prstGeom>
          <a:ln w="9525">
            <a:solidFill>
              <a:schemeClr val="bg1">
                <a:lumMod val="75000"/>
              </a:schemeClr>
            </a:solidFill>
            <a:prstDash val="sysDash"/>
          </a:ln>
        </p:spPr>
        <p:style>
          <a:lnRef idx="1">
            <a:schemeClr val="dk1"/>
          </a:lnRef>
          <a:fillRef idx="0">
            <a:schemeClr val="dk1"/>
          </a:fillRef>
          <a:effectRef idx="0">
            <a:schemeClr val="dk1"/>
          </a:effectRef>
          <a:fontRef idx="minor">
            <a:schemeClr val="tx1"/>
          </a:fontRef>
        </p:style>
      </p:cxnSp>
      <p:cxnSp>
        <p:nvCxnSpPr>
          <p:cNvPr id="49" name="Straight Connector 47"/>
          <p:cNvCxnSpPr/>
          <p:nvPr/>
        </p:nvCxnSpPr>
        <p:spPr>
          <a:xfrm>
            <a:off x="3025624" y="1131590"/>
            <a:ext cx="0" cy="3382880"/>
          </a:xfrm>
          <a:prstGeom prst="line">
            <a:avLst/>
          </a:prstGeom>
          <a:ln w="6350">
            <a:solidFill>
              <a:schemeClr val="bg1">
                <a:lumMod val="85000"/>
              </a:schemeClr>
            </a:solidFill>
            <a:prstDash val="solid"/>
          </a:ln>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a:off x="6125258" y="1131590"/>
            <a:ext cx="0" cy="3382880"/>
          </a:xfrm>
          <a:prstGeom prst="line">
            <a:avLst/>
          </a:prstGeom>
          <a:ln w="6350">
            <a:solidFill>
              <a:schemeClr val="bg1">
                <a:lumMod val="85000"/>
              </a:schemeClr>
            </a:solidFill>
            <a:prstDash val="solid"/>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1">
            <a:extLst>
              <a:ext uri="{BEBA8EAE-BF5A-486C-A8C5-ECC9F3942E4B}">
                <a14:imgProps xmlns:a14="http://schemas.microsoft.com/office/drawing/2010/main">
                  <a14:imgLayer r:embed="rId2">
                    <a14:imgEffect>
                      <a14:artisticBlur radius="26"/>
                    </a14:imgEffect>
                  </a14:imgLayer>
                </a14:imgProps>
              </a:ext>
            </a:extLst>
          </a:blip>
          <a:stretch>
            <a:fillRect/>
          </a:stretch>
        </p:blipFill>
        <p:spPr>
          <a:xfrm>
            <a:off x="1431064" y="1490946"/>
            <a:ext cx="5950585" cy="5306678"/>
          </a:xfrm>
          <a:prstGeom prst="rect">
            <a:avLst/>
          </a:prstGeom>
        </p:spPr>
      </p:pic>
      <p:grpSp>
        <p:nvGrpSpPr>
          <p:cNvPr id="4" name="组合 3"/>
          <p:cNvGrpSpPr/>
          <p:nvPr/>
        </p:nvGrpSpPr>
        <p:grpSpPr>
          <a:xfrm rot="3172006" flipH="1">
            <a:off x="432339" y="3729946"/>
            <a:ext cx="662656" cy="957475"/>
            <a:chOff x="7608678" y="2072194"/>
            <a:chExt cx="1155251" cy="1492566"/>
          </a:xfrm>
        </p:grpSpPr>
        <p:sp>
          <p:nvSpPr>
            <p:cNvPr id="5" name="等腰三角形 4"/>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等腰三角形 5"/>
            <p:cNvSpPr/>
            <p:nvPr/>
          </p:nvSpPr>
          <p:spPr>
            <a:xfrm rot="10800000" flipH="1" flipV="1">
              <a:off x="8188418" y="2072194"/>
              <a:ext cx="575511" cy="577192"/>
            </a:xfrm>
            <a:prstGeom prst="triangle">
              <a:avLst>
                <a:gd name="adj" fmla="val 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等腰三角形 6"/>
            <p:cNvSpPr/>
            <p:nvPr/>
          </p:nvSpPr>
          <p:spPr>
            <a:xfrm rot="10800000" flipH="1">
              <a:off x="7608678" y="2650491"/>
              <a:ext cx="575511" cy="914269"/>
            </a:xfrm>
            <a:prstGeom prst="triangle">
              <a:avLst>
                <a:gd name="adj" fmla="val 10000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p:nvSpPr>
          <p:spPr>
            <a:xfrm rot="10800000" flipH="1">
              <a:off x="8188418" y="2650491"/>
              <a:ext cx="575511" cy="914269"/>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 name="组合 8"/>
          <p:cNvGrpSpPr/>
          <p:nvPr/>
        </p:nvGrpSpPr>
        <p:grpSpPr>
          <a:xfrm rot="19202141" flipH="1">
            <a:off x="1114239" y="2889358"/>
            <a:ext cx="781543" cy="998125"/>
            <a:chOff x="7608678" y="2072194"/>
            <a:chExt cx="1155251" cy="1492566"/>
          </a:xfrm>
        </p:grpSpPr>
        <p:sp>
          <p:nvSpPr>
            <p:cNvPr id="10" name="等腰三角形 9"/>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p:nvSpPr>
          <p:spPr>
            <a:xfrm rot="10800000" flipH="1" flipV="1">
              <a:off x="8188418" y="2072194"/>
              <a:ext cx="575511" cy="577192"/>
            </a:xfrm>
            <a:prstGeom prst="triangle">
              <a:avLst>
                <a:gd name="adj" fmla="val 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p:nvSpPr>
          <p:spPr>
            <a:xfrm rot="10800000" flipH="1">
              <a:off x="7608678" y="2650491"/>
              <a:ext cx="575511" cy="914269"/>
            </a:xfrm>
            <a:prstGeom prst="triangle">
              <a:avLst>
                <a:gd name="adj" fmla="val 10000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等腰三角形 12"/>
            <p:cNvSpPr/>
            <p:nvPr/>
          </p:nvSpPr>
          <p:spPr>
            <a:xfrm rot="10800000" flipH="1">
              <a:off x="8188418" y="2650491"/>
              <a:ext cx="575511" cy="914269"/>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9" name="组合 18"/>
          <p:cNvGrpSpPr/>
          <p:nvPr/>
        </p:nvGrpSpPr>
        <p:grpSpPr>
          <a:xfrm rot="2168517" flipH="1">
            <a:off x="784377" y="3203229"/>
            <a:ext cx="250452" cy="361879"/>
            <a:chOff x="7608678" y="2072194"/>
            <a:chExt cx="1155251" cy="1492566"/>
          </a:xfrm>
        </p:grpSpPr>
        <p:sp>
          <p:nvSpPr>
            <p:cNvPr id="20" name="等腰三角形 19"/>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等腰三角形 20"/>
            <p:cNvSpPr/>
            <p:nvPr/>
          </p:nvSpPr>
          <p:spPr>
            <a:xfrm rot="10800000" flipH="1" flipV="1">
              <a:off x="8188418" y="2072194"/>
              <a:ext cx="575511" cy="577192"/>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等腰三角形 21"/>
            <p:cNvSpPr/>
            <p:nvPr/>
          </p:nvSpPr>
          <p:spPr>
            <a:xfrm rot="10800000" flipH="1">
              <a:off x="7608678" y="2650491"/>
              <a:ext cx="575511" cy="914269"/>
            </a:xfrm>
            <a:prstGeom prst="triangle">
              <a:avLst>
                <a:gd name="adj" fmla="val 1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等腰三角形 22"/>
            <p:cNvSpPr/>
            <p:nvPr/>
          </p:nvSpPr>
          <p:spPr>
            <a:xfrm rot="10800000" flipH="1">
              <a:off x="8188418" y="2650491"/>
              <a:ext cx="575511" cy="914269"/>
            </a:xfrm>
            <a:prstGeom prst="triangle">
              <a:avLst>
                <a:gd name="adj" fmla="val 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4" name="椭圆 23"/>
          <p:cNvSpPr/>
          <p:nvPr/>
        </p:nvSpPr>
        <p:spPr>
          <a:xfrm>
            <a:off x="1963548" y="949373"/>
            <a:ext cx="3057863" cy="3057863"/>
          </a:xfrm>
          <a:prstGeom prst="ellipse">
            <a:avLst/>
          </a:prstGeom>
          <a:solidFill>
            <a:srgbClr val="FFFFFF">
              <a:alpha val="20000"/>
            </a:srgbClr>
          </a:solidFill>
          <a:ln w="177800">
            <a:solidFill>
              <a:srgbClr val="FFFFF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25" name="椭圆 24"/>
          <p:cNvSpPr/>
          <p:nvPr/>
        </p:nvSpPr>
        <p:spPr>
          <a:xfrm>
            <a:off x="2186887" y="1158031"/>
            <a:ext cx="2625874" cy="2625874"/>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26" name="椭圆 25"/>
          <p:cNvSpPr/>
          <p:nvPr/>
        </p:nvSpPr>
        <p:spPr>
          <a:xfrm>
            <a:off x="2339752" y="1307525"/>
            <a:ext cx="2341561" cy="2341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800" b="1" dirty="0">
                <a:solidFill>
                  <a:srgbClr val="2A7B7E"/>
                </a:solidFill>
                <a:latin typeface="微软雅黑" panose="020B0503020204020204" pitchFamily="34" charset="-122"/>
                <a:ea typeface="微软雅黑" panose="020B0503020204020204" pitchFamily="34" charset="-122"/>
              </a:rPr>
              <a:t>4</a:t>
            </a:r>
            <a:endParaRPr lang="zh-CN" altLang="en-US" sz="13800" b="1" dirty="0">
              <a:solidFill>
                <a:srgbClr val="2A7B7E"/>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rot="536351">
            <a:off x="5664200" y="1520162"/>
            <a:ext cx="205361" cy="296726"/>
            <a:chOff x="7608678" y="2072194"/>
            <a:chExt cx="1155251" cy="1492566"/>
          </a:xfrm>
        </p:grpSpPr>
        <p:sp>
          <p:nvSpPr>
            <p:cNvPr id="28" name="等腰三角形 27"/>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等腰三角形 28"/>
            <p:cNvSpPr/>
            <p:nvPr/>
          </p:nvSpPr>
          <p:spPr>
            <a:xfrm rot="10800000" flipH="1" flipV="1">
              <a:off x="8188418" y="2072194"/>
              <a:ext cx="575511" cy="577192"/>
            </a:xfrm>
            <a:prstGeom prst="triangle">
              <a:avLst>
                <a:gd name="adj" fmla="val 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等腰三角形 29"/>
            <p:cNvSpPr/>
            <p:nvPr/>
          </p:nvSpPr>
          <p:spPr>
            <a:xfrm rot="10800000" flipH="1">
              <a:off x="7608678" y="2650491"/>
              <a:ext cx="575511" cy="914269"/>
            </a:xfrm>
            <a:prstGeom prst="triangle">
              <a:avLst>
                <a:gd name="adj" fmla="val 10000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等腰三角形 30"/>
            <p:cNvSpPr/>
            <p:nvPr/>
          </p:nvSpPr>
          <p:spPr>
            <a:xfrm rot="10800000" flipH="1">
              <a:off x="8188418" y="2650491"/>
              <a:ext cx="575511" cy="914269"/>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2" name="组合 31"/>
          <p:cNvGrpSpPr/>
          <p:nvPr/>
        </p:nvGrpSpPr>
        <p:grpSpPr>
          <a:xfrm rot="20080448">
            <a:off x="5623710" y="2026265"/>
            <a:ext cx="330310" cy="477267"/>
            <a:chOff x="7608678" y="2072194"/>
            <a:chExt cx="1155251" cy="1492566"/>
          </a:xfrm>
        </p:grpSpPr>
        <p:sp>
          <p:nvSpPr>
            <p:cNvPr id="33" name="等腰三角形 32"/>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等腰三角形 33"/>
            <p:cNvSpPr/>
            <p:nvPr/>
          </p:nvSpPr>
          <p:spPr>
            <a:xfrm rot="10800000" flipH="1" flipV="1">
              <a:off x="8188418" y="2072194"/>
              <a:ext cx="575511" cy="577192"/>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等腰三角形 34"/>
            <p:cNvSpPr/>
            <p:nvPr/>
          </p:nvSpPr>
          <p:spPr>
            <a:xfrm rot="10800000" flipH="1">
              <a:off x="7608678" y="2650491"/>
              <a:ext cx="575511" cy="914269"/>
            </a:xfrm>
            <a:prstGeom prst="triangle">
              <a:avLst>
                <a:gd name="adj" fmla="val 1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等腰三角形 35"/>
            <p:cNvSpPr/>
            <p:nvPr/>
          </p:nvSpPr>
          <p:spPr>
            <a:xfrm rot="10800000" flipH="1">
              <a:off x="8188418" y="2650491"/>
              <a:ext cx="575511" cy="914269"/>
            </a:xfrm>
            <a:prstGeom prst="triangle">
              <a:avLst>
                <a:gd name="adj" fmla="val 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7" name="组合 36"/>
          <p:cNvGrpSpPr/>
          <p:nvPr/>
        </p:nvGrpSpPr>
        <p:grpSpPr>
          <a:xfrm rot="1340142">
            <a:off x="5093252" y="1744135"/>
            <a:ext cx="386248" cy="499026"/>
            <a:chOff x="7608678" y="2072194"/>
            <a:chExt cx="1155251" cy="1492566"/>
          </a:xfrm>
        </p:grpSpPr>
        <p:sp>
          <p:nvSpPr>
            <p:cNvPr id="38" name="等腰三角形 37"/>
            <p:cNvSpPr/>
            <p:nvPr/>
          </p:nvSpPr>
          <p:spPr>
            <a:xfrm rot="10800000" flipH="1" flipV="1">
              <a:off x="7608678" y="2094792"/>
              <a:ext cx="575511" cy="554594"/>
            </a:xfrm>
            <a:prstGeom prst="triangle">
              <a:avLst>
                <a:gd name="adj" fmla="val 1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等腰三角形 38"/>
            <p:cNvSpPr/>
            <p:nvPr/>
          </p:nvSpPr>
          <p:spPr>
            <a:xfrm rot="10800000" flipH="1" flipV="1">
              <a:off x="8188418" y="2072194"/>
              <a:ext cx="575511" cy="577192"/>
            </a:xfrm>
            <a:prstGeom prst="triangle">
              <a:avLst>
                <a:gd name="adj" fmla="val 0"/>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等腰三角形 39"/>
            <p:cNvSpPr/>
            <p:nvPr/>
          </p:nvSpPr>
          <p:spPr>
            <a:xfrm rot="10800000" flipH="1">
              <a:off x="7608678" y="2650491"/>
              <a:ext cx="575511" cy="914269"/>
            </a:xfrm>
            <a:prstGeom prst="triangle">
              <a:avLst>
                <a:gd name="adj" fmla="val 10000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等腰三角形 40"/>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5" name="TextBox 5"/>
          <p:cNvSpPr txBox="1"/>
          <p:nvPr/>
        </p:nvSpPr>
        <p:spPr>
          <a:xfrm>
            <a:off x="5370047" y="2057162"/>
            <a:ext cx="3432175" cy="1198880"/>
          </a:xfrm>
          <a:prstGeom prst="rect">
            <a:avLst/>
          </a:prstGeom>
          <a:noFill/>
        </p:spPr>
        <p:txBody>
          <a:bodyPr wrap="none" rtlCol="0">
            <a:spAutoFit/>
          </a:bodyPr>
          <a:lstStyle>
            <a:defPPr>
              <a:defRPr lang="zh-CN"/>
            </a:defPPr>
            <a:lvl1pPr algn="ctr">
              <a:defRPr sz="115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l"/>
            <a:r>
              <a:rPr lang="en-US" altLang="zh-CN" sz="3600" b="1" dirty="0">
                <a:latin typeface="微软雅黑" panose="020B0503020204020204" pitchFamily="34" charset="-122"/>
                <a:ea typeface="微软雅黑" panose="020B0503020204020204" pitchFamily="34" charset="-122"/>
              </a:rPr>
              <a:t>FREEPPT7 </a:t>
            </a:r>
            <a:endParaRPr lang="en-US" altLang="zh-CN" sz="3600" b="1" dirty="0" smtClean="0">
              <a:latin typeface="微软雅黑" panose="020B0503020204020204" pitchFamily="34" charset="-122"/>
              <a:ea typeface="微软雅黑" panose="020B0503020204020204" pitchFamily="34" charset="-122"/>
            </a:endParaRPr>
          </a:p>
          <a:p>
            <a:pPr algn="l"/>
            <a:r>
              <a:rPr lang="en-US" altLang="zh-CN" sz="3600" b="1" dirty="0" smtClean="0">
                <a:latin typeface="微软雅黑" panose="020B0503020204020204" pitchFamily="34" charset="-122"/>
                <a:ea typeface="微软雅黑" panose="020B0503020204020204" pitchFamily="34" charset="-122"/>
              </a:rPr>
              <a:t>POWERPOINT</a:t>
            </a:r>
            <a:endParaRPr lang="zh-CN" altLang="en-US" sz="3600" b="1" dirty="0">
              <a:latin typeface="微软雅黑" panose="020B0503020204020204" pitchFamily="34" charset="-122"/>
              <a:ea typeface="微软雅黑" panose="020B0503020204020204" pitchFamily="34" charset="-122"/>
            </a:endParaRPr>
          </a:p>
        </p:txBody>
      </p:sp>
    </p:spTree>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矩形 254"/>
          <p:cNvSpPr/>
          <p:nvPr/>
        </p:nvSpPr>
        <p:spPr>
          <a:xfrm>
            <a:off x="975594" y="123477"/>
            <a:ext cx="8168406" cy="56007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7" name="组合 256"/>
          <p:cNvGrpSpPr/>
          <p:nvPr/>
        </p:nvGrpSpPr>
        <p:grpSpPr>
          <a:xfrm flipH="1">
            <a:off x="470267" y="113616"/>
            <a:ext cx="447017" cy="586466"/>
            <a:chOff x="7626263" y="2072194"/>
            <a:chExt cx="1137666" cy="1492566"/>
          </a:xfrm>
        </p:grpSpPr>
        <p:sp>
          <p:nvSpPr>
            <p:cNvPr id="258" name="等腰三角形 257"/>
            <p:cNvSpPr/>
            <p:nvPr/>
          </p:nvSpPr>
          <p:spPr>
            <a:xfrm rot="10800000" flipH="1" flipV="1">
              <a:off x="7626263" y="2077207"/>
              <a:ext cx="575510" cy="573284"/>
            </a:xfrm>
            <a:prstGeom prst="triangle">
              <a:avLst>
                <a:gd name="adj" fmla="val 1000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9" name="等腰三角形 258"/>
            <p:cNvSpPr/>
            <p:nvPr/>
          </p:nvSpPr>
          <p:spPr>
            <a:xfrm rot="10800000" flipH="1" flipV="1">
              <a:off x="8188418" y="2072194"/>
              <a:ext cx="575511" cy="577192"/>
            </a:xfrm>
            <a:prstGeom prst="triangle">
              <a:avLst>
                <a:gd name="adj"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0" name="等腰三角形 259"/>
            <p:cNvSpPr/>
            <p:nvPr/>
          </p:nvSpPr>
          <p:spPr>
            <a:xfrm rot="10800000" flipH="1">
              <a:off x="7626263" y="2650491"/>
              <a:ext cx="575510" cy="914269"/>
            </a:xfrm>
            <a:prstGeom prst="triangle">
              <a:avLst>
                <a:gd name="adj" fmla="val 100000"/>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1" name="等腰三角形 260"/>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56" name="矩形 255"/>
          <p:cNvSpPr/>
          <p:nvPr/>
        </p:nvSpPr>
        <p:spPr>
          <a:xfrm>
            <a:off x="0" y="123476"/>
            <a:ext cx="395536" cy="56007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A7B7E"/>
              </a:solidFill>
            </a:endParaRPr>
          </a:p>
        </p:txBody>
      </p:sp>
      <p:sp>
        <p:nvSpPr>
          <p:cNvPr id="9" name="TextBox 8"/>
          <p:cNvSpPr txBox="1"/>
          <p:nvPr/>
        </p:nvSpPr>
        <p:spPr>
          <a:xfrm>
            <a:off x="691" y="153920"/>
            <a:ext cx="383438" cy="461665"/>
          </a:xfrm>
          <a:prstGeom prst="rect">
            <a:avLst/>
          </a:prstGeom>
          <a:noFill/>
        </p:spPr>
        <p:txBody>
          <a:bodyPr wrap="none" rtlCol="0">
            <a:spAutoFit/>
          </a:bodyPr>
          <a:lstStyle/>
          <a:p>
            <a:r>
              <a:rPr lang="en-US" altLang="zh-CN" sz="2400" dirty="0" smtClean="0">
                <a:solidFill>
                  <a:srgbClr val="2A7B7E"/>
                </a:solidFill>
                <a:latin typeface="Broadway" pitchFamily="82" charset="0"/>
              </a:rPr>
              <a:t>1</a:t>
            </a:r>
            <a:endParaRPr lang="zh-CN" altLang="en-US" sz="2400" dirty="0">
              <a:solidFill>
                <a:srgbClr val="2A7B7E"/>
              </a:solidFill>
              <a:latin typeface="Broadway" pitchFamily="82" charset="0"/>
            </a:endParaRPr>
          </a:p>
        </p:txBody>
      </p:sp>
      <p:sp>
        <p:nvSpPr>
          <p:cNvPr id="238" name="TextBox 237"/>
          <p:cNvSpPr txBox="1"/>
          <p:nvPr/>
        </p:nvSpPr>
        <p:spPr>
          <a:xfrm>
            <a:off x="965266" y="156913"/>
            <a:ext cx="3250565" cy="460375"/>
          </a:xfrm>
          <a:prstGeom prst="rect">
            <a:avLst/>
          </a:prstGeom>
          <a:noFill/>
        </p:spPr>
        <p:txBody>
          <a:bodyPr wrap="none" rtlCol="0">
            <a:spAutoFit/>
          </a:bodyPr>
          <a:lstStyle/>
          <a:p>
            <a:pPr algn="l"/>
            <a:r>
              <a:rPr lang="en-US" sz="2400" b="1" dirty="0">
                <a:solidFill>
                  <a:schemeClr val="bg1"/>
                </a:solidFill>
                <a:sym typeface="+mn-ea"/>
              </a:rPr>
              <a:t>FREEPPT7</a:t>
            </a:r>
            <a:r>
              <a:rPr lang="en-US" altLang="zh-CN" sz="2400" b="1" dirty="0">
                <a:solidFill>
                  <a:srgbClr val="2A7B7E"/>
                </a:solidFill>
              </a:rPr>
              <a:t> POWERPOINT</a:t>
            </a:r>
            <a:endParaRPr lang="en-US" altLang="zh-CN" sz="2400" b="1" dirty="0">
              <a:solidFill>
                <a:srgbClr val="2A7B7E"/>
              </a:solidFill>
            </a:endParaRPr>
          </a:p>
        </p:txBody>
      </p:sp>
      <p:pic>
        <p:nvPicPr>
          <p:cNvPr id="11" name="Picture Placeholder 18" descr="portfolio-img3.jpg"/>
          <p:cNvPicPr>
            <a:picLocks noChangeAspect="1"/>
          </p:cNvPicPr>
          <p:nvPr/>
        </p:nvPicPr>
        <p:blipFill>
          <a:blip r:embed="rId1">
            <a:extLst>
              <a:ext uri="{28A0092B-C50C-407E-A947-70E740481C1C}">
                <a14:useLocalDpi xmlns:a14="http://schemas.microsoft.com/office/drawing/2010/main" val="0"/>
              </a:ext>
            </a:extLst>
          </a:blip>
          <a:srcRect l="20562" r="20562"/>
          <a:stretch>
            <a:fillRect/>
          </a:stretch>
        </p:blipFill>
        <p:spPr>
          <a:xfrm>
            <a:off x="2417591" y="1275606"/>
            <a:ext cx="2080422" cy="2650222"/>
          </a:xfrm>
          <a:prstGeom prst="rect">
            <a:avLst/>
          </a:prstGeom>
        </p:spPr>
      </p:pic>
      <p:pic>
        <p:nvPicPr>
          <p:cNvPr id="12" name="Picture Placeholder 19" descr="portfolio-img9.jpg"/>
          <p:cNvPicPr>
            <a:picLocks noChangeAspect="1"/>
          </p:cNvPicPr>
          <p:nvPr/>
        </p:nvPicPr>
        <p:blipFill>
          <a:blip r:embed="rId2">
            <a:extLst>
              <a:ext uri="{28A0092B-C50C-407E-A947-70E740481C1C}">
                <a14:useLocalDpi xmlns:a14="http://schemas.microsoft.com/office/drawing/2010/main" val="0"/>
              </a:ext>
            </a:extLst>
          </a:blip>
          <a:srcRect l="20562" r="20562"/>
          <a:stretch>
            <a:fillRect/>
          </a:stretch>
        </p:blipFill>
        <p:spPr>
          <a:xfrm>
            <a:off x="4645987" y="1275606"/>
            <a:ext cx="2080422" cy="2650222"/>
          </a:xfrm>
          <a:prstGeom prst="rect">
            <a:avLst/>
          </a:prstGeom>
        </p:spPr>
      </p:pic>
      <p:pic>
        <p:nvPicPr>
          <p:cNvPr id="13" name="Picture Placeholder 20" descr="portfolio-img33.jpg"/>
          <p:cNvPicPr>
            <a:picLocks noChangeAspect="1"/>
          </p:cNvPicPr>
          <p:nvPr/>
        </p:nvPicPr>
        <p:blipFill>
          <a:blip r:embed="rId3">
            <a:extLst>
              <a:ext uri="{28A0092B-C50C-407E-A947-70E740481C1C}">
                <a14:useLocalDpi xmlns:a14="http://schemas.microsoft.com/office/drawing/2010/main" val="0"/>
              </a:ext>
            </a:extLst>
          </a:blip>
          <a:srcRect l="20562" r="20562"/>
          <a:stretch>
            <a:fillRect/>
          </a:stretch>
        </p:blipFill>
        <p:spPr>
          <a:xfrm>
            <a:off x="6874382" y="1275606"/>
            <a:ext cx="2080422" cy="2650222"/>
          </a:xfrm>
          <a:prstGeom prst="rect">
            <a:avLst/>
          </a:prstGeom>
        </p:spPr>
      </p:pic>
      <p:sp>
        <p:nvSpPr>
          <p:cNvPr id="14" name="Text Placeholder 7"/>
          <p:cNvSpPr txBox="1"/>
          <p:nvPr/>
        </p:nvSpPr>
        <p:spPr>
          <a:xfrm>
            <a:off x="6874380" y="3998504"/>
            <a:ext cx="2080424" cy="2982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5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Our Work Name Click Here</a:t>
            </a:r>
            <a:endParaRPr lang="en-US" sz="105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Text Placeholder 8"/>
          <p:cNvSpPr txBox="1"/>
          <p:nvPr/>
        </p:nvSpPr>
        <p:spPr>
          <a:xfrm>
            <a:off x="6874380" y="4287165"/>
            <a:ext cx="2080424" cy="245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5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Art Design, Photography</a:t>
            </a:r>
            <a:endParaRPr lang="en-US" sz="105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Text Placeholder 9"/>
          <p:cNvSpPr txBox="1"/>
          <p:nvPr/>
        </p:nvSpPr>
        <p:spPr>
          <a:xfrm>
            <a:off x="4645987" y="3998504"/>
            <a:ext cx="2080424" cy="2982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5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Our Work Name Click Here</a:t>
            </a:r>
            <a:endParaRPr lang="en-US" sz="105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Text Placeholder 10"/>
          <p:cNvSpPr txBox="1"/>
          <p:nvPr/>
        </p:nvSpPr>
        <p:spPr>
          <a:xfrm>
            <a:off x="4645987" y="4287165"/>
            <a:ext cx="2080424" cy="245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5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Art Design, Photography</a:t>
            </a:r>
            <a:endParaRPr lang="en-US" sz="105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Text Placeholder 11"/>
          <p:cNvSpPr txBox="1"/>
          <p:nvPr/>
        </p:nvSpPr>
        <p:spPr>
          <a:xfrm>
            <a:off x="2417591" y="3998504"/>
            <a:ext cx="2080424" cy="2982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5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Our Work Name Click Here</a:t>
            </a:r>
            <a:endParaRPr lang="en-US" sz="105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 name="Text Placeholder 12"/>
          <p:cNvSpPr txBox="1"/>
          <p:nvPr/>
        </p:nvSpPr>
        <p:spPr>
          <a:xfrm>
            <a:off x="2417591" y="4287165"/>
            <a:ext cx="2080424" cy="245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5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Art Design, Photography</a:t>
            </a:r>
            <a:endParaRPr lang="en-US" sz="105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Text Placeholder 13"/>
          <p:cNvSpPr txBox="1"/>
          <p:nvPr/>
        </p:nvSpPr>
        <p:spPr>
          <a:xfrm>
            <a:off x="189196" y="3998504"/>
            <a:ext cx="2080424" cy="2982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5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Our Work Name Click Here</a:t>
            </a:r>
            <a:endParaRPr lang="en-US" sz="105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Text Placeholder 14"/>
          <p:cNvSpPr txBox="1"/>
          <p:nvPr/>
        </p:nvSpPr>
        <p:spPr>
          <a:xfrm>
            <a:off x="189196" y="4287165"/>
            <a:ext cx="2080424" cy="245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5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Art Design, Photography</a:t>
            </a:r>
            <a:endParaRPr lang="en-US" sz="105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22" name="Picture Placeholder 17" descr="gallery01-600x600.jpg"/>
          <p:cNvPicPr>
            <a:picLocks noChangeAspect="1"/>
          </p:cNvPicPr>
          <p:nvPr/>
        </p:nvPicPr>
        <p:blipFill>
          <a:blip r:embed="rId4">
            <a:extLst>
              <a:ext uri="{28A0092B-C50C-407E-A947-70E740481C1C}">
                <a14:useLocalDpi xmlns:a14="http://schemas.microsoft.com/office/drawing/2010/main" val="0"/>
              </a:ext>
            </a:extLst>
          </a:blip>
          <a:srcRect l="10750" r="10750"/>
          <a:stretch>
            <a:fillRect/>
          </a:stretch>
        </p:blipFill>
        <p:spPr>
          <a:xfrm>
            <a:off x="189196" y="1275606"/>
            <a:ext cx="2080422" cy="26502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p:cNvPicPr>
            <a:picLocks noChangeAspect="1"/>
          </p:cNvPicPr>
          <p:nvPr/>
        </p:nvPicPr>
        <p:blipFill>
          <a:blip r:embed="rId1">
            <a:extLst>
              <a:ext uri="{BEBA8EAE-BF5A-486C-A8C5-ECC9F3942E4B}">
                <a14:imgProps xmlns:a14="http://schemas.microsoft.com/office/drawing/2010/main">
                  <a14:imgLayer r:embed="rId2">
                    <a14:imgEffect>
                      <a14:artisticBlur radius="28"/>
                    </a14:imgEffect>
                  </a14:imgLayer>
                </a14:imgProps>
              </a:ext>
            </a:extLst>
          </a:blip>
          <a:stretch>
            <a:fillRect/>
          </a:stretch>
        </p:blipFill>
        <p:spPr>
          <a:xfrm>
            <a:off x="-708314" y="3109997"/>
            <a:ext cx="5825419" cy="3871085"/>
          </a:xfrm>
          <a:prstGeom prst="rect">
            <a:avLst/>
          </a:prstGeom>
        </p:spPr>
      </p:pic>
      <p:sp>
        <p:nvSpPr>
          <p:cNvPr id="4" name="矩形 3"/>
          <p:cNvSpPr/>
          <p:nvPr/>
        </p:nvSpPr>
        <p:spPr>
          <a:xfrm>
            <a:off x="4572000" y="0"/>
            <a:ext cx="4572000" cy="5143500"/>
          </a:xfrm>
          <a:prstGeom prst="rect">
            <a:avLst/>
          </a:prstGeom>
          <a:solidFill>
            <a:srgbClr val="FFFFF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rot="20216747" flipH="1">
            <a:off x="-73789" y="4307993"/>
            <a:ext cx="465915" cy="673203"/>
            <a:chOff x="7608678" y="2072194"/>
            <a:chExt cx="1155251" cy="1492566"/>
          </a:xfrm>
        </p:grpSpPr>
        <p:sp>
          <p:nvSpPr>
            <p:cNvPr id="12" name="等腰三角形 11"/>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等腰三角形 12"/>
            <p:cNvSpPr/>
            <p:nvPr/>
          </p:nvSpPr>
          <p:spPr>
            <a:xfrm rot="10800000" flipH="1" flipV="1">
              <a:off x="8188418" y="2072194"/>
              <a:ext cx="575511" cy="577192"/>
            </a:xfrm>
            <a:prstGeom prst="triangle">
              <a:avLst>
                <a:gd name="adj" fmla="val 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等腰三角形 13"/>
            <p:cNvSpPr/>
            <p:nvPr/>
          </p:nvSpPr>
          <p:spPr>
            <a:xfrm rot="10800000" flipH="1">
              <a:off x="7608678" y="2650491"/>
              <a:ext cx="575511" cy="914269"/>
            </a:xfrm>
            <a:prstGeom prst="triangle">
              <a:avLst>
                <a:gd name="adj" fmla="val 10000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等腰三角形 14"/>
            <p:cNvSpPr/>
            <p:nvPr/>
          </p:nvSpPr>
          <p:spPr>
            <a:xfrm rot="10800000" flipH="1">
              <a:off x="8188418" y="2650491"/>
              <a:ext cx="575511" cy="914269"/>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6" name="组合 15"/>
          <p:cNvGrpSpPr/>
          <p:nvPr/>
        </p:nvGrpSpPr>
        <p:grpSpPr>
          <a:xfrm rot="951533" flipH="1">
            <a:off x="800968" y="3336056"/>
            <a:ext cx="697401" cy="890665"/>
            <a:chOff x="7608678" y="2072194"/>
            <a:chExt cx="1155251" cy="1492566"/>
          </a:xfrm>
        </p:grpSpPr>
        <p:sp>
          <p:nvSpPr>
            <p:cNvPr id="17" name="等腰三角形 16"/>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等腰三角形 17"/>
            <p:cNvSpPr/>
            <p:nvPr/>
          </p:nvSpPr>
          <p:spPr>
            <a:xfrm rot="10800000" flipH="1" flipV="1">
              <a:off x="8188418" y="2072194"/>
              <a:ext cx="575511" cy="577192"/>
            </a:xfrm>
            <a:prstGeom prst="triangle">
              <a:avLst>
                <a:gd name="adj" fmla="val 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等腰三角形 18"/>
            <p:cNvSpPr/>
            <p:nvPr/>
          </p:nvSpPr>
          <p:spPr>
            <a:xfrm rot="10800000" flipH="1">
              <a:off x="7608678" y="2650491"/>
              <a:ext cx="575511" cy="914269"/>
            </a:xfrm>
            <a:prstGeom prst="triangle">
              <a:avLst>
                <a:gd name="adj" fmla="val 10000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等腰三角形 19"/>
            <p:cNvSpPr/>
            <p:nvPr/>
          </p:nvSpPr>
          <p:spPr>
            <a:xfrm rot="10800000" flipH="1">
              <a:off x="8188418" y="2650491"/>
              <a:ext cx="575511" cy="914269"/>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6" name="组合 25"/>
          <p:cNvGrpSpPr/>
          <p:nvPr/>
        </p:nvGrpSpPr>
        <p:grpSpPr>
          <a:xfrm rot="2168517" flipH="1">
            <a:off x="405816" y="3985833"/>
            <a:ext cx="250452" cy="361879"/>
            <a:chOff x="7608678" y="2072194"/>
            <a:chExt cx="1155251" cy="1492566"/>
          </a:xfrm>
        </p:grpSpPr>
        <p:sp>
          <p:nvSpPr>
            <p:cNvPr id="27" name="等腰三角形 26"/>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等腰三角形 27"/>
            <p:cNvSpPr/>
            <p:nvPr/>
          </p:nvSpPr>
          <p:spPr>
            <a:xfrm rot="10800000" flipH="1" flipV="1">
              <a:off x="8188418" y="2072194"/>
              <a:ext cx="575511" cy="577192"/>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等腰三角形 28"/>
            <p:cNvSpPr/>
            <p:nvPr/>
          </p:nvSpPr>
          <p:spPr>
            <a:xfrm rot="10800000" flipH="1">
              <a:off x="7608678" y="2650491"/>
              <a:ext cx="575511" cy="914269"/>
            </a:xfrm>
            <a:prstGeom prst="triangle">
              <a:avLst>
                <a:gd name="adj" fmla="val 1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等腰三角形 29"/>
            <p:cNvSpPr/>
            <p:nvPr/>
          </p:nvSpPr>
          <p:spPr>
            <a:xfrm rot="10800000" flipH="1">
              <a:off x="8188418" y="2650491"/>
              <a:ext cx="575511" cy="914269"/>
            </a:xfrm>
            <a:prstGeom prst="triangle">
              <a:avLst>
                <a:gd name="adj" fmla="val 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 name="组合 2"/>
          <p:cNvGrpSpPr/>
          <p:nvPr/>
        </p:nvGrpSpPr>
        <p:grpSpPr>
          <a:xfrm>
            <a:off x="705082" y="1569735"/>
            <a:ext cx="3161837" cy="1406922"/>
            <a:chOff x="701222" y="1569735"/>
            <a:chExt cx="3161837" cy="1406922"/>
          </a:xfrm>
        </p:grpSpPr>
        <p:grpSp>
          <p:nvGrpSpPr>
            <p:cNvPr id="2" name="组合 1"/>
            <p:cNvGrpSpPr/>
            <p:nvPr/>
          </p:nvGrpSpPr>
          <p:grpSpPr>
            <a:xfrm>
              <a:off x="885478" y="1569735"/>
              <a:ext cx="2793325" cy="641975"/>
              <a:chOff x="899592" y="2139702"/>
              <a:chExt cx="2793325" cy="641975"/>
            </a:xfrm>
          </p:grpSpPr>
          <p:sp>
            <p:nvSpPr>
              <p:cNvPr id="5" name="TextBox 4"/>
              <p:cNvSpPr txBox="1"/>
              <p:nvPr/>
            </p:nvSpPr>
            <p:spPr>
              <a:xfrm>
                <a:off x="1071089" y="2139702"/>
                <a:ext cx="2450332" cy="314833"/>
              </a:xfrm>
              <a:prstGeom prst="rect">
                <a:avLst/>
              </a:prstGeom>
              <a:noFill/>
            </p:spPr>
            <p:txBody>
              <a:bodyPr wrap="square" rtlCol="0">
                <a:spAutoFit/>
              </a:bodyPr>
              <a:lstStyle/>
              <a:p>
                <a:pPr algn="ctr"/>
                <a:r>
                  <a:rPr lang="en-US" altLang="zh-CN" sz="3600" dirty="0">
                    <a:solidFill>
                      <a:schemeClr val="bg1"/>
                    </a:solidFill>
                    <a:latin typeface="微软雅黑" panose="020B0503020204020204" pitchFamily="34" charset="-122"/>
                    <a:ea typeface="微软雅黑" panose="020B0503020204020204" pitchFamily="34" charset="-122"/>
                    <a:sym typeface="+mn-ea"/>
                  </a:rPr>
                  <a:t>FREEPPT7</a:t>
                </a:r>
                <a:endParaRPr lang="en-US" altLang="zh-CN" sz="3600" b="1" dirty="0">
                  <a:solidFill>
                    <a:schemeClr val="bg1"/>
                  </a:solidFill>
                  <a:latin typeface="微软雅黑" panose="020B0503020204020204" pitchFamily="34" charset="-122"/>
                  <a:ea typeface="微软雅黑" panose="020B0503020204020204" pitchFamily="34" charset="-122"/>
                  <a:sym typeface="+mn-ea"/>
                </a:endParaRPr>
              </a:p>
            </p:txBody>
          </p:sp>
          <p:grpSp>
            <p:nvGrpSpPr>
              <p:cNvPr id="33" name="组合 32"/>
              <p:cNvGrpSpPr/>
              <p:nvPr/>
            </p:nvGrpSpPr>
            <p:grpSpPr>
              <a:xfrm>
                <a:off x="899592" y="2205613"/>
                <a:ext cx="194356" cy="576064"/>
                <a:chOff x="899592" y="1701557"/>
                <a:chExt cx="194356" cy="576064"/>
              </a:xfrm>
            </p:grpSpPr>
            <p:sp>
              <p:nvSpPr>
                <p:cNvPr id="6" name="矩形 5"/>
                <p:cNvSpPr/>
                <p:nvPr/>
              </p:nvSpPr>
              <p:spPr>
                <a:xfrm>
                  <a:off x="899592" y="1701557"/>
                  <a:ext cx="122348" cy="57606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7" name="矩形 6"/>
                <p:cNvSpPr/>
                <p:nvPr/>
              </p:nvSpPr>
              <p:spPr>
                <a:xfrm>
                  <a:off x="1048229" y="1701557"/>
                  <a:ext cx="45719" cy="576064"/>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grpSp>
            <p:nvGrpSpPr>
              <p:cNvPr id="10" name="组合 9"/>
              <p:cNvGrpSpPr/>
              <p:nvPr/>
            </p:nvGrpSpPr>
            <p:grpSpPr>
              <a:xfrm flipH="1">
                <a:off x="3498561" y="2205613"/>
                <a:ext cx="194356" cy="576064"/>
                <a:chOff x="1092149" y="2400603"/>
                <a:chExt cx="194356" cy="576064"/>
              </a:xfrm>
            </p:grpSpPr>
            <p:sp>
              <p:nvSpPr>
                <p:cNvPr id="8" name="矩形 7"/>
                <p:cNvSpPr/>
                <p:nvPr/>
              </p:nvSpPr>
              <p:spPr>
                <a:xfrm>
                  <a:off x="1092149" y="2400603"/>
                  <a:ext cx="122348" cy="57606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9" name="矩形 8"/>
                <p:cNvSpPr/>
                <p:nvPr/>
              </p:nvSpPr>
              <p:spPr>
                <a:xfrm>
                  <a:off x="1240786" y="2400603"/>
                  <a:ext cx="45719" cy="576064"/>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grpSp>
        <p:sp>
          <p:nvSpPr>
            <p:cNvPr id="39" name="矩形 38"/>
            <p:cNvSpPr/>
            <p:nvPr/>
          </p:nvSpPr>
          <p:spPr>
            <a:xfrm>
              <a:off x="701222" y="2268771"/>
              <a:ext cx="3161837" cy="707886"/>
            </a:xfrm>
            <a:prstGeom prst="rect">
              <a:avLst/>
            </a:prstGeom>
          </p:spPr>
          <p:txBody>
            <a:bodyPr wrap="square">
              <a:spAutoFit/>
            </a:bodyPr>
            <a:lstStyle/>
            <a:p>
              <a:pPr algn="ctr"/>
              <a:r>
                <a:rPr lang="en-US" altLang="zh-CN" sz="4000" dirty="0" smtClean="0">
                  <a:solidFill>
                    <a:schemeClr val="bg1"/>
                  </a:solidFill>
                  <a:latin typeface="微软雅黑" panose="020B0503020204020204" pitchFamily="34" charset="-122"/>
                  <a:ea typeface="微软雅黑" panose="020B0503020204020204" pitchFamily="34" charset="-122"/>
                </a:rPr>
                <a:t>CONTENTS</a:t>
              </a:r>
              <a:endParaRPr lang="en-US" altLang="zh-CN" sz="4000" dirty="0">
                <a:solidFill>
                  <a:schemeClr val="bg1"/>
                </a:solidFill>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4970668" y="537554"/>
            <a:ext cx="3774664" cy="4238909"/>
            <a:chOff x="5097194" y="537554"/>
            <a:chExt cx="3774664" cy="4238909"/>
          </a:xfrm>
        </p:grpSpPr>
        <p:sp>
          <p:nvSpPr>
            <p:cNvPr id="45" name="文本框 16"/>
            <p:cNvSpPr>
              <a:spLocks noChangeArrowheads="1"/>
            </p:cNvSpPr>
            <p:nvPr/>
          </p:nvSpPr>
          <p:spPr bwMode="auto">
            <a:xfrm>
              <a:off x="5487671" y="537554"/>
              <a:ext cx="274066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dirty="0">
                  <a:solidFill>
                    <a:schemeClr val="bg1"/>
                  </a:solidFill>
                  <a:sym typeface="+mn-ea"/>
                </a:rPr>
                <a:t>FREEPPT7 </a:t>
              </a:r>
              <a:r>
                <a:rPr lang="en-US" sz="2000" b="1" dirty="0">
                  <a:solidFill>
                    <a:schemeClr val="bg1"/>
                  </a:solidFill>
                  <a:sym typeface="Arial" panose="020B0604020202020204" pitchFamily="34" charset="0"/>
                </a:rPr>
                <a:t>POWERPOINT</a:t>
              </a:r>
              <a:endParaRPr lang="en-US" sz="2000" b="1" dirty="0">
                <a:solidFill>
                  <a:schemeClr val="bg1"/>
                </a:solidFill>
                <a:sym typeface="Arial" panose="020B0604020202020204" pitchFamily="34" charset="0"/>
              </a:endParaRPr>
            </a:p>
          </p:txBody>
        </p:sp>
        <p:pic>
          <p:nvPicPr>
            <p:cNvPr id="46" name="图片 22"/>
            <p:cNvPicPr>
              <a:picLocks noChangeAspect="1" noChangeArrowheads="1"/>
            </p:cNvPicPr>
            <p:nvPr/>
          </p:nvPicPr>
          <p:blipFill>
            <a:blip r:embed="rId3" cstate="print">
              <a:extLst>
                <a:ext uri="{28A0092B-C50C-407E-A947-70E740481C1C}">
                  <a14:useLocalDpi xmlns:a14="http://schemas.microsoft.com/office/drawing/2010/main" val="0"/>
                </a:ext>
              </a:extLst>
            </a:blip>
            <a:srcRect r="-4947"/>
            <a:stretch>
              <a:fillRect/>
            </a:stretch>
          </p:blipFill>
          <p:spPr bwMode="auto">
            <a:xfrm>
              <a:off x="5097194" y="830855"/>
              <a:ext cx="3774664" cy="21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文本框 17"/>
            <p:cNvSpPr>
              <a:spLocks noChangeArrowheads="1"/>
            </p:cNvSpPr>
            <p:nvPr/>
          </p:nvSpPr>
          <p:spPr bwMode="auto">
            <a:xfrm>
              <a:off x="5487670" y="1786234"/>
              <a:ext cx="274066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dirty="0">
                  <a:solidFill>
                    <a:schemeClr val="bg1"/>
                  </a:solidFill>
                  <a:sym typeface="+mn-ea"/>
                </a:rPr>
                <a:t>FREEPPT7</a:t>
              </a:r>
              <a:r>
                <a:rPr lang="en-US" sz="2000" b="1" dirty="0">
                  <a:solidFill>
                    <a:schemeClr val="bg1"/>
                  </a:solidFill>
                  <a:sym typeface="Arial" panose="020B0604020202020204" pitchFamily="34" charset="0"/>
                </a:rPr>
                <a:t> POWERPOINT</a:t>
              </a:r>
              <a:endParaRPr lang="en-US" sz="2000" b="1" dirty="0">
                <a:solidFill>
                  <a:schemeClr val="bg1"/>
                </a:solidFill>
                <a:sym typeface="Arial" panose="020B0604020202020204" pitchFamily="34" charset="0"/>
              </a:endParaRPr>
            </a:p>
          </p:txBody>
        </p:sp>
        <p:pic>
          <p:nvPicPr>
            <p:cNvPr id="49" name="图片 23"/>
            <p:cNvPicPr>
              <a:picLocks noChangeAspect="1" noChangeArrowheads="1"/>
            </p:cNvPicPr>
            <p:nvPr/>
          </p:nvPicPr>
          <p:blipFill>
            <a:blip r:embed="rId3" cstate="print">
              <a:extLst>
                <a:ext uri="{28A0092B-C50C-407E-A947-70E740481C1C}">
                  <a14:useLocalDpi xmlns:a14="http://schemas.microsoft.com/office/drawing/2010/main" val="0"/>
                </a:ext>
              </a:extLst>
            </a:blip>
            <a:srcRect r="-4947"/>
            <a:stretch>
              <a:fillRect/>
            </a:stretch>
          </p:blipFill>
          <p:spPr bwMode="auto">
            <a:xfrm>
              <a:off x="5097194" y="2075124"/>
              <a:ext cx="3774664" cy="21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文本框 18"/>
            <p:cNvSpPr>
              <a:spLocks noChangeArrowheads="1"/>
            </p:cNvSpPr>
            <p:nvPr/>
          </p:nvSpPr>
          <p:spPr bwMode="auto">
            <a:xfrm>
              <a:off x="5487670" y="3034914"/>
              <a:ext cx="274066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dirty="0">
                  <a:solidFill>
                    <a:schemeClr val="bg1"/>
                  </a:solidFill>
                  <a:sym typeface="+mn-ea"/>
                </a:rPr>
                <a:t>FREEPPT7</a:t>
              </a:r>
              <a:r>
                <a:rPr lang="en-US" sz="2000" b="1" dirty="0">
                  <a:solidFill>
                    <a:schemeClr val="bg1"/>
                  </a:solidFill>
                  <a:sym typeface="Arial" panose="020B0604020202020204" pitchFamily="34" charset="0"/>
                </a:rPr>
                <a:t> POWERPOINT</a:t>
              </a:r>
              <a:endParaRPr lang="en-US" sz="2000" b="1" dirty="0">
                <a:solidFill>
                  <a:schemeClr val="bg1"/>
                </a:solidFill>
                <a:sym typeface="Arial" panose="020B0604020202020204" pitchFamily="34" charset="0"/>
              </a:endParaRPr>
            </a:p>
          </p:txBody>
        </p:sp>
        <p:pic>
          <p:nvPicPr>
            <p:cNvPr id="52" name="图片 24"/>
            <p:cNvPicPr>
              <a:picLocks noChangeAspect="1" noChangeArrowheads="1"/>
            </p:cNvPicPr>
            <p:nvPr/>
          </p:nvPicPr>
          <p:blipFill>
            <a:blip r:embed="rId3" cstate="print">
              <a:extLst>
                <a:ext uri="{28A0092B-C50C-407E-A947-70E740481C1C}">
                  <a14:useLocalDpi xmlns:a14="http://schemas.microsoft.com/office/drawing/2010/main" val="0"/>
                </a:ext>
              </a:extLst>
            </a:blip>
            <a:srcRect r="-4947"/>
            <a:stretch>
              <a:fillRect/>
            </a:stretch>
          </p:blipFill>
          <p:spPr bwMode="auto">
            <a:xfrm>
              <a:off x="5097194" y="3318895"/>
              <a:ext cx="3774664" cy="21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文本框 20"/>
            <p:cNvSpPr>
              <a:spLocks noChangeArrowheads="1"/>
            </p:cNvSpPr>
            <p:nvPr/>
          </p:nvSpPr>
          <p:spPr bwMode="auto">
            <a:xfrm>
              <a:off x="5487670" y="4283595"/>
              <a:ext cx="274066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dirty="0">
                  <a:solidFill>
                    <a:schemeClr val="bg1"/>
                  </a:solidFill>
                  <a:sym typeface="+mn-ea"/>
                </a:rPr>
                <a:t>FREEPPT7</a:t>
              </a:r>
              <a:r>
                <a:rPr lang="en-US" sz="2000" b="1" dirty="0">
                  <a:solidFill>
                    <a:schemeClr val="bg1"/>
                  </a:solidFill>
                  <a:sym typeface="Arial" panose="020B0604020202020204" pitchFamily="34" charset="0"/>
                </a:rPr>
                <a:t> POWERPOINT</a:t>
              </a:r>
              <a:endParaRPr lang="en-US" sz="2000" b="1" dirty="0">
                <a:solidFill>
                  <a:schemeClr val="bg1"/>
                </a:solidFill>
                <a:sym typeface="Arial" panose="020B0604020202020204" pitchFamily="34" charset="0"/>
              </a:endParaRPr>
            </a:p>
          </p:txBody>
        </p:sp>
        <p:pic>
          <p:nvPicPr>
            <p:cNvPr id="55" name="图片 25"/>
            <p:cNvPicPr>
              <a:picLocks noChangeAspect="1" noChangeArrowheads="1"/>
            </p:cNvPicPr>
            <p:nvPr/>
          </p:nvPicPr>
          <p:blipFill>
            <a:blip r:embed="rId3" cstate="print">
              <a:extLst>
                <a:ext uri="{28A0092B-C50C-407E-A947-70E740481C1C}">
                  <a14:useLocalDpi xmlns:a14="http://schemas.microsoft.com/office/drawing/2010/main" val="0"/>
                </a:ext>
              </a:extLst>
            </a:blip>
            <a:srcRect r="-4947"/>
            <a:stretch>
              <a:fillRect/>
            </a:stretch>
          </p:blipFill>
          <p:spPr bwMode="auto">
            <a:xfrm>
              <a:off x="5097194" y="4563173"/>
              <a:ext cx="3774664" cy="21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矩形 95"/>
          <p:cNvSpPr/>
          <p:nvPr/>
        </p:nvSpPr>
        <p:spPr>
          <a:xfrm>
            <a:off x="975594" y="123477"/>
            <a:ext cx="8168406" cy="56007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flipH="1">
            <a:off x="470267" y="113616"/>
            <a:ext cx="447017" cy="586466"/>
            <a:chOff x="7626263" y="2072194"/>
            <a:chExt cx="1137666" cy="1492566"/>
          </a:xfrm>
        </p:grpSpPr>
        <p:sp>
          <p:nvSpPr>
            <p:cNvPr id="98" name="等腰三角形 97"/>
            <p:cNvSpPr/>
            <p:nvPr/>
          </p:nvSpPr>
          <p:spPr>
            <a:xfrm rot="10800000" flipH="1" flipV="1">
              <a:off x="7626263" y="2077207"/>
              <a:ext cx="575510" cy="573284"/>
            </a:xfrm>
            <a:prstGeom prst="triangle">
              <a:avLst>
                <a:gd name="adj" fmla="val 1000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等腰三角形 98"/>
            <p:cNvSpPr/>
            <p:nvPr/>
          </p:nvSpPr>
          <p:spPr>
            <a:xfrm rot="10800000" flipH="1" flipV="1">
              <a:off x="8188418" y="2072194"/>
              <a:ext cx="575511" cy="577192"/>
            </a:xfrm>
            <a:prstGeom prst="triangle">
              <a:avLst>
                <a:gd name="adj"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等腰三角形 99"/>
            <p:cNvSpPr/>
            <p:nvPr/>
          </p:nvSpPr>
          <p:spPr>
            <a:xfrm rot="10800000" flipH="1">
              <a:off x="7626263" y="2650491"/>
              <a:ext cx="575510" cy="914269"/>
            </a:xfrm>
            <a:prstGeom prst="triangle">
              <a:avLst>
                <a:gd name="adj" fmla="val 100000"/>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1" name="等腰三角形 100"/>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2" name="矩形 101"/>
          <p:cNvSpPr/>
          <p:nvPr/>
        </p:nvSpPr>
        <p:spPr>
          <a:xfrm>
            <a:off x="0" y="123476"/>
            <a:ext cx="395536" cy="56007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A7B7E"/>
              </a:solidFill>
            </a:endParaRPr>
          </a:p>
        </p:txBody>
      </p:sp>
      <p:sp>
        <p:nvSpPr>
          <p:cNvPr id="103" name="TextBox 8"/>
          <p:cNvSpPr txBox="1"/>
          <p:nvPr/>
        </p:nvSpPr>
        <p:spPr>
          <a:xfrm>
            <a:off x="691" y="153920"/>
            <a:ext cx="383438" cy="461665"/>
          </a:xfrm>
          <a:prstGeom prst="rect">
            <a:avLst/>
          </a:prstGeom>
          <a:noFill/>
        </p:spPr>
        <p:txBody>
          <a:bodyPr wrap="none" rtlCol="0">
            <a:spAutoFit/>
          </a:bodyPr>
          <a:lstStyle/>
          <a:p>
            <a:r>
              <a:rPr lang="en-US" altLang="zh-CN" sz="2400" dirty="0" smtClean="0">
                <a:solidFill>
                  <a:srgbClr val="2A7B7E"/>
                </a:solidFill>
                <a:latin typeface="Broadway" pitchFamily="82" charset="0"/>
              </a:rPr>
              <a:t>2</a:t>
            </a:r>
            <a:endParaRPr lang="zh-CN" altLang="en-US" sz="2400" dirty="0">
              <a:solidFill>
                <a:srgbClr val="2A7B7E"/>
              </a:solidFill>
              <a:latin typeface="Broadway" pitchFamily="82" charset="0"/>
            </a:endParaRPr>
          </a:p>
        </p:txBody>
      </p:sp>
      <p:sp>
        <p:nvSpPr>
          <p:cNvPr id="104" name="TextBox 237"/>
          <p:cNvSpPr txBox="1"/>
          <p:nvPr/>
        </p:nvSpPr>
        <p:spPr>
          <a:xfrm>
            <a:off x="965266" y="156913"/>
            <a:ext cx="3250565" cy="460375"/>
          </a:xfrm>
          <a:prstGeom prst="rect">
            <a:avLst/>
          </a:prstGeom>
          <a:noFill/>
        </p:spPr>
        <p:txBody>
          <a:bodyPr wrap="none" rtlCol="0">
            <a:spAutoFit/>
          </a:bodyPr>
          <a:lstStyle/>
          <a:p>
            <a:pPr algn="l"/>
            <a:r>
              <a:rPr lang="en-US" sz="2400" b="1" dirty="0">
                <a:solidFill>
                  <a:schemeClr val="bg1"/>
                </a:solidFill>
                <a:sym typeface="+mn-ea"/>
              </a:rPr>
              <a:t>FREEPPT7</a:t>
            </a:r>
            <a:r>
              <a:rPr lang="en-US" altLang="zh-CN" sz="2400" b="1" dirty="0">
                <a:solidFill>
                  <a:srgbClr val="2A7B7E"/>
                </a:solidFill>
              </a:rPr>
              <a:t> POWERPOINT</a:t>
            </a:r>
            <a:endParaRPr lang="en-US" altLang="zh-CN" sz="2400" b="1" dirty="0">
              <a:solidFill>
                <a:srgbClr val="2A7B7E"/>
              </a:solidFill>
            </a:endParaRPr>
          </a:p>
        </p:txBody>
      </p:sp>
      <p:sp>
        <p:nvSpPr>
          <p:cNvPr id="11" name="Freeform 13"/>
          <p:cNvSpPr/>
          <p:nvPr/>
        </p:nvSpPr>
        <p:spPr bwMode="auto">
          <a:xfrm>
            <a:off x="8423276" y="3124623"/>
            <a:ext cx="720724" cy="713136"/>
          </a:xfrm>
          <a:custGeom>
            <a:avLst/>
            <a:gdLst>
              <a:gd name="T0" fmla="*/ 820 w 820"/>
              <a:gd name="T1" fmla="*/ 620 h 620"/>
              <a:gd name="T2" fmla="*/ 0 w 820"/>
              <a:gd name="T3" fmla="*/ 228 h 620"/>
              <a:gd name="T4" fmla="*/ 0 w 820"/>
              <a:gd name="T5" fmla="*/ 0 h 620"/>
              <a:gd name="T6" fmla="*/ 820 w 820"/>
              <a:gd name="T7" fmla="*/ 129 h 620"/>
              <a:gd name="T8" fmla="*/ 820 w 820"/>
              <a:gd name="T9" fmla="*/ 620 h 620"/>
            </a:gdLst>
            <a:ahLst/>
            <a:cxnLst>
              <a:cxn ang="0">
                <a:pos x="T0" y="T1"/>
              </a:cxn>
              <a:cxn ang="0">
                <a:pos x="T2" y="T3"/>
              </a:cxn>
              <a:cxn ang="0">
                <a:pos x="T4" y="T5"/>
              </a:cxn>
              <a:cxn ang="0">
                <a:pos x="T6" y="T7"/>
              </a:cxn>
              <a:cxn ang="0">
                <a:pos x="T8" y="T9"/>
              </a:cxn>
            </a:cxnLst>
            <a:rect l="0" t="0" r="r" b="b"/>
            <a:pathLst>
              <a:path w="820" h="620">
                <a:moveTo>
                  <a:pt x="820" y="620"/>
                </a:moveTo>
                <a:lnTo>
                  <a:pt x="0" y="228"/>
                </a:lnTo>
                <a:lnTo>
                  <a:pt x="0" y="0"/>
                </a:lnTo>
                <a:lnTo>
                  <a:pt x="820" y="129"/>
                </a:lnTo>
                <a:lnTo>
                  <a:pt x="820" y="620"/>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1200" dirty="0">
              <a:solidFill>
                <a:schemeClr val="lt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Freeform 10"/>
          <p:cNvSpPr/>
          <p:nvPr/>
        </p:nvSpPr>
        <p:spPr bwMode="auto">
          <a:xfrm>
            <a:off x="8423276" y="3613245"/>
            <a:ext cx="720724" cy="1015644"/>
          </a:xfrm>
          <a:custGeom>
            <a:avLst/>
            <a:gdLst>
              <a:gd name="T0" fmla="*/ 820 w 820"/>
              <a:gd name="T1" fmla="*/ 883 h 883"/>
              <a:gd name="T2" fmla="*/ 0 w 820"/>
              <a:gd name="T3" fmla="*/ 229 h 883"/>
              <a:gd name="T4" fmla="*/ 0 w 820"/>
              <a:gd name="T5" fmla="*/ 0 h 883"/>
              <a:gd name="T6" fmla="*/ 820 w 820"/>
              <a:gd name="T7" fmla="*/ 392 h 883"/>
              <a:gd name="T8" fmla="*/ 820 w 820"/>
              <a:gd name="T9" fmla="*/ 883 h 883"/>
            </a:gdLst>
            <a:ahLst/>
            <a:cxnLst>
              <a:cxn ang="0">
                <a:pos x="T0" y="T1"/>
              </a:cxn>
              <a:cxn ang="0">
                <a:pos x="T2" y="T3"/>
              </a:cxn>
              <a:cxn ang="0">
                <a:pos x="T4" y="T5"/>
              </a:cxn>
              <a:cxn ang="0">
                <a:pos x="T6" y="T7"/>
              </a:cxn>
              <a:cxn ang="0">
                <a:pos x="T8" y="T9"/>
              </a:cxn>
            </a:cxnLst>
            <a:rect l="0" t="0" r="r" b="b"/>
            <a:pathLst>
              <a:path w="820" h="883">
                <a:moveTo>
                  <a:pt x="820" y="883"/>
                </a:moveTo>
                <a:lnTo>
                  <a:pt x="0" y="229"/>
                </a:lnTo>
                <a:lnTo>
                  <a:pt x="0" y="0"/>
                </a:lnTo>
                <a:lnTo>
                  <a:pt x="820" y="392"/>
                </a:lnTo>
                <a:lnTo>
                  <a:pt x="820" y="88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1200" dirty="0">
              <a:solidFill>
                <a:schemeClr val="lt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Freeform 19"/>
          <p:cNvSpPr/>
          <p:nvPr/>
        </p:nvSpPr>
        <p:spPr bwMode="auto">
          <a:xfrm>
            <a:off x="8423276" y="1696491"/>
            <a:ext cx="720724" cy="716587"/>
          </a:xfrm>
          <a:custGeom>
            <a:avLst/>
            <a:gdLst>
              <a:gd name="T0" fmla="*/ 820 w 820"/>
              <a:gd name="T1" fmla="*/ 0 h 623"/>
              <a:gd name="T2" fmla="*/ 0 w 820"/>
              <a:gd name="T3" fmla="*/ 392 h 623"/>
              <a:gd name="T4" fmla="*/ 0 w 820"/>
              <a:gd name="T5" fmla="*/ 623 h 623"/>
              <a:gd name="T6" fmla="*/ 820 w 820"/>
              <a:gd name="T7" fmla="*/ 492 h 623"/>
              <a:gd name="T8" fmla="*/ 820 w 820"/>
              <a:gd name="T9" fmla="*/ 0 h 623"/>
            </a:gdLst>
            <a:ahLst/>
            <a:cxnLst>
              <a:cxn ang="0">
                <a:pos x="T0" y="T1"/>
              </a:cxn>
              <a:cxn ang="0">
                <a:pos x="T2" y="T3"/>
              </a:cxn>
              <a:cxn ang="0">
                <a:pos x="T4" y="T5"/>
              </a:cxn>
              <a:cxn ang="0">
                <a:pos x="T6" y="T7"/>
              </a:cxn>
              <a:cxn ang="0">
                <a:pos x="T8" y="T9"/>
              </a:cxn>
            </a:cxnLst>
            <a:rect l="0" t="0" r="r" b="b"/>
            <a:pathLst>
              <a:path w="820" h="623">
                <a:moveTo>
                  <a:pt x="820" y="0"/>
                </a:moveTo>
                <a:lnTo>
                  <a:pt x="0" y="392"/>
                </a:lnTo>
                <a:lnTo>
                  <a:pt x="0" y="623"/>
                </a:lnTo>
                <a:lnTo>
                  <a:pt x="820" y="492"/>
                </a:lnTo>
                <a:lnTo>
                  <a:pt x="820" y="0"/>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1200" dirty="0">
              <a:solidFill>
                <a:schemeClr val="lt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Freeform 16"/>
          <p:cNvSpPr/>
          <p:nvPr/>
        </p:nvSpPr>
        <p:spPr bwMode="auto">
          <a:xfrm>
            <a:off x="8423275" y="908809"/>
            <a:ext cx="720724" cy="1015644"/>
          </a:xfrm>
          <a:custGeom>
            <a:avLst/>
            <a:gdLst>
              <a:gd name="T0" fmla="*/ 820 w 820"/>
              <a:gd name="T1" fmla="*/ 0 h 883"/>
              <a:gd name="T2" fmla="*/ 0 w 820"/>
              <a:gd name="T3" fmla="*/ 652 h 883"/>
              <a:gd name="T4" fmla="*/ 0 w 820"/>
              <a:gd name="T5" fmla="*/ 883 h 883"/>
              <a:gd name="T6" fmla="*/ 820 w 820"/>
              <a:gd name="T7" fmla="*/ 489 h 883"/>
              <a:gd name="T8" fmla="*/ 820 w 820"/>
              <a:gd name="T9" fmla="*/ 0 h 883"/>
            </a:gdLst>
            <a:ahLst/>
            <a:cxnLst>
              <a:cxn ang="0">
                <a:pos x="T0" y="T1"/>
              </a:cxn>
              <a:cxn ang="0">
                <a:pos x="T2" y="T3"/>
              </a:cxn>
              <a:cxn ang="0">
                <a:pos x="T4" y="T5"/>
              </a:cxn>
              <a:cxn ang="0">
                <a:pos x="T6" y="T7"/>
              </a:cxn>
              <a:cxn ang="0">
                <a:pos x="T8" y="T9"/>
              </a:cxn>
            </a:cxnLst>
            <a:rect l="0" t="0" r="r" b="b"/>
            <a:pathLst>
              <a:path w="820" h="883">
                <a:moveTo>
                  <a:pt x="820" y="0"/>
                </a:moveTo>
                <a:lnTo>
                  <a:pt x="0" y="652"/>
                </a:lnTo>
                <a:lnTo>
                  <a:pt x="0" y="883"/>
                </a:lnTo>
                <a:lnTo>
                  <a:pt x="820" y="489"/>
                </a:lnTo>
                <a:lnTo>
                  <a:pt x="820" y="0"/>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1200" dirty="0">
              <a:solidFill>
                <a:schemeClr val="lt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Freeform 7"/>
          <p:cNvSpPr/>
          <p:nvPr/>
        </p:nvSpPr>
        <p:spPr bwMode="auto">
          <a:xfrm>
            <a:off x="8423276" y="2488333"/>
            <a:ext cx="720724" cy="562458"/>
          </a:xfrm>
          <a:custGeom>
            <a:avLst/>
            <a:gdLst>
              <a:gd name="T0" fmla="*/ 820 w 820"/>
              <a:gd name="T1" fmla="*/ 489 h 489"/>
              <a:gd name="T2" fmla="*/ 0 w 820"/>
              <a:gd name="T3" fmla="*/ 360 h 489"/>
              <a:gd name="T4" fmla="*/ 0 w 820"/>
              <a:gd name="T5" fmla="*/ 129 h 489"/>
              <a:gd name="T6" fmla="*/ 820 w 820"/>
              <a:gd name="T7" fmla="*/ 0 h 489"/>
              <a:gd name="T8" fmla="*/ 820 w 820"/>
              <a:gd name="T9" fmla="*/ 489 h 489"/>
            </a:gdLst>
            <a:ahLst/>
            <a:cxnLst>
              <a:cxn ang="0">
                <a:pos x="T0" y="T1"/>
              </a:cxn>
              <a:cxn ang="0">
                <a:pos x="T2" y="T3"/>
              </a:cxn>
              <a:cxn ang="0">
                <a:pos x="T4" y="T5"/>
              </a:cxn>
              <a:cxn ang="0">
                <a:pos x="T6" y="T7"/>
              </a:cxn>
              <a:cxn ang="0">
                <a:pos x="T8" y="T9"/>
              </a:cxn>
            </a:cxnLst>
            <a:rect l="0" t="0" r="r" b="b"/>
            <a:pathLst>
              <a:path w="820" h="489">
                <a:moveTo>
                  <a:pt x="820" y="489"/>
                </a:moveTo>
                <a:lnTo>
                  <a:pt x="0" y="360"/>
                </a:lnTo>
                <a:lnTo>
                  <a:pt x="0" y="129"/>
                </a:lnTo>
                <a:lnTo>
                  <a:pt x="820" y="0"/>
                </a:lnTo>
                <a:lnTo>
                  <a:pt x="820" y="489"/>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1200" dirty="0">
              <a:solidFill>
                <a:schemeClr val="lt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16" name="그룹 48"/>
          <p:cNvGrpSpPr/>
          <p:nvPr/>
        </p:nvGrpSpPr>
        <p:grpSpPr>
          <a:xfrm>
            <a:off x="5913801" y="3020970"/>
            <a:ext cx="2515822" cy="473011"/>
            <a:chOff x="5907452" y="2825270"/>
            <a:chExt cx="2515821" cy="473011"/>
          </a:xfrm>
          <a:solidFill>
            <a:schemeClr val="accent3"/>
          </a:solidFill>
        </p:grpSpPr>
        <p:sp>
          <p:nvSpPr>
            <p:cNvPr id="17" name="이등변 삼각형 28"/>
            <p:cNvSpPr/>
            <p:nvPr/>
          </p:nvSpPr>
          <p:spPr>
            <a:xfrm rot="16200000">
              <a:off x="5887571" y="2845151"/>
              <a:ext cx="473011" cy="433249"/>
            </a:xfrm>
            <a:prstGeom prst="triangle">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직사각형 29"/>
            <p:cNvSpPr/>
            <p:nvPr/>
          </p:nvSpPr>
          <p:spPr>
            <a:xfrm rot="10800000">
              <a:off x="6338308" y="2928921"/>
              <a:ext cx="2084965" cy="2657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ko-KR" sz="1200" dirty="0">
                  <a:latin typeface="Open Sans Light" panose="020B0306030504020204" pitchFamily="34" charset="0"/>
                  <a:ea typeface="Open Sans Light" panose="020B0306030504020204" pitchFamily="34" charset="0"/>
                  <a:cs typeface="Open Sans Light" panose="020B0306030504020204" pitchFamily="34" charset="0"/>
                </a:rPr>
                <a:t> </a:t>
              </a:r>
              <a:endParaRPr lang="ko-KR" altLang="en-U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19" name="그룹 49"/>
          <p:cNvGrpSpPr/>
          <p:nvPr/>
        </p:nvGrpSpPr>
        <p:grpSpPr>
          <a:xfrm>
            <a:off x="6495476" y="3509593"/>
            <a:ext cx="1934147" cy="473011"/>
            <a:chOff x="6489126" y="3313893"/>
            <a:chExt cx="1934147" cy="473011"/>
          </a:xfrm>
          <a:solidFill>
            <a:schemeClr val="accent5"/>
          </a:solidFill>
        </p:grpSpPr>
        <p:sp>
          <p:nvSpPr>
            <p:cNvPr id="20" name="이등변 삼각형 31"/>
            <p:cNvSpPr/>
            <p:nvPr/>
          </p:nvSpPr>
          <p:spPr>
            <a:xfrm rot="16200000">
              <a:off x="6469245" y="3333774"/>
              <a:ext cx="473011" cy="433249"/>
            </a:xfrm>
            <a:prstGeom prst="triangle">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직사각형 32"/>
            <p:cNvSpPr/>
            <p:nvPr/>
          </p:nvSpPr>
          <p:spPr>
            <a:xfrm rot="10800000">
              <a:off x="6919983" y="3417543"/>
              <a:ext cx="1503290" cy="2657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ko-KR" sz="1200" dirty="0">
                  <a:latin typeface="Open Sans Light" panose="020B0306030504020204" pitchFamily="34" charset="0"/>
                  <a:ea typeface="Open Sans Light" panose="020B0306030504020204" pitchFamily="34" charset="0"/>
                  <a:cs typeface="Open Sans Light" panose="020B0306030504020204" pitchFamily="34" charset="0"/>
                </a:rPr>
                <a:t> </a:t>
              </a:r>
              <a:endParaRPr lang="ko-KR" altLang="en-U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22" name="그룹 46"/>
          <p:cNvGrpSpPr/>
          <p:nvPr/>
        </p:nvGrpSpPr>
        <p:grpSpPr>
          <a:xfrm>
            <a:off x="5913801" y="2043723"/>
            <a:ext cx="2515823" cy="473011"/>
            <a:chOff x="5907452" y="1848023"/>
            <a:chExt cx="2515823" cy="473011"/>
          </a:xfrm>
          <a:solidFill>
            <a:schemeClr val="tx2"/>
          </a:solidFill>
        </p:grpSpPr>
        <p:sp>
          <p:nvSpPr>
            <p:cNvPr id="23" name="이등변 삼각형 34"/>
            <p:cNvSpPr/>
            <p:nvPr/>
          </p:nvSpPr>
          <p:spPr>
            <a:xfrm rot="16200000">
              <a:off x="5887571" y="1867904"/>
              <a:ext cx="473011" cy="433249"/>
            </a:xfrm>
            <a:prstGeom prst="triangle">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4" name="직사각형 35"/>
            <p:cNvSpPr/>
            <p:nvPr/>
          </p:nvSpPr>
          <p:spPr>
            <a:xfrm rot="10800000">
              <a:off x="6338309" y="1951675"/>
              <a:ext cx="2084966" cy="2657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ko-KR" sz="1200" dirty="0">
                  <a:latin typeface="Open Sans Light" panose="020B0306030504020204" pitchFamily="34" charset="0"/>
                  <a:ea typeface="Open Sans Light" panose="020B0306030504020204" pitchFamily="34" charset="0"/>
                  <a:cs typeface="Open Sans Light" panose="020B0306030504020204" pitchFamily="34" charset="0"/>
                </a:rPr>
                <a:t> </a:t>
              </a:r>
              <a:endParaRPr lang="ko-KR" altLang="en-U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25" name="그룹 45"/>
          <p:cNvGrpSpPr/>
          <p:nvPr/>
        </p:nvGrpSpPr>
        <p:grpSpPr>
          <a:xfrm>
            <a:off x="6495476" y="1555100"/>
            <a:ext cx="1934149" cy="473011"/>
            <a:chOff x="6489126" y="1359400"/>
            <a:chExt cx="1934148" cy="473011"/>
          </a:xfrm>
          <a:solidFill>
            <a:schemeClr val="bg2"/>
          </a:solidFill>
        </p:grpSpPr>
        <p:sp>
          <p:nvSpPr>
            <p:cNvPr id="26" name="이등변 삼각형 37"/>
            <p:cNvSpPr/>
            <p:nvPr/>
          </p:nvSpPr>
          <p:spPr>
            <a:xfrm rot="16200000">
              <a:off x="6469245" y="1379281"/>
              <a:ext cx="473011" cy="433249"/>
            </a:xfrm>
            <a:prstGeom prst="triangle">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7" name="직사각형 38"/>
            <p:cNvSpPr/>
            <p:nvPr/>
          </p:nvSpPr>
          <p:spPr>
            <a:xfrm rot="10800000">
              <a:off x="6919981" y="1463050"/>
              <a:ext cx="1503293" cy="2657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ko-KR" sz="1200" dirty="0">
                  <a:latin typeface="Open Sans Light" panose="020B0306030504020204" pitchFamily="34" charset="0"/>
                  <a:ea typeface="Open Sans Light" panose="020B0306030504020204" pitchFamily="34" charset="0"/>
                  <a:cs typeface="Open Sans Light" panose="020B0306030504020204" pitchFamily="34" charset="0"/>
                </a:rPr>
                <a:t> </a:t>
              </a:r>
              <a:endParaRPr lang="ko-KR" altLang="en-U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28" name="그룹 47"/>
          <p:cNvGrpSpPr/>
          <p:nvPr/>
        </p:nvGrpSpPr>
        <p:grpSpPr>
          <a:xfrm>
            <a:off x="4914736" y="2532347"/>
            <a:ext cx="3514890" cy="473011"/>
            <a:chOff x="4908386" y="2336647"/>
            <a:chExt cx="3514889" cy="473011"/>
          </a:xfrm>
        </p:grpSpPr>
        <p:sp>
          <p:nvSpPr>
            <p:cNvPr id="29" name="이등변 삼각형 24"/>
            <p:cNvSpPr/>
            <p:nvPr/>
          </p:nvSpPr>
          <p:spPr>
            <a:xfrm rot="16200000">
              <a:off x="4888505" y="2356528"/>
              <a:ext cx="473011" cy="433249"/>
            </a:xfrm>
            <a:prstGeom prst="triangle">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직사각형 25"/>
            <p:cNvSpPr/>
            <p:nvPr/>
          </p:nvSpPr>
          <p:spPr>
            <a:xfrm rot="10800000">
              <a:off x="5339241" y="2440298"/>
              <a:ext cx="3084034" cy="2657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ko-KR" sz="1200" dirty="0">
                  <a:latin typeface="Open Sans Light" panose="020B0306030504020204" pitchFamily="34" charset="0"/>
                  <a:ea typeface="Open Sans Light" panose="020B0306030504020204" pitchFamily="34" charset="0"/>
                  <a:cs typeface="Open Sans Light" panose="020B0306030504020204" pitchFamily="34" charset="0"/>
                </a:rPr>
                <a:t> </a:t>
              </a:r>
              <a:endParaRPr lang="ko-KR" altLang="en-U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31" name="Group 28"/>
          <p:cNvGrpSpPr/>
          <p:nvPr/>
        </p:nvGrpSpPr>
        <p:grpSpPr>
          <a:xfrm>
            <a:off x="2634674" y="1201978"/>
            <a:ext cx="2019300" cy="651729"/>
            <a:chOff x="1441450" y="1398043"/>
            <a:chExt cx="2019300" cy="651729"/>
          </a:xfrm>
        </p:grpSpPr>
        <p:sp>
          <p:nvSpPr>
            <p:cNvPr id="32" name="Text Placeholder 2"/>
            <p:cNvSpPr txBox="1"/>
            <p:nvPr/>
          </p:nvSpPr>
          <p:spPr>
            <a:xfrm>
              <a:off x="1441450" y="1398043"/>
              <a:ext cx="2019300" cy="285799"/>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r"/>
              <a:r>
                <a:rPr lang="en-US" sz="11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Business Strategy</a:t>
              </a:r>
              <a:endParaRPr lang="en-US" sz="11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3" name="Text Placeholder 8"/>
            <p:cNvSpPr txBox="1"/>
            <p:nvPr/>
          </p:nvSpPr>
          <p:spPr>
            <a:xfrm>
              <a:off x="1441450" y="1601292"/>
              <a:ext cx="2019300" cy="448480"/>
            </a:xfrm>
            <a:prstGeom prst="rect">
              <a:avLst/>
            </a:prstGeom>
          </p:spPr>
          <p:txBody>
            <a:bodyPr vert="horz"/>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r"/>
              <a:r>
                <a:rPr lang="en-US" sz="7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consectetur adipiscing elit, sed do eiusmod</a:t>
              </a:r>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34" name="Group 31"/>
          <p:cNvGrpSpPr/>
          <p:nvPr/>
        </p:nvGrpSpPr>
        <p:grpSpPr>
          <a:xfrm>
            <a:off x="2634674" y="1855501"/>
            <a:ext cx="2019300" cy="651729"/>
            <a:chOff x="1441450" y="1398043"/>
            <a:chExt cx="2019300" cy="651729"/>
          </a:xfrm>
        </p:grpSpPr>
        <p:sp>
          <p:nvSpPr>
            <p:cNvPr id="35" name="Text Placeholder 2"/>
            <p:cNvSpPr txBox="1"/>
            <p:nvPr/>
          </p:nvSpPr>
          <p:spPr>
            <a:xfrm>
              <a:off x="1441450" y="1398043"/>
              <a:ext cx="2019300" cy="285799"/>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r"/>
              <a:r>
                <a:rPr lang="en-US" sz="11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Content Strategy</a:t>
              </a:r>
              <a:endParaRPr lang="en-US" sz="11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6" name="Text Placeholder 8"/>
            <p:cNvSpPr txBox="1"/>
            <p:nvPr/>
          </p:nvSpPr>
          <p:spPr>
            <a:xfrm>
              <a:off x="1441450" y="1601292"/>
              <a:ext cx="2019300" cy="448480"/>
            </a:xfrm>
            <a:prstGeom prst="rect">
              <a:avLst/>
            </a:prstGeom>
          </p:spPr>
          <p:txBody>
            <a:bodyPr vert="horz"/>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r"/>
              <a:r>
                <a:rPr lang="en-US" sz="7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consectetur adipiscing elit, sed do eiusmod</a:t>
              </a:r>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37" name="Group 34"/>
          <p:cNvGrpSpPr/>
          <p:nvPr/>
        </p:nvGrpSpPr>
        <p:grpSpPr>
          <a:xfrm>
            <a:off x="2634674" y="2509024"/>
            <a:ext cx="2019300" cy="651729"/>
            <a:chOff x="1441450" y="1398043"/>
            <a:chExt cx="2019300" cy="651729"/>
          </a:xfrm>
        </p:grpSpPr>
        <p:sp>
          <p:nvSpPr>
            <p:cNvPr id="38" name="Text Placeholder 2"/>
            <p:cNvSpPr txBox="1"/>
            <p:nvPr/>
          </p:nvSpPr>
          <p:spPr>
            <a:xfrm>
              <a:off x="1441450" y="1398043"/>
              <a:ext cx="2019300" cy="285799"/>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r"/>
              <a:r>
                <a:rPr lang="en-US" sz="11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Concept &amp; idea</a:t>
              </a:r>
              <a:endParaRPr lang="en-US" sz="11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9" name="Text Placeholder 8"/>
            <p:cNvSpPr txBox="1"/>
            <p:nvPr/>
          </p:nvSpPr>
          <p:spPr>
            <a:xfrm>
              <a:off x="1441450" y="1601292"/>
              <a:ext cx="2019300" cy="448480"/>
            </a:xfrm>
            <a:prstGeom prst="rect">
              <a:avLst/>
            </a:prstGeom>
          </p:spPr>
          <p:txBody>
            <a:bodyPr vert="horz"/>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r"/>
              <a:r>
                <a:rPr lang="en-US" sz="7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consectetur adipiscing elit, sed do eiusmod</a:t>
              </a:r>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40" name="Group 37"/>
          <p:cNvGrpSpPr/>
          <p:nvPr/>
        </p:nvGrpSpPr>
        <p:grpSpPr>
          <a:xfrm>
            <a:off x="2634674" y="3162547"/>
            <a:ext cx="2019300" cy="651729"/>
            <a:chOff x="1441450" y="1398043"/>
            <a:chExt cx="2019300" cy="651729"/>
          </a:xfrm>
        </p:grpSpPr>
        <p:sp>
          <p:nvSpPr>
            <p:cNvPr id="41" name="Text Placeholder 2"/>
            <p:cNvSpPr txBox="1"/>
            <p:nvPr/>
          </p:nvSpPr>
          <p:spPr>
            <a:xfrm>
              <a:off x="1441450" y="1398043"/>
              <a:ext cx="2019300" cy="285799"/>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r"/>
              <a:r>
                <a:rPr lang="en-US" sz="11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Data Analysis</a:t>
              </a:r>
              <a:endParaRPr lang="en-US" sz="11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2" name="Text Placeholder 8"/>
            <p:cNvSpPr txBox="1"/>
            <p:nvPr/>
          </p:nvSpPr>
          <p:spPr>
            <a:xfrm>
              <a:off x="1441450" y="1601292"/>
              <a:ext cx="2019300" cy="448480"/>
            </a:xfrm>
            <a:prstGeom prst="rect">
              <a:avLst/>
            </a:prstGeom>
          </p:spPr>
          <p:txBody>
            <a:bodyPr vert="horz"/>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r"/>
              <a:r>
                <a:rPr lang="en-US" sz="7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consectetur adipiscing elit, sed do eiusmod</a:t>
              </a:r>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43" name="Group 40"/>
          <p:cNvGrpSpPr/>
          <p:nvPr/>
        </p:nvGrpSpPr>
        <p:grpSpPr>
          <a:xfrm>
            <a:off x="2634674" y="3816071"/>
            <a:ext cx="2019300" cy="651729"/>
            <a:chOff x="1441450" y="1398043"/>
            <a:chExt cx="2019300" cy="651729"/>
          </a:xfrm>
        </p:grpSpPr>
        <p:sp>
          <p:nvSpPr>
            <p:cNvPr id="44" name="Text Placeholder 2"/>
            <p:cNvSpPr txBox="1"/>
            <p:nvPr/>
          </p:nvSpPr>
          <p:spPr>
            <a:xfrm>
              <a:off x="1441450" y="1398043"/>
              <a:ext cx="2019300" cy="285799"/>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r"/>
              <a:r>
                <a:rPr lang="en-US" sz="11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Desktop Application</a:t>
              </a:r>
              <a:endParaRPr lang="en-US" sz="11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5" name="Text Placeholder 8"/>
            <p:cNvSpPr txBox="1"/>
            <p:nvPr/>
          </p:nvSpPr>
          <p:spPr>
            <a:xfrm>
              <a:off x="1441450" y="1601292"/>
              <a:ext cx="2019300" cy="448480"/>
            </a:xfrm>
            <a:prstGeom prst="rect">
              <a:avLst/>
            </a:prstGeom>
          </p:spPr>
          <p:txBody>
            <a:bodyPr vert="horz"/>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r"/>
              <a:r>
                <a:rPr lang="en-US" sz="7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consectetur adipiscing elit, sed do eiusmod</a:t>
              </a:r>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46" name="Text Placeholder 8"/>
          <p:cNvSpPr txBox="1"/>
          <p:nvPr/>
        </p:nvSpPr>
        <p:spPr>
          <a:xfrm>
            <a:off x="273049" y="1201978"/>
            <a:ext cx="2171700" cy="2899892"/>
          </a:xfrm>
          <a:prstGeom prst="rect">
            <a:avLst/>
          </a:prstGeom>
        </p:spPr>
        <p:txBody>
          <a:bodyPr vert="horz"/>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nSpc>
                <a:spcPct val="130000"/>
              </a:lnSpc>
            </a:pPr>
            <a:r>
              <a:rPr lang="en-US" sz="9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consectetur adipiscing elit, sed do eiusmod tempor incididunt ut labore et dolore magna aliqua. Ut enim ad minim veniam, quis nostrud exercitation ullamco laboris nisi ut aliquip ex ea commodo consequat.</a:t>
            </a:r>
            <a:endParaRPr lang="en-US" sz="9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30000"/>
              </a:lnSpc>
            </a:pPr>
            <a:endPar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30000"/>
              </a:lnSpc>
            </a:pPr>
            <a:r>
              <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Vestibulum ligut praesent commodo cursus magna, consectetur et. Cum socis natoque penatibus et magnis dis tellus parturient pharetra montes. Praesent commodo cursus magna, vel scelerisque nisl consectetur et. Integer posuere erat a ante venenatis dapibus posuere velit aliquet. Maecenas sed diam eget risus varius blandit sit amet non magna. Aenean lacinia bibendum nulla sed consectetur. Vestibulum id ligula porta felis euismod semper.</a:t>
            </a:r>
            <a:endPar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30000"/>
              </a:lnSpc>
            </a:pPr>
            <a:endParaRPr lang="en-US" sz="9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47" name="Straight Connector 44"/>
          <p:cNvCxnSpPr/>
          <p:nvPr/>
        </p:nvCxnSpPr>
        <p:spPr>
          <a:xfrm flipV="1">
            <a:off x="2527299" y="1267064"/>
            <a:ext cx="0" cy="3200736"/>
          </a:xfrm>
          <a:prstGeom prst="line">
            <a:avLst/>
          </a:prstGeom>
          <a:ln w="3175">
            <a:solidFill>
              <a:schemeClr val="bg1">
                <a:lumMod val="85000"/>
              </a:schemeClr>
            </a:solidFill>
          </a:ln>
        </p:spPr>
        <p:style>
          <a:lnRef idx="1">
            <a:schemeClr val="dk1"/>
          </a:lnRef>
          <a:fillRef idx="0">
            <a:schemeClr val="dk1"/>
          </a:fillRef>
          <a:effectRef idx="0">
            <a:schemeClr val="dk1"/>
          </a:effectRef>
          <a:fontRef idx="minor">
            <a:schemeClr val="tx1"/>
          </a:fontRef>
        </p:style>
      </p:cxnSp>
      <p:grpSp>
        <p:nvGrpSpPr>
          <p:cNvPr id="48" name="Group 48"/>
          <p:cNvGrpSpPr/>
          <p:nvPr/>
        </p:nvGrpSpPr>
        <p:grpSpPr>
          <a:xfrm>
            <a:off x="4671767" y="2686873"/>
            <a:ext cx="137392" cy="137392"/>
            <a:chOff x="6375567" y="1784996"/>
            <a:chExt cx="137392" cy="137392"/>
          </a:xfrm>
          <a:solidFill>
            <a:srgbClr val="14C7BE"/>
          </a:solidFill>
        </p:grpSpPr>
        <p:sp>
          <p:nvSpPr>
            <p:cNvPr id="49" name="타원 169"/>
            <p:cNvSpPr/>
            <p:nvPr/>
          </p:nvSpPr>
          <p:spPr>
            <a:xfrm>
              <a:off x="6375567" y="1784996"/>
              <a:ext cx="137392" cy="137392"/>
            </a:xfrm>
            <a:prstGeom prst="ellipse">
              <a:avLst/>
            </a:prstGeom>
            <a:grp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800" b="1" dirty="0">
                <a:solidFill>
                  <a:schemeClr val="bg1"/>
                </a:solidFill>
                <a:latin typeface="Open Sans Light" panose="020B0306030504020204" pitchFamily="34" charset="0"/>
                <a:cs typeface="Open Sans Light" panose="020B0306030504020204" pitchFamily="34" charset="0"/>
              </a:endParaRPr>
            </a:p>
          </p:txBody>
        </p:sp>
        <p:sp>
          <p:nvSpPr>
            <p:cNvPr id="50" name="타원 169"/>
            <p:cNvSpPr/>
            <p:nvPr/>
          </p:nvSpPr>
          <p:spPr>
            <a:xfrm>
              <a:off x="6409011" y="1818440"/>
              <a:ext cx="70505" cy="70505"/>
            </a:xfrm>
            <a:prstGeom prst="ellipse">
              <a:avLst/>
            </a:prstGeom>
            <a:grp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800" b="1" dirty="0">
                <a:solidFill>
                  <a:schemeClr val="bg1"/>
                </a:solidFill>
                <a:latin typeface="Open Sans Light" panose="020B0306030504020204" pitchFamily="34" charset="0"/>
                <a:cs typeface="Open Sans Light" panose="020B0306030504020204" pitchFamily="34" charset="0"/>
              </a:endParaRPr>
            </a:p>
          </p:txBody>
        </p:sp>
      </p:grpSp>
      <p:grpSp>
        <p:nvGrpSpPr>
          <p:cNvPr id="51" name="Group 51"/>
          <p:cNvGrpSpPr/>
          <p:nvPr/>
        </p:nvGrpSpPr>
        <p:grpSpPr>
          <a:xfrm>
            <a:off x="4671767" y="2033350"/>
            <a:ext cx="137392" cy="137392"/>
            <a:chOff x="6375567" y="1784996"/>
            <a:chExt cx="137392" cy="137392"/>
          </a:xfrm>
          <a:solidFill>
            <a:srgbClr val="14C7BE"/>
          </a:solidFill>
        </p:grpSpPr>
        <p:sp>
          <p:nvSpPr>
            <p:cNvPr id="52" name="타원 169"/>
            <p:cNvSpPr/>
            <p:nvPr/>
          </p:nvSpPr>
          <p:spPr>
            <a:xfrm>
              <a:off x="6375567" y="1784996"/>
              <a:ext cx="137392" cy="137392"/>
            </a:xfrm>
            <a:prstGeom prst="ellipse">
              <a:avLst/>
            </a:prstGeom>
            <a:grp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800" b="1" dirty="0">
                <a:solidFill>
                  <a:schemeClr val="bg1"/>
                </a:solidFill>
                <a:latin typeface="Open Sans Light" panose="020B0306030504020204" pitchFamily="34" charset="0"/>
                <a:cs typeface="Open Sans Light" panose="020B0306030504020204" pitchFamily="34" charset="0"/>
              </a:endParaRPr>
            </a:p>
          </p:txBody>
        </p:sp>
        <p:sp>
          <p:nvSpPr>
            <p:cNvPr id="53" name="타원 169"/>
            <p:cNvSpPr/>
            <p:nvPr/>
          </p:nvSpPr>
          <p:spPr>
            <a:xfrm>
              <a:off x="6409011" y="1818440"/>
              <a:ext cx="70505" cy="70505"/>
            </a:xfrm>
            <a:prstGeom prst="ellipse">
              <a:avLst/>
            </a:prstGeom>
            <a:grp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800" b="1" dirty="0">
                <a:solidFill>
                  <a:schemeClr val="bg1"/>
                </a:solidFill>
                <a:latin typeface="Open Sans Light" panose="020B0306030504020204" pitchFamily="34" charset="0"/>
                <a:cs typeface="Open Sans Light" panose="020B0306030504020204" pitchFamily="34" charset="0"/>
              </a:endParaRPr>
            </a:p>
          </p:txBody>
        </p:sp>
      </p:grpSp>
      <p:grpSp>
        <p:nvGrpSpPr>
          <p:cNvPr id="54" name="Group 54"/>
          <p:cNvGrpSpPr/>
          <p:nvPr/>
        </p:nvGrpSpPr>
        <p:grpSpPr>
          <a:xfrm>
            <a:off x="4671767" y="1379827"/>
            <a:ext cx="137392" cy="137392"/>
            <a:chOff x="6375567" y="1784996"/>
            <a:chExt cx="137392" cy="137392"/>
          </a:xfrm>
          <a:solidFill>
            <a:srgbClr val="14C7BE"/>
          </a:solidFill>
        </p:grpSpPr>
        <p:sp>
          <p:nvSpPr>
            <p:cNvPr id="55" name="타원 169"/>
            <p:cNvSpPr/>
            <p:nvPr/>
          </p:nvSpPr>
          <p:spPr>
            <a:xfrm>
              <a:off x="6375567" y="1784996"/>
              <a:ext cx="137392" cy="137392"/>
            </a:xfrm>
            <a:prstGeom prst="ellipse">
              <a:avLst/>
            </a:prstGeom>
            <a:grp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800" b="1" dirty="0">
                <a:solidFill>
                  <a:schemeClr val="bg1"/>
                </a:solidFill>
                <a:latin typeface="Open Sans Light" panose="020B0306030504020204" pitchFamily="34" charset="0"/>
                <a:cs typeface="Open Sans Light" panose="020B0306030504020204" pitchFamily="34" charset="0"/>
              </a:endParaRPr>
            </a:p>
          </p:txBody>
        </p:sp>
        <p:sp>
          <p:nvSpPr>
            <p:cNvPr id="56" name="타원 169"/>
            <p:cNvSpPr/>
            <p:nvPr/>
          </p:nvSpPr>
          <p:spPr>
            <a:xfrm>
              <a:off x="6409011" y="1818440"/>
              <a:ext cx="70505" cy="70505"/>
            </a:xfrm>
            <a:prstGeom prst="ellipse">
              <a:avLst/>
            </a:prstGeom>
            <a:grp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800" b="1" dirty="0">
                <a:solidFill>
                  <a:schemeClr val="bg1"/>
                </a:solidFill>
                <a:latin typeface="Open Sans Light" panose="020B0306030504020204" pitchFamily="34" charset="0"/>
                <a:cs typeface="Open Sans Light" panose="020B0306030504020204" pitchFamily="34" charset="0"/>
              </a:endParaRPr>
            </a:p>
          </p:txBody>
        </p:sp>
      </p:grpSp>
      <p:grpSp>
        <p:nvGrpSpPr>
          <p:cNvPr id="57" name="Group 63"/>
          <p:cNvGrpSpPr/>
          <p:nvPr/>
        </p:nvGrpSpPr>
        <p:grpSpPr>
          <a:xfrm>
            <a:off x="4671767" y="3340396"/>
            <a:ext cx="137392" cy="137392"/>
            <a:chOff x="6375567" y="1784996"/>
            <a:chExt cx="137392" cy="137392"/>
          </a:xfrm>
          <a:solidFill>
            <a:srgbClr val="14C7BE"/>
          </a:solidFill>
        </p:grpSpPr>
        <p:sp>
          <p:nvSpPr>
            <p:cNvPr id="58" name="타원 169"/>
            <p:cNvSpPr/>
            <p:nvPr/>
          </p:nvSpPr>
          <p:spPr>
            <a:xfrm>
              <a:off x="6375567" y="1784996"/>
              <a:ext cx="137392" cy="137392"/>
            </a:xfrm>
            <a:prstGeom prst="ellipse">
              <a:avLst/>
            </a:prstGeom>
            <a:grp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800" b="1" dirty="0">
                <a:solidFill>
                  <a:schemeClr val="bg1"/>
                </a:solidFill>
                <a:latin typeface="Open Sans Light" panose="020B0306030504020204" pitchFamily="34" charset="0"/>
                <a:cs typeface="Open Sans Light" panose="020B0306030504020204" pitchFamily="34" charset="0"/>
              </a:endParaRPr>
            </a:p>
          </p:txBody>
        </p:sp>
        <p:sp>
          <p:nvSpPr>
            <p:cNvPr id="59" name="타원 169"/>
            <p:cNvSpPr/>
            <p:nvPr/>
          </p:nvSpPr>
          <p:spPr>
            <a:xfrm>
              <a:off x="6409011" y="1818440"/>
              <a:ext cx="70505" cy="70505"/>
            </a:xfrm>
            <a:prstGeom prst="ellipse">
              <a:avLst/>
            </a:prstGeom>
            <a:grp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800" b="1" dirty="0">
                <a:solidFill>
                  <a:schemeClr val="bg1"/>
                </a:solidFill>
                <a:latin typeface="Open Sans Light" panose="020B0306030504020204" pitchFamily="34" charset="0"/>
                <a:cs typeface="Open Sans Light" panose="020B0306030504020204" pitchFamily="34" charset="0"/>
              </a:endParaRPr>
            </a:p>
          </p:txBody>
        </p:sp>
      </p:grpSp>
      <p:grpSp>
        <p:nvGrpSpPr>
          <p:cNvPr id="60" name="Group 66"/>
          <p:cNvGrpSpPr/>
          <p:nvPr/>
        </p:nvGrpSpPr>
        <p:grpSpPr>
          <a:xfrm>
            <a:off x="4671767" y="3993920"/>
            <a:ext cx="137392" cy="137392"/>
            <a:chOff x="6375567" y="1784996"/>
            <a:chExt cx="137392" cy="137392"/>
          </a:xfrm>
          <a:solidFill>
            <a:srgbClr val="14C7BE"/>
          </a:solidFill>
        </p:grpSpPr>
        <p:sp>
          <p:nvSpPr>
            <p:cNvPr id="61" name="타원 169"/>
            <p:cNvSpPr/>
            <p:nvPr/>
          </p:nvSpPr>
          <p:spPr>
            <a:xfrm>
              <a:off x="6375567" y="1784996"/>
              <a:ext cx="137392" cy="137392"/>
            </a:xfrm>
            <a:prstGeom prst="ellipse">
              <a:avLst/>
            </a:prstGeom>
            <a:grp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800" b="1" dirty="0">
                <a:solidFill>
                  <a:schemeClr val="bg1"/>
                </a:solidFill>
                <a:latin typeface="Open Sans Light" panose="020B0306030504020204" pitchFamily="34" charset="0"/>
                <a:cs typeface="Open Sans Light" panose="020B0306030504020204" pitchFamily="34" charset="0"/>
              </a:endParaRPr>
            </a:p>
          </p:txBody>
        </p:sp>
        <p:sp>
          <p:nvSpPr>
            <p:cNvPr id="62" name="타원 169"/>
            <p:cNvSpPr/>
            <p:nvPr/>
          </p:nvSpPr>
          <p:spPr>
            <a:xfrm>
              <a:off x="6409011" y="1818440"/>
              <a:ext cx="70505" cy="70505"/>
            </a:xfrm>
            <a:prstGeom prst="ellipse">
              <a:avLst/>
            </a:prstGeom>
            <a:grp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800" b="1" dirty="0">
                <a:solidFill>
                  <a:schemeClr val="bg1"/>
                </a:solidFill>
                <a:latin typeface="Open Sans Light" panose="020B0306030504020204" pitchFamily="34" charset="0"/>
                <a:cs typeface="Open Sans Light" panose="020B0306030504020204" pitchFamily="34" charset="0"/>
              </a:endParaRPr>
            </a:p>
          </p:txBody>
        </p:sp>
      </p:grpSp>
      <p:grpSp>
        <p:nvGrpSpPr>
          <p:cNvPr id="63" name="Group 95"/>
          <p:cNvGrpSpPr/>
          <p:nvPr/>
        </p:nvGrpSpPr>
        <p:grpSpPr>
          <a:xfrm>
            <a:off x="4809159" y="1446113"/>
            <a:ext cx="1686316" cy="340114"/>
            <a:chOff x="4809160" y="1591378"/>
            <a:chExt cx="1686316" cy="340114"/>
          </a:xfrm>
          <a:solidFill>
            <a:schemeClr val="bg1"/>
          </a:solidFill>
        </p:grpSpPr>
        <p:cxnSp>
          <p:nvCxnSpPr>
            <p:cNvPr id="64" name="직선 연결선 250"/>
            <p:cNvCxnSpPr/>
            <p:nvPr/>
          </p:nvCxnSpPr>
          <p:spPr>
            <a:xfrm>
              <a:off x="5627736" y="1931492"/>
              <a:ext cx="867740" cy="0"/>
            </a:xfrm>
            <a:prstGeom prst="line">
              <a:avLst/>
            </a:prstGeom>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5" name="직선 연결선 250"/>
            <p:cNvCxnSpPr/>
            <p:nvPr/>
          </p:nvCxnSpPr>
          <p:spPr>
            <a:xfrm>
              <a:off x="4809160" y="1591378"/>
              <a:ext cx="818576" cy="0"/>
            </a:xfrm>
            <a:prstGeom prst="line">
              <a:avLst/>
            </a:prstGeom>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6" name="직선 연결선 250"/>
            <p:cNvCxnSpPr/>
            <p:nvPr/>
          </p:nvCxnSpPr>
          <p:spPr>
            <a:xfrm flipV="1">
              <a:off x="5627736" y="1591379"/>
              <a:ext cx="0" cy="340113"/>
            </a:xfrm>
            <a:prstGeom prst="line">
              <a:avLst/>
            </a:prstGeom>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67" name="Group 94"/>
          <p:cNvGrpSpPr/>
          <p:nvPr/>
        </p:nvGrpSpPr>
        <p:grpSpPr>
          <a:xfrm>
            <a:off x="4809159" y="2103077"/>
            <a:ext cx="1104642" cy="178451"/>
            <a:chOff x="4809160" y="2248342"/>
            <a:chExt cx="1104642" cy="178451"/>
          </a:xfrm>
          <a:solidFill>
            <a:schemeClr val="bg1"/>
          </a:solidFill>
        </p:grpSpPr>
        <p:cxnSp>
          <p:nvCxnSpPr>
            <p:cNvPr id="68" name="직선 연결선 250"/>
            <p:cNvCxnSpPr/>
            <p:nvPr/>
          </p:nvCxnSpPr>
          <p:spPr>
            <a:xfrm>
              <a:off x="5627736" y="2426792"/>
              <a:ext cx="286066" cy="0"/>
            </a:xfrm>
            <a:prstGeom prst="line">
              <a:avLst/>
            </a:prstGeom>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9" name="직선 연결선 250"/>
            <p:cNvCxnSpPr/>
            <p:nvPr/>
          </p:nvCxnSpPr>
          <p:spPr>
            <a:xfrm flipV="1">
              <a:off x="5627736" y="2248342"/>
              <a:ext cx="0" cy="178451"/>
            </a:xfrm>
            <a:prstGeom prst="line">
              <a:avLst/>
            </a:prstGeom>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0" name="직선 연결선 250"/>
            <p:cNvCxnSpPr/>
            <p:nvPr/>
          </p:nvCxnSpPr>
          <p:spPr>
            <a:xfrm>
              <a:off x="4809160" y="2248342"/>
              <a:ext cx="818576" cy="0"/>
            </a:xfrm>
            <a:prstGeom prst="line">
              <a:avLst/>
            </a:prstGeom>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71" name="Group 93"/>
          <p:cNvGrpSpPr/>
          <p:nvPr/>
        </p:nvGrpSpPr>
        <p:grpSpPr>
          <a:xfrm>
            <a:off x="4809159" y="3251171"/>
            <a:ext cx="1104642" cy="159842"/>
            <a:chOff x="4809160" y="3396436"/>
            <a:chExt cx="1104642" cy="159842"/>
          </a:xfrm>
          <a:solidFill>
            <a:schemeClr val="bg1"/>
          </a:solidFill>
        </p:grpSpPr>
        <p:cxnSp>
          <p:nvCxnSpPr>
            <p:cNvPr id="72" name="직선 연결선 250"/>
            <p:cNvCxnSpPr/>
            <p:nvPr/>
          </p:nvCxnSpPr>
          <p:spPr>
            <a:xfrm>
              <a:off x="5627736" y="3398342"/>
              <a:ext cx="286066" cy="0"/>
            </a:xfrm>
            <a:prstGeom prst="line">
              <a:avLst/>
            </a:prstGeom>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3" name="직선 연결선 250"/>
            <p:cNvCxnSpPr/>
            <p:nvPr/>
          </p:nvCxnSpPr>
          <p:spPr>
            <a:xfrm flipV="1">
              <a:off x="5627736" y="3396436"/>
              <a:ext cx="0" cy="159842"/>
            </a:xfrm>
            <a:prstGeom prst="line">
              <a:avLst/>
            </a:prstGeom>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4" name="직선 연결선 250"/>
            <p:cNvCxnSpPr/>
            <p:nvPr/>
          </p:nvCxnSpPr>
          <p:spPr>
            <a:xfrm>
              <a:off x="4809160" y="3556278"/>
              <a:ext cx="818576" cy="0"/>
            </a:xfrm>
            <a:prstGeom prst="line">
              <a:avLst/>
            </a:prstGeom>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75" name="Group 92"/>
          <p:cNvGrpSpPr/>
          <p:nvPr/>
        </p:nvGrpSpPr>
        <p:grpSpPr>
          <a:xfrm>
            <a:off x="4809159" y="3748377"/>
            <a:ext cx="1686316" cy="320965"/>
            <a:chOff x="4809160" y="3893642"/>
            <a:chExt cx="1686316" cy="320965"/>
          </a:xfrm>
          <a:solidFill>
            <a:schemeClr val="bg1"/>
          </a:solidFill>
        </p:grpSpPr>
        <p:cxnSp>
          <p:nvCxnSpPr>
            <p:cNvPr id="76" name="직선 연결선 250"/>
            <p:cNvCxnSpPr/>
            <p:nvPr/>
          </p:nvCxnSpPr>
          <p:spPr>
            <a:xfrm>
              <a:off x="5627736" y="3893642"/>
              <a:ext cx="867740" cy="0"/>
            </a:xfrm>
            <a:prstGeom prst="line">
              <a:avLst/>
            </a:prstGeom>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7" name="직선 연결선 250"/>
            <p:cNvCxnSpPr/>
            <p:nvPr/>
          </p:nvCxnSpPr>
          <p:spPr>
            <a:xfrm flipV="1">
              <a:off x="5627736" y="3893643"/>
              <a:ext cx="0" cy="320964"/>
            </a:xfrm>
            <a:prstGeom prst="line">
              <a:avLst/>
            </a:prstGeom>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8" name="직선 연결선 250"/>
            <p:cNvCxnSpPr/>
            <p:nvPr/>
          </p:nvCxnSpPr>
          <p:spPr>
            <a:xfrm>
              <a:off x="4809160" y="4214607"/>
              <a:ext cx="818576" cy="0"/>
            </a:xfrm>
            <a:prstGeom prst="line">
              <a:avLst/>
            </a:prstGeom>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矩形 95"/>
          <p:cNvSpPr/>
          <p:nvPr/>
        </p:nvSpPr>
        <p:spPr>
          <a:xfrm>
            <a:off x="975594" y="123477"/>
            <a:ext cx="8168406" cy="56007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flipH="1">
            <a:off x="470267" y="113616"/>
            <a:ext cx="447017" cy="586466"/>
            <a:chOff x="7626263" y="2072194"/>
            <a:chExt cx="1137666" cy="1492566"/>
          </a:xfrm>
        </p:grpSpPr>
        <p:sp>
          <p:nvSpPr>
            <p:cNvPr id="98" name="等腰三角形 97"/>
            <p:cNvSpPr/>
            <p:nvPr/>
          </p:nvSpPr>
          <p:spPr>
            <a:xfrm rot="10800000" flipH="1" flipV="1">
              <a:off x="7626263" y="2077207"/>
              <a:ext cx="575510" cy="573284"/>
            </a:xfrm>
            <a:prstGeom prst="triangle">
              <a:avLst>
                <a:gd name="adj" fmla="val 1000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等腰三角形 98"/>
            <p:cNvSpPr/>
            <p:nvPr/>
          </p:nvSpPr>
          <p:spPr>
            <a:xfrm rot="10800000" flipH="1" flipV="1">
              <a:off x="8188418" y="2072194"/>
              <a:ext cx="575511" cy="577192"/>
            </a:xfrm>
            <a:prstGeom prst="triangle">
              <a:avLst>
                <a:gd name="adj"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等腰三角形 99"/>
            <p:cNvSpPr/>
            <p:nvPr/>
          </p:nvSpPr>
          <p:spPr>
            <a:xfrm rot="10800000" flipH="1">
              <a:off x="7626263" y="2650491"/>
              <a:ext cx="575510" cy="914269"/>
            </a:xfrm>
            <a:prstGeom prst="triangle">
              <a:avLst>
                <a:gd name="adj" fmla="val 100000"/>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1" name="等腰三角形 100"/>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2" name="矩形 101"/>
          <p:cNvSpPr/>
          <p:nvPr/>
        </p:nvSpPr>
        <p:spPr>
          <a:xfrm>
            <a:off x="0" y="123476"/>
            <a:ext cx="395536" cy="56007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A7B7E"/>
              </a:solidFill>
            </a:endParaRPr>
          </a:p>
        </p:txBody>
      </p:sp>
      <p:sp>
        <p:nvSpPr>
          <p:cNvPr id="103" name="TextBox 8"/>
          <p:cNvSpPr txBox="1"/>
          <p:nvPr/>
        </p:nvSpPr>
        <p:spPr>
          <a:xfrm>
            <a:off x="691" y="153920"/>
            <a:ext cx="383438" cy="461665"/>
          </a:xfrm>
          <a:prstGeom prst="rect">
            <a:avLst/>
          </a:prstGeom>
          <a:noFill/>
        </p:spPr>
        <p:txBody>
          <a:bodyPr wrap="none" rtlCol="0">
            <a:spAutoFit/>
          </a:bodyPr>
          <a:lstStyle/>
          <a:p>
            <a:r>
              <a:rPr lang="en-US" altLang="zh-CN" sz="2400" dirty="0" smtClean="0">
                <a:solidFill>
                  <a:srgbClr val="2A7B7E"/>
                </a:solidFill>
                <a:latin typeface="Broadway" pitchFamily="82" charset="0"/>
              </a:rPr>
              <a:t>3</a:t>
            </a:r>
            <a:endParaRPr lang="zh-CN" altLang="en-US" sz="2400" dirty="0">
              <a:solidFill>
                <a:srgbClr val="2A7B7E"/>
              </a:solidFill>
              <a:latin typeface="Broadway" pitchFamily="82" charset="0"/>
            </a:endParaRPr>
          </a:p>
        </p:txBody>
      </p:sp>
      <p:sp>
        <p:nvSpPr>
          <p:cNvPr id="104" name="TextBox 237"/>
          <p:cNvSpPr txBox="1"/>
          <p:nvPr/>
        </p:nvSpPr>
        <p:spPr>
          <a:xfrm>
            <a:off x="965266" y="156913"/>
            <a:ext cx="3250565" cy="460375"/>
          </a:xfrm>
          <a:prstGeom prst="rect">
            <a:avLst/>
          </a:prstGeom>
          <a:noFill/>
        </p:spPr>
        <p:txBody>
          <a:bodyPr wrap="none" rtlCol="0">
            <a:spAutoFit/>
          </a:bodyPr>
          <a:lstStyle/>
          <a:p>
            <a:pPr algn="l"/>
            <a:r>
              <a:rPr lang="en-US" sz="2400" b="1" dirty="0">
                <a:solidFill>
                  <a:schemeClr val="bg1"/>
                </a:solidFill>
                <a:sym typeface="+mn-ea"/>
              </a:rPr>
              <a:t>FREEPPT7</a:t>
            </a:r>
            <a:r>
              <a:rPr lang="en-US" altLang="zh-CN" sz="2400" b="1" dirty="0">
                <a:solidFill>
                  <a:srgbClr val="2A7B7E"/>
                </a:solidFill>
              </a:rPr>
              <a:t> POWERPOINT</a:t>
            </a:r>
            <a:endParaRPr lang="en-US" altLang="zh-CN" sz="2400" b="1" dirty="0">
              <a:solidFill>
                <a:srgbClr val="2A7B7E"/>
              </a:solidFill>
            </a:endParaRPr>
          </a:p>
        </p:txBody>
      </p:sp>
      <p:grpSp>
        <p:nvGrpSpPr>
          <p:cNvPr id="11" name="Group 105"/>
          <p:cNvGrpSpPr/>
          <p:nvPr/>
        </p:nvGrpSpPr>
        <p:grpSpPr bwMode="auto">
          <a:xfrm rot="1800000">
            <a:off x="4009879" y="1707654"/>
            <a:ext cx="4522200" cy="2476385"/>
            <a:chOff x="3697363" y="1910825"/>
            <a:chExt cx="1897492" cy="1039813"/>
          </a:xfrm>
          <a:solidFill>
            <a:schemeClr val="bg1">
              <a:alpha val="35000"/>
            </a:schemeClr>
          </a:solidFill>
        </p:grpSpPr>
        <p:sp>
          <p:nvSpPr>
            <p:cNvPr id="12" name="AutoShape 1"/>
            <p:cNvSpPr/>
            <p:nvPr/>
          </p:nvSpPr>
          <p:spPr bwMode="auto">
            <a:xfrm>
              <a:off x="5351641" y="2614845"/>
              <a:ext cx="243214" cy="201914"/>
            </a:xfrm>
            <a:custGeom>
              <a:avLst/>
              <a:gdLst>
                <a:gd name="T0" fmla="*/ 2147483647 w 21175"/>
                <a:gd name="T1" fmla="*/ 0 h 21477"/>
                <a:gd name="T2" fmla="*/ 2147483647 w 21175"/>
                <a:gd name="T3" fmla="*/ 2147483647 h 21477"/>
                <a:gd name="T4" fmla="*/ 2147483647 w 21175"/>
                <a:gd name="T5" fmla="*/ 2147483647 h 21477"/>
                <a:gd name="T6" fmla="*/ 0 w 21175"/>
                <a:gd name="T7" fmla="*/ 2147483647 h 21477"/>
                <a:gd name="T8" fmla="*/ 2147483647 w 21175"/>
                <a:gd name="T9" fmla="*/ 0 h 21477"/>
                <a:gd name="T10" fmla="*/ 2147483647 w 21175"/>
                <a:gd name="T11" fmla="*/ 0 h 214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175" h="21477">
                  <a:moveTo>
                    <a:pt x="2894" y="0"/>
                  </a:moveTo>
                  <a:lnTo>
                    <a:pt x="21157" y="16957"/>
                  </a:lnTo>
                  <a:cubicBezTo>
                    <a:pt x="21157" y="16957"/>
                    <a:pt x="21600" y="21600"/>
                    <a:pt x="18108" y="21474"/>
                  </a:cubicBezTo>
                  <a:lnTo>
                    <a:pt x="0" y="2609"/>
                  </a:lnTo>
                  <a:lnTo>
                    <a:pt x="2894" y="0"/>
                  </a:lnTo>
                  <a:close/>
                  <a:moveTo>
                    <a:pt x="2894" y="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AutoShape 2"/>
            <p:cNvSpPr/>
            <p:nvPr/>
          </p:nvSpPr>
          <p:spPr bwMode="auto">
            <a:xfrm>
              <a:off x="3697363" y="1973753"/>
              <a:ext cx="398264" cy="486945"/>
            </a:xfrm>
            <a:custGeom>
              <a:avLst/>
              <a:gdLst/>
              <a:ahLst/>
              <a:cxnLst/>
              <a:rect l="0" t="0" r="r" b="b"/>
              <a:pathLst>
                <a:path w="21241" h="21251">
                  <a:moveTo>
                    <a:pt x="48" y="713"/>
                  </a:moveTo>
                  <a:cubicBezTo>
                    <a:pt x="-221" y="142"/>
                    <a:pt x="710" y="-279"/>
                    <a:pt x="1126" y="227"/>
                  </a:cubicBezTo>
                  <a:cubicBezTo>
                    <a:pt x="3513" y="3129"/>
                    <a:pt x="7121" y="6980"/>
                    <a:pt x="11609" y="10149"/>
                  </a:cubicBezTo>
                  <a:cubicBezTo>
                    <a:pt x="11990" y="9799"/>
                    <a:pt x="12489" y="9340"/>
                    <a:pt x="12632" y="9208"/>
                  </a:cubicBezTo>
                  <a:cubicBezTo>
                    <a:pt x="13061" y="8814"/>
                    <a:pt x="12899" y="8530"/>
                    <a:pt x="12899" y="8530"/>
                  </a:cubicBezTo>
                  <a:cubicBezTo>
                    <a:pt x="12766" y="8139"/>
                    <a:pt x="12865" y="7702"/>
                    <a:pt x="13215" y="7380"/>
                  </a:cubicBezTo>
                  <a:cubicBezTo>
                    <a:pt x="13749" y="6889"/>
                    <a:pt x="14656" y="6855"/>
                    <a:pt x="15240" y="7305"/>
                  </a:cubicBezTo>
                  <a:lnTo>
                    <a:pt x="15575" y="7564"/>
                  </a:lnTo>
                  <a:cubicBezTo>
                    <a:pt x="16159" y="8014"/>
                    <a:pt x="16199" y="8777"/>
                    <a:pt x="15664" y="9269"/>
                  </a:cubicBezTo>
                  <a:cubicBezTo>
                    <a:pt x="15664" y="9269"/>
                    <a:pt x="15220" y="9824"/>
                    <a:pt x="14341" y="9644"/>
                  </a:cubicBezTo>
                  <a:cubicBezTo>
                    <a:pt x="14341" y="9644"/>
                    <a:pt x="13916" y="9595"/>
                    <a:pt x="13559" y="9924"/>
                  </a:cubicBezTo>
                  <a:cubicBezTo>
                    <a:pt x="13422" y="10050"/>
                    <a:pt x="12962" y="10473"/>
                    <a:pt x="12589" y="10816"/>
                  </a:cubicBezTo>
                  <a:cubicBezTo>
                    <a:pt x="15102" y="12485"/>
                    <a:pt x="17864" y="13922"/>
                    <a:pt x="20831" y="14853"/>
                  </a:cubicBezTo>
                  <a:cubicBezTo>
                    <a:pt x="21241" y="14982"/>
                    <a:pt x="21379" y="15414"/>
                    <a:pt x="21083" y="15684"/>
                  </a:cubicBezTo>
                  <a:cubicBezTo>
                    <a:pt x="20198" y="16494"/>
                    <a:pt x="19308" y="17237"/>
                    <a:pt x="18451" y="17907"/>
                  </a:cubicBezTo>
                  <a:lnTo>
                    <a:pt x="18432" y="17891"/>
                  </a:lnTo>
                  <a:cubicBezTo>
                    <a:pt x="18423" y="17883"/>
                    <a:pt x="18395" y="17897"/>
                    <a:pt x="18387" y="17896"/>
                  </a:cubicBezTo>
                  <a:cubicBezTo>
                    <a:pt x="18679" y="17004"/>
                    <a:pt x="18155" y="16335"/>
                    <a:pt x="17752" y="16044"/>
                  </a:cubicBezTo>
                  <a:cubicBezTo>
                    <a:pt x="16857" y="15296"/>
                    <a:pt x="15407" y="15281"/>
                    <a:pt x="14491" y="16020"/>
                  </a:cubicBezTo>
                  <a:lnTo>
                    <a:pt x="14163" y="16285"/>
                  </a:lnTo>
                  <a:cubicBezTo>
                    <a:pt x="13234" y="17035"/>
                    <a:pt x="13202" y="18283"/>
                    <a:pt x="14093" y="19065"/>
                  </a:cubicBezTo>
                  <a:cubicBezTo>
                    <a:pt x="14612" y="19522"/>
                    <a:pt x="15345" y="19731"/>
                    <a:pt x="16084" y="19648"/>
                  </a:cubicBezTo>
                  <a:cubicBezTo>
                    <a:pt x="15190" y="20265"/>
                    <a:pt x="14397" y="20771"/>
                    <a:pt x="13770" y="21154"/>
                  </a:cubicBezTo>
                  <a:cubicBezTo>
                    <a:pt x="13496" y="21321"/>
                    <a:pt x="13114" y="21268"/>
                    <a:pt x="12916" y="21037"/>
                  </a:cubicBezTo>
                  <a:cubicBezTo>
                    <a:pt x="7572" y="14828"/>
                    <a:pt x="3434" y="7884"/>
                    <a:pt x="48" y="713"/>
                  </a:cubicBezTo>
                  <a:close/>
                  <a:moveTo>
                    <a:pt x="48" y="713"/>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a:defRPr/>
              </a:pP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AutoShape 3"/>
            <p:cNvSpPr/>
            <p:nvPr/>
          </p:nvSpPr>
          <p:spPr bwMode="auto">
            <a:xfrm>
              <a:off x="3748269" y="1961767"/>
              <a:ext cx="556970" cy="337116"/>
            </a:xfrm>
            <a:custGeom>
              <a:avLst/>
              <a:gdLst/>
              <a:ahLst/>
              <a:cxnLst/>
              <a:rect l="0" t="0" r="r" b="b"/>
              <a:pathLst>
                <a:path w="21294" h="21205">
                  <a:moveTo>
                    <a:pt x="94" y="1201"/>
                  </a:moveTo>
                  <a:cubicBezTo>
                    <a:pt x="-205" y="542"/>
                    <a:pt x="265" y="-323"/>
                    <a:pt x="680" y="123"/>
                  </a:cubicBezTo>
                  <a:cubicBezTo>
                    <a:pt x="4038" y="3733"/>
                    <a:pt x="8570" y="4780"/>
                    <a:pt x="12636" y="3933"/>
                  </a:cubicBezTo>
                  <a:cubicBezTo>
                    <a:pt x="14594" y="3525"/>
                    <a:pt x="16516" y="2790"/>
                    <a:pt x="18425" y="1946"/>
                  </a:cubicBezTo>
                  <a:cubicBezTo>
                    <a:pt x="18713" y="1818"/>
                    <a:pt x="18987" y="2198"/>
                    <a:pt x="18978" y="2702"/>
                  </a:cubicBezTo>
                  <a:cubicBezTo>
                    <a:pt x="18935" y="5191"/>
                    <a:pt x="18646" y="7580"/>
                    <a:pt x="18190" y="9849"/>
                  </a:cubicBezTo>
                  <a:cubicBezTo>
                    <a:pt x="18508" y="9974"/>
                    <a:pt x="18826" y="10100"/>
                    <a:pt x="18937" y="10144"/>
                  </a:cubicBezTo>
                  <a:cubicBezTo>
                    <a:pt x="19380" y="10319"/>
                    <a:pt x="19535" y="9949"/>
                    <a:pt x="19535" y="9949"/>
                  </a:cubicBezTo>
                  <a:cubicBezTo>
                    <a:pt x="19778" y="9531"/>
                    <a:pt x="20137" y="9328"/>
                    <a:pt x="20499" y="9471"/>
                  </a:cubicBezTo>
                  <a:cubicBezTo>
                    <a:pt x="21052" y="9689"/>
                    <a:pt x="21395" y="10624"/>
                    <a:pt x="21266" y="11559"/>
                  </a:cubicBezTo>
                  <a:lnTo>
                    <a:pt x="21192" y="12096"/>
                  </a:lnTo>
                  <a:cubicBezTo>
                    <a:pt x="21063" y="13031"/>
                    <a:pt x="20510" y="13612"/>
                    <a:pt x="19958" y="13393"/>
                  </a:cubicBezTo>
                  <a:cubicBezTo>
                    <a:pt x="19958" y="13393"/>
                    <a:pt x="19389" y="13315"/>
                    <a:pt x="19215" y="12259"/>
                  </a:cubicBezTo>
                  <a:cubicBezTo>
                    <a:pt x="19215" y="12259"/>
                    <a:pt x="19102" y="11776"/>
                    <a:pt x="18732" y="11629"/>
                  </a:cubicBezTo>
                  <a:cubicBezTo>
                    <a:pt x="18608" y="11581"/>
                    <a:pt x="18228" y="11430"/>
                    <a:pt x="17876" y="11291"/>
                  </a:cubicBezTo>
                  <a:cubicBezTo>
                    <a:pt x="17025" y="14871"/>
                    <a:pt x="15769" y="18120"/>
                    <a:pt x="14406" y="20931"/>
                  </a:cubicBezTo>
                  <a:cubicBezTo>
                    <a:pt x="14281" y="21191"/>
                    <a:pt x="14066" y="21277"/>
                    <a:pt x="13884" y="21141"/>
                  </a:cubicBezTo>
                  <a:cubicBezTo>
                    <a:pt x="11916" y="19668"/>
                    <a:pt x="10071" y="17702"/>
                    <a:pt x="8372" y="15502"/>
                  </a:cubicBezTo>
                  <a:cubicBezTo>
                    <a:pt x="9137" y="15761"/>
                    <a:pt x="9679" y="15070"/>
                    <a:pt x="9906" y="14557"/>
                  </a:cubicBezTo>
                  <a:cubicBezTo>
                    <a:pt x="10499" y="13404"/>
                    <a:pt x="10444" y="11648"/>
                    <a:pt x="9774" y="10609"/>
                  </a:cubicBezTo>
                  <a:lnTo>
                    <a:pt x="9533" y="10237"/>
                  </a:lnTo>
                  <a:cubicBezTo>
                    <a:pt x="8852" y="9182"/>
                    <a:pt x="7791" y="9261"/>
                    <a:pt x="7167" y="10413"/>
                  </a:cubicBezTo>
                  <a:cubicBezTo>
                    <a:pt x="6788" y="11113"/>
                    <a:pt x="6645" y="12069"/>
                    <a:pt x="6777" y="12991"/>
                  </a:cubicBezTo>
                  <a:cubicBezTo>
                    <a:pt x="6770" y="13007"/>
                    <a:pt x="6761" y="13025"/>
                    <a:pt x="6749" y="13047"/>
                  </a:cubicBezTo>
                  <a:lnTo>
                    <a:pt x="6680" y="13175"/>
                  </a:lnTo>
                  <a:cubicBezTo>
                    <a:pt x="3986" y="9226"/>
                    <a:pt x="1744" y="4837"/>
                    <a:pt x="94" y="1201"/>
                  </a:cubicBezTo>
                  <a:close/>
                  <a:moveTo>
                    <a:pt x="94" y="1201"/>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a:defRPr/>
              </a:pP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AutoShape 4"/>
            <p:cNvSpPr/>
            <p:nvPr/>
          </p:nvSpPr>
          <p:spPr bwMode="auto">
            <a:xfrm>
              <a:off x="4141863" y="1910825"/>
              <a:ext cx="641350" cy="430213"/>
            </a:xfrm>
            <a:custGeom>
              <a:avLst/>
              <a:gdLst>
                <a:gd name="T0" fmla="*/ 2147483647 w 21432"/>
                <a:gd name="T1" fmla="*/ 2147483647 h 21367"/>
                <a:gd name="T2" fmla="*/ 2147483647 w 21432"/>
                <a:gd name="T3" fmla="*/ 2147483647 h 21367"/>
                <a:gd name="T4" fmla="*/ 2147483647 w 21432"/>
                <a:gd name="T5" fmla="*/ 2147483647 h 21367"/>
                <a:gd name="T6" fmla="*/ 2147483647 w 21432"/>
                <a:gd name="T7" fmla="*/ 2147483647 h 21367"/>
                <a:gd name="T8" fmla="*/ 2147483647 w 21432"/>
                <a:gd name="T9" fmla="*/ 2147483647 h 21367"/>
                <a:gd name="T10" fmla="*/ 2147483647 w 21432"/>
                <a:gd name="T11" fmla="*/ 2147483647 h 21367"/>
                <a:gd name="T12" fmla="*/ 2147483647 w 21432"/>
                <a:gd name="T13" fmla="*/ 2147483647 h 21367"/>
                <a:gd name="T14" fmla="*/ 2147483647 w 21432"/>
                <a:gd name="T15" fmla="*/ 2147483647 h 21367"/>
                <a:gd name="T16" fmla="*/ 2147483647 w 21432"/>
                <a:gd name="T17" fmla="*/ 2147483647 h 21367"/>
                <a:gd name="T18" fmla="*/ 2147483647 w 21432"/>
                <a:gd name="T19" fmla="*/ 2147483647 h 21367"/>
                <a:gd name="T20" fmla="*/ 2147483647 w 21432"/>
                <a:gd name="T21" fmla="*/ 2147483647 h 21367"/>
                <a:gd name="T22" fmla="*/ 2147483647 w 21432"/>
                <a:gd name="T23" fmla="*/ 2147483647 h 21367"/>
                <a:gd name="T24" fmla="*/ 2147483647 w 21432"/>
                <a:gd name="T25" fmla="*/ 2147483647 h 21367"/>
                <a:gd name="T26" fmla="*/ 2147483647 w 21432"/>
                <a:gd name="T27" fmla="*/ 2147483647 h 21367"/>
                <a:gd name="T28" fmla="*/ 2147483647 w 21432"/>
                <a:gd name="T29" fmla="*/ 2147483647 h 21367"/>
                <a:gd name="T30" fmla="*/ 2147483647 w 21432"/>
                <a:gd name="T31" fmla="*/ 2147483647 h 21367"/>
                <a:gd name="T32" fmla="*/ 2147483647 w 21432"/>
                <a:gd name="T33" fmla="*/ 2147483647 h 21367"/>
                <a:gd name="T34" fmla="*/ 2147483647 w 21432"/>
                <a:gd name="T35" fmla="*/ 2147483647 h 21367"/>
                <a:gd name="T36" fmla="*/ 2147483647 w 21432"/>
                <a:gd name="T37" fmla="*/ 2147483647 h 21367"/>
                <a:gd name="T38" fmla="*/ 2147483647 w 21432"/>
                <a:gd name="T39" fmla="*/ 2147483647 h 21367"/>
                <a:gd name="T40" fmla="*/ 2147483647 w 21432"/>
                <a:gd name="T41" fmla="*/ 2147483647 h 21367"/>
                <a:gd name="T42" fmla="*/ 2147483647 w 21432"/>
                <a:gd name="T43" fmla="*/ 2147483647 h 21367"/>
                <a:gd name="T44" fmla="*/ 2147483647 w 21432"/>
                <a:gd name="T45" fmla="*/ 2147483647 h 21367"/>
                <a:gd name="T46" fmla="*/ 2147483647 w 21432"/>
                <a:gd name="T47" fmla="*/ 2147483647 h 21367"/>
                <a:gd name="T48" fmla="*/ 2147483647 w 21432"/>
                <a:gd name="T49" fmla="*/ 2147483647 h 21367"/>
                <a:gd name="T50" fmla="*/ 2147483647 w 21432"/>
                <a:gd name="T51" fmla="*/ 2147483647 h 21367"/>
                <a:gd name="T52" fmla="*/ 2147483647 w 21432"/>
                <a:gd name="T53" fmla="*/ 2147483647 h 21367"/>
                <a:gd name="T54" fmla="*/ 2147483647 w 21432"/>
                <a:gd name="T55" fmla="*/ 2147483647 h 21367"/>
                <a:gd name="T56" fmla="*/ 2147483647 w 21432"/>
                <a:gd name="T57" fmla="*/ 2147483647 h 21367"/>
                <a:gd name="T58" fmla="*/ 2147483647 w 21432"/>
                <a:gd name="T59" fmla="*/ 2147483647 h 2136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1432" h="21367">
                  <a:moveTo>
                    <a:pt x="85" y="19170"/>
                  </a:moveTo>
                  <a:cubicBezTo>
                    <a:pt x="1218" y="16971"/>
                    <a:pt x="2106" y="14731"/>
                    <a:pt x="2745" y="12479"/>
                  </a:cubicBezTo>
                  <a:lnTo>
                    <a:pt x="2824" y="12507"/>
                  </a:lnTo>
                  <a:cubicBezTo>
                    <a:pt x="2832" y="12510"/>
                    <a:pt x="2841" y="12481"/>
                    <a:pt x="2846" y="12479"/>
                  </a:cubicBezTo>
                  <a:cubicBezTo>
                    <a:pt x="3055" y="13480"/>
                    <a:pt x="3603" y="13845"/>
                    <a:pt x="3933" y="13911"/>
                  </a:cubicBezTo>
                  <a:cubicBezTo>
                    <a:pt x="4708" y="14157"/>
                    <a:pt x="5478" y="13413"/>
                    <a:pt x="5659" y="12231"/>
                  </a:cubicBezTo>
                  <a:lnTo>
                    <a:pt x="5724" y="11807"/>
                  </a:lnTo>
                  <a:cubicBezTo>
                    <a:pt x="5908" y="10607"/>
                    <a:pt x="5417" y="9401"/>
                    <a:pt x="4629" y="9121"/>
                  </a:cubicBezTo>
                  <a:cubicBezTo>
                    <a:pt x="4212" y="8973"/>
                    <a:pt x="3785" y="9108"/>
                    <a:pt x="3444" y="9482"/>
                  </a:cubicBezTo>
                  <a:cubicBezTo>
                    <a:pt x="3783" y="7632"/>
                    <a:pt x="3954" y="5785"/>
                    <a:pt x="3946" y="3957"/>
                  </a:cubicBezTo>
                  <a:cubicBezTo>
                    <a:pt x="3945" y="3691"/>
                    <a:pt x="4057" y="3457"/>
                    <a:pt x="4225" y="3386"/>
                  </a:cubicBezTo>
                  <a:cubicBezTo>
                    <a:pt x="7107" y="2168"/>
                    <a:pt x="9976" y="844"/>
                    <a:pt x="12937" y="281"/>
                  </a:cubicBezTo>
                  <a:cubicBezTo>
                    <a:pt x="15153" y="-140"/>
                    <a:pt x="17392" y="-79"/>
                    <a:pt x="19592" y="409"/>
                  </a:cubicBezTo>
                  <a:cubicBezTo>
                    <a:pt x="19799" y="455"/>
                    <a:pt x="19945" y="743"/>
                    <a:pt x="19921" y="1060"/>
                  </a:cubicBezTo>
                  <a:cubicBezTo>
                    <a:pt x="19777" y="2956"/>
                    <a:pt x="19430" y="5976"/>
                    <a:pt x="18595" y="9802"/>
                  </a:cubicBezTo>
                  <a:cubicBezTo>
                    <a:pt x="18909" y="9914"/>
                    <a:pt x="19257" y="10038"/>
                    <a:pt x="19368" y="10078"/>
                  </a:cubicBezTo>
                  <a:cubicBezTo>
                    <a:pt x="19756" y="10216"/>
                    <a:pt x="19891" y="9923"/>
                    <a:pt x="19891" y="9923"/>
                  </a:cubicBezTo>
                  <a:cubicBezTo>
                    <a:pt x="20104" y="9594"/>
                    <a:pt x="20419" y="9433"/>
                    <a:pt x="20736" y="9546"/>
                  </a:cubicBezTo>
                  <a:cubicBezTo>
                    <a:pt x="21220" y="9718"/>
                    <a:pt x="21521" y="10457"/>
                    <a:pt x="21408" y="11194"/>
                  </a:cubicBezTo>
                  <a:lnTo>
                    <a:pt x="21343" y="11618"/>
                  </a:lnTo>
                  <a:cubicBezTo>
                    <a:pt x="21230" y="12356"/>
                    <a:pt x="20746" y="12815"/>
                    <a:pt x="20262" y="12643"/>
                  </a:cubicBezTo>
                  <a:cubicBezTo>
                    <a:pt x="20262" y="12643"/>
                    <a:pt x="19764" y="12581"/>
                    <a:pt x="19611" y="11747"/>
                  </a:cubicBezTo>
                  <a:cubicBezTo>
                    <a:pt x="19611" y="11747"/>
                    <a:pt x="19512" y="11365"/>
                    <a:pt x="19189" y="11250"/>
                  </a:cubicBezTo>
                  <a:cubicBezTo>
                    <a:pt x="19068" y="11207"/>
                    <a:pt x="18669" y="11065"/>
                    <a:pt x="18336" y="10946"/>
                  </a:cubicBezTo>
                  <a:cubicBezTo>
                    <a:pt x="17705" y="13636"/>
                    <a:pt x="16841" y="16678"/>
                    <a:pt x="15652" y="19979"/>
                  </a:cubicBezTo>
                  <a:cubicBezTo>
                    <a:pt x="15588" y="20156"/>
                    <a:pt x="15468" y="20273"/>
                    <a:pt x="15336" y="20286"/>
                  </a:cubicBezTo>
                  <a:cubicBezTo>
                    <a:pt x="12263" y="20579"/>
                    <a:pt x="9122" y="21155"/>
                    <a:pt x="5654" y="21353"/>
                  </a:cubicBezTo>
                  <a:cubicBezTo>
                    <a:pt x="3777" y="21460"/>
                    <a:pt x="1971" y="20979"/>
                    <a:pt x="255" y="20093"/>
                  </a:cubicBezTo>
                  <a:cubicBezTo>
                    <a:pt x="4" y="19963"/>
                    <a:pt x="-79" y="19489"/>
                    <a:pt x="85" y="19170"/>
                  </a:cubicBezTo>
                  <a:close/>
                  <a:moveTo>
                    <a:pt x="85" y="1917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AutoShape 5"/>
            <p:cNvSpPr/>
            <p:nvPr/>
          </p:nvSpPr>
          <p:spPr bwMode="auto">
            <a:xfrm>
              <a:off x="4649863" y="1923525"/>
              <a:ext cx="604838" cy="490538"/>
            </a:xfrm>
            <a:custGeom>
              <a:avLst/>
              <a:gdLst>
                <a:gd name="T0" fmla="*/ 2147483647 w 21407"/>
                <a:gd name="T1" fmla="*/ 2147483647 h 21467"/>
                <a:gd name="T2" fmla="*/ 2147483647 w 21407"/>
                <a:gd name="T3" fmla="*/ 2147483647 h 21467"/>
                <a:gd name="T4" fmla="*/ 2147483647 w 21407"/>
                <a:gd name="T5" fmla="*/ 2147483647 h 21467"/>
                <a:gd name="T6" fmla="*/ 2147483647 w 21407"/>
                <a:gd name="T7" fmla="*/ 2147483647 h 21467"/>
                <a:gd name="T8" fmla="*/ 2147483647 w 21407"/>
                <a:gd name="T9" fmla="*/ 2147483647 h 21467"/>
                <a:gd name="T10" fmla="*/ 2147483647 w 21407"/>
                <a:gd name="T11" fmla="*/ 2147483647 h 21467"/>
                <a:gd name="T12" fmla="*/ 2147483647 w 21407"/>
                <a:gd name="T13" fmla="*/ 2147483647 h 21467"/>
                <a:gd name="T14" fmla="*/ 2147483647 w 21407"/>
                <a:gd name="T15" fmla="*/ 2147483647 h 21467"/>
                <a:gd name="T16" fmla="*/ 2147483647 w 21407"/>
                <a:gd name="T17" fmla="*/ 2147483647 h 21467"/>
                <a:gd name="T18" fmla="*/ 2147483647 w 21407"/>
                <a:gd name="T19" fmla="*/ 2147483647 h 21467"/>
                <a:gd name="T20" fmla="*/ 2147483647 w 21407"/>
                <a:gd name="T21" fmla="*/ 2147483647 h 21467"/>
                <a:gd name="T22" fmla="*/ 2147483647 w 21407"/>
                <a:gd name="T23" fmla="*/ 1563917293 h 21467"/>
                <a:gd name="T24" fmla="*/ 2147483647 w 21407"/>
                <a:gd name="T25" fmla="*/ 2147483647 h 21467"/>
                <a:gd name="T26" fmla="*/ 2147483647 w 21407"/>
                <a:gd name="T27" fmla="*/ 2147483647 h 21467"/>
                <a:gd name="T28" fmla="*/ 2147483647 w 21407"/>
                <a:gd name="T29" fmla="*/ 2147483647 h 21467"/>
                <a:gd name="T30" fmla="*/ 2147483647 w 21407"/>
                <a:gd name="T31" fmla="*/ 2147483647 h 21467"/>
                <a:gd name="T32" fmla="*/ 2147483647 w 21407"/>
                <a:gd name="T33" fmla="*/ 2147483647 h 21467"/>
                <a:gd name="T34" fmla="*/ 2147483647 w 21407"/>
                <a:gd name="T35" fmla="*/ 2147483647 h 21467"/>
                <a:gd name="T36" fmla="*/ 2147483647 w 21407"/>
                <a:gd name="T37" fmla="*/ 2147483647 h 21467"/>
                <a:gd name="T38" fmla="*/ 2147483647 w 21407"/>
                <a:gd name="T39" fmla="*/ 2147483647 h 21467"/>
                <a:gd name="T40" fmla="*/ 2147483647 w 21407"/>
                <a:gd name="T41" fmla="*/ 2147483647 h 21467"/>
                <a:gd name="T42" fmla="*/ 2147483647 w 21407"/>
                <a:gd name="T43" fmla="*/ 2147483647 h 21467"/>
                <a:gd name="T44" fmla="*/ 2147483647 w 21407"/>
                <a:gd name="T45" fmla="*/ 2147483647 h 21467"/>
                <a:gd name="T46" fmla="*/ 2147483647 w 21407"/>
                <a:gd name="T47" fmla="*/ 2147483647 h 21467"/>
                <a:gd name="T48" fmla="*/ 2147483647 w 21407"/>
                <a:gd name="T49" fmla="*/ 2147483647 h 21467"/>
                <a:gd name="T50" fmla="*/ 2147483647 w 21407"/>
                <a:gd name="T51" fmla="*/ 2147483647 h 21467"/>
                <a:gd name="T52" fmla="*/ 2147483647 w 21407"/>
                <a:gd name="T53" fmla="*/ 2147483647 h 21467"/>
                <a:gd name="T54" fmla="*/ 2147483647 w 21407"/>
                <a:gd name="T55" fmla="*/ 2147483647 h 21467"/>
                <a:gd name="T56" fmla="*/ 2147483647 w 21407"/>
                <a:gd name="T57" fmla="*/ 2147483647 h 2146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407" h="21467">
                  <a:moveTo>
                    <a:pt x="48" y="16266"/>
                  </a:moveTo>
                  <a:cubicBezTo>
                    <a:pt x="859" y="14309"/>
                    <a:pt x="1501" y="12504"/>
                    <a:pt x="2002" y="10897"/>
                  </a:cubicBezTo>
                  <a:cubicBezTo>
                    <a:pt x="2108" y="10555"/>
                    <a:pt x="2208" y="10220"/>
                    <a:pt x="2305" y="9889"/>
                  </a:cubicBezTo>
                  <a:lnTo>
                    <a:pt x="2443" y="9931"/>
                  </a:lnTo>
                  <a:cubicBezTo>
                    <a:pt x="2452" y="9933"/>
                    <a:pt x="2461" y="9908"/>
                    <a:pt x="2466" y="9906"/>
                  </a:cubicBezTo>
                  <a:cubicBezTo>
                    <a:pt x="2688" y="10788"/>
                    <a:pt x="3269" y="11109"/>
                    <a:pt x="3619" y="11168"/>
                  </a:cubicBezTo>
                  <a:cubicBezTo>
                    <a:pt x="4440" y="11384"/>
                    <a:pt x="5256" y="10729"/>
                    <a:pt x="5447" y="9687"/>
                  </a:cubicBezTo>
                  <a:lnTo>
                    <a:pt x="5516" y="9314"/>
                  </a:lnTo>
                  <a:cubicBezTo>
                    <a:pt x="5711" y="8257"/>
                    <a:pt x="5191" y="7195"/>
                    <a:pt x="4356" y="6948"/>
                  </a:cubicBezTo>
                  <a:cubicBezTo>
                    <a:pt x="3862" y="6802"/>
                    <a:pt x="3354" y="6971"/>
                    <a:pt x="2976" y="7395"/>
                  </a:cubicBezTo>
                  <a:cubicBezTo>
                    <a:pt x="3705" y="4420"/>
                    <a:pt x="4028" y="2048"/>
                    <a:pt x="4170" y="461"/>
                  </a:cubicBezTo>
                  <a:cubicBezTo>
                    <a:pt x="4197" y="158"/>
                    <a:pt x="4424" y="-51"/>
                    <a:pt x="4659" y="11"/>
                  </a:cubicBezTo>
                  <a:cubicBezTo>
                    <a:pt x="10155" y="1457"/>
                    <a:pt x="15326" y="4993"/>
                    <a:pt x="19291" y="10027"/>
                  </a:cubicBezTo>
                  <a:cubicBezTo>
                    <a:pt x="19378" y="10138"/>
                    <a:pt x="19422" y="10289"/>
                    <a:pt x="19410" y="10444"/>
                  </a:cubicBezTo>
                  <a:cubicBezTo>
                    <a:pt x="19301" y="11873"/>
                    <a:pt x="19039" y="14086"/>
                    <a:pt x="18419" y="16885"/>
                  </a:cubicBezTo>
                  <a:cubicBezTo>
                    <a:pt x="18747" y="16982"/>
                    <a:pt x="19104" y="17088"/>
                    <a:pt x="19220" y="17122"/>
                  </a:cubicBezTo>
                  <a:cubicBezTo>
                    <a:pt x="19631" y="17244"/>
                    <a:pt x="19775" y="16985"/>
                    <a:pt x="19775" y="16985"/>
                  </a:cubicBezTo>
                  <a:cubicBezTo>
                    <a:pt x="20000" y="16695"/>
                    <a:pt x="20334" y="16554"/>
                    <a:pt x="20670" y="16653"/>
                  </a:cubicBezTo>
                  <a:cubicBezTo>
                    <a:pt x="21182" y="16805"/>
                    <a:pt x="21501" y="17455"/>
                    <a:pt x="21381" y="18105"/>
                  </a:cubicBezTo>
                  <a:lnTo>
                    <a:pt x="21313" y="18478"/>
                  </a:lnTo>
                  <a:cubicBezTo>
                    <a:pt x="21193" y="19128"/>
                    <a:pt x="20680" y="19532"/>
                    <a:pt x="20167" y="19381"/>
                  </a:cubicBezTo>
                  <a:cubicBezTo>
                    <a:pt x="20167" y="19381"/>
                    <a:pt x="19640" y="19326"/>
                    <a:pt x="19478" y="18592"/>
                  </a:cubicBezTo>
                  <a:cubicBezTo>
                    <a:pt x="19478" y="18592"/>
                    <a:pt x="19373" y="18256"/>
                    <a:pt x="19030" y="18154"/>
                  </a:cubicBezTo>
                  <a:cubicBezTo>
                    <a:pt x="18909" y="18118"/>
                    <a:pt x="18524" y="18004"/>
                    <a:pt x="18184" y="17904"/>
                  </a:cubicBezTo>
                  <a:cubicBezTo>
                    <a:pt x="17939" y="18917"/>
                    <a:pt x="17651" y="19996"/>
                    <a:pt x="17308" y="21135"/>
                  </a:cubicBezTo>
                  <a:cubicBezTo>
                    <a:pt x="17221" y="21422"/>
                    <a:pt x="16954" y="21549"/>
                    <a:pt x="16737" y="21411"/>
                  </a:cubicBezTo>
                  <a:cubicBezTo>
                    <a:pt x="10619" y="17509"/>
                    <a:pt x="5543" y="16813"/>
                    <a:pt x="425" y="17029"/>
                  </a:cubicBezTo>
                  <a:cubicBezTo>
                    <a:pt x="108" y="17041"/>
                    <a:pt x="-99" y="16620"/>
                    <a:pt x="48" y="16266"/>
                  </a:cubicBezTo>
                  <a:close/>
                  <a:moveTo>
                    <a:pt x="48" y="16266"/>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AutoShape 6"/>
            <p:cNvSpPr/>
            <p:nvPr/>
          </p:nvSpPr>
          <p:spPr bwMode="auto">
            <a:xfrm>
              <a:off x="5157863" y="2201338"/>
              <a:ext cx="249238" cy="438150"/>
            </a:xfrm>
            <a:custGeom>
              <a:avLst/>
              <a:gdLst>
                <a:gd name="T0" fmla="*/ 2147483647 w 19442"/>
                <a:gd name="T1" fmla="*/ 2147483647 h 21245"/>
                <a:gd name="T2" fmla="*/ 2147483647 w 19442"/>
                <a:gd name="T3" fmla="*/ 2147483647 h 21245"/>
                <a:gd name="T4" fmla="*/ 2147483647 w 19442"/>
                <a:gd name="T5" fmla="*/ 2147483647 h 21245"/>
                <a:gd name="T6" fmla="*/ 2147483647 w 19442"/>
                <a:gd name="T7" fmla="*/ 2147483647 h 21245"/>
                <a:gd name="T8" fmla="*/ 2037217762 w 19442"/>
                <a:gd name="T9" fmla="*/ 2147483647 h 21245"/>
                <a:gd name="T10" fmla="*/ 279749272 w 19442"/>
                <a:gd name="T11" fmla="*/ 2147483647 h 21245"/>
                <a:gd name="T12" fmla="*/ 2147483647 w 19442"/>
                <a:gd name="T13" fmla="*/ 2147483647 h 21245"/>
                <a:gd name="T14" fmla="*/ 2147483647 w 19442"/>
                <a:gd name="T15" fmla="*/ 2147483647 h 21245"/>
                <a:gd name="T16" fmla="*/ 2147483647 w 19442"/>
                <a:gd name="T17" fmla="*/ 2147483647 h 21245"/>
                <a:gd name="T18" fmla="*/ 2147483647 w 19442"/>
                <a:gd name="T19" fmla="*/ 2147483647 h 21245"/>
                <a:gd name="T20" fmla="*/ 2147483647 w 19442"/>
                <a:gd name="T21" fmla="*/ 2147483647 h 21245"/>
                <a:gd name="T22" fmla="*/ 2147483647 w 19442"/>
                <a:gd name="T23" fmla="*/ 2147483647 h 21245"/>
                <a:gd name="T24" fmla="*/ 2147483647 w 19442"/>
                <a:gd name="T25" fmla="*/ 2147483647 h 21245"/>
                <a:gd name="T26" fmla="*/ 2147483647 w 19442"/>
                <a:gd name="T27" fmla="*/ 2147483647 h 21245"/>
                <a:gd name="T28" fmla="*/ 2147483647 w 19442"/>
                <a:gd name="T29" fmla="*/ 2147483647 h 21245"/>
                <a:gd name="T30" fmla="*/ 2147483647 w 19442"/>
                <a:gd name="T31" fmla="*/ 2147483647 h 21245"/>
                <a:gd name="T32" fmla="*/ 2147483647 w 19442"/>
                <a:gd name="T33" fmla="*/ 2147483647 h 21245"/>
                <a:gd name="T34" fmla="*/ 2147483647 w 19442"/>
                <a:gd name="T35" fmla="*/ 2147483647 h 21245"/>
                <a:gd name="T36" fmla="*/ 2147483647 w 19442"/>
                <a:gd name="T37" fmla="*/ 2147483647 h 21245"/>
                <a:gd name="T38" fmla="*/ 2147483647 w 19442"/>
                <a:gd name="T39" fmla="*/ 2147483647 h 21245"/>
                <a:gd name="T40" fmla="*/ 2147483647 w 19442"/>
                <a:gd name="T41" fmla="*/ 2147483647 h 21245"/>
                <a:gd name="T42" fmla="*/ 2147483647 w 19442"/>
                <a:gd name="T43" fmla="*/ 2147483647 h 21245"/>
                <a:gd name="T44" fmla="*/ 2147483647 w 19442"/>
                <a:gd name="T45" fmla="*/ 2147483647 h 21245"/>
                <a:gd name="T46" fmla="*/ 2147483647 w 19442"/>
                <a:gd name="T47" fmla="*/ 2147483647 h 21245"/>
                <a:gd name="T48" fmla="*/ 2147483647 w 19442"/>
                <a:gd name="T49" fmla="*/ 2147483647 h 21245"/>
                <a:gd name="T50" fmla="*/ 2147483647 w 19442"/>
                <a:gd name="T51" fmla="*/ 2147483647 h 21245"/>
                <a:gd name="T52" fmla="*/ 2147483647 w 19442"/>
                <a:gd name="T53" fmla="*/ 2147483647 h 21245"/>
                <a:gd name="T54" fmla="*/ 2147483647 w 19442"/>
                <a:gd name="T55" fmla="*/ 2147483647 h 2124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9442" h="21245">
                  <a:moveTo>
                    <a:pt x="8937" y="18910"/>
                  </a:moveTo>
                  <a:cubicBezTo>
                    <a:pt x="8937" y="18910"/>
                    <a:pt x="9441" y="18238"/>
                    <a:pt x="10761" y="18317"/>
                  </a:cubicBezTo>
                  <a:cubicBezTo>
                    <a:pt x="10761" y="18317"/>
                    <a:pt x="11390" y="18313"/>
                    <a:pt x="11825" y="17902"/>
                  </a:cubicBezTo>
                  <a:cubicBezTo>
                    <a:pt x="11984" y="17751"/>
                    <a:pt x="12505" y="17261"/>
                    <a:pt x="12948" y="16842"/>
                  </a:cubicBezTo>
                  <a:cubicBezTo>
                    <a:pt x="8549" y="14778"/>
                    <a:pt x="4401" y="13068"/>
                    <a:pt x="459" y="11671"/>
                  </a:cubicBezTo>
                  <a:cubicBezTo>
                    <a:pt x="64" y="11531"/>
                    <a:pt x="-102" y="11227"/>
                    <a:pt x="63" y="10958"/>
                  </a:cubicBezTo>
                  <a:cubicBezTo>
                    <a:pt x="412" y="10389"/>
                    <a:pt x="738" y="9837"/>
                    <a:pt x="1028" y="9311"/>
                  </a:cubicBezTo>
                  <a:cubicBezTo>
                    <a:pt x="1321" y="8781"/>
                    <a:pt x="1586" y="8268"/>
                    <a:pt x="1839" y="7764"/>
                  </a:cubicBezTo>
                  <a:lnTo>
                    <a:pt x="1987" y="7786"/>
                  </a:lnTo>
                  <a:cubicBezTo>
                    <a:pt x="2006" y="7789"/>
                    <a:pt x="2027" y="7761"/>
                    <a:pt x="2038" y="7758"/>
                  </a:cubicBezTo>
                  <a:cubicBezTo>
                    <a:pt x="2526" y="8739"/>
                    <a:pt x="3807" y="9096"/>
                    <a:pt x="4578" y="9161"/>
                  </a:cubicBezTo>
                  <a:cubicBezTo>
                    <a:pt x="6388" y="9401"/>
                    <a:pt x="8185" y="8673"/>
                    <a:pt x="8608" y="7516"/>
                  </a:cubicBezTo>
                  <a:lnTo>
                    <a:pt x="8759" y="7101"/>
                  </a:lnTo>
                  <a:cubicBezTo>
                    <a:pt x="9189" y="5925"/>
                    <a:pt x="8042" y="4746"/>
                    <a:pt x="6203" y="4472"/>
                  </a:cubicBezTo>
                  <a:cubicBezTo>
                    <a:pt x="5086" y="4305"/>
                    <a:pt x="3935" y="4503"/>
                    <a:pt x="3097" y="5003"/>
                  </a:cubicBezTo>
                  <a:cubicBezTo>
                    <a:pt x="3096" y="5003"/>
                    <a:pt x="3094" y="5002"/>
                    <a:pt x="3093" y="5002"/>
                  </a:cubicBezTo>
                  <a:cubicBezTo>
                    <a:pt x="3800" y="3267"/>
                    <a:pt x="4267" y="1744"/>
                    <a:pt x="4565" y="486"/>
                  </a:cubicBezTo>
                  <a:cubicBezTo>
                    <a:pt x="4682" y="-6"/>
                    <a:pt x="5647" y="-170"/>
                    <a:pt x="6151" y="208"/>
                  </a:cubicBezTo>
                  <a:cubicBezTo>
                    <a:pt x="8901" y="2274"/>
                    <a:pt x="11310" y="4523"/>
                    <a:pt x="13290" y="6935"/>
                  </a:cubicBezTo>
                  <a:cubicBezTo>
                    <a:pt x="13290" y="6935"/>
                    <a:pt x="21498" y="16314"/>
                    <a:pt x="18952" y="19801"/>
                  </a:cubicBezTo>
                  <a:cubicBezTo>
                    <a:pt x="17413" y="19005"/>
                    <a:pt x="15908" y="18256"/>
                    <a:pt x="14429" y="17544"/>
                  </a:cubicBezTo>
                  <a:cubicBezTo>
                    <a:pt x="13997" y="17953"/>
                    <a:pt x="13504" y="18417"/>
                    <a:pt x="13350" y="18563"/>
                  </a:cubicBezTo>
                  <a:cubicBezTo>
                    <a:pt x="12828" y="19055"/>
                    <a:pt x="13134" y="19346"/>
                    <a:pt x="13134" y="19346"/>
                  </a:cubicBezTo>
                  <a:cubicBezTo>
                    <a:pt x="13427" y="19758"/>
                    <a:pt x="13394" y="20253"/>
                    <a:pt x="12968" y="20655"/>
                  </a:cubicBezTo>
                  <a:cubicBezTo>
                    <a:pt x="12317" y="21269"/>
                    <a:pt x="11010" y="21430"/>
                    <a:pt x="10049" y="21014"/>
                  </a:cubicBezTo>
                  <a:lnTo>
                    <a:pt x="9497" y="20775"/>
                  </a:lnTo>
                  <a:cubicBezTo>
                    <a:pt x="8538" y="20360"/>
                    <a:pt x="8287" y="19524"/>
                    <a:pt x="8937" y="18910"/>
                  </a:cubicBezTo>
                  <a:close/>
                  <a:moveTo>
                    <a:pt x="8937" y="1891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AutoShape 7"/>
            <p:cNvSpPr/>
            <p:nvPr/>
          </p:nvSpPr>
          <p:spPr bwMode="auto">
            <a:xfrm>
              <a:off x="4814963" y="2456925"/>
              <a:ext cx="582613" cy="493713"/>
            </a:xfrm>
            <a:custGeom>
              <a:avLst/>
              <a:gdLst>
                <a:gd name="T0" fmla="*/ 2147483647 w 21600"/>
                <a:gd name="T1" fmla="*/ 2147483647 h 21516"/>
                <a:gd name="T2" fmla="*/ 2147483647 w 21600"/>
                <a:gd name="T3" fmla="*/ 2147483647 h 21516"/>
                <a:gd name="T4" fmla="*/ 2147483647 w 21600"/>
                <a:gd name="T5" fmla="*/ 2147483647 h 21516"/>
                <a:gd name="T6" fmla="*/ 2147483647 w 21600"/>
                <a:gd name="T7" fmla="*/ 2147483647 h 21516"/>
                <a:gd name="T8" fmla="*/ 2147483647 w 21600"/>
                <a:gd name="T9" fmla="*/ 2147483647 h 21516"/>
                <a:gd name="T10" fmla="*/ 2147483647 w 21600"/>
                <a:gd name="T11" fmla="*/ 2147483647 h 21516"/>
                <a:gd name="T12" fmla="*/ 2147483647 w 21600"/>
                <a:gd name="T13" fmla="*/ 2147483647 h 21516"/>
                <a:gd name="T14" fmla="*/ 2147483647 w 21600"/>
                <a:gd name="T15" fmla="*/ 2147483647 h 21516"/>
                <a:gd name="T16" fmla="*/ 2147483647 w 21600"/>
                <a:gd name="T17" fmla="*/ 2147483647 h 21516"/>
                <a:gd name="T18" fmla="*/ 2147483647 w 21600"/>
                <a:gd name="T19" fmla="*/ 2147483647 h 21516"/>
                <a:gd name="T20" fmla="*/ 2147483647 w 21600"/>
                <a:gd name="T21" fmla="*/ 2147483647 h 21516"/>
                <a:gd name="T22" fmla="*/ 2147483647 w 21600"/>
                <a:gd name="T23" fmla="*/ 2147483647 h 21516"/>
                <a:gd name="T24" fmla="*/ 2147483647 w 21600"/>
                <a:gd name="T25" fmla="*/ 2147483647 h 21516"/>
                <a:gd name="T26" fmla="*/ 2147483647 w 21600"/>
                <a:gd name="T27" fmla="*/ 2147483647 h 21516"/>
                <a:gd name="T28" fmla="*/ 2147483647 w 21600"/>
                <a:gd name="T29" fmla="*/ 2147483647 h 21516"/>
                <a:gd name="T30" fmla="*/ 2147483647 w 21600"/>
                <a:gd name="T31" fmla="*/ 2147483647 h 21516"/>
                <a:gd name="T32" fmla="*/ 2147483647 w 21600"/>
                <a:gd name="T33" fmla="*/ 2147483647 h 21516"/>
                <a:gd name="T34" fmla="*/ 2147483647 w 21600"/>
                <a:gd name="T35" fmla="*/ 2147483647 h 21516"/>
                <a:gd name="T36" fmla="*/ 2147483647 w 21600"/>
                <a:gd name="T37" fmla="*/ 2147483647 h 21516"/>
                <a:gd name="T38" fmla="*/ 2147483647 w 21600"/>
                <a:gd name="T39" fmla="*/ 2147483647 h 21516"/>
                <a:gd name="T40" fmla="*/ 2147483647 w 21600"/>
                <a:gd name="T41" fmla="*/ 2147483647 h 21516"/>
                <a:gd name="T42" fmla="*/ 2147483647 w 21600"/>
                <a:gd name="T43" fmla="*/ 2147483647 h 21516"/>
                <a:gd name="T44" fmla="*/ 2147483647 w 21600"/>
                <a:gd name="T45" fmla="*/ 2147483647 h 21516"/>
                <a:gd name="T46" fmla="*/ 2147483647 w 21600"/>
                <a:gd name="T47" fmla="*/ 2147483647 h 21516"/>
                <a:gd name="T48" fmla="*/ 0 w 21600"/>
                <a:gd name="T49" fmla="*/ 2147483647 h 21516"/>
                <a:gd name="T50" fmla="*/ 2147483647 w 21600"/>
                <a:gd name="T51" fmla="*/ 2147483647 h 21516"/>
                <a:gd name="T52" fmla="*/ 2147483647 w 21600"/>
                <a:gd name="T53" fmla="*/ 2147483647 h 215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516">
                  <a:moveTo>
                    <a:pt x="2790" y="17937"/>
                  </a:moveTo>
                  <a:cubicBezTo>
                    <a:pt x="2536" y="17700"/>
                    <a:pt x="2282" y="17462"/>
                    <a:pt x="2193" y="17380"/>
                  </a:cubicBezTo>
                  <a:cubicBezTo>
                    <a:pt x="1843" y="17053"/>
                    <a:pt x="1618" y="17211"/>
                    <a:pt x="1618" y="17211"/>
                  </a:cubicBezTo>
                  <a:cubicBezTo>
                    <a:pt x="1303" y="17355"/>
                    <a:pt x="937" y="17308"/>
                    <a:pt x="651" y="17041"/>
                  </a:cubicBezTo>
                  <a:cubicBezTo>
                    <a:pt x="216" y="16634"/>
                    <a:pt x="136" y="15878"/>
                    <a:pt x="474" y="15353"/>
                  </a:cubicBezTo>
                  <a:lnTo>
                    <a:pt x="668" y="15051"/>
                  </a:lnTo>
                  <a:cubicBezTo>
                    <a:pt x="1006" y="14526"/>
                    <a:pt x="1634" y="14430"/>
                    <a:pt x="2070" y="14837"/>
                  </a:cubicBezTo>
                  <a:cubicBezTo>
                    <a:pt x="2070" y="14837"/>
                    <a:pt x="2553" y="15164"/>
                    <a:pt x="2454" y="15914"/>
                  </a:cubicBezTo>
                  <a:cubicBezTo>
                    <a:pt x="2454" y="15914"/>
                    <a:pt x="2438" y="16273"/>
                    <a:pt x="2730" y="16545"/>
                  </a:cubicBezTo>
                  <a:cubicBezTo>
                    <a:pt x="2823" y="16633"/>
                    <a:pt x="3103" y="16894"/>
                    <a:pt x="3370" y="17144"/>
                  </a:cubicBezTo>
                  <a:cubicBezTo>
                    <a:pt x="7868" y="10861"/>
                    <a:pt x="10623" y="5001"/>
                    <a:pt x="12301" y="315"/>
                  </a:cubicBezTo>
                  <a:cubicBezTo>
                    <a:pt x="12401" y="33"/>
                    <a:pt x="12678" y="-84"/>
                    <a:pt x="12900" y="65"/>
                  </a:cubicBezTo>
                  <a:cubicBezTo>
                    <a:pt x="14559" y="1179"/>
                    <a:pt x="16293" y="2509"/>
                    <a:pt x="18120" y="4086"/>
                  </a:cubicBezTo>
                  <a:lnTo>
                    <a:pt x="17966" y="4359"/>
                  </a:lnTo>
                  <a:cubicBezTo>
                    <a:pt x="17961" y="4368"/>
                    <a:pt x="17977" y="4389"/>
                    <a:pt x="17977" y="4396"/>
                  </a:cubicBezTo>
                  <a:cubicBezTo>
                    <a:pt x="17213" y="4343"/>
                    <a:pt x="16748" y="4913"/>
                    <a:pt x="16571" y="5304"/>
                  </a:cubicBezTo>
                  <a:cubicBezTo>
                    <a:pt x="16097" y="6195"/>
                    <a:pt x="16297" y="7389"/>
                    <a:pt x="17029" y="7986"/>
                  </a:cubicBezTo>
                  <a:lnTo>
                    <a:pt x="17291" y="8201"/>
                  </a:lnTo>
                  <a:cubicBezTo>
                    <a:pt x="18034" y="8807"/>
                    <a:pt x="19048" y="8572"/>
                    <a:pt x="19552" y="7677"/>
                  </a:cubicBezTo>
                  <a:cubicBezTo>
                    <a:pt x="19858" y="7132"/>
                    <a:pt x="19916" y="6454"/>
                    <a:pt x="19711" y="5845"/>
                  </a:cubicBezTo>
                  <a:cubicBezTo>
                    <a:pt x="19717" y="5833"/>
                    <a:pt x="19724" y="5819"/>
                    <a:pt x="19734" y="5802"/>
                  </a:cubicBezTo>
                  <a:lnTo>
                    <a:pt x="19835" y="5621"/>
                  </a:lnTo>
                  <a:cubicBezTo>
                    <a:pt x="20415" y="6154"/>
                    <a:pt x="21001" y="6704"/>
                    <a:pt x="21600" y="7288"/>
                  </a:cubicBezTo>
                  <a:cubicBezTo>
                    <a:pt x="21600" y="7288"/>
                    <a:pt x="21600" y="7289"/>
                    <a:pt x="21600" y="7290"/>
                  </a:cubicBezTo>
                  <a:cubicBezTo>
                    <a:pt x="17927" y="16618"/>
                    <a:pt x="8757" y="21244"/>
                    <a:pt x="0" y="21516"/>
                  </a:cubicBezTo>
                  <a:cubicBezTo>
                    <a:pt x="997" y="20312"/>
                    <a:pt x="1921" y="19119"/>
                    <a:pt x="2790" y="17937"/>
                  </a:cubicBezTo>
                  <a:close/>
                  <a:moveTo>
                    <a:pt x="2790" y="1793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 name="AutoShape 8"/>
            <p:cNvSpPr/>
            <p:nvPr/>
          </p:nvSpPr>
          <p:spPr bwMode="auto">
            <a:xfrm>
              <a:off x="3964063" y="2329925"/>
              <a:ext cx="627063" cy="438150"/>
            </a:xfrm>
            <a:custGeom>
              <a:avLst/>
              <a:gdLst>
                <a:gd name="T0" fmla="*/ 2147483647 w 21438"/>
                <a:gd name="T1" fmla="*/ 2147483647 h 21501"/>
                <a:gd name="T2" fmla="*/ 2147483647 w 21438"/>
                <a:gd name="T3" fmla="*/ 2147483647 h 21501"/>
                <a:gd name="T4" fmla="*/ 2147483647 w 21438"/>
                <a:gd name="T5" fmla="*/ 2147483647 h 21501"/>
                <a:gd name="T6" fmla="*/ 2147483647 w 21438"/>
                <a:gd name="T7" fmla="*/ 2147483647 h 21501"/>
                <a:gd name="T8" fmla="*/ 2147483647 w 21438"/>
                <a:gd name="T9" fmla="*/ 2147483647 h 21501"/>
                <a:gd name="T10" fmla="*/ 2147483647 w 21438"/>
                <a:gd name="T11" fmla="*/ 2147483647 h 21501"/>
                <a:gd name="T12" fmla="*/ 2147483647 w 21438"/>
                <a:gd name="T13" fmla="*/ 2147483647 h 21501"/>
                <a:gd name="T14" fmla="*/ 2147483647 w 21438"/>
                <a:gd name="T15" fmla="*/ 2147483647 h 21501"/>
                <a:gd name="T16" fmla="*/ 2147483647 w 21438"/>
                <a:gd name="T17" fmla="*/ 2147483647 h 21501"/>
                <a:gd name="T18" fmla="*/ 2147483647 w 21438"/>
                <a:gd name="T19" fmla="*/ 2147483647 h 21501"/>
                <a:gd name="T20" fmla="*/ 2147483647 w 21438"/>
                <a:gd name="T21" fmla="*/ 2147483647 h 21501"/>
                <a:gd name="T22" fmla="*/ 2147483647 w 21438"/>
                <a:gd name="T23" fmla="*/ 2147483647 h 21501"/>
                <a:gd name="T24" fmla="*/ 2147483647 w 21438"/>
                <a:gd name="T25" fmla="*/ 2147483647 h 21501"/>
                <a:gd name="T26" fmla="*/ 2147483647 w 21438"/>
                <a:gd name="T27" fmla="*/ 2147483647 h 21501"/>
                <a:gd name="T28" fmla="*/ 2147483647 w 21438"/>
                <a:gd name="T29" fmla="*/ 2147483647 h 21501"/>
                <a:gd name="T30" fmla="*/ 2147483647 w 21438"/>
                <a:gd name="T31" fmla="*/ 2147483647 h 21501"/>
                <a:gd name="T32" fmla="*/ 2147483647 w 21438"/>
                <a:gd name="T33" fmla="*/ 2147483647 h 21501"/>
                <a:gd name="T34" fmla="*/ 2147483647 w 21438"/>
                <a:gd name="T35" fmla="*/ 2147483647 h 21501"/>
                <a:gd name="T36" fmla="*/ 2147483647 w 21438"/>
                <a:gd name="T37" fmla="*/ 2147483647 h 21501"/>
                <a:gd name="T38" fmla="*/ 2147483647 w 21438"/>
                <a:gd name="T39" fmla="*/ 2147483647 h 21501"/>
                <a:gd name="T40" fmla="*/ 2147483647 w 21438"/>
                <a:gd name="T41" fmla="*/ 2147483647 h 21501"/>
                <a:gd name="T42" fmla="*/ 2147483647 w 21438"/>
                <a:gd name="T43" fmla="*/ 2147483647 h 21501"/>
                <a:gd name="T44" fmla="*/ 2147483647 w 21438"/>
                <a:gd name="T45" fmla="*/ 2147483647 h 21501"/>
                <a:gd name="T46" fmla="*/ 2147483647 w 21438"/>
                <a:gd name="T47" fmla="*/ 2147483647 h 21501"/>
                <a:gd name="T48" fmla="*/ 2147483647 w 21438"/>
                <a:gd name="T49" fmla="*/ 2147483647 h 21501"/>
                <a:gd name="T50" fmla="*/ 2147483647 w 21438"/>
                <a:gd name="T51" fmla="*/ 2147483647 h 21501"/>
                <a:gd name="T52" fmla="*/ 2147483647 w 21438"/>
                <a:gd name="T53" fmla="*/ 2147483647 h 21501"/>
                <a:gd name="T54" fmla="*/ 2147483647 w 21438"/>
                <a:gd name="T55" fmla="*/ 2147483647 h 21501"/>
                <a:gd name="T56" fmla="*/ 2147483647 w 21438"/>
                <a:gd name="T57" fmla="*/ 2147483647 h 21501"/>
                <a:gd name="T58" fmla="*/ 2147483647 w 21438"/>
                <a:gd name="T59" fmla="*/ 2147483647 h 215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1438" h="21501">
                  <a:moveTo>
                    <a:pt x="2472" y="12146"/>
                  </a:moveTo>
                  <a:cubicBezTo>
                    <a:pt x="1635" y="10777"/>
                    <a:pt x="842" y="9359"/>
                    <a:pt x="82" y="7904"/>
                  </a:cubicBezTo>
                  <a:cubicBezTo>
                    <a:pt x="-55" y="7643"/>
                    <a:pt x="-17" y="7268"/>
                    <a:pt x="164" y="7075"/>
                  </a:cubicBezTo>
                  <a:cubicBezTo>
                    <a:pt x="697" y="6508"/>
                    <a:pt x="1402" y="5716"/>
                    <a:pt x="2194" y="4721"/>
                  </a:cubicBezTo>
                  <a:cubicBezTo>
                    <a:pt x="1974" y="4382"/>
                    <a:pt x="1739" y="4021"/>
                    <a:pt x="1662" y="3902"/>
                  </a:cubicBezTo>
                  <a:cubicBezTo>
                    <a:pt x="1380" y="3468"/>
                    <a:pt x="1157" y="3599"/>
                    <a:pt x="1157" y="3599"/>
                  </a:cubicBezTo>
                  <a:cubicBezTo>
                    <a:pt x="854" y="3697"/>
                    <a:pt x="526" y="3571"/>
                    <a:pt x="295" y="3217"/>
                  </a:cubicBezTo>
                  <a:cubicBezTo>
                    <a:pt x="-56" y="2677"/>
                    <a:pt x="-43" y="1818"/>
                    <a:pt x="323" y="1300"/>
                  </a:cubicBezTo>
                  <a:lnTo>
                    <a:pt x="534" y="1002"/>
                  </a:lnTo>
                  <a:cubicBezTo>
                    <a:pt x="901" y="485"/>
                    <a:pt x="1483" y="503"/>
                    <a:pt x="1834" y="1043"/>
                  </a:cubicBezTo>
                  <a:cubicBezTo>
                    <a:pt x="1834" y="1043"/>
                    <a:pt x="2238" y="1504"/>
                    <a:pt x="2064" y="2319"/>
                  </a:cubicBezTo>
                  <a:cubicBezTo>
                    <a:pt x="2064" y="2319"/>
                    <a:pt x="2009" y="2717"/>
                    <a:pt x="2244" y="3078"/>
                  </a:cubicBezTo>
                  <a:cubicBezTo>
                    <a:pt x="2325" y="3202"/>
                    <a:pt x="2575" y="3587"/>
                    <a:pt x="2802" y="3937"/>
                  </a:cubicBezTo>
                  <a:cubicBezTo>
                    <a:pt x="3069" y="3584"/>
                    <a:pt x="3341" y="3217"/>
                    <a:pt x="3618" y="2825"/>
                  </a:cubicBezTo>
                  <a:cubicBezTo>
                    <a:pt x="4049" y="2217"/>
                    <a:pt x="4490" y="1560"/>
                    <a:pt x="4929" y="858"/>
                  </a:cubicBezTo>
                  <a:cubicBezTo>
                    <a:pt x="5067" y="638"/>
                    <a:pt x="5201" y="417"/>
                    <a:pt x="5333" y="196"/>
                  </a:cubicBezTo>
                  <a:cubicBezTo>
                    <a:pt x="5441" y="15"/>
                    <a:pt x="5611" y="-47"/>
                    <a:pt x="5764" y="37"/>
                  </a:cubicBezTo>
                  <a:cubicBezTo>
                    <a:pt x="7656" y="1066"/>
                    <a:pt x="9657" y="1642"/>
                    <a:pt x="11746" y="1526"/>
                  </a:cubicBezTo>
                  <a:cubicBezTo>
                    <a:pt x="15055" y="1343"/>
                    <a:pt x="18072" y="835"/>
                    <a:pt x="21014" y="533"/>
                  </a:cubicBezTo>
                  <a:cubicBezTo>
                    <a:pt x="21330" y="500"/>
                    <a:pt x="21544" y="1007"/>
                    <a:pt x="21381" y="1409"/>
                  </a:cubicBezTo>
                  <a:cubicBezTo>
                    <a:pt x="19530" y="5984"/>
                    <a:pt x="17033" y="10987"/>
                    <a:pt x="13662" y="16175"/>
                  </a:cubicBezTo>
                  <a:cubicBezTo>
                    <a:pt x="13708" y="15435"/>
                    <a:pt x="13472" y="14855"/>
                    <a:pt x="13272" y="14569"/>
                  </a:cubicBezTo>
                  <a:cubicBezTo>
                    <a:pt x="12733" y="13677"/>
                    <a:pt x="11805" y="13577"/>
                    <a:pt x="11184" y="14352"/>
                  </a:cubicBezTo>
                  <a:lnTo>
                    <a:pt x="10962" y="14630"/>
                  </a:lnTo>
                  <a:cubicBezTo>
                    <a:pt x="10331" y="15417"/>
                    <a:pt x="10253" y="16815"/>
                    <a:pt x="10786" y="17745"/>
                  </a:cubicBezTo>
                  <a:cubicBezTo>
                    <a:pt x="11110" y="18309"/>
                    <a:pt x="11594" y="18590"/>
                    <a:pt x="12092" y="18509"/>
                  </a:cubicBezTo>
                  <a:cubicBezTo>
                    <a:pt x="11438" y="19452"/>
                    <a:pt x="10757" y="20398"/>
                    <a:pt x="10043" y="21348"/>
                  </a:cubicBezTo>
                  <a:cubicBezTo>
                    <a:pt x="9905" y="21531"/>
                    <a:pt x="9696" y="21553"/>
                    <a:pt x="9544" y="21396"/>
                  </a:cubicBezTo>
                  <a:cubicBezTo>
                    <a:pt x="6958" y="18722"/>
                    <a:pt x="4577" y="15589"/>
                    <a:pt x="2472" y="12146"/>
                  </a:cubicBezTo>
                  <a:close/>
                  <a:moveTo>
                    <a:pt x="2472" y="12146"/>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AutoShape 9"/>
            <p:cNvSpPr/>
            <p:nvPr/>
          </p:nvSpPr>
          <p:spPr bwMode="auto">
            <a:xfrm>
              <a:off x="4279976" y="2329925"/>
              <a:ext cx="844550" cy="615950"/>
            </a:xfrm>
            <a:custGeom>
              <a:avLst/>
              <a:gdLst>
                <a:gd name="T0" fmla="*/ 2147483647 w 21517"/>
                <a:gd name="T1" fmla="*/ 2147483647 h 21418"/>
                <a:gd name="T2" fmla="*/ 2147483647 w 21517"/>
                <a:gd name="T3" fmla="*/ 2147483647 h 21418"/>
                <a:gd name="T4" fmla="*/ 2147483647 w 21517"/>
                <a:gd name="T5" fmla="*/ 2147483647 h 21418"/>
                <a:gd name="T6" fmla="*/ 2147483647 w 21517"/>
                <a:gd name="T7" fmla="*/ 2147483647 h 21418"/>
                <a:gd name="T8" fmla="*/ 2147483647 w 21517"/>
                <a:gd name="T9" fmla="*/ 2147483647 h 21418"/>
                <a:gd name="T10" fmla="*/ 2147483647 w 21517"/>
                <a:gd name="T11" fmla="*/ 2147483647 h 21418"/>
                <a:gd name="T12" fmla="*/ 2147483647 w 21517"/>
                <a:gd name="T13" fmla="*/ 2147483647 h 21418"/>
                <a:gd name="T14" fmla="*/ 2147483647 w 21517"/>
                <a:gd name="T15" fmla="*/ 2147483647 h 21418"/>
                <a:gd name="T16" fmla="*/ 2147483647 w 21517"/>
                <a:gd name="T17" fmla="*/ 2147483647 h 21418"/>
                <a:gd name="T18" fmla="*/ 2147483647 w 21517"/>
                <a:gd name="T19" fmla="*/ 2147483647 h 21418"/>
                <a:gd name="T20" fmla="*/ 2147483647 w 21517"/>
                <a:gd name="T21" fmla="*/ 2147483647 h 21418"/>
                <a:gd name="T22" fmla="*/ 2147483647 w 21517"/>
                <a:gd name="T23" fmla="*/ 2147483647 h 21418"/>
                <a:gd name="T24" fmla="*/ 2147483647 w 21517"/>
                <a:gd name="T25" fmla="*/ 2147483647 h 21418"/>
                <a:gd name="T26" fmla="*/ 2147483647 w 21517"/>
                <a:gd name="T27" fmla="*/ 2147483647 h 21418"/>
                <a:gd name="T28" fmla="*/ 2147483647 w 21517"/>
                <a:gd name="T29" fmla="*/ 2147483647 h 21418"/>
                <a:gd name="T30" fmla="*/ 2147483647 w 21517"/>
                <a:gd name="T31" fmla="*/ 2147483647 h 21418"/>
                <a:gd name="T32" fmla="*/ 2147483647 w 21517"/>
                <a:gd name="T33" fmla="*/ 2147483647 h 21418"/>
                <a:gd name="T34" fmla="*/ 2147483647 w 21517"/>
                <a:gd name="T35" fmla="*/ 2147483647 h 21418"/>
                <a:gd name="T36" fmla="*/ 2147483647 w 21517"/>
                <a:gd name="T37" fmla="*/ 2147483647 h 21418"/>
                <a:gd name="T38" fmla="*/ 2147483647 w 21517"/>
                <a:gd name="T39" fmla="*/ 2147483647 h 21418"/>
                <a:gd name="T40" fmla="*/ 2147483647 w 21517"/>
                <a:gd name="T41" fmla="*/ 2147483647 h 21418"/>
                <a:gd name="T42" fmla="*/ 2147483647 w 21517"/>
                <a:gd name="T43" fmla="*/ 2147483647 h 21418"/>
                <a:gd name="T44" fmla="*/ 2147483647 w 21517"/>
                <a:gd name="T45" fmla="*/ 2147483647 h 21418"/>
                <a:gd name="T46" fmla="*/ 2147483647 w 21517"/>
                <a:gd name="T47" fmla="*/ 2147483647 h 21418"/>
                <a:gd name="T48" fmla="*/ 2147483647 w 21517"/>
                <a:gd name="T49" fmla="*/ 2147483647 h 21418"/>
                <a:gd name="T50" fmla="*/ 2147483647 w 21517"/>
                <a:gd name="T51" fmla="*/ 2147483647 h 21418"/>
                <a:gd name="T52" fmla="*/ 2147483647 w 21517"/>
                <a:gd name="T53" fmla="*/ 2147483647 h 214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517" h="21418">
                  <a:moveTo>
                    <a:pt x="98" y="15212"/>
                  </a:moveTo>
                  <a:cubicBezTo>
                    <a:pt x="430" y="14791"/>
                    <a:pt x="753" y="14370"/>
                    <a:pt x="1067" y="13951"/>
                  </a:cubicBezTo>
                  <a:cubicBezTo>
                    <a:pt x="1286" y="13658"/>
                    <a:pt x="1500" y="13367"/>
                    <a:pt x="1710" y="13076"/>
                  </a:cubicBezTo>
                  <a:cubicBezTo>
                    <a:pt x="1565" y="12837"/>
                    <a:pt x="1418" y="12594"/>
                    <a:pt x="1367" y="12511"/>
                  </a:cubicBezTo>
                  <a:cubicBezTo>
                    <a:pt x="1171" y="12187"/>
                    <a:pt x="1000" y="12266"/>
                    <a:pt x="1000" y="12266"/>
                  </a:cubicBezTo>
                  <a:cubicBezTo>
                    <a:pt x="771" y="12315"/>
                    <a:pt x="530" y="12205"/>
                    <a:pt x="369" y="11941"/>
                  </a:cubicBezTo>
                  <a:cubicBezTo>
                    <a:pt x="124" y="11537"/>
                    <a:pt x="159" y="10932"/>
                    <a:pt x="449" y="10590"/>
                  </a:cubicBezTo>
                  <a:lnTo>
                    <a:pt x="616" y="10394"/>
                  </a:lnTo>
                  <a:cubicBezTo>
                    <a:pt x="905" y="10052"/>
                    <a:pt x="1339" y="10102"/>
                    <a:pt x="1585" y="10506"/>
                  </a:cubicBezTo>
                  <a:cubicBezTo>
                    <a:pt x="1585" y="10506"/>
                    <a:pt x="1872" y="10857"/>
                    <a:pt x="1717" y="11421"/>
                  </a:cubicBezTo>
                  <a:cubicBezTo>
                    <a:pt x="1717" y="11421"/>
                    <a:pt x="1663" y="11698"/>
                    <a:pt x="1827" y="11968"/>
                  </a:cubicBezTo>
                  <a:cubicBezTo>
                    <a:pt x="1874" y="12045"/>
                    <a:pt x="2003" y="12258"/>
                    <a:pt x="2137" y="12477"/>
                  </a:cubicBezTo>
                  <a:cubicBezTo>
                    <a:pt x="5244" y="8078"/>
                    <a:pt x="7394" y="3887"/>
                    <a:pt x="8880" y="257"/>
                  </a:cubicBezTo>
                  <a:cubicBezTo>
                    <a:pt x="8930" y="134"/>
                    <a:pt x="9021" y="57"/>
                    <a:pt x="9123" y="51"/>
                  </a:cubicBezTo>
                  <a:cubicBezTo>
                    <a:pt x="12970" y="-182"/>
                    <a:pt x="16752" y="296"/>
                    <a:pt x="21353" y="3537"/>
                  </a:cubicBezTo>
                  <a:cubicBezTo>
                    <a:pt x="21492" y="3635"/>
                    <a:pt x="21555" y="3867"/>
                    <a:pt x="21494" y="4066"/>
                  </a:cubicBezTo>
                  <a:cubicBezTo>
                    <a:pt x="20346" y="7833"/>
                    <a:pt x="18527" y="12275"/>
                    <a:pt x="15666" y="16981"/>
                  </a:cubicBezTo>
                  <a:cubicBezTo>
                    <a:pt x="15729" y="16255"/>
                    <a:pt x="15425" y="15781"/>
                    <a:pt x="15210" y="15593"/>
                  </a:cubicBezTo>
                  <a:cubicBezTo>
                    <a:pt x="14723" y="15093"/>
                    <a:pt x="14033" y="15223"/>
                    <a:pt x="13660" y="15893"/>
                  </a:cubicBezTo>
                  <a:lnTo>
                    <a:pt x="13526" y="16134"/>
                  </a:lnTo>
                  <a:cubicBezTo>
                    <a:pt x="13148" y="16815"/>
                    <a:pt x="13237" y="17798"/>
                    <a:pt x="13725" y="18325"/>
                  </a:cubicBezTo>
                  <a:cubicBezTo>
                    <a:pt x="13989" y="18610"/>
                    <a:pt x="14321" y="18702"/>
                    <a:pt x="14641" y="18606"/>
                  </a:cubicBezTo>
                  <a:cubicBezTo>
                    <a:pt x="14035" y="19536"/>
                    <a:pt x="13391" y="20474"/>
                    <a:pt x="12698" y="21418"/>
                  </a:cubicBezTo>
                  <a:cubicBezTo>
                    <a:pt x="12164" y="21408"/>
                    <a:pt x="11634" y="21374"/>
                    <a:pt x="11111" y="21311"/>
                  </a:cubicBezTo>
                  <a:cubicBezTo>
                    <a:pt x="7190" y="20829"/>
                    <a:pt x="3457" y="18834"/>
                    <a:pt x="134" y="15867"/>
                  </a:cubicBezTo>
                  <a:cubicBezTo>
                    <a:pt x="-29" y="15720"/>
                    <a:pt x="-45" y="15395"/>
                    <a:pt x="98" y="15212"/>
                  </a:cubicBezTo>
                  <a:close/>
                  <a:moveTo>
                    <a:pt x="98" y="15212"/>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21" name="Group 13"/>
          <p:cNvGrpSpPr/>
          <p:nvPr/>
        </p:nvGrpSpPr>
        <p:grpSpPr>
          <a:xfrm>
            <a:off x="993726" y="1764241"/>
            <a:ext cx="2296065" cy="741054"/>
            <a:chOff x="1441450" y="1398043"/>
            <a:chExt cx="2019300" cy="651729"/>
          </a:xfrm>
        </p:grpSpPr>
        <p:sp>
          <p:nvSpPr>
            <p:cNvPr id="22" name="Text Placeholder 2"/>
            <p:cNvSpPr txBox="1"/>
            <p:nvPr/>
          </p:nvSpPr>
          <p:spPr>
            <a:xfrm>
              <a:off x="1441450" y="1398043"/>
              <a:ext cx="2019300" cy="285799"/>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r"/>
              <a:r>
                <a:rPr lang="en-US"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Business Strategy</a:t>
              </a: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Text Placeholder 8"/>
            <p:cNvSpPr txBox="1"/>
            <p:nvPr/>
          </p:nvSpPr>
          <p:spPr>
            <a:xfrm>
              <a:off x="1441450" y="1601292"/>
              <a:ext cx="2019300" cy="448480"/>
            </a:xfrm>
            <a:prstGeom prst="rect">
              <a:avLst/>
            </a:prstGeom>
          </p:spPr>
          <p:txBody>
            <a:bodyPr vert="horz"/>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r"/>
              <a:r>
                <a:rPr lang="en-US"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consectetur adipiscing elit, sed do eiusmod</a:t>
              </a:r>
              <a:r>
                <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24" name="Group 16"/>
          <p:cNvGrpSpPr/>
          <p:nvPr/>
        </p:nvGrpSpPr>
        <p:grpSpPr>
          <a:xfrm>
            <a:off x="993726" y="2507336"/>
            <a:ext cx="2296065" cy="741054"/>
            <a:chOff x="1441450" y="1398043"/>
            <a:chExt cx="2019300" cy="651729"/>
          </a:xfrm>
        </p:grpSpPr>
        <p:sp>
          <p:nvSpPr>
            <p:cNvPr id="25" name="Text Placeholder 2"/>
            <p:cNvSpPr txBox="1"/>
            <p:nvPr/>
          </p:nvSpPr>
          <p:spPr>
            <a:xfrm>
              <a:off x="1441450" y="1398043"/>
              <a:ext cx="2019300" cy="285799"/>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r"/>
              <a:r>
                <a:rPr lang="en-US"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Content Strategy</a:t>
              </a: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Text Placeholder 8"/>
            <p:cNvSpPr txBox="1"/>
            <p:nvPr/>
          </p:nvSpPr>
          <p:spPr>
            <a:xfrm>
              <a:off x="1441450" y="1601292"/>
              <a:ext cx="2019300" cy="448480"/>
            </a:xfrm>
            <a:prstGeom prst="rect">
              <a:avLst/>
            </a:prstGeom>
          </p:spPr>
          <p:txBody>
            <a:bodyPr vert="horz"/>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r"/>
              <a:r>
                <a:rPr lang="en-US"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consectetur adipiscing elit, sed do eiusmod</a:t>
              </a:r>
              <a:r>
                <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27" name="Group 19"/>
          <p:cNvGrpSpPr/>
          <p:nvPr/>
        </p:nvGrpSpPr>
        <p:grpSpPr>
          <a:xfrm>
            <a:off x="993726" y="3250430"/>
            <a:ext cx="2296065" cy="741054"/>
            <a:chOff x="1441450" y="1398043"/>
            <a:chExt cx="2019300" cy="651729"/>
          </a:xfrm>
        </p:grpSpPr>
        <p:sp>
          <p:nvSpPr>
            <p:cNvPr id="28" name="Text Placeholder 2"/>
            <p:cNvSpPr txBox="1"/>
            <p:nvPr/>
          </p:nvSpPr>
          <p:spPr>
            <a:xfrm>
              <a:off x="1441450" y="1398043"/>
              <a:ext cx="2019300" cy="285799"/>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r"/>
              <a:r>
                <a:rPr lang="en-US"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Concept &amp; idea</a:t>
              </a: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Text Placeholder 8"/>
            <p:cNvSpPr txBox="1"/>
            <p:nvPr/>
          </p:nvSpPr>
          <p:spPr>
            <a:xfrm>
              <a:off x="1441450" y="1601292"/>
              <a:ext cx="2019300" cy="448480"/>
            </a:xfrm>
            <a:prstGeom prst="rect">
              <a:avLst/>
            </a:prstGeom>
          </p:spPr>
          <p:txBody>
            <a:bodyPr vert="horz"/>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r"/>
              <a:r>
                <a:rPr lang="en-US"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consectetur adipiscing elit, sed do eiusmod</a:t>
              </a:r>
              <a:r>
                <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30" name="Group 22"/>
          <p:cNvGrpSpPr/>
          <p:nvPr/>
        </p:nvGrpSpPr>
        <p:grpSpPr>
          <a:xfrm>
            <a:off x="993726" y="3993525"/>
            <a:ext cx="2296065" cy="741054"/>
            <a:chOff x="1441450" y="1398043"/>
            <a:chExt cx="2019300" cy="651729"/>
          </a:xfrm>
        </p:grpSpPr>
        <p:sp>
          <p:nvSpPr>
            <p:cNvPr id="31" name="Text Placeholder 2"/>
            <p:cNvSpPr txBox="1"/>
            <p:nvPr/>
          </p:nvSpPr>
          <p:spPr>
            <a:xfrm>
              <a:off x="1441450" y="1398043"/>
              <a:ext cx="2019300" cy="285799"/>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r"/>
              <a:r>
                <a:rPr lang="en-US"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Data Analysis</a:t>
              </a: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 name="Text Placeholder 8"/>
            <p:cNvSpPr txBox="1"/>
            <p:nvPr/>
          </p:nvSpPr>
          <p:spPr>
            <a:xfrm>
              <a:off x="1441450" y="1601292"/>
              <a:ext cx="2019300" cy="448480"/>
            </a:xfrm>
            <a:prstGeom prst="rect">
              <a:avLst/>
            </a:prstGeom>
          </p:spPr>
          <p:txBody>
            <a:bodyPr vert="horz"/>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r"/>
              <a:r>
                <a:rPr lang="en-US"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consectetur adipiscing elit, sed do eiusmod</a:t>
              </a:r>
              <a:r>
                <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33" name="Group 25"/>
          <p:cNvGrpSpPr/>
          <p:nvPr/>
        </p:nvGrpSpPr>
        <p:grpSpPr>
          <a:xfrm>
            <a:off x="3310022" y="1966466"/>
            <a:ext cx="1503911" cy="156223"/>
            <a:chOff x="4671768" y="1525092"/>
            <a:chExt cx="1322632" cy="137392"/>
          </a:xfrm>
          <a:solidFill>
            <a:schemeClr val="bg1"/>
          </a:solidFill>
        </p:grpSpPr>
        <p:grpSp>
          <p:nvGrpSpPr>
            <p:cNvPr id="34" name="Group 34"/>
            <p:cNvGrpSpPr/>
            <p:nvPr/>
          </p:nvGrpSpPr>
          <p:grpSpPr>
            <a:xfrm>
              <a:off x="4671768" y="1525092"/>
              <a:ext cx="137392" cy="137392"/>
              <a:chOff x="6375567" y="1784996"/>
              <a:chExt cx="137392" cy="137392"/>
            </a:xfrm>
            <a:grpFill/>
          </p:grpSpPr>
          <p:sp>
            <p:nvSpPr>
              <p:cNvPr id="36" name="타원 169"/>
              <p:cNvSpPr/>
              <p:nvPr/>
            </p:nvSpPr>
            <p:spPr>
              <a:xfrm>
                <a:off x="6375567" y="1784996"/>
                <a:ext cx="137392" cy="137392"/>
              </a:xfrm>
              <a:prstGeom prst="ellipse">
                <a:avLst/>
              </a:prstGeom>
              <a:grpFill/>
              <a:ln w="3175" cap="flat" cmpd="sng" algn="ctr">
                <a:solidFill>
                  <a:schemeClr val="bg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900" b="1" dirty="0">
                  <a:solidFill>
                    <a:schemeClr val="bg1"/>
                  </a:solidFill>
                  <a:latin typeface="Open Sans Light" panose="020B0306030504020204" pitchFamily="34" charset="0"/>
                  <a:cs typeface="Open Sans Light" panose="020B0306030504020204" pitchFamily="34" charset="0"/>
                </a:endParaRPr>
              </a:p>
            </p:txBody>
          </p:sp>
          <p:sp>
            <p:nvSpPr>
              <p:cNvPr id="37" name="타원 169"/>
              <p:cNvSpPr/>
              <p:nvPr/>
            </p:nvSpPr>
            <p:spPr>
              <a:xfrm>
                <a:off x="6409011" y="1818440"/>
                <a:ext cx="70505" cy="70505"/>
              </a:xfrm>
              <a:prstGeom prst="ellipse">
                <a:avLst/>
              </a:prstGeom>
              <a:grpFill/>
              <a:ln w="3175" cap="flat" cmpd="sng" algn="ctr">
                <a:solidFill>
                  <a:schemeClr val="bg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900" b="1" dirty="0">
                  <a:solidFill>
                    <a:schemeClr val="bg1"/>
                  </a:solidFill>
                  <a:latin typeface="Open Sans Light" panose="020B0306030504020204" pitchFamily="34" charset="0"/>
                  <a:cs typeface="Open Sans Light" panose="020B0306030504020204" pitchFamily="34" charset="0"/>
                </a:endParaRPr>
              </a:p>
            </p:txBody>
          </p:sp>
        </p:grpSp>
        <p:cxnSp>
          <p:nvCxnSpPr>
            <p:cNvPr id="35" name="직선 연결선 250"/>
            <p:cNvCxnSpPr/>
            <p:nvPr/>
          </p:nvCxnSpPr>
          <p:spPr>
            <a:xfrm>
              <a:off x="4809160" y="1591378"/>
              <a:ext cx="1185240" cy="0"/>
            </a:xfrm>
            <a:prstGeom prst="line">
              <a:avLst/>
            </a:prstGeom>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38" name="Group 26"/>
          <p:cNvGrpSpPr/>
          <p:nvPr/>
        </p:nvGrpSpPr>
        <p:grpSpPr>
          <a:xfrm>
            <a:off x="3310022" y="2709561"/>
            <a:ext cx="1713301" cy="156223"/>
            <a:chOff x="4671768" y="2178615"/>
            <a:chExt cx="1506782" cy="137392"/>
          </a:xfrm>
          <a:solidFill>
            <a:schemeClr val="bg1"/>
          </a:solidFill>
        </p:grpSpPr>
        <p:grpSp>
          <p:nvGrpSpPr>
            <p:cNvPr id="39" name="Group 31"/>
            <p:cNvGrpSpPr/>
            <p:nvPr/>
          </p:nvGrpSpPr>
          <p:grpSpPr>
            <a:xfrm>
              <a:off x="4671768" y="2178615"/>
              <a:ext cx="137392" cy="137392"/>
              <a:chOff x="6375567" y="1784996"/>
              <a:chExt cx="137392" cy="137392"/>
            </a:xfrm>
            <a:grpFill/>
          </p:grpSpPr>
          <p:sp>
            <p:nvSpPr>
              <p:cNvPr id="41" name="타원 169"/>
              <p:cNvSpPr/>
              <p:nvPr/>
            </p:nvSpPr>
            <p:spPr>
              <a:xfrm>
                <a:off x="6375567" y="1784996"/>
                <a:ext cx="137392" cy="137392"/>
              </a:xfrm>
              <a:prstGeom prst="ellipse">
                <a:avLst/>
              </a:prstGeom>
              <a:grpFill/>
              <a:ln w="3175" cap="flat" cmpd="sng" algn="ctr">
                <a:solidFill>
                  <a:schemeClr val="bg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900" b="1" dirty="0">
                  <a:solidFill>
                    <a:schemeClr val="bg1"/>
                  </a:solidFill>
                  <a:latin typeface="Open Sans Light" panose="020B0306030504020204" pitchFamily="34" charset="0"/>
                  <a:cs typeface="Open Sans Light" panose="020B0306030504020204" pitchFamily="34" charset="0"/>
                </a:endParaRPr>
              </a:p>
            </p:txBody>
          </p:sp>
          <p:sp>
            <p:nvSpPr>
              <p:cNvPr id="42" name="타원 169"/>
              <p:cNvSpPr/>
              <p:nvPr/>
            </p:nvSpPr>
            <p:spPr>
              <a:xfrm>
                <a:off x="6409011" y="1818440"/>
                <a:ext cx="70505" cy="70505"/>
              </a:xfrm>
              <a:prstGeom prst="ellipse">
                <a:avLst/>
              </a:prstGeom>
              <a:grpFill/>
              <a:ln w="3175" cap="flat" cmpd="sng" algn="ctr">
                <a:solidFill>
                  <a:schemeClr val="bg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900" b="1" dirty="0">
                  <a:solidFill>
                    <a:schemeClr val="bg1"/>
                  </a:solidFill>
                  <a:latin typeface="Open Sans Light" panose="020B0306030504020204" pitchFamily="34" charset="0"/>
                  <a:cs typeface="Open Sans Light" panose="020B0306030504020204" pitchFamily="34" charset="0"/>
                </a:endParaRPr>
              </a:p>
            </p:txBody>
          </p:sp>
        </p:grpSp>
        <p:cxnSp>
          <p:nvCxnSpPr>
            <p:cNvPr id="40" name="직선 연결선 250"/>
            <p:cNvCxnSpPr/>
            <p:nvPr/>
          </p:nvCxnSpPr>
          <p:spPr>
            <a:xfrm>
              <a:off x="4809160" y="2241799"/>
              <a:ext cx="1369390" cy="0"/>
            </a:xfrm>
            <a:prstGeom prst="line">
              <a:avLst/>
            </a:prstGeom>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43" name="Group 27"/>
          <p:cNvGrpSpPr/>
          <p:nvPr/>
        </p:nvGrpSpPr>
        <p:grpSpPr>
          <a:xfrm>
            <a:off x="3310022" y="3452655"/>
            <a:ext cx="2153741" cy="156223"/>
            <a:chOff x="4671768" y="2832138"/>
            <a:chExt cx="1894132" cy="137392"/>
          </a:xfrm>
          <a:solidFill>
            <a:schemeClr val="bg1"/>
          </a:solidFill>
        </p:grpSpPr>
        <p:grpSp>
          <p:nvGrpSpPr>
            <p:cNvPr id="44" name="Group 28"/>
            <p:cNvGrpSpPr/>
            <p:nvPr/>
          </p:nvGrpSpPr>
          <p:grpSpPr>
            <a:xfrm>
              <a:off x="4671768" y="2832138"/>
              <a:ext cx="137392" cy="137392"/>
              <a:chOff x="6375567" y="1784996"/>
              <a:chExt cx="137392" cy="137392"/>
            </a:xfrm>
            <a:grpFill/>
          </p:grpSpPr>
          <p:sp>
            <p:nvSpPr>
              <p:cNvPr id="46" name="타원 169"/>
              <p:cNvSpPr/>
              <p:nvPr/>
            </p:nvSpPr>
            <p:spPr>
              <a:xfrm>
                <a:off x="6375567" y="1784996"/>
                <a:ext cx="137392" cy="137392"/>
              </a:xfrm>
              <a:prstGeom prst="ellipse">
                <a:avLst/>
              </a:prstGeom>
              <a:grpFill/>
              <a:ln w="3175" cap="flat" cmpd="sng" algn="ctr">
                <a:solidFill>
                  <a:schemeClr val="bg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900" b="1" dirty="0">
                  <a:solidFill>
                    <a:schemeClr val="bg1"/>
                  </a:solidFill>
                  <a:latin typeface="Open Sans Light" panose="020B0306030504020204" pitchFamily="34" charset="0"/>
                  <a:cs typeface="Open Sans Light" panose="020B0306030504020204" pitchFamily="34" charset="0"/>
                </a:endParaRPr>
              </a:p>
            </p:txBody>
          </p:sp>
          <p:sp>
            <p:nvSpPr>
              <p:cNvPr id="47" name="타원 169"/>
              <p:cNvSpPr/>
              <p:nvPr/>
            </p:nvSpPr>
            <p:spPr>
              <a:xfrm>
                <a:off x="6409011" y="1818440"/>
                <a:ext cx="70505" cy="70505"/>
              </a:xfrm>
              <a:prstGeom prst="ellipse">
                <a:avLst/>
              </a:prstGeom>
              <a:grpFill/>
              <a:ln w="3175" cap="flat" cmpd="sng" algn="ctr">
                <a:solidFill>
                  <a:schemeClr val="bg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900" b="1" dirty="0">
                  <a:solidFill>
                    <a:schemeClr val="bg1"/>
                  </a:solidFill>
                  <a:latin typeface="Open Sans Light" panose="020B0306030504020204" pitchFamily="34" charset="0"/>
                  <a:cs typeface="Open Sans Light" panose="020B0306030504020204" pitchFamily="34" charset="0"/>
                </a:endParaRPr>
              </a:p>
            </p:txBody>
          </p:sp>
        </p:grpSp>
        <p:cxnSp>
          <p:nvCxnSpPr>
            <p:cNvPr id="45" name="직선 연결선 250"/>
            <p:cNvCxnSpPr/>
            <p:nvPr/>
          </p:nvCxnSpPr>
          <p:spPr>
            <a:xfrm>
              <a:off x="4809160" y="2896735"/>
              <a:ext cx="1756740" cy="0"/>
            </a:xfrm>
            <a:prstGeom prst="line">
              <a:avLst/>
            </a:prstGeom>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48" name="Group 40"/>
          <p:cNvGrpSpPr/>
          <p:nvPr/>
        </p:nvGrpSpPr>
        <p:grpSpPr>
          <a:xfrm>
            <a:off x="3310022" y="4195750"/>
            <a:ext cx="2988550" cy="156223"/>
            <a:chOff x="4671768" y="3485661"/>
            <a:chExt cx="2628315" cy="137392"/>
          </a:xfrm>
          <a:solidFill>
            <a:schemeClr val="bg1"/>
          </a:solidFill>
        </p:grpSpPr>
        <p:grpSp>
          <p:nvGrpSpPr>
            <p:cNvPr id="49" name="Group 37"/>
            <p:cNvGrpSpPr/>
            <p:nvPr/>
          </p:nvGrpSpPr>
          <p:grpSpPr>
            <a:xfrm>
              <a:off x="4671768" y="3485661"/>
              <a:ext cx="137392" cy="137392"/>
              <a:chOff x="6375567" y="1784996"/>
              <a:chExt cx="137392" cy="137392"/>
            </a:xfrm>
            <a:grpFill/>
          </p:grpSpPr>
          <p:sp>
            <p:nvSpPr>
              <p:cNvPr id="51" name="타원 169"/>
              <p:cNvSpPr/>
              <p:nvPr/>
            </p:nvSpPr>
            <p:spPr>
              <a:xfrm>
                <a:off x="6375567" y="1784996"/>
                <a:ext cx="137392" cy="137392"/>
              </a:xfrm>
              <a:prstGeom prst="ellipse">
                <a:avLst/>
              </a:prstGeom>
              <a:grpFill/>
              <a:ln w="3175" cap="flat" cmpd="sng" algn="ctr">
                <a:solidFill>
                  <a:schemeClr val="bg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900" b="1" dirty="0">
                  <a:solidFill>
                    <a:schemeClr val="bg1"/>
                  </a:solidFill>
                  <a:latin typeface="Open Sans Light" panose="020B0306030504020204" pitchFamily="34" charset="0"/>
                  <a:cs typeface="Open Sans Light" panose="020B0306030504020204" pitchFamily="34" charset="0"/>
                </a:endParaRPr>
              </a:p>
            </p:txBody>
          </p:sp>
          <p:sp>
            <p:nvSpPr>
              <p:cNvPr id="52" name="타원 169"/>
              <p:cNvSpPr/>
              <p:nvPr/>
            </p:nvSpPr>
            <p:spPr>
              <a:xfrm>
                <a:off x="6409011" y="1818440"/>
                <a:ext cx="70505" cy="70505"/>
              </a:xfrm>
              <a:prstGeom prst="ellipse">
                <a:avLst/>
              </a:prstGeom>
              <a:grpFill/>
              <a:ln w="3175" cap="flat" cmpd="sng" algn="ctr">
                <a:solidFill>
                  <a:schemeClr val="bg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900" b="1" dirty="0">
                  <a:solidFill>
                    <a:schemeClr val="bg1"/>
                  </a:solidFill>
                  <a:latin typeface="Open Sans Light" panose="020B0306030504020204" pitchFamily="34" charset="0"/>
                  <a:cs typeface="Open Sans Light" panose="020B0306030504020204" pitchFamily="34" charset="0"/>
                </a:endParaRPr>
              </a:p>
            </p:txBody>
          </p:sp>
        </p:grpSp>
        <p:cxnSp>
          <p:nvCxnSpPr>
            <p:cNvPr id="50" name="직선 연결선 250"/>
            <p:cNvCxnSpPr/>
            <p:nvPr/>
          </p:nvCxnSpPr>
          <p:spPr>
            <a:xfrm>
              <a:off x="4809160" y="3552499"/>
              <a:ext cx="2490923" cy="0"/>
            </a:xfrm>
            <a:prstGeom prst="line">
              <a:avLst/>
            </a:prstGeom>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矩形 95"/>
          <p:cNvSpPr/>
          <p:nvPr/>
        </p:nvSpPr>
        <p:spPr>
          <a:xfrm>
            <a:off x="975594" y="123477"/>
            <a:ext cx="8168406" cy="56007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flipH="1">
            <a:off x="470267" y="113616"/>
            <a:ext cx="447017" cy="586466"/>
            <a:chOff x="7626263" y="2072194"/>
            <a:chExt cx="1137666" cy="1492566"/>
          </a:xfrm>
        </p:grpSpPr>
        <p:sp>
          <p:nvSpPr>
            <p:cNvPr id="98" name="等腰三角形 97"/>
            <p:cNvSpPr/>
            <p:nvPr/>
          </p:nvSpPr>
          <p:spPr>
            <a:xfrm rot="10800000" flipH="1" flipV="1">
              <a:off x="7626263" y="2077207"/>
              <a:ext cx="575510" cy="573284"/>
            </a:xfrm>
            <a:prstGeom prst="triangle">
              <a:avLst>
                <a:gd name="adj" fmla="val 1000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等腰三角形 98"/>
            <p:cNvSpPr/>
            <p:nvPr/>
          </p:nvSpPr>
          <p:spPr>
            <a:xfrm rot="10800000" flipH="1" flipV="1">
              <a:off x="8188418" y="2072194"/>
              <a:ext cx="575511" cy="577192"/>
            </a:xfrm>
            <a:prstGeom prst="triangle">
              <a:avLst>
                <a:gd name="adj"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等腰三角形 99"/>
            <p:cNvSpPr/>
            <p:nvPr/>
          </p:nvSpPr>
          <p:spPr>
            <a:xfrm rot="10800000" flipH="1">
              <a:off x="7626263" y="2650491"/>
              <a:ext cx="575510" cy="914269"/>
            </a:xfrm>
            <a:prstGeom prst="triangle">
              <a:avLst>
                <a:gd name="adj" fmla="val 100000"/>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1" name="等腰三角形 100"/>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2" name="矩形 101"/>
          <p:cNvSpPr/>
          <p:nvPr/>
        </p:nvSpPr>
        <p:spPr>
          <a:xfrm>
            <a:off x="0" y="123476"/>
            <a:ext cx="395536" cy="56007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A7B7E"/>
              </a:solidFill>
            </a:endParaRPr>
          </a:p>
        </p:txBody>
      </p:sp>
      <p:sp>
        <p:nvSpPr>
          <p:cNvPr id="103" name="TextBox 8"/>
          <p:cNvSpPr txBox="1"/>
          <p:nvPr/>
        </p:nvSpPr>
        <p:spPr>
          <a:xfrm>
            <a:off x="691" y="153920"/>
            <a:ext cx="383438" cy="461665"/>
          </a:xfrm>
          <a:prstGeom prst="rect">
            <a:avLst/>
          </a:prstGeom>
          <a:noFill/>
        </p:spPr>
        <p:txBody>
          <a:bodyPr wrap="none" rtlCol="0">
            <a:spAutoFit/>
          </a:bodyPr>
          <a:lstStyle/>
          <a:p>
            <a:r>
              <a:rPr lang="en-US" altLang="zh-CN" sz="2400" dirty="0" smtClean="0">
                <a:solidFill>
                  <a:srgbClr val="2A7B7E"/>
                </a:solidFill>
                <a:latin typeface="Broadway" pitchFamily="82" charset="0"/>
              </a:rPr>
              <a:t>4</a:t>
            </a:r>
            <a:endParaRPr lang="zh-CN" altLang="en-US" sz="2400" dirty="0">
              <a:solidFill>
                <a:srgbClr val="2A7B7E"/>
              </a:solidFill>
              <a:latin typeface="Broadway" pitchFamily="82" charset="0"/>
            </a:endParaRPr>
          </a:p>
        </p:txBody>
      </p:sp>
      <p:sp>
        <p:nvSpPr>
          <p:cNvPr id="104" name="TextBox 237"/>
          <p:cNvSpPr txBox="1"/>
          <p:nvPr/>
        </p:nvSpPr>
        <p:spPr>
          <a:xfrm>
            <a:off x="965266" y="156913"/>
            <a:ext cx="3250565" cy="460375"/>
          </a:xfrm>
          <a:prstGeom prst="rect">
            <a:avLst/>
          </a:prstGeom>
          <a:noFill/>
        </p:spPr>
        <p:txBody>
          <a:bodyPr wrap="none" rtlCol="0">
            <a:spAutoFit/>
          </a:bodyPr>
          <a:lstStyle/>
          <a:p>
            <a:pPr algn="l"/>
            <a:r>
              <a:rPr lang="en-US" sz="2400" b="1" dirty="0">
                <a:solidFill>
                  <a:schemeClr val="bg1"/>
                </a:solidFill>
                <a:sym typeface="+mn-ea"/>
              </a:rPr>
              <a:t>FREEPPT7</a:t>
            </a:r>
            <a:r>
              <a:rPr lang="en-US" altLang="zh-CN" sz="2400" b="1" dirty="0">
                <a:solidFill>
                  <a:srgbClr val="2A7B7E"/>
                </a:solidFill>
              </a:rPr>
              <a:t> POWERPOINT</a:t>
            </a:r>
            <a:endParaRPr lang="en-US" altLang="zh-CN" sz="2400" b="1" dirty="0">
              <a:solidFill>
                <a:srgbClr val="2A7B7E"/>
              </a:solidFill>
            </a:endParaRPr>
          </a:p>
        </p:txBody>
      </p:sp>
      <p:grpSp>
        <p:nvGrpSpPr>
          <p:cNvPr id="12" name="组合 56"/>
          <p:cNvGrpSpPr/>
          <p:nvPr/>
        </p:nvGrpSpPr>
        <p:grpSpPr bwMode="auto">
          <a:xfrm>
            <a:off x="989334" y="1275606"/>
            <a:ext cx="941811" cy="939444"/>
            <a:chOff x="0" y="0"/>
            <a:chExt cx="1585240" cy="1584192"/>
          </a:xfrm>
        </p:grpSpPr>
        <p:sp>
          <p:nvSpPr>
            <p:cNvPr id="14" name="椭圆 58"/>
            <p:cNvSpPr>
              <a:spLocks noChangeArrowheads="1"/>
            </p:cNvSpPr>
            <p:nvPr/>
          </p:nvSpPr>
          <p:spPr bwMode="auto">
            <a:xfrm>
              <a:off x="111591" y="109924"/>
              <a:ext cx="1365244" cy="1364342"/>
            </a:xfrm>
            <a:prstGeom prst="ellipse">
              <a:avLst/>
            </a:prstGeom>
            <a:solidFill>
              <a:srgbClr val="FFFFFF">
                <a:alpha val="17999"/>
              </a:srgbClr>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50">
                <a:solidFill>
                  <a:schemeClr val="bg1"/>
                </a:solidFill>
                <a:latin typeface="宋体" panose="02010600030101010101" pitchFamily="2" charset="-122"/>
                <a:sym typeface="宋体" panose="02010600030101010101" pitchFamily="2" charset="-122"/>
              </a:endParaRPr>
            </a:p>
          </p:txBody>
        </p:sp>
        <p:sp>
          <p:nvSpPr>
            <p:cNvPr id="15" name="椭圆 59"/>
            <p:cNvSpPr>
              <a:spLocks noChangeArrowheads="1"/>
            </p:cNvSpPr>
            <p:nvPr/>
          </p:nvSpPr>
          <p:spPr bwMode="auto">
            <a:xfrm>
              <a:off x="0" y="0"/>
              <a:ext cx="1585240" cy="1584192"/>
            </a:xfrm>
            <a:prstGeom prst="ellipse">
              <a:avLst/>
            </a:prstGeom>
            <a:solidFill>
              <a:srgbClr val="FFFFFF">
                <a:alpha val="12000"/>
              </a:srgbClr>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50">
                <a:solidFill>
                  <a:schemeClr val="bg1"/>
                </a:solidFill>
                <a:latin typeface="宋体" panose="02010600030101010101" pitchFamily="2" charset="-122"/>
                <a:sym typeface="宋体" panose="02010600030101010101" pitchFamily="2" charset="-122"/>
              </a:endParaRPr>
            </a:p>
          </p:txBody>
        </p:sp>
      </p:grpSp>
      <p:sp>
        <p:nvSpPr>
          <p:cNvPr id="13" name="Freeform 36"/>
          <p:cNvSpPr>
            <a:spLocks noEditPoints="1" noChangeArrowheads="1"/>
          </p:cNvSpPr>
          <p:nvPr/>
        </p:nvSpPr>
        <p:spPr bwMode="auto">
          <a:xfrm>
            <a:off x="1215908" y="1552053"/>
            <a:ext cx="483718" cy="366402"/>
          </a:xfrm>
          <a:custGeom>
            <a:avLst/>
            <a:gdLst>
              <a:gd name="T0" fmla="*/ 89 w 286"/>
              <a:gd name="T1" fmla="*/ 53 h 217"/>
              <a:gd name="T2" fmla="*/ 197 w 286"/>
              <a:gd name="T3" fmla="*/ 51 h 217"/>
              <a:gd name="T4" fmla="*/ 187 w 286"/>
              <a:gd name="T5" fmla="*/ 60 h 217"/>
              <a:gd name="T6" fmla="*/ 100 w 286"/>
              <a:gd name="T7" fmla="*/ 62 h 217"/>
              <a:gd name="T8" fmla="*/ 120 w 286"/>
              <a:gd name="T9" fmla="*/ 80 h 217"/>
              <a:gd name="T10" fmla="*/ 166 w 286"/>
              <a:gd name="T11" fmla="*/ 78 h 217"/>
              <a:gd name="T12" fmla="*/ 144 w 286"/>
              <a:gd name="T13" fmla="*/ 55 h 217"/>
              <a:gd name="T14" fmla="*/ 144 w 286"/>
              <a:gd name="T15" fmla="*/ 82 h 217"/>
              <a:gd name="T16" fmla="*/ 144 w 286"/>
              <a:gd name="T17" fmla="*/ 115 h 217"/>
              <a:gd name="T18" fmla="*/ 144 w 286"/>
              <a:gd name="T19" fmla="*/ 82 h 217"/>
              <a:gd name="T20" fmla="*/ 11 w 286"/>
              <a:gd name="T21" fmla="*/ 206 h 217"/>
              <a:gd name="T22" fmla="*/ 11 w 286"/>
              <a:gd name="T23" fmla="*/ 217 h 217"/>
              <a:gd name="T24" fmla="*/ 284 w 286"/>
              <a:gd name="T25" fmla="*/ 204 h 217"/>
              <a:gd name="T26" fmla="*/ 282 w 286"/>
              <a:gd name="T27" fmla="*/ 177 h 217"/>
              <a:gd name="T28" fmla="*/ 255 w 286"/>
              <a:gd name="T29" fmla="*/ 21 h 217"/>
              <a:gd name="T30" fmla="*/ 52 w 286"/>
              <a:gd name="T31" fmla="*/ 0 h 217"/>
              <a:gd name="T32" fmla="*/ 31 w 286"/>
              <a:gd name="T33" fmla="*/ 134 h 217"/>
              <a:gd name="T34" fmla="*/ 2 w 286"/>
              <a:gd name="T35" fmla="*/ 189 h 217"/>
              <a:gd name="T36" fmla="*/ 275 w 286"/>
              <a:gd name="T37" fmla="*/ 194 h 217"/>
              <a:gd name="T38" fmla="*/ 282 w 286"/>
              <a:gd name="T39" fmla="*/ 177 h 217"/>
              <a:gd name="T40" fmla="*/ 49 w 286"/>
              <a:gd name="T41" fmla="*/ 17 h 217"/>
              <a:gd name="T42" fmla="*/ 230 w 286"/>
              <a:gd name="T43" fmla="*/ 14 h 217"/>
              <a:gd name="T44" fmla="*/ 240 w 286"/>
              <a:gd name="T45" fmla="*/ 24 h 217"/>
              <a:gd name="T46" fmla="*/ 237 w 286"/>
              <a:gd name="T47" fmla="*/ 127 h 217"/>
              <a:gd name="T48" fmla="*/ 56 w 286"/>
              <a:gd name="T49" fmla="*/ 130 h 217"/>
              <a:gd name="T50" fmla="*/ 46 w 286"/>
              <a:gd name="T51" fmla="*/ 120 h 217"/>
              <a:gd name="T52" fmla="*/ 43 w 286"/>
              <a:gd name="T53" fmla="*/ 143 h 217"/>
              <a:gd name="T54" fmla="*/ 248 w 286"/>
              <a:gd name="T55" fmla="*/ 151 h 217"/>
              <a:gd name="T56" fmla="*/ 43 w 286"/>
              <a:gd name="T57" fmla="*/ 143 h 217"/>
              <a:gd name="T58" fmla="*/ 252 w 286"/>
              <a:gd name="T59" fmla="*/ 157 h 217"/>
              <a:gd name="T60" fmla="*/ 29 w 286"/>
              <a:gd name="T61" fmla="*/ 165 h 217"/>
              <a:gd name="T62" fmla="*/ 97 w 286"/>
              <a:gd name="T63" fmla="*/ 179 h 217"/>
              <a:gd name="T64" fmla="*/ 25 w 286"/>
              <a:gd name="T65" fmla="*/ 171 h 217"/>
              <a:gd name="T66" fmla="*/ 97 w 286"/>
              <a:gd name="T67" fmla="*/ 179 h 217"/>
              <a:gd name="T68" fmla="*/ 186 w 286"/>
              <a:gd name="T69" fmla="*/ 171 h 217"/>
              <a:gd name="T70" fmla="*/ 266 w 286"/>
              <a:gd name="T71" fmla="*/ 179 h 2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6"/>
              <a:gd name="T109" fmla="*/ 0 h 217"/>
              <a:gd name="T110" fmla="*/ 286 w 286"/>
              <a:gd name="T111" fmla="*/ 217 h 21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6" h="217">
                <a:moveTo>
                  <a:pt x="100" y="62"/>
                </a:moveTo>
                <a:cubicBezTo>
                  <a:pt x="89" y="53"/>
                  <a:pt x="89" y="53"/>
                  <a:pt x="89" y="53"/>
                </a:cubicBezTo>
                <a:cubicBezTo>
                  <a:pt x="102" y="38"/>
                  <a:pt x="122" y="28"/>
                  <a:pt x="144" y="28"/>
                </a:cubicBezTo>
                <a:cubicBezTo>
                  <a:pt x="165" y="28"/>
                  <a:pt x="184" y="37"/>
                  <a:pt x="197" y="51"/>
                </a:cubicBezTo>
                <a:cubicBezTo>
                  <a:pt x="191" y="56"/>
                  <a:pt x="191" y="56"/>
                  <a:pt x="191" y="56"/>
                </a:cubicBezTo>
                <a:cubicBezTo>
                  <a:pt x="187" y="60"/>
                  <a:pt x="187" y="60"/>
                  <a:pt x="187" y="60"/>
                </a:cubicBezTo>
                <a:cubicBezTo>
                  <a:pt x="176" y="49"/>
                  <a:pt x="161" y="41"/>
                  <a:pt x="144" y="41"/>
                </a:cubicBezTo>
                <a:cubicBezTo>
                  <a:pt x="126" y="41"/>
                  <a:pt x="110" y="50"/>
                  <a:pt x="100" y="62"/>
                </a:cubicBezTo>
                <a:close/>
                <a:moveTo>
                  <a:pt x="110" y="71"/>
                </a:moveTo>
                <a:cubicBezTo>
                  <a:pt x="120" y="80"/>
                  <a:pt x="120" y="80"/>
                  <a:pt x="120" y="80"/>
                </a:cubicBezTo>
                <a:cubicBezTo>
                  <a:pt x="126" y="73"/>
                  <a:pt x="134" y="69"/>
                  <a:pt x="144" y="69"/>
                </a:cubicBezTo>
                <a:cubicBezTo>
                  <a:pt x="153" y="69"/>
                  <a:pt x="160" y="72"/>
                  <a:pt x="166" y="78"/>
                </a:cubicBezTo>
                <a:cubicBezTo>
                  <a:pt x="176" y="69"/>
                  <a:pt x="176" y="69"/>
                  <a:pt x="176" y="69"/>
                </a:cubicBezTo>
                <a:cubicBezTo>
                  <a:pt x="168" y="60"/>
                  <a:pt x="157" y="55"/>
                  <a:pt x="144" y="55"/>
                </a:cubicBezTo>
                <a:cubicBezTo>
                  <a:pt x="130" y="55"/>
                  <a:pt x="118" y="61"/>
                  <a:pt x="110" y="71"/>
                </a:cubicBezTo>
                <a:close/>
                <a:moveTo>
                  <a:pt x="144" y="82"/>
                </a:moveTo>
                <a:cubicBezTo>
                  <a:pt x="135" y="82"/>
                  <a:pt x="128" y="90"/>
                  <a:pt x="128" y="99"/>
                </a:cubicBezTo>
                <a:cubicBezTo>
                  <a:pt x="128" y="108"/>
                  <a:pt x="135" y="115"/>
                  <a:pt x="144" y="115"/>
                </a:cubicBezTo>
                <a:cubicBezTo>
                  <a:pt x="153" y="115"/>
                  <a:pt x="160" y="108"/>
                  <a:pt x="160" y="99"/>
                </a:cubicBezTo>
                <a:cubicBezTo>
                  <a:pt x="160" y="90"/>
                  <a:pt x="153" y="82"/>
                  <a:pt x="144" y="82"/>
                </a:cubicBezTo>
                <a:close/>
                <a:moveTo>
                  <a:pt x="275" y="206"/>
                </a:moveTo>
                <a:cubicBezTo>
                  <a:pt x="11" y="206"/>
                  <a:pt x="11" y="206"/>
                  <a:pt x="11" y="206"/>
                </a:cubicBezTo>
                <a:cubicBezTo>
                  <a:pt x="8" y="206"/>
                  <a:pt x="5" y="205"/>
                  <a:pt x="2" y="204"/>
                </a:cubicBezTo>
                <a:cubicBezTo>
                  <a:pt x="2" y="207"/>
                  <a:pt x="2" y="217"/>
                  <a:pt x="11" y="217"/>
                </a:cubicBezTo>
                <a:cubicBezTo>
                  <a:pt x="13" y="217"/>
                  <a:pt x="273" y="217"/>
                  <a:pt x="275" y="217"/>
                </a:cubicBezTo>
                <a:cubicBezTo>
                  <a:pt x="284" y="217"/>
                  <a:pt x="284" y="207"/>
                  <a:pt x="284" y="204"/>
                </a:cubicBezTo>
                <a:cubicBezTo>
                  <a:pt x="281" y="205"/>
                  <a:pt x="278" y="206"/>
                  <a:pt x="275" y="206"/>
                </a:cubicBezTo>
                <a:close/>
                <a:moveTo>
                  <a:pt x="282" y="177"/>
                </a:moveTo>
                <a:cubicBezTo>
                  <a:pt x="255" y="134"/>
                  <a:pt x="255" y="134"/>
                  <a:pt x="255" y="134"/>
                </a:cubicBezTo>
                <a:cubicBezTo>
                  <a:pt x="255" y="21"/>
                  <a:pt x="255" y="21"/>
                  <a:pt x="255" y="21"/>
                </a:cubicBezTo>
                <a:cubicBezTo>
                  <a:pt x="255" y="9"/>
                  <a:pt x="245" y="0"/>
                  <a:pt x="234" y="0"/>
                </a:cubicBezTo>
                <a:cubicBezTo>
                  <a:pt x="52" y="0"/>
                  <a:pt x="52" y="0"/>
                  <a:pt x="52" y="0"/>
                </a:cubicBezTo>
                <a:cubicBezTo>
                  <a:pt x="41" y="0"/>
                  <a:pt x="31" y="9"/>
                  <a:pt x="31" y="21"/>
                </a:cubicBezTo>
                <a:cubicBezTo>
                  <a:pt x="31" y="134"/>
                  <a:pt x="31" y="134"/>
                  <a:pt x="31" y="134"/>
                </a:cubicBezTo>
                <a:cubicBezTo>
                  <a:pt x="4" y="177"/>
                  <a:pt x="4" y="177"/>
                  <a:pt x="4" y="177"/>
                </a:cubicBezTo>
                <a:cubicBezTo>
                  <a:pt x="1" y="181"/>
                  <a:pt x="0" y="185"/>
                  <a:pt x="2" y="189"/>
                </a:cubicBezTo>
                <a:cubicBezTo>
                  <a:pt x="4" y="192"/>
                  <a:pt x="7" y="194"/>
                  <a:pt x="11" y="194"/>
                </a:cubicBezTo>
                <a:cubicBezTo>
                  <a:pt x="275" y="194"/>
                  <a:pt x="275" y="194"/>
                  <a:pt x="275" y="194"/>
                </a:cubicBezTo>
                <a:cubicBezTo>
                  <a:pt x="279" y="194"/>
                  <a:pt x="283" y="192"/>
                  <a:pt x="284" y="188"/>
                </a:cubicBezTo>
                <a:cubicBezTo>
                  <a:pt x="286" y="184"/>
                  <a:pt x="284" y="180"/>
                  <a:pt x="282" y="177"/>
                </a:cubicBezTo>
                <a:close/>
                <a:moveTo>
                  <a:pt x="46" y="24"/>
                </a:moveTo>
                <a:cubicBezTo>
                  <a:pt x="46" y="22"/>
                  <a:pt x="47" y="19"/>
                  <a:pt x="49" y="17"/>
                </a:cubicBezTo>
                <a:cubicBezTo>
                  <a:pt x="51" y="15"/>
                  <a:pt x="53" y="14"/>
                  <a:pt x="56" y="14"/>
                </a:cubicBezTo>
                <a:cubicBezTo>
                  <a:pt x="230" y="14"/>
                  <a:pt x="230" y="14"/>
                  <a:pt x="230" y="14"/>
                </a:cubicBezTo>
                <a:cubicBezTo>
                  <a:pt x="233" y="14"/>
                  <a:pt x="235" y="15"/>
                  <a:pt x="237" y="17"/>
                </a:cubicBezTo>
                <a:cubicBezTo>
                  <a:pt x="239" y="19"/>
                  <a:pt x="240" y="22"/>
                  <a:pt x="240" y="24"/>
                </a:cubicBezTo>
                <a:cubicBezTo>
                  <a:pt x="240" y="120"/>
                  <a:pt x="240" y="120"/>
                  <a:pt x="240" y="120"/>
                </a:cubicBezTo>
                <a:cubicBezTo>
                  <a:pt x="240" y="123"/>
                  <a:pt x="239" y="125"/>
                  <a:pt x="237" y="127"/>
                </a:cubicBezTo>
                <a:cubicBezTo>
                  <a:pt x="235" y="129"/>
                  <a:pt x="233" y="130"/>
                  <a:pt x="230" y="130"/>
                </a:cubicBezTo>
                <a:cubicBezTo>
                  <a:pt x="228" y="130"/>
                  <a:pt x="56" y="130"/>
                  <a:pt x="56" y="130"/>
                </a:cubicBezTo>
                <a:cubicBezTo>
                  <a:pt x="53" y="130"/>
                  <a:pt x="51" y="129"/>
                  <a:pt x="49" y="127"/>
                </a:cubicBezTo>
                <a:cubicBezTo>
                  <a:pt x="47" y="125"/>
                  <a:pt x="46" y="123"/>
                  <a:pt x="46" y="120"/>
                </a:cubicBezTo>
                <a:lnTo>
                  <a:pt x="46" y="24"/>
                </a:lnTo>
                <a:close/>
                <a:moveTo>
                  <a:pt x="43" y="143"/>
                </a:moveTo>
                <a:cubicBezTo>
                  <a:pt x="243" y="143"/>
                  <a:pt x="243" y="143"/>
                  <a:pt x="243" y="143"/>
                </a:cubicBezTo>
                <a:cubicBezTo>
                  <a:pt x="248" y="151"/>
                  <a:pt x="248" y="151"/>
                  <a:pt x="248" y="151"/>
                </a:cubicBezTo>
                <a:cubicBezTo>
                  <a:pt x="38" y="151"/>
                  <a:pt x="38" y="151"/>
                  <a:pt x="38" y="151"/>
                </a:cubicBezTo>
                <a:lnTo>
                  <a:pt x="43" y="143"/>
                </a:lnTo>
                <a:close/>
                <a:moveTo>
                  <a:pt x="34" y="157"/>
                </a:moveTo>
                <a:cubicBezTo>
                  <a:pt x="252" y="157"/>
                  <a:pt x="252" y="157"/>
                  <a:pt x="252" y="157"/>
                </a:cubicBezTo>
                <a:cubicBezTo>
                  <a:pt x="257" y="165"/>
                  <a:pt x="257" y="165"/>
                  <a:pt x="257" y="165"/>
                </a:cubicBezTo>
                <a:cubicBezTo>
                  <a:pt x="29" y="165"/>
                  <a:pt x="29" y="165"/>
                  <a:pt x="29" y="165"/>
                </a:cubicBezTo>
                <a:lnTo>
                  <a:pt x="34" y="157"/>
                </a:lnTo>
                <a:close/>
                <a:moveTo>
                  <a:pt x="97" y="179"/>
                </a:moveTo>
                <a:cubicBezTo>
                  <a:pt x="20" y="179"/>
                  <a:pt x="20" y="179"/>
                  <a:pt x="20" y="179"/>
                </a:cubicBezTo>
                <a:cubicBezTo>
                  <a:pt x="25" y="171"/>
                  <a:pt x="25" y="171"/>
                  <a:pt x="25" y="171"/>
                </a:cubicBezTo>
                <a:cubicBezTo>
                  <a:pt x="100" y="171"/>
                  <a:pt x="100" y="171"/>
                  <a:pt x="100" y="171"/>
                </a:cubicBezTo>
                <a:lnTo>
                  <a:pt x="97" y="179"/>
                </a:lnTo>
                <a:close/>
                <a:moveTo>
                  <a:pt x="189" y="179"/>
                </a:moveTo>
                <a:cubicBezTo>
                  <a:pt x="186" y="171"/>
                  <a:pt x="186" y="171"/>
                  <a:pt x="186" y="171"/>
                </a:cubicBezTo>
                <a:cubicBezTo>
                  <a:pt x="261" y="171"/>
                  <a:pt x="261" y="171"/>
                  <a:pt x="261" y="171"/>
                </a:cubicBezTo>
                <a:cubicBezTo>
                  <a:pt x="266" y="179"/>
                  <a:pt x="266" y="179"/>
                  <a:pt x="266" y="179"/>
                </a:cubicBezTo>
                <a:lnTo>
                  <a:pt x="189" y="179"/>
                </a:lnTo>
                <a:close/>
              </a:path>
            </a:pathLst>
          </a:custGeom>
          <a:solidFill>
            <a:schemeClr val="bg1"/>
          </a:solidFill>
          <a:ln>
            <a:noFill/>
          </a:ln>
        </p:spPr>
        <p:txBody>
          <a:bodyPr/>
          <a:lstStyle/>
          <a:p>
            <a:endParaRPr lang="zh-CN" altLang="zh-CN" sz="1050">
              <a:solidFill>
                <a:schemeClr val="bg1"/>
              </a:solidFill>
              <a:latin typeface="Calibri" panose="020F0502020204030204" charset="0"/>
              <a:sym typeface="宋体" panose="02010600030101010101" pitchFamily="2" charset="-122"/>
            </a:endParaRPr>
          </a:p>
        </p:txBody>
      </p:sp>
      <p:sp>
        <p:nvSpPr>
          <p:cNvPr id="17" name="圆角矩形 61"/>
          <p:cNvSpPr>
            <a:spLocks noChangeArrowheads="1"/>
          </p:cNvSpPr>
          <p:nvPr/>
        </p:nvSpPr>
        <p:spPr bwMode="auto">
          <a:xfrm>
            <a:off x="2021066" y="1421409"/>
            <a:ext cx="2233611" cy="260474"/>
          </a:xfrm>
          <a:prstGeom prst="roundRect">
            <a:avLst>
              <a:gd name="adj" fmla="val 16667"/>
            </a:avLst>
          </a:prstGeom>
          <a:gradFill rotWithShape="1">
            <a:gsLst>
              <a:gs pos="0">
                <a:srgbClr val="F6F9FC"/>
              </a:gs>
              <a:gs pos="100000">
                <a:srgbClr val="FFFFFF"/>
              </a:gs>
            </a:gsLst>
            <a:lin ang="0" scaled="1"/>
          </a:gra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50">
              <a:solidFill>
                <a:schemeClr val="bg1"/>
              </a:solidFill>
              <a:latin typeface="宋体" panose="02010600030101010101" pitchFamily="2" charset="-122"/>
              <a:sym typeface="宋体" panose="02010600030101010101" pitchFamily="2" charset="-122"/>
            </a:endParaRPr>
          </a:p>
        </p:txBody>
      </p:sp>
      <p:sp>
        <p:nvSpPr>
          <p:cNvPr id="18" name="矩形 62"/>
          <p:cNvSpPr>
            <a:spLocks noChangeArrowheads="1"/>
          </p:cNvSpPr>
          <p:nvPr/>
        </p:nvSpPr>
        <p:spPr bwMode="auto">
          <a:xfrm>
            <a:off x="2125737" y="1365386"/>
            <a:ext cx="2024272" cy="37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nchor="ctr">
            <a:spAutoFit/>
          </a:bodyPr>
          <a:lstStyle/>
          <a:p>
            <a:pPr algn="ctr">
              <a:lnSpc>
                <a:spcPct val="130000"/>
              </a:lnSpc>
            </a:pPr>
            <a:r>
              <a:rPr lang="en-US" sz="1400" b="1">
                <a:solidFill>
                  <a:srgbClr val="2A7B7E"/>
                </a:solidFill>
                <a:latin typeface="Segoe UI" panose="020B0502040204020203" pitchFamily="34" charset="0"/>
                <a:ea typeface="微软雅黑" panose="020B0503020204020204" pitchFamily="34" charset="-122"/>
                <a:sym typeface="Segoe UI" panose="020B0502040204020203" pitchFamily="34" charset="0"/>
              </a:rPr>
              <a:t>ADD YOUR TITLE HERE</a:t>
            </a:r>
            <a:endParaRPr lang="zh-CN" altLang="en-US" sz="1400" b="1">
              <a:solidFill>
                <a:srgbClr val="2A7B7E"/>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9" name="矩形 63"/>
          <p:cNvSpPr>
            <a:spLocks noChangeArrowheads="1"/>
          </p:cNvSpPr>
          <p:nvPr/>
        </p:nvSpPr>
        <p:spPr bwMode="auto">
          <a:xfrm>
            <a:off x="1931145" y="1700899"/>
            <a:ext cx="2461571" cy="584775"/>
          </a:xfrm>
          <a:prstGeom prst="rect">
            <a:avLst/>
          </a:prstGeom>
        </p:spPr>
        <p:txBody>
          <a:bodyPr vert="horz"/>
          <a:lstStyle/>
          <a:p>
            <a:pPr defTabSz="457200">
              <a:lnSpc>
                <a:spcPct val="120000"/>
              </a:lnSpc>
              <a:spcBef>
                <a:spcPct val="20000"/>
              </a:spcBef>
              <a:buFont typeface="Arial" panose="020B0604020202020204"/>
              <a:buNone/>
            </a:pPr>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rPr>
              <a:t>Supporters say that the ease of use of presentation</a:t>
            </a:r>
            <a:endParaRPr lang="zh-CN" alt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endParaRPr>
          </a:p>
          <a:p>
            <a:pPr defTabSz="457200">
              <a:lnSpc>
                <a:spcPct val="120000"/>
              </a:lnSpc>
              <a:spcBef>
                <a:spcPct val="20000"/>
              </a:spcBef>
              <a:buFont typeface="Arial" panose="020B0604020202020204"/>
              <a:buNone/>
            </a:pPr>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rPr>
              <a:t>Supporters say that the ease of use of presentation</a:t>
            </a:r>
            <a:endParaRPr lang="zh-CN" alt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endParaRPr>
          </a:p>
          <a:p>
            <a:pPr defTabSz="457200">
              <a:lnSpc>
                <a:spcPct val="120000"/>
              </a:lnSpc>
              <a:spcBef>
                <a:spcPct val="20000"/>
              </a:spcBef>
              <a:buFont typeface="Arial" panose="020B0604020202020204"/>
              <a:buNone/>
            </a:pPr>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rPr>
              <a:t>Supporters say that the ease of use of presentation</a:t>
            </a:r>
            <a:endParaRPr lang="zh-CN" alt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圆角矩形 65"/>
          <p:cNvSpPr>
            <a:spLocks noChangeArrowheads="1"/>
          </p:cNvSpPr>
          <p:nvPr/>
        </p:nvSpPr>
        <p:spPr bwMode="auto">
          <a:xfrm>
            <a:off x="5905443" y="1421409"/>
            <a:ext cx="2234786" cy="260474"/>
          </a:xfrm>
          <a:prstGeom prst="roundRect">
            <a:avLst>
              <a:gd name="adj" fmla="val 16667"/>
            </a:avLst>
          </a:prstGeom>
          <a:gradFill rotWithShape="1">
            <a:gsLst>
              <a:gs pos="0">
                <a:srgbClr val="F6F9FC"/>
              </a:gs>
              <a:gs pos="100000">
                <a:srgbClr val="FFFFFF"/>
              </a:gs>
            </a:gsLst>
            <a:lin ang="0" scaled="1"/>
          </a:gra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50">
              <a:solidFill>
                <a:schemeClr val="bg1"/>
              </a:solidFill>
              <a:latin typeface="宋体" panose="02010600030101010101" pitchFamily="2" charset="-122"/>
              <a:sym typeface="宋体" panose="02010600030101010101" pitchFamily="2" charset="-122"/>
            </a:endParaRPr>
          </a:p>
        </p:txBody>
      </p:sp>
      <p:sp>
        <p:nvSpPr>
          <p:cNvPr id="22" name="矩形 66"/>
          <p:cNvSpPr>
            <a:spLocks noChangeArrowheads="1"/>
          </p:cNvSpPr>
          <p:nvPr/>
        </p:nvSpPr>
        <p:spPr bwMode="auto">
          <a:xfrm>
            <a:off x="6010699" y="1365386"/>
            <a:ext cx="2024272" cy="37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nchor="ctr">
            <a:spAutoFit/>
          </a:bodyPr>
          <a:lstStyle/>
          <a:p>
            <a:pPr algn="ctr">
              <a:lnSpc>
                <a:spcPct val="130000"/>
              </a:lnSpc>
            </a:pPr>
            <a:r>
              <a:rPr lang="en-US" sz="1400" b="1">
                <a:solidFill>
                  <a:srgbClr val="2A7B7E"/>
                </a:solidFill>
                <a:latin typeface="Segoe UI" panose="020B0502040204020203" pitchFamily="34" charset="0"/>
                <a:ea typeface="微软雅黑" panose="020B0503020204020204" pitchFamily="34" charset="-122"/>
                <a:sym typeface="Segoe UI" panose="020B0502040204020203" pitchFamily="34" charset="0"/>
              </a:rPr>
              <a:t>ADD YOUR TITLE HERE</a:t>
            </a:r>
            <a:endParaRPr lang="zh-CN" altLang="en-US" sz="1400" b="1">
              <a:solidFill>
                <a:srgbClr val="2A7B7E"/>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23" name="矩形 67"/>
          <p:cNvSpPr>
            <a:spLocks noChangeArrowheads="1"/>
          </p:cNvSpPr>
          <p:nvPr/>
        </p:nvSpPr>
        <p:spPr bwMode="auto">
          <a:xfrm>
            <a:off x="5816121" y="1700899"/>
            <a:ext cx="2461571" cy="584775"/>
          </a:xfrm>
          <a:prstGeom prst="rect">
            <a:avLst/>
          </a:prstGeom>
        </p:spPr>
        <p:txBody>
          <a:bodyPr vert="horz"/>
          <a:lstStyle/>
          <a:p>
            <a:pPr defTabSz="457200">
              <a:lnSpc>
                <a:spcPct val="120000"/>
              </a:lnSpc>
              <a:spcBef>
                <a:spcPct val="20000"/>
              </a:spcBef>
              <a:buFont typeface="Arial" panose="020B0604020202020204"/>
              <a:buNone/>
            </a:pPr>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rPr>
              <a:t>Supporters say that the ease of use of presentation</a:t>
            </a:r>
            <a:endParaRPr lang="zh-CN" alt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endParaRPr>
          </a:p>
          <a:p>
            <a:pPr defTabSz="457200">
              <a:lnSpc>
                <a:spcPct val="120000"/>
              </a:lnSpc>
              <a:spcBef>
                <a:spcPct val="20000"/>
              </a:spcBef>
              <a:buFont typeface="Arial" panose="020B0604020202020204"/>
              <a:buNone/>
            </a:pPr>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rPr>
              <a:t>Supporters say that the ease of use of presentation</a:t>
            </a:r>
            <a:endParaRPr lang="zh-CN" alt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endParaRPr>
          </a:p>
          <a:p>
            <a:pPr defTabSz="457200">
              <a:lnSpc>
                <a:spcPct val="120000"/>
              </a:lnSpc>
              <a:spcBef>
                <a:spcPct val="20000"/>
              </a:spcBef>
              <a:buFont typeface="Arial" panose="020B0604020202020204"/>
              <a:buNone/>
            </a:pPr>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rPr>
              <a:t>Supporters say that the ease of use of presentation</a:t>
            </a:r>
            <a:endParaRPr lang="zh-CN" alt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圆角矩形 69"/>
          <p:cNvSpPr>
            <a:spLocks noChangeArrowheads="1"/>
          </p:cNvSpPr>
          <p:nvPr/>
        </p:nvSpPr>
        <p:spPr bwMode="auto">
          <a:xfrm>
            <a:off x="2021066" y="2606875"/>
            <a:ext cx="2233611" cy="260096"/>
          </a:xfrm>
          <a:prstGeom prst="roundRect">
            <a:avLst>
              <a:gd name="adj" fmla="val 16667"/>
            </a:avLst>
          </a:prstGeom>
          <a:gradFill rotWithShape="1">
            <a:gsLst>
              <a:gs pos="0">
                <a:srgbClr val="F6F9FC"/>
              </a:gs>
              <a:gs pos="100000">
                <a:srgbClr val="FFFFFF"/>
              </a:gs>
            </a:gsLst>
            <a:lin ang="0" scaled="1"/>
          </a:gra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50">
              <a:solidFill>
                <a:schemeClr val="bg1"/>
              </a:solidFill>
              <a:latin typeface="宋体" panose="02010600030101010101" pitchFamily="2" charset="-122"/>
              <a:sym typeface="宋体" panose="02010600030101010101" pitchFamily="2" charset="-122"/>
            </a:endParaRPr>
          </a:p>
        </p:txBody>
      </p:sp>
      <p:sp>
        <p:nvSpPr>
          <p:cNvPr id="26" name="矩形 70"/>
          <p:cNvSpPr>
            <a:spLocks noChangeArrowheads="1"/>
          </p:cNvSpPr>
          <p:nvPr/>
        </p:nvSpPr>
        <p:spPr bwMode="auto">
          <a:xfrm>
            <a:off x="2125737" y="2550663"/>
            <a:ext cx="2024272" cy="37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nchor="ctr">
            <a:spAutoFit/>
          </a:bodyPr>
          <a:lstStyle/>
          <a:p>
            <a:pPr algn="ctr">
              <a:lnSpc>
                <a:spcPct val="130000"/>
              </a:lnSpc>
            </a:pPr>
            <a:r>
              <a:rPr lang="en-US" sz="1400" b="1">
                <a:solidFill>
                  <a:srgbClr val="2A7B7E"/>
                </a:solidFill>
                <a:latin typeface="Segoe UI" panose="020B0502040204020203" pitchFamily="34" charset="0"/>
                <a:ea typeface="微软雅黑" panose="020B0503020204020204" pitchFamily="34" charset="-122"/>
                <a:sym typeface="Segoe UI" panose="020B0502040204020203" pitchFamily="34" charset="0"/>
              </a:rPr>
              <a:t>ADD YOUR TITLE HERE</a:t>
            </a:r>
            <a:endParaRPr lang="zh-CN" altLang="en-US" sz="1400" b="1">
              <a:solidFill>
                <a:srgbClr val="2A7B7E"/>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27" name="矩形 71"/>
          <p:cNvSpPr>
            <a:spLocks noChangeArrowheads="1"/>
          </p:cNvSpPr>
          <p:nvPr/>
        </p:nvSpPr>
        <p:spPr bwMode="auto">
          <a:xfrm>
            <a:off x="1931147" y="2885961"/>
            <a:ext cx="2461571" cy="584775"/>
          </a:xfrm>
          <a:prstGeom prst="rect">
            <a:avLst/>
          </a:prstGeom>
        </p:spPr>
        <p:txBody>
          <a:bodyPr vert="horz"/>
          <a:lstStyle/>
          <a:p>
            <a:pPr defTabSz="457200">
              <a:lnSpc>
                <a:spcPct val="120000"/>
              </a:lnSpc>
              <a:spcBef>
                <a:spcPct val="20000"/>
              </a:spcBef>
              <a:buFont typeface="Arial" panose="020B0604020202020204"/>
              <a:buNone/>
            </a:pPr>
            <a:r>
              <a:rPr lang="en-US" sz="7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rPr>
              <a:t>Supporters say that the ease of use of presentation</a:t>
            </a:r>
            <a:endParaRPr lang="zh-CN" altLang="en-US" sz="7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endParaRPr>
          </a:p>
          <a:p>
            <a:pPr defTabSz="457200">
              <a:lnSpc>
                <a:spcPct val="120000"/>
              </a:lnSpc>
              <a:spcBef>
                <a:spcPct val="20000"/>
              </a:spcBef>
              <a:buFont typeface="Arial" panose="020B0604020202020204"/>
              <a:buNone/>
            </a:pPr>
            <a:r>
              <a:rPr lang="en-US" sz="7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rPr>
              <a:t>Supporters say that the ease of use of presentation</a:t>
            </a:r>
            <a:endParaRPr lang="zh-CN" altLang="en-US" sz="7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endParaRPr>
          </a:p>
          <a:p>
            <a:pPr defTabSz="457200">
              <a:lnSpc>
                <a:spcPct val="120000"/>
              </a:lnSpc>
              <a:spcBef>
                <a:spcPct val="20000"/>
              </a:spcBef>
              <a:buFont typeface="Arial" panose="020B0604020202020204"/>
              <a:buNone/>
            </a:pPr>
            <a:r>
              <a:rPr lang="en-US" sz="7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rPr>
              <a:t>Supporters say that the ease of use of presentation</a:t>
            </a:r>
            <a:endParaRPr lang="zh-CN" altLang="en-US" sz="7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圆角矩形 73"/>
          <p:cNvSpPr>
            <a:spLocks noChangeArrowheads="1"/>
          </p:cNvSpPr>
          <p:nvPr/>
        </p:nvSpPr>
        <p:spPr bwMode="auto">
          <a:xfrm>
            <a:off x="5905443" y="2606875"/>
            <a:ext cx="2234786" cy="260096"/>
          </a:xfrm>
          <a:prstGeom prst="roundRect">
            <a:avLst>
              <a:gd name="adj" fmla="val 16667"/>
            </a:avLst>
          </a:prstGeom>
          <a:gradFill rotWithShape="1">
            <a:gsLst>
              <a:gs pos="0">
                <a:srgbClr val="F6F9FC"/>
              </a:gs>
              <a:gs pos="100000">
                <a:srgbClr val="FFFFFF"/>
              </a:gs>
            </a:gsLst>
            <a:lin ang="0" scaled="1"/>
          </a:gra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50">
              <a:solidFill>
                <a:schemeClr val="bg1"/>
              </a:solidFill>
              <a:latin typeface="宋体" panose="02010600030101010101" pitchFamily="2" charset="-122"/>
              <a:sym typeface="宋体" panose="02010600030101010101" pitchFamily="2" charset="-122"/>
            </a:endParaRPr>
          </a:p>
        </p:txBody>
      </p:sp>
      <p:sp>
        <p:nvSpPr>
          <p:cNvPr id="30" name="矩形 74"/>
          <p:cNvSpPr>
            <a:spLocks noChangeArrowheads="1"/>
          </p:cNvSpPr>
          <p:nvPr/>
        </p:nvSpPr>
        <p:spPr bwMode="auto">
          <a:xfrm>
            <a:off x="6010699" y="2550663"/>
            <a:ext cx="2024272" cy="37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nchor="ctr">
            <a:spAutoFit/>
          </a:bodyPr>
          <a:lstStyle/>
          <a:p>
            <a:pPr algn="ctr">
              <a:lnSpc>
                <a:spcPct val="130000"/>
              </a:lnSpc>
            </a:pPr>
            <a:r>
              <a:rPr lang="en-US" sz="1400" b="1">
                <a:solidFill>
                  <a:srgbClr val="2A7B7E"/>
                </a:solidFill>
                <a:latin typeface="Segoe UI" panose="020B0502040204020203" pitchFamily="34" charset="0"/>
                <a:ea typeface="微软雅黑" panose="020B0503020204020204" pitchFamily="34" charset="-122"/>
                <a:sym typeface="Segoe UI" panose="020B0502040204020203" pitchFamily="34" charset="0"/>
              </a:rPr>
              <a:t>ADD YOUR TITLE HERE</a:t>
            </a:r>
            <a:endParaRPr lang="zh-CN" altLang="en-US" sz="1400" b="1">
              <a:solidFill>
                <a:srgbClr val="2A7B7E"/>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31" name="矩形 75"/>
          <p:cNvSpPr>
            <a:spLocks noChangeArrowheads="1"/>
          </p:cNvSpPr>
          <p:nvPr/>
        </p:nvSpPr>
        <p:spPr bwMode="auto">
          <a:xfrm>
            <a:off x="5816121" y="2885961"/>
            <a:ext cx="2461571" cy="584775"/>
          </a:xfrm>
          <a:prstGeom prst="rect">
            <a:avLst/>
          </a:prstGeom>
        </p:spPr>
        <p:txBody>
          <a:bodyPr vert="horz"/>
          <a:lstStyle/>
          <a:p>
            <a:pPr defTabSz="457200">
              <a:lnSpc>
                <a:spcPct val="120000"/>
              </a:lnSpc>
              <a:spcBef>
                <a:spcPct val="20000"/>
              </a:spcBef>
              <a:buFont typeface="Arial" panose="020B0604020202020204"/>
              <a:buNone/>
            </a:pPr>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rPr>
              <a:t>Supporters say that the ease of use of presentation</a:t>
            </a:r>
            <a:endParaRPr lang="zh-CN" alt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endParaRPr>
          </a:p>
          <a:p>
            <a:pPr defTabSz="457200">
              <a:lnSpc>
                <a:spcPct val="120000"/>
              </a:lnSpc>
              <a:spcBef>
                <a:spcPct val="20000"/>
              </a:spcBef>
              <a:buFont typeface="Arial" panose="020B0604020202020204"/>
              <a:buNone/>
            </a:pPr>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rPr>
              <a:t>Supporters say that the ease of use of presentation</a:t>
            </a:r>
            <a:endParaRPr lang="zh-CN" alt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endParaRPr>
          </a:p>
          <a:p>
            <a:pPr defTabSz="457200">
              <a:lnSpc>
                <a:spcPct val="120000"/>
              </a:lnSpc>
              <a:spcBef>
                <a:spcPct val="20000"/>
              </a:spcBef>
              <a:buFont typeface="Arial" panose="020B0604020202020204"/>
              <a:buNone/>
            </a:pPr>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rPr>
              <a:t>Supporters say that the ease of use of presentation</a:t>
            </a:r>
            <a:endParaRPr lang="zh-CN" alt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3" name="圆角矩形 77"/>
          <p:cNvSpPr>
            <a:spLocks noChangeArrowheads="1"/>
          </p:cNvSpPr>
          <p:nvPr/>
        </p:nvSpPr>
        <p:spPr bwMode="auto">
          <a:xfrm>
            <a:off x="2021066" y="3791316"/>
            <a:ext cx="2233611" cy="260473"/>
          </a:xfrm>
          <a:prstGeom prst="roundRect">
            <a:avLst>
              <a:gd name="adj" fmla="val 16667"/>
            </a:avLst>
          </a:prstGeom>
          <a:gradFill rotWithShape="1">
            <a:gsLst>
              <a:gs pos="0">
                <a:srgbClr val="F6F9FC"/>
              </a:gs>
              <a:gs pos="100000">
                <a:srgbClr val="FFFFFF"/>
              </a:gs>
            </a:gsLst>
            <a:lin ang="0" scaled="1"/>
          </a:gra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50">
              <a:solidFill>
                <a:schemeClr val="bg1"/>
              </a:solidFill>
              <a:latin typeface="宋体" panose="02010600030101010101" pitchFamily="2" charset="-122"/>
              <a:sym typeface="宋体" panose="02010600030101010101" pitchFamily="2" charset="-122"/>
            </a:endParaRPr>
          </a:p>
        </p:txBody>
      </p:sp>
      <p:sp>
        <p:nvSpPr>
          <p:cNvPr id="34" name="矩形 78"/>
          <p:cNvSpPr>
            <a:spLocks noChangeArrowheads="1"/>
          </p:cNvSpPr>
          <p:nvPr/>
        </p:nvSpPr>
        <p:spPr bwMode="auto">
          <a:xfrm>
            <a:off x="2125737" y="3735293"/>
            <a:ext cx="2024272" cy="37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nchor="ctr">
            <a:spAutoFit/>
          </a:bodyPr>
          <a:lstStyle/>
          <a:p>
            <a:pPr algn="ctr">
              <a:lnSpc>
                <a:spcPct val="130000"/>
              </a:lnSpc>
            </a:pPr>
            <a:r>
              <a:rPr lang="en-US" sz="1400" b="1">
                <a:solidFill>
                  <a:srgbClr val="2A7B7E"/>
                </a:solidFill>
                <a:latin typeface="Segoe UI" panose="020B0502040204020203" pitchFamily="34" charset="0"/>
                <a:ea typeface="微软雅黑" panose="020B0503020204020204" pitchFamily="34" charset="-122"/>
                <a:sym typeface="Segoe UI" panose="020B0502040204020203" pitchFamily="34" charset="0"/>
              </a:rPr>
              <a:t>ADD YOUR TITLE HERE</a:t>
            </a:r>
            <a:endParaRPr lang="zh-CN" altLang="en-US" sz="1400" b="1">
              <a:solidFill>
                <a:srgbClr val="2A7B7E"/>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35" name="矩形 79"/>
          <p:cNvSpPr>
            <a:spLocks noChangeArrowheads="1"/>
          </p:cNvSpPr>
          <p:nvPr/>
        </p:nvSpPr>
        <p:spPr bwMode="auto">
          <a:xfrm>
            <a:off x="1931147" y="4070805"/>
            <a:ext cx="2461571" cy="584775"/>
          </a:xfrm>
          <a:prstGeom prst="rect">
            <a:avLst/>
          </a:prstGeom>
        </p:spPr>
        <p:txBody>
          <a:bodyPr vert="horz"/>
          <a:lstStyle/>
          <a:p>
            <a:pPr defTabSz="457200">
              <a:lnSpc>
                <a:spcPct val="120000"/>
              </a:lnSpc>
              <a:spcBef>
                <a:spcPct val="20000"/>
              </a:spcBef>
              <a:buFont typeface="Arial" panose="020B0604020202020204"/>
              <a:buNone/>
            </a:pPr>
            <a:r>
              <a:rPr lang="en-US" sz="7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rPr>
              <a:t>Supporters say that the ease of use of presentation</a:t>
            </a:r>
            <a:endParaRPr lang="zh-CN" altLang="en-US" sz="7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endParaRPr>
          </a:p>
          <a:p>
            <a:pPr defTabSz="457200">
              <a:lnSpc>
                <a:spcPct val="120000"/>
              </a:lnSpc>
              <a:spcBef>
                <a:spcPct val="20000"/>
              </a:spcBef>
              <a:buFont typeface="Arial" panose="020B0604020202020204"/>
              <a:buNone/>
            </a:pPr>
            <a:r>
              <a:rPr lang="en-US" sz="7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rPr>
              <a:t>Supporters say that the ease of use of presentation</a:t>
            </a:r>
            <a:endParaRPr lang="zh-CN" altLang="en-US" sz="7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endParaRPr>
          </a:p>
          <a:p>
            <a:pPr defTabSz="457200">
              <a:lnSpc>
                <a:spcPct val="120000"/>
              </a:lnSpc>
              <a:spcBef>
                <a:spcPct val="20000"/>
              </a:spcBef>
              <a:buFont typeface="Arial" panose="020B0604020202020204"/>
              <a:buNone/>
            </a:pPr>
            <a:r>
              <a:rPr lang="en-US" sz="7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rPr>
              <a:t>Supporters say that the ease of use of presentation</a:t>
            </a:r>
            <a:endParaRPr lang="zh-CN" altLang="en-US" sz="7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7" name="圆角矩形 81"/>
          <p:cNvSpPr>
            <a:spLocks noChangeArrowheads="1"/>
          </p:cNvSpPr>
          <p:nvPr/>
        </p:nvSpPr>
        <p:spPr bwMode="auto">
          <a:xfrm>
            <a:off x="5905443" y="3791316"/>
            <a:ext cx="2234786" cy="260473"/>
          </a:xfrm>
          <a:prstGeom prst="roundRect">
            <a:avLst>
              <a:gd name="adj" fmla="val 16667"/>
            </a:avLst>
          </a:prstGeom>
          <a:gradFill rotWithShape="1">
            <a:gsLst>
              <a:gs pos="0">
                <a:srgbClr val="F6F9FC"/>
              </a:gs>
              <a:gs pos="100000">
                <a:srgbClr val="FFFFFF"/>
              </a:gs>
            </a:gsLst>
            <a:lin ang="0" scaled="1"/>
          </a:gra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50">
              <a:solidFill>
                <a:schemeClr val="bg1"/>
              </a:solidFill>
              <a:latin typeface="宋体" panose="02010600030101010101" pitchFamily="2" charset="-122"/>
              <a:sym typeface="宋体" panose="02010600030101010101" pitchFamily="2" charset="-122"/>
            </a:endParaRPr>
          </a:p>
        </p:txBody>
      </p:sp>
      <p:sp>
        <p:nvSpPr>
          <p:cNvPr id="38" name="矩形 82"/>
          <p:cNvSpPr>
            <a:spLocks noChangeArrowheads="1"/>
          </p:cNvSpPr>
          <p:nvPr/>
        </p:nvSpPr>
        <p:spPr bwMode="auto">
          <a:xfrm>
            <a:off x="6010699" y="3735293"/>
            <a:ext cx="2024272" cy="37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nchor="ctr">
            <a:spAutoFit/>
          </a:bodyPr>
          <a:lstStyle/>
          <a:p>
            <a:pPr algn="ctr">
              <a:lnSpc>
                <a:spcPct val="130000"/>
              </a:lnSpc>
            </a:pPr>
            <a:r>
              <a:rPr lang="en-US" sz="1400" b="1">
                <a:solidFill>
                  <a:srgbClr val="2A7B7E"/>
                </a:solidFill>
                <a:latin typeface="Segoe UI" panose="020B0502040204020203" pitchFamily="34" charset="0"/>
                <a:ea typeface="微软雅黑" panose="020B0503020204020204" pitchFamily="34" charset="-122"/>
                <a:sym typeface="Segoe UI" panose="020B0502040204020203" pitchFamily="34" charset="0"/>
              </a:rPr>
              <a:t>ADD YOUR TITLE HERE</a:t>
            </a:r>
            <a:endParaRPr lang="zh-CN" altLang="en-US" sz="1400" b="1">
              <a:solidFill>
                <a:srgbClr val="2A7B7E"/>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39" name="矩形 83"/>
          <p:cNvSpPr>
            <a:spLocks noChangeArrowheads="1"/>
          </p:cNvSpPr>
          <p:nvPr/>
        </p:nvSpPr>
        <p:spPr bwMode="auto">
          <a:xfrm>
            <a:off x="5816121" y="4070805"/>
            <a:ext cx="2461571" cy="584775"/>
          </a:xfrm>
          <a:prstGeom prst="rect">
            <a:avLst/>
          </a:prstGeom>
        </p:spPr>
        <p:txBody>
          <a:bodyPr vert="horz"/>
          <a:lstStyle/>
          <a:p>
            <a:pPr defTabSz="457200">
              <a:lnSpc>
                <a:spcPct val="120000"/>
              </a:lnSpc>
              <a:spcBef>
                <a:spcPct val="20000"/>
              </a:spcBef>
              <a:buFont typeface="Arial" panose="020B0604020202020204"/>
              <a:buNone/>
            </a:pPr>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rPr>
              <a:t>Supporters say that the ease of use of presentation</a:t>
            </a:r>
            <a:endParaRPr lang="zh-CN" alt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endParaRPr>
          </a:p>
          <a:p>
            <a:pPr defTabSz="457200">
              <a:lnSpc>
                <a:spcPct val="120000"/>
              </a:lnSpc>
              <a:spcBef>
                <a:spcPct val="20000"/>
              </a:spcBef>
              <a:buFont typeface="Arial" panose="020B0604020202020204"/>
              <a:buNone/>
            </a:pPr>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rPr>
              <a:t>Supporters say that the ease of use of presentation</a:t>
            </a:r>
            <a:endParaRPr lang="zh-CN" alt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endParaRPr>
          </a:p>
          <a:p>
            <a:pPr defTabSz="457200">
              <a:lnSpc>
                <a:spcPct val="120000"/>
              </a:lnSpc>
              <a:spcBef>
                <a:spcPct val="20000"/>
              </a:spcBef>
              <a:buFont typeface="Arial" panose="020B0604020202020204"/>
              <a:buNone/>
            </a:pPr>
            <a:r>
              <a:rPr 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Segoe UI" panose="020B0502040204020203" pitchFamily="34" charset="0"/>
              </a:rPr>
              <a:t>Supporters say that the ease of use of presentation</a:t>
            </a:r>
            <a:endParaRPr lang="zh-CN" altLang="en-US" sz="7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41" name="组合 85"/>
          <p:cNvGrpSpPr/>
          <p:nvPr/>
        </p:nvGrpSpPr>
        <p:grpSpPr bwMode="auto">
          <a:xfrm>
            <a:off x="989334" y="2476533"/>
            <a:ext cx="941811" cy="940627"/>
            <a:chOff x="0" y="0"/>
            <a:chExt cx="1585240" cy="1584192"/>
          </a:xfrm>
        </p:grpSpPr>
        <p:sp>
          <p:nvSpPr>
            <p:cNvPr id="43" name="椭圆 87"/>
            <p:cNvSpPr>
              <a:spLocks noChangeArrowheads="1"/>
            </p:cNvSpPr>
            <p:nvPr/>
          </p:nvSpPr>
          <p:spPr bwMode="auto">
            <a:xfrm>
              <a:off x="111591" y="109924"/>
              <a:ext cx="1365244" cy="1364342"/>
            </a:xfrm>
            <a:prstGeom prst="ellipse">
              <a:avLst/>
            </a:prstGeom>
            <a:solidFill>
              <a:srgbClr val="FFFFFF">
                <a:alpha val="17999"/>
              </a:srgbClr>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50">
                <a:solidFill>
                  <a:schemeClr val="bg1"/>
                </a:solidFill>
                <a:latin typeface="宋体" panose="02010600030101010101" pitchFamily="2" charset="-122"/>
                <a:sym typeface="宋体" panose="02010600030101010101" pitchFamily="2" charset="-122"/>
              </a:endParaRPr>
            </a:p>
          </p:txBody>
        </p:sp>
        <p:sp>
          <p:nvSpPr>
            <p:cNvPr id="44" name="椭圆 88"/>
            <p:cNvSpPr>
              <a:spLocks noChangeArrowheads="1"/>
            </p:cNvSpPr>
            <p:nvPr/>
          </p:nvSpPr>
          <p:spPr bwMode="auto">
            <a:xfrm>
              <a:off x="0" y="0"/>
              <a:ext cx="1585240" cy="1584192"/>
            </a:xfrm>
            <a:prstGeom prst="ellipse">
              <a:avLst/>
            </a:prstGeom>
            <a:solidFill>
              <a:srgbClr val="FFFFFF">
                <a:alpha val="12000"/>
              </a:srgbClr>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50">
                <a:solidFill>
                  <a:schemeClr val="bg1"/>
                </a:solidFill>
                <a:latin typeface="宋体" panose="02010600030101010101" pitchFamily="2" charset="-122"/>
                <a:sym typeface="宋体" panose="02010600030101010101" pitchFamily="2" charset="-122"/>
              </a:endParaRPr>
            </a:p>
          </p:txBody>
        </p:sp>
      </p:grpSp>
      <p:sp>
        <p:nvSpPr>
          <p:cNvPr id="42" name="Freeform 12"/>
          <p:cNvSpPr>
            <a:spLocks noEditPoints="1" noChangeArrowheads="1"/>
          </p:cNvSpPr>
          <p:nvPr/>
        </p:nvSpPr>
        <p:spPr bwMode="auto">
          <a:xfrm>
            <a:off x="1239251" y="2713351"/>
            <a:ext cx="436076" cy="459450"/>
          </a:xfrm>
          <a:custGeom>
            <a:avLst/>
            <a:gdLst>
              <a:gd name="T0" fmla="*/ 20 w 96"/>
              <a:gd name="T1" fmla="*/ 86 h 101"/>
              <a:gd name="T2" fmla="*/ 7 w 96"/>
              <a:gd name="T3" fmla="*/ 58 h 101"/>
              <a:gd name="T4" fmla="*/ 18 w 96"/>
              <a:gd name="T5" fmla="*/ 29 h 101"/>
              <a:gd name="T6" fmla="*/ 42 w 96"/>
              <a:gd name="T7" fmla="*/ 17 h 101"/>
              <a:gd name="T8" fmla="*/ 41 w 96"/>
              <a:gd name="T9" fmla="*/ 9 h 101"/>
              <a:gd name="T10" fmla="*/ 36 w 96"/>
              <a:gd name="T11" fmla="*/ 10 h 101"/>
              <a:gd name="T12" fmla="*/ 35 w 96"/>
              <a:gd name="T13" fmla="*/ 5 h 101"/>
              <a:gd name="T14" fmla="*/ 48 w 96"/>
              <a:gd name="T15" fmla="*/ 3 h 101"/>
              <a:gd name="T16" fmla="*/ 49 w 96"/>
              <a:gd name="T17" fmla="*/ 8 h 101"/>
              <a:gd name="T18" fmla="*/ 44 w 96"/>
              <a:gd name="T19" fmla="*/ 9 h 101"/>
              <a:gd name="T20" fmla="*/ 46 w 96"/>
              <a:gd name="T21" fmla="*/ 16 h 101"/>
              <a:gd name="T22" fmla="*/ 74 w 96"/>
              <a:gd name="T23" fmla="*/ 27 h 101"/>
              <a:gd name="T24" fmla="*/ 87 w 96"/>
              <a:gd name="T25" fmla="*/ 54 h 101"/>
              <a:gd name="T26" fmla="*/ 77 w 96"/>
              <a:gd name="T27" fmla="*/ 83 h 101"/>
              <a:gd name="T28" fmla="*/ 75 w 96"/>
              <a:gd name="T29" fmla="*/ 85 h 101"/>
              <a:gd name="T30" fmla="*/ 79 w 96"/>
              <a:gd name="T31" fmla="*/ 101 h 101"/>
              <a:gd name="T32" fmla="*/ 74 w 96"/>
              <a:gd name="T33" fmla="*/ 101 h 101"/>
              <a:gd name="T34" fmla="*/ 63 w 96"/>
              <a:gd name="T35" fmla="*/ 93 h 101"/>
              <a:gd name="T36" fmla="*/ 49 w 96"/>
              <a:gd name="T37" fmla="*/ 96 h 101"/>
              <a:gd name="T38" fmla="*/ 32 w 96"/>
              <a:gd name="T39" fmla="*/ 93 h 101"/>
              <a:gd name="T40" fmla="*/ 22 w 96"/>
              <a:gd name="T41" fmla="*/ 101 h 101"/>
              <a:gd name="T42" fmla="*/ 17 w 96"/>
              <a:gd name="T43" fmla="*/ 101 h 101"/>
              <a:gd name="T44" fmla="*/ 21 w 96"/>
              <a:gd name="T45" fmla="*/ 86 h 101"/>
              <a:gd name="T46" fmla="*/ 20 w 96"/>
              <a:gd name="T47" fmla="*/ 86 h 101"/>
              <a:gd name="T48" fmla="*/ 82 w 96"/>
              <a:gd name="T49" fmla="*/ 6 h 101"/>
              <a:gd name="T50" fmla="*/ 60 w 96"/>
              <a:gd name="T51" fmla="*/ 11 h 101"/>
              <a:gd name="T52" fmla="*/ 92 w 96"/>
              <a:gd name="T53" fmla="*/ 31 h 101"/>
              <a:gd name="T54" fmla="*/ 88 w 96"/>
              <a:gd name="T55" fmla="*/ 9 h 101"/>
              <a:gd name="T56" fmla="*/ 92 w 96"/>
              <a:gd name="T57" fmla="*/ 3 h 101"/>
              <a:gd name="T58" fmla="*/ 86 w 96"/>
              <a:gd name="T59" fmla="*/ 0 h 101"/>
              <a:gd name="T60" fmla="*/ 82 w 96"/>
              <a:gd name="T61" fmla="*/ 6 h 101"/>
              <a:gd name="T62" fmla="*/ 14 w 96"/>
              <a:gd name="T63" fmla="*/ 6 h 101"/>
              <a:gd name="T64" fmla="*/ 10 w 96"/>
              <a:gd name="T65" fmla="*/ 0 h 101"/>
              <a:gd name="T66" fmla="*/ 4 w 96"/>
              <a:gd name="T67" fmla="*/ 3 h 101"/>
              <a:gd name="T68" fmla="*/ 8 w 96"/>
              <a:gd name="T69" fmla="*/ 9 h 101"/>
              <a:gd name="T70" fmla="*/ 4 w 96"/>
              <a:gd name="T71" fmla="*/ 31 h 101"/>
              <a:gd name="T72" fmla="*/ 36 w 96"/>
              <a:gd name="T73" fmla="*/ 11 h 101"/>
              <a:gd name="T74" fmla="*/ 14 w 96"/>
              <a:gd name="T75" fmla="*/ 6 h 101"/>
              <a:gd name="T76" fmla="*/ 43 w 96"/>
              <a:gd name="T77" fmla="*/ 54 h 101"/>
              <a:gd name="T78" fmla="*/ 42 w 96"/>
              <a:gd name="T79" fmla="*/ 56 h 101"/>
              <a:gd name="T80" fmla="*/ 22 w 96"/>
              <a:gd name="T81" fmla="*/ 61 h 101"/>
              <a:gd name="T82" fmla="*/ 22 w 96"/>
              <a:gd name="T83" fmla="*/ 64 h 101"/>
              <a:gd name="T84" fmla="*/ 43 w 96"/>
              <a:gd name="T85" fmla="*/ 59 h 101"/>
              <a:gd name="T86" fmla="*/ 46 w 96"/>
              <a:gd name="T87" fmla="*/ 61 h 101"/>
              <a:gd name="T88" fmla="*/ 54 w 96"/>
              <a:gd name="T89" fmla="*/ 58 h 101"/>
              <a:gd name="T90" fmla="*/ 50 w 96"/>
              <a:gd name="T91" fmla="*/ 50 h 101"/>
              <a:gd name="T92" fmla="*/ 49 w 96"/>
              <a:gd name="T93" fmla="*/ 50 h 101"/>
              <a:gd name="T94" fmla="*/ 41 w 96"/>
              <a:gd name="T95" fmla="*/ 37 h 101"/>
              <a:gd name="T96" fmla="*/ 38 w 96"/>
              <a:gd name="T97" fmla="*/ 39 h 101"/>
              <a:gd name="T98" fmla="*/ 44 w 96"/>
              <a:gd name="T99" fmla="*/ 52 h 101"/>
              <a:gd name="T100" fmla="*/ 43 w 96"/>
              <a:gd name="T101" fmla="*/ 54 h 101"/>
              <a:gd name="T102" fmla="*/ 18 w 96"/>
              <a:gd name="T103" fmla="*/ 58 h 101"/>
              <a:gd name="T104" fmla="*/ 28 w 96"/>
              <a:gd name="T105" fmla="*/ 78 h 101"/>
              <a:gd name="T106" fmla="*/ 49 w 96"/>
              <a:gd name="T107" fmla="*/ 85 h 101"/>
              <a:gd name="T108" fmla="*/ 69 w 96"/>
              <a:gd name="T109" fmla="*/ 76 h 101"/>
              <a:gd name="T110" fmla="*/ 76 w 96"/>
              <a:gd name="T111" fmla="*/ 55 h 101"/>
              <a:gd name="T112" fmla="*/ 67 w 96"/>
              <a:gd name="T113" fmla="*/ 35 h 101"/>
              <a:gd name="T114" fmla="*/ 46 w 96"/>
              <a:gd name="T115" fmla="*/ 27 h 101"/>
              <a:gd name="T116" fmla="*/ 26 w 96"/>
              <a:gd name="T117" fmla="*/ 37 h 101"/>
              <a:gd name="T118" fmla="*/ 18 w 96"/>
              <a:gd name="T119" fmla="*/ 58 h 1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6"/>
              <a:gd name="T181" fmla="*/ 0 h 101"/>
              <a:gd name="T182" fmla="*/ 96 w 96"/>
              <a:gd name="T183" fmla="*/ 101 h 1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6" h="101">
                <a:moveTo>
                  <a:pt x="20" y="86"/>
                </a:moveTo>
                <a:cubicBezTo>
                  <a:pt x="12" y="78"/>
                  <a:pt x="8" y="68"/>
                  <a:pt x="7" y="58"/>
                </a:cubicBezTo>
                <a:cubicBezTo>
                  <a:pt x="7" y="48"/>
                  <a:pt x="10" y="38"/>
                  <a:pt x="18" y="29"/>
                </a:cubicBezTo>
                <a:cubicBezTo>
                  <a:pt x="24" y="22"/>
                  <a:pt x="33" y="18"/>
                  <a:pt x="42" y="17"/>
                </a:cubicBezTo>
                <a:cubicBezTo>
                  <a:pt x="41" y="9"/>
                  <a:pt x="41" y="9"/>
                  <a:pt x="41" y="9"/>
                </a:cubicBezTo>
                <a:cubicBezTo>
                  <a:pt x="36" y="10"/>
                  <a:pt x="36" y="10"/>
                  <a:pt x="36" y="10"/>
                </a:cubicBezTo>
                <a:cubicBezTo>
                  <a:pt x="35" y="5"/>
                  <a:pt x="35" y="5"/>
                  <a:pt x="35" y="5"/>
                </a:cubicBezTo>
                <a:cubicBezTo>
                  <a:pt x="48" y="3"/>
                  <a:pt x="48" y="3"/>
                  <a:pt x="48" y="3"/>
                </a:cubicBezTo>
                <a:cubicBezTo>
                  <a:pt x="49" y="8"/>
                  <a:pt x="49" y="8"/>
                  <a:pt x="49" y="8"/>
                </a:cubicBezTo>
                <a:cubicBezTo>
                  <a:pt x="44" y="9"/>
                  <a:pt x="44" y="9"/>
                  <a:pt x="44" y="9"/>
                </a:cubicBezTo>
                <a:cubicBezTo>
                  <a:pt x="46" y="16"/>
                  <a:pt x="46" y="16"/>
                  <a:pt x="46" y="16"/>
                </a:cubicBezTo>
                <a:cubicBezTo>
                  <a:pt x="56" y="16"/>
                  <a:pt x="66" y="19"/>
                  <a:pt x="74" y="27"/>
                </a:cubicBezTo>
                <a:cubicBezTo>
                  <a:pt x="82" y="34"/>
                  <a:pt x="87" y="44"/>
                  <a:pt x="87" y="54"/>
                </a:cubicBezTo>
                <a:cubicBezTo>
                  <a:pt x="88" y="65"/>
                  <a:pt x="84" y="75"/>
                  <a:pt x="77" y="83"/>
                </a:cubicBezTo>
                <a:cubicBezTo>
                  <a:pt x="76" y="84"/>
                  <a:pt x="76" y="84"/>
                  <a:pt x="75" y="85"/>
                </a:cubicBezTo>
                <a:cubicBezTo>
                  <a:pt x="79" y="101"/>
                  <a:pt x="79" y="101"/>
                  <a:pt x="79" y="101"/>
                </a:cubicBezTo>
                <a:cubicBezTo>
                  <a:pt x="74" y="101"/>
                  <a:pt x="74" y="101"/>
                  <a:pt x="74" y="101"/>
                </a:cubicBezTo>
                <a:cubicBezTo>
                  <a:pt x="63" y="93"/>
                  <a:pt x="63" y="93"/>
                  <a:pt x="63" y="93"/>
                </a:cubicBezTo>
                <a:cubicBezTo>
                  <a:pt x="59" y="95"/>
                  <a:pt x="54" y="96"/>
                  <a:pt x="49" y="96"/>
                </a:cubicBezTo>
                <a:cubicBezTo>
                  <a:pt x="44" y="96"/>
                  <a:pt x="38" y="95"/>
                  <a:pt x="32" y="93"/>
                </a:cubicBezTo>
                <a:cubicBezTo>
                  <a:pt x="22" y="101"/>
                  <a:pt x="22" y="101"/>
                  <a:pt x="22" y="101"/>
                </a:cubicBezTo>
                <a:cubicBezTo>
                  <a:pt x="17" y="101"/>
                  <a:pt x="17" y="101"/>
                  <a:pt x="17" y="101"/>
                </a:cubicBezTo>
                <a:cubicBezTo>
                  <a:pt x="21" y="86"/>
                  <a:pt x="21" y="86"/>
                  <a:pt x="21" y="86"/>
                </a:cubicBezTo>
                <a:cubicBezTo>
                  <a:pt x="20" y="86"/>
                  <a:pt x="20" y="86"/>
                  <a:pt x="20" y="86"/>
                </a:cubicBezTo>
                <a:close/>
                <a:moveTo>
                  <a:pt x="82" y="6"/>
                </a:moveTo>
                <a:cubicBezTo>
                  <a:pt x="74" y="3"/>
                  <a:pt x="66" y="5"/>
                  <a:pt x="60" y="11"/>
                </a:cubicBezTo>
                <a:cubicBezTo>
                  <a:pt x="92" y="31"/>
                  <a:pt x="92" y="31"/>
                  <a:pt x="92" y="31"/>
                </a:cubicBezTo>
                <a:cubicBezTo>
                  <a:pt x="96" y="24"/>
                  <a:pt x="94" y="15"/>
                  <a:pt x="88" y="9"/>
                </a:cubicBezTo>
                <a:cubicBezTo>
                  <a:pt x="92" y="3"/>
                  <a:pt x="92" y="3"/>
                  <a:pt x="92" y="3"/>
                </a:cubicBezTo>
                <a:cubicBezTo>
                  <a:pt x="86" y="0"/>
                  <a:pt x="86" y="0"/>
                  <a:pt x="86" y="0"/>
                </a:cubicBezTo>
                <a:cubicBezTo>
                  <a:pt x="82" y="6"/>
                  <a:pt x="82" y="6"/>
                  <a:pt x="82" y="6"/>
                </a:cubicBezTo>
                <a:close/>
                <a:moveTo>
                  <a:pt x="14" y="6"/>
                </a:moveTo>
                <a:cubicBezTo>
                  <a:pt x="10" y="0"/>
                  <a:pt x="10" y="0"/>
                  <a:pt x="10" y="0"/>
                </a:cubicBezTo>
                <a:cubicBezTo>
                  <a:pt x="4" y="3"/>
                  <a:pt x="4" y="3"/>
                  <a:pt x="4" y="3"/>
                </a:cubicBezTo>
                <a:cubicBezTo>
                  <a:pt x="8" y="9"/>
                  <a:pt x="8" y="9"/>
                  <a:pt x="8" y="9"/>
                </a:cubicBezTo>
                <a:cubicBezTo>
                  <a:pt x="2" y="15"/>
                  <a:pt x="0" y="24"/>
                  <a:pt x="4" y="31"/>
                </a:cubicBezTo>
                <a:cubicBezTo>
                  <a:pt x="36" y="11"/>
                  <a:pt x="36" y="11"/>
                  <a:pt x="36" y="11"/>
                </a:cubicBezTo>
                <a:cubicBezTo>
                  <a:pt x="30" y="5"/>
                  <a:pt x="21" y="3"/>
                  <a:pt x="14" y="6"/>
                </a:cubicBezTo>
                <a:close/>
                <a:moveTo>
                  <a:pt x="43" y="54"/>
                </a:moveTo>
                <a:cubicBezTo>
                  <a:pt x="42" y="55"/>
                  <a:pt x="42" y="55"/>
                  <a:pt x="42" y="56"/>
                </a:cubicBezTo>
                <a:cubicBezTo>
                  <a:pt x="35" y="57"/>
                  <a:pt x="28" y="58"/>
                  <a:pt x="22" y="61"/>
                </a:cubicBezTo>
                <a:cubicBezTo>
                  <a:pt x="22" y="62"/>
                  <a:pt x="22" y="63"/>
                  <a:pt x="22" y="64"/>
                </a:cubicBezTo>
                <a:cubicBezTo>
                  <a:pt x="29" y="63"/>
                  <a:pt x="37" y="62"/>
                  <a:pt x="43" y="59"/>
                </a:cubicBezTo>
                <a:cubicBezTo>
                  <a:pt x="44" y="60"/>
                  <a:pt x="45" y="61"/>
                  <a:pt x="46" y="61"/>
                </a:cubicBezTo>
                <a:cubicBezTo>
                  <a:pt x="49" y="62"/>
                  <a:pt x="53" y="61"/>
                  <a:pt x="54" y="58"/>
                </a:cubicBezTo>
                <a:cubicBezTo>
                  <a:pt x="55" y="55"/>
                  <a:pt x="53" y="51"/>
                  <a:pt x="50" y="50"/>
                </a:cubicBezTo>
                <a:cubicBezTo>
                  <a:pt x="50" y="50"/>
                  <a:pt x="49" y="50"/>
                  <a:pt x="49" y="50"/>
                </a:cubicBezTo>
                <a:cubicBezTo>
                  <a:pt x="47" y="46"/>
                  <a:pt x="44" y="41"/>
                  <a:pt x="41" y="37"/>
                </a:cubicBezTo>
                <a:cubicBezTo>
                  <a:pt x="40" y="38"/>
                  <a:pt x="39" y="39"/>
                  <a:pt x="38" y="39"/>
                </a:cubicBezTo>
                <a:cubicBezTo>
                  <a:pt x="39" y="44"/>
                  <a:pt x="41" y="48"/>
                  <a:pt x="44" y="52"/>
                </a:cubicBezTo>
                <a:cubicBezTo>
                  <a:pt x="43" y="52"/>
                  <a:pt x="43" y="53"/>
                  <a:pt x="43" y="54"/>
                </a:cubicBezTo>
                <a:close/>
                <a:moveTo>
                  <a:pt x="18" y="58"/>
                </a:moveTo>
                <a:cubicBezTo>
                  <a:pt x="19" y="65"/>
                  <a:pt x="22" y="72"/>
                  <a:pt x="28" y="78"/>
                </a:cubicBezTo>
                <a:cubicBezTo>
                  <a:pt x="34" y="83"/>
                  <a:pt x="41" y="86"/>
                  <a:pt x="49" y="85"/>
                </a:cubicBezTo>
                <a:cubicBezTo>
                  <a:pt x="56" y="85"/>
                  <a:pt x="63" y="82"/>
                  <a:pt x="69" y="76"/>
                </a:cubicBezTo>
                <a:cubicBezTo>
                  <a:pt x="74" y="70"/>
                  <a:pt x="77" y="62"/>
                  <a:pt x="76" y="55"/>
                </a:cubicBezTo>
                <a:cubicBezTo>
                  <a:pt x="76" y="47"/>
                  <a:pt x="73" y="40"/>
                  <a:pt x="67" y="35"/>
                </a:cubicBezTo>
                <a:cubicBezTo>
                  <a:pt x="61" y="29"/>
                  <a:pt x="53" y="27"/>
                  <a:pt x="46" y="27"/>
                </a:cubicBezTo>
                <a:cubicBezTo>
                  <a:pt x="38" y="28"/>
                  <a:pt x="31" y="31"/>
                  <a:pt x="26" y="37"/>
                </a:cubicBezTo>
                <a:cubicBezTo>
                  <a:pt x="20" y="43"/>
                  <a:pt x="18" y="50"/>
                  <a:pt x="18" y="58"/>
                </a:cubicBezTo>
                <a:close/>
              </a:path>
            </a:pathLst>
          </a:custGeom>
          <a:solidFill>
            <a:schemeClr val="bg1"/>
          </a:solidFill>
          <a:ln>
            <a:noFill/>
          </a:ln>
        </p:spPr>
        <p:txBody>
          <a:bodyPr/>
          <a:lstStyle/>
          <a:p>
            <a:endParaRPr lang="zh-CN" altLang="zh-CN" sz="1050">
              <a:solidFill>
                <a:schemeClr val="bg1"/>
              </a:solidFill>
              <a:latin typeface="Calibri" panose="020F0502020204030204" charset="0"/>
              <a:sym typeface="宋体" panose="02010600030101010101" pitchFamily="2" charset="-122"/>
            </a:endParaRPr>
          </a:p>
        </p:txBody>
      </p:sp>
      <p:grpSp>
        <p:nvGrpSpPr>
          <p:cNvPr id="46" name="组合 90"/>
          <p:cNvGrpSpPr/>
          <p:nvPr/>
        </p:nvGrpSpPr>
        <p:grpSpPr bwMode="auto">
          <a:xfrm>
            <a:off x="989334" y="3677459"/>
            <a:ext cx="941811" cy="940628"/>
            <a:chOff x="0" y="0"/>
            <a:chExt cx="1585240" cy="1584192"/>
          </a:xfrm>
        </p:grpSpPr>
        <p:sp>
          <p:nvSpPr>
            <p:cNvPr id="48" name="椭圆 92"/>
            <p:cNvSpPr>
              <a:spLocks noChangeArrowheads="1"/>
            </p:cNvSpPr>
            <p:nvPr/>
          </p:nvSpPr>
          <p:spPr bwMode="auto">
            <a:xfrm>
              <a:off x="111591" y="109924"/>
              <a:ext cx="1365244" cy="1364342"/>
            </a:xfrm>
            <a:prstGeom prst="ellipse">
              <a:avLst/>
            </a:prstGeom>
            <a:solidFill>
              <a:srgbClr val="FFFFFF">
                <a:alpha val="17999"/>
              </a:srgbClr>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50">
                <a:solidFill>
                  <a:schemeClr val="bg1"/>
                </a:solidFill>
                <a:latin typeface="宋体" panose="02010600030101010101" pitchFamily="2" charset="-122"/>
                <a:sym typeface="宋体" panose="02010600030101010101" pitchFamily="2" charset="-122"/>
              </a:endParaRPr>
            </a:p>
          </p:txBody>
        </p:sp>
        <p:sp>
          <p:nvSpPr>
            <p:cNvPr id="49" name="椭圆 93"/>
            <p:cNvSpPr>
              <a:spLocks noChangeArrowheads="1"/>
            </p:cNvSpPr>
            <p:nvPr/>
          </p:nvSpPr>
          <p:spPr bwMode="auto">
            <a:xfrm>
              <a:off x="0" y="0"/>
              <a:ext cx="1585240" cy="1584192"/>
            </a:xfrm>
            <a:prstGeom prst="ellipse">
              <a:avLst/>
            </a:prstGeom>
            <a:solidFill>
              <a:srgbClr val="FFFFFF">
                <a:alpha val="12000"/>
              </a:srgbClr>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50">
                <a:solidFill>
                  <a:schemeClr val="bg1"/>
                </a:solidFill>
                <a:latin typeface="宋体" panose="02010600030101010101" pitchFamily="2" charset="-122"/>
                <a:sym typeface="宋体" panose="02010600030101010101" pitchFamily="2" charset="-122"/>
              </a:endParaRPr>
            </a:p>
          </p:txBody>
        </p:sp>
      </p:grpSp>
      <p:sp>
        <p:nvSpPr>
          <p:cNvPr id="47" name="Freeform 15"/>
          <p:cNvSpPr>
            <a:spLocks noEditPoints="1" noChangeArrowheads="1"/>
          </p:cNvSpPr>
          <p:nvPr/>
        </p:nvSpPr>
        <p:spPr bwMode="auto">
          <a:xfrm>
            <a:off x="1287267" y="3948177"/>
            <a:ext cx="317192" cy="414329"/>
          </a:xfrm>
          <a:custGeom>
            <a:avLst/>
            <a:gdLst>
              <a:gd name="T0" fmla="*/ 60 w 74"/>
              <a:gd name="T1" fmla="*/ 0 h 97"/>
              <a:gd name="T2" fmla="*/ 72 w 74"/>
              <a:gd name="T3" fmla="*/ 11 h 97"/>
              <a:gd name="T4" fmla="*/ 70 w 74"/>
              <a:gd name="T5" fmla="*/ 52 h 97"/>
              <a:gd name="T6" fmla="*/ 63 w 74"/>
              <a:gd name="T7" fmla="*/ 11 h 97"/>
              <a:gd name="T8" fmla="*/ 60 w 74"/>
              <a:gd name="T9" fmla="*/ 8 h 97"/>
              <a:gd name="T10" fmla="*/ 26 w 74"/>
              <a:gd name="T11" fmla="*/ 11 h 97"/>
              <a:gd name="T12" fmla="*/ 26 w 74"/>
              <a:gd name="T13" fmla="*/ 18 h 97"/>
              <a:gd name="T14" fmla="*/ 19 w 74"/>
              <a:gd name="T15" fmla="*/ 24 h 97"/>
              <a:gd name="T16" fmla="*/ 12 w 74"/>
              <a:gd name="T17" fmla="*/ 24 h 97"/>
              <a:gd name="T18" fmla="*/ 8 w 74"/>
              <a:gd name="T19" fmla="*/ 79 h 97"/>
              <a:gd name="T20" fmla="*/ 9 w 74"/>
              <a:gd name="T21" fmla="*/ 81 h 97"/>
              <a:gd name="T22" fmla="*/ 28 w 74"/>
              <a:gd name="T23" fmla="*/ 82 h 97"/>
              <a:gd name="T24" fmla="*/ 37 w 74"/>
              <a:gd name="T25" fmla="*/ 90 h 97"/>
              <a:gd name="T26" fmla="*/ 3 w 74"/>
              <a:gd name="T27" fmla="*/ 87 h 97"/>
              <a:gd name="T28" fmla="*/ 3 w 74"/>
              <a:gd name="T29" fmla="*/ 87 h 97"/>
              <a:gd name="T30" fmla="*/ 0 w 74"/>
              <a:gd name="T31" fmla="*/ 20 h 97"/>
              <a:gd name="T32" fmla="*/ 1 w 74"/>
              <a:gd name="T33" fmla="*/ 17 h 97"/>
              <a:gd name="T34" fmla="*/ 19 w 74"/>
              <a:gd name="T35" fmla="*/ 0 h 97"/>
              <a:gd name="T36" fmla="*/ 17 w 74"/>
              <a:gd name="T37" fmla="*/ 52 h 97"/>
              <a:gd name="T38" fmla="*/ 27 w 74"/>
              <a:gd name="T39" fmla="*/ 56 h 97"/>
              <a:gd name="T40" fmla="*/ 17 w 74"/>
              <a:gd name="T41" fmla="*/ 52 h 97"/>
              <a:gd name="T42" fmla="*/ 17 w 74"/>
              <a:gd name="T43" fmla="*/ 44 h 97"/>
              <a:gd name="T44" fmla="*/ 56 w 74"/>
              <a:gd name="T45" fmla="*/ 40 h 97"/>
              <a:gd name="T46" fmla="*/ 17 w 74"/>
              <a:gd name="T47" fmla="*/ 28 h 97"/>
              <a:gd name="T48" fmla="*/ 56 w 74"/>
              <a:gd name="T49" fmla="*/ 33 h 97"/>
              <a:gd name="T50" fmla="*/ 17 w 74"/>
              <a:gd name="T51" fmla="*/ 28 h 97"/>
              <a:gd name="T52" fmla="*/ 34 w 74"/>
              <a:gd name="T53" fmla="*/ 22 h 97"/>
              <a:gd name="T54" fmla="*/ 56 w 74"/>
              <a:gd name="T55" fmla="*/ 17 h 97"/>
              <a:gd name="T56" fmla="*/ 41 w 74"/>
              <a:gd name="T57" fmla="*/ 69 h 97"/>
              <a:gd name="T58" fmla="*/ 41 w 74"/>
              <a:gd name="T59" fmla="*/ 69 h 97"/>
              <a:gd name="T60" fmla="*/ 31 w 74"/>
              <a:gd name="T61" fmla="*/ 66 h 97"/>
              <a:gd name="T62" fmla="*/ 47 w 74"/>
              <a:gd name="T63" fmla="*/ 86 h 97"/>
              <a:gd name="T64" fmla="*/ 59 w 74"/>
              <a:gd name="T65" fmla="*/ 87 h 97"/>
              <a:gd name="T66" fmla="*/ 71 w 74"/>
              <a:gd name="T67" fmla="*/ 96 h 97"/>
              <a:gd name="T68" fmla="*/ 72 w 74"/>
              <a:gd name="T69" fmla="*/ 90 h 97"/>
              <a:gd name="T70" fmla="*/ 63 w 74"/>
              <a:gd name="T71" fmla="*/ 80 h 97"/>
              <a:gd name="T72" fmla="*/ 64 w 74"/>
              <a:gd name="T73" fmla="*/ 57 h 97"/>
              <a:gd name="T74" fmla="*/ 38 w 74"/>
              <a:gd name="T75" fmla="*/ 54 h 97"/>
              <a:gd name="T76" fmla="*/ 42 w 74"/>
              <a:gd name="T77" fmla="*/ 58 h 97"/>
              <a:gd name="T78" fmla="*/ 40 w 74"/>
              <a:gd name="T79" fmla="*/ 76 h 97"/>
              <a:gd name="T80" fmla="*/ 57 w 74"/>
              <a:gd name="T81" fmla="*/ 78 h 97"/>
              <a:gd name="T82" fmla="*/ 59 w 74"/>
              <a:gd name="T83" fmla="*/ 61 h 97"/>
              <a:gd name="T84" fmla="*/ 21 w 74"/>
              <a:gd name="T85" fmla="*/ 9 h 97"/>
              <a:gd name="T86" fmla="*/ 13 w 74"/>
              <a:gd name="T87" fmla="*/ 19 h 97"/>
              <a:gd name="T88" fmla="*/ 17 w 74"/>
              <a:gd name="T89" fmla="*/ 20 h 97"/>
              <a:gd name="T90" fmla="*/ 18 w 74"/>
              <a:gd name="T91" fmla="*/ 20 h 97"/>
              <a:gd name="T92" fmla="*/ 22 w 74"/>
              <a:gd name="T93" fmla="*/ 17 h 97"/>
              <a:gd name="T94" fmla="*/ 22 w 74"/>
              <a:gd name="T95" fmla="*/ 15 h 97"/>
              <a:gd name="T96" fmla="*/ 21 w 74"/>
              <a:gd name="T97" fmla="*/ 11 h 9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
              <a:gd name="T148" fmla="*/ 0 h 97"/>
              <a:gd name="T149" fmla="*/ 74 w 74"/>
              <a:gd name="T150" fmla="*/ 97 h 9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 h="97">
                <a:moveTo>
                  <a:pt x="21" y="0"/>
                </a:moveTo>
                <a:cubicBezTo>
                  <a:pt x="60" y="0"/>
                  <a:pt x="60" y="0"/>
                  <a:pt x="60" y="0"/>
                </a:cubicBezTo>
                <a:cubicBezTo>
                  <a:pt x="64" y="0"/>
                  <a:pt x="66" y="1"/>
                  <a:pt x="68" y="3"/>
                </a:cubicBezTo>
                <a:cubicBezTo>
                  <a:pt x="70" y="5"/>
                  <a:pt x="72" y="8"/>
                  <a:pt x="72" y="11"/>
                </a:cubicBezTo>
                <a:cubicBezTo>
                  <a:pt x="72" y="56"/>
                  <a:pt x="72" y="56"/>
                  <a:pt x="72" y="56"/>
                </a:cubicBezTo>
                <a:cubicBezTo>
                  <a:pt x="71" y="55"/>
                  <a:pt x="70" y="53"/>
                  <a:pt x="70" y="52"/>
                </a:cubicBezTo>
                <a:cubicBezTo>
                  <a:pt x="68" y="50"/>
                  <a:pt x="66" y="48"/>
                  <a:pt x="63" y="47"/>
                </a:cubicBezTo>
                <a:cubicBezTo>
                  <a:pt x="63" y="11"/>
                  <a:pt x="63" y="11"/>
                  <a:pt x="63" y="11"/>
                </a:cubicBezTo>
                <a:cubicBezTo>
                  <a:pt x="63" y="10"/>
                  <a:pt x="63" y="9"/>
                  <a:pt x="62" y="9"/>
                </a:cubicBezTo>
                <a:cubicBezTo>
                  <a:pt x="62" y="8"/>
                  <a:pt x="61" y="8"/>
                  <a:pt x="60" y="8"/>
                </a:cubicBezTo>
                <a:cubicBezTo>
                  <a:pt x="25" y="8"/>
                  <a:pt x="25" y="8"/>
                  <a:pt x="25" y="8"/>
                </a:cubicBezTo>
                <a:cubicBezTo>
                  <a:pt x="26" y="11"/>
                  <a:pt x="26" y="11"/>
                  <a:pt x="26" y="11"/>
                </a:cubicBezTo>
                <a:cubicBezTo>
                  <a:pt x="26" y="14"/>
                  <a:pt x="26" y="14"/>
                  <a:pt x="26" y="14"/>
                </a:cubicBezTo>
                <a:cubicBezTo>
                  <a:pt x="26" y="16"/>
                  <a:pt x="26" y="17"/>
                  <a:pt x="26" y="18"/>
                </a:cubicBezTo>
                <a:cubicBezTo>
                  <a:pt x="26" y="19"/>
                  <a:pt x="25" y="21"/>
                  <a:pt x="23" y="22"/>
                </a:cubicBezTo>
                <a:cubicBezTo>
                  <a:pt x="22" y="23"/>
                  <a:pt x="21" y="24"/>
                  <a:pt x="19" y="24"/>
                </a:cubicBezTo>
                <a:cubicBezTo>
                  <a:pt x="18" y="24"/>
                  <a:pt x="17" y="24"/>
                  <a:pt x="16" y="24"/>
                </a:cubicBezTo>
                <a:cubicBezTo>
                  <a:pt x="12" y="24"/>
                  <a:pt x="12" y="24"/>
                  <a:pt x="12" y="24"/>
                </a:cubicBezTo>
                <a:cubicBezTo>
                  <a:pt x="8" y="23"/>
                  <a:pt x="8" y="23"/>
                  <a:pt x="8" y="23"/>
                </a:cubicBezTo>
                <a:cubicBezTo>
                  <a:pt x="8" y="79"/>
                  <a:pt x="8" y="79"/>
                  <a:pt x="8" y="79"/>
                </a:cubicBezTo>
                <a:cubicBezTo>
                  <a:pt x="8" y="80"/>
                  <a:pt x="9" y="80"/>
                  <a:pt x="9" y="81"/>
                </a:cubicBezTo>
                <a:cubicBezTo>
                  <a:pt x="9" y="81"/>
                  <a:pt x="9" y="81"/>
                  <a:pt x="9" y="81"/>
                </a:cubicBezTo>
                <a:cubicBezTo>
                  <a:pt x="10" y="81"/>
                  <a:pt x="10" y="82"/>
                  <a:pt x="11" y="82"/>
                </a:cubicBezTo>
                <a:cubicBezTo>
                  <a:pt x="28" y="82"/>
                  <a:pt x="28" y="82"/>
                  <a:pt x="28" y="82"/>
                </a:cubicBezTo>
                <a:cubicBezTo>
                  <a:pt x="28" y="82"/>
                  <a:pt x="29" y="83"/>
                  <a:pt x="29" y="84"/>
                </a:cubicBezTo>
                <a:cubicBezTo>
                  <a:pt x="31" y="86"/>
                  <a:pt x="34" y="88"/>
                  <a:pt x="37" y="90"/>
                </a:cubicBezTo>
                <a:cubicBezTo>
                  <a:pt x="11" y="90"/>
                  <a:pt x="11" y="90"/>
                  <a:pt x="11" y="90"/>
                </a:cubicBezTo>
                <a:cubicBezTo>
                  <a:pt x="8" y="90"/>
                  <a:pt x="5" y="89"/>
                  <a:pt x="3" y="87"/>
                </a:cubicBezTo>
                <a:cubicBezTo>
                  <a:pt x="3" y="87"/>
                  <a:pt x="3" y="87"/>
                  <a:pt x="3" y="87"/>
                </a:cubicBezTo>
                <a:cubicBezTo>
                  <a:pt x="3" y="87"/>
                  <a:pt x="3" y="87"/>
                  <a:pt x="3" y="87"/>
                </a:cubicBezTo>
                <a:cubicBezTo>
                  <a:pt x="1" y="85"/>
                  <a:pt x="0" y="82"/>
                  <a:pt x="0" y="79"/>
                </a:cubicBezTo>
                <a:cubicBezTo>
                  <a:pt x="0" y="20"/>
                  <a:pt x="0" y="20"/>
                  <a:pt x="0" y="20"/>
                </a:cubicBezTo>
                <a:cubicBezTo>
                  <a:pt x="0" y="18"/>
                  <a:pt x="0" y="18"/>
                  <a:pt x="0" y="18"/>
                </a:cubicBezTo>
                <a:cubicBezTo>
                  <a:pt x="1" y="17"/>
                  <a:pt x="1" y="17"/>
                  <a:pt x="1" y="17"/>
                </a:cubicBezTo>
                <a:cubicBezTo>
                  <a:pt x="18" y="1"/>
                  <a:pt x="18" y="1"/>
                  <a:pt x="18" y="1"/>
                </a:cubicBezTo>
                <a:cubicBezTo>
                  <a:pt x="19" y="0"/>
                  <a:pt x="19" y="0"/>
                  <a:pt x="19" y="0"/>
                </a:cubicBezTo>
                <a:cubicBezTo>
                  <a:pt x="21" y="0"/>
                  <a:pt x="21" y="0"/>
                  <a:pt x="21" y="0"/>
                </a:cubicBezTo>
                <a:close/>
                <a:moveTo>
                  <a:pt x="17" y="52"/>
                </a:moveTo>
                <a:cubicBezTo>
                  <a:pt x="17" y="56"/>
                  <a:pt x="17" y="56"/>
                  <a:pt x="17" y="56"/>
                </a:cubicBezTo>
                <a:cubicBezTo>
                  <a:pt x="27" y="56"/>
                  <a:pt x="27" y="56"/>
                  <a:pt x="27" y="56"/>
                </a:cubicBezTo>
                <a:cubicBezTo>
                  <a:pt x="27" y="52"/>
                  <a:pt x="27" y="52"/>
                  <a:pt x="27" y="52"/>
                </a:cubicBezTo>
                <a:cubicBezTo>
                  <a:pt x="17" y="52"/>
                  <a:pt x="17" y="52"/>
                  <a:pt x="17" y="52"/>
                </a:cubicBezTo>
                <a:close/>
                <a:moveTo>
                  <a:pt x="17" y="40"/>
                </a:moveTo>
                <a:cubicBezTo>
                  <a:pt x="17" y="44"/>
                  <a:pt x="17" y="44"/>
                  <a:pt x="17" y="44"/>
                </a:cubicBezTo>
                <a:cubicBezTo>
                  <a:pt x="56" y="44"/>
                  <a:pt x="56" y="44"/>
                  <a:pt x="56" y="44"/>
                </a:cubicBezTo>
                <a:cubicBezTo>
                  <a:pt x="56" y="40"/>
                  <a:pt x="56" y="40"/>
                  <a:pt x="56" y="40"/>
                </a:cubicBezTo>
                <a:cubicBezTo>
                  <a:pt x="17" y="40"/>
                  <a:pt x="17" y="40"/>
                  <a:pt x="17" y="40"/>
                </a:cubicBezTo>
                <a:close/>
                <a:moveTo>
                  <a:pt x="17" y="28"/>
                </a:moveTo>
                <a:cubicBezTo>
                  <a:pt x="17" y="33"/>
                  <a:pt x="17" y="33"/>
                  <a:pt x="17" y="33"/>
                </a:cubicBezTo>
                <a:cubicBezTo>
                  <a:pt x="56" y="33"/>
                  <a:pt x="56" y="33"/>
                  <a:pt x="56" y="33"/>
                </a:cubicBezTo>
                <a:cubicBezTo>
                  <a:pt x="56" y="28"/>
                  <a:pt x="56" y="28"/>
                  <a:pt x="56" y="28"/>
                </a:cubicBezTo>
                <a:cubicBezTo>
                  <a:pt x="17" y="28"/>
                  <a:pt x="17" y="28"/>
                  <a:pt x="17" y="28"/>
                </a:cubicBezTo>
                <a:close/>
                <a:moveTo>
                  <a:pt x="34" y="17"/>
                </a:moveTo>
                <a:cubicBezTo>
                  <a:pt x="34" y="22"/>
                  <a:pt x="34" y="22"/>
                  <a:pt x="34" y="22"/>
                </a:cubicBezTo>
                <a:cubicBezTo>
                  <a:pt x="56" y="22"/>
                  <a:pt x="56" y="22"/>
                  <a:pt x="56" y="22"/>
                </a:cubicBezTo>
                <a:cubicBezTo>
                  <a:pt x="56" y="17"/>
                  <a:pt x="56" y="17"/>
                  <a:pt x="56" y="17"/>
                </a:cubicBezTo>
                <a:cubicBezTo>
                  <a:pt x="34" y="17"/>
                  <a:pt x="34" y="17"/>
                  <a:pt x="34" y="17"/>
                </a:cubicBezTo>
                <a:close/>
                <a:moveTo>
                  <a:pt x="41" y="69"/>
                </a:moveTo>
                <a:cubicBezTo>
                  <a:pt x="43" y="64"/>
                  <a:pt x="48" y="61"/>
                  <a:pt x="55" y="60"/>
                </a:cubicBezTo>
                <a:cubicBezTo>
                  <a:pt x="48" y="56"/>
                  <a:pt x="39" y="62"/>
                  <a:pt x="41" y="69"/>
                </a:cubicBezTo>
                <a:close/>
                <a:moveTo>
                  <a:pt x="38" y="54"/>
                </a:moveTo>
                <a:cubicBezTo>
                  <a:pt x="34" y="57"/>
                  <a:pt x="32" y="61"/>
                  <a:pt x="31" y="66"/>
                </a:cubicBezTo>
                <a:cubicBezTo>
                  <a:pt x="31" y="70"/>
                  <a:pt x="32" y="75"/>
                  <a:pt x="35" y="79"/>
                </a:cubicBezTo>
                <a:cubicBezTo>
                  <a:pt x="38" y="83"/>
                  <a:pt x="43" y="86"/>
                  <a:pt x="47" y="86"/>
                </a:cubicBezTo>
                <a:cubicBezTo>
                  <a:pt x="51" y="87"/>
                  <a:pt x="55" y="86"/>
                  <a:pt x="58" y="84"/>
                </a:cubicBezTo>
                <a:cubicBezTo>
                  <a:pt x="58" y="85"/>
                  <a:pt x="58" y="86"/>
                  <a:pt x="59" y="87"/>
                </a:cubicBezTo>
                <a:cubicBezTo>
                  <a:pt x="65" y="95"/>
                  <a:pt x="65" y="95"/>
                  <a:pt x="65" y="95"/>
                </a:cubicBezTo>
                <a:cubicBezTo>
                  <a:pt x="67" y="97"/>
                  <a:pt x="69" y="97"/>
                  <a:pt x="71" y="96"/>
                </a:cubicBezTo>
                <a:cubicBezTo>
                  <a:pt x="71" y="96"/>
                  <a:pt x="71" y="96"/>
                  <a:pt x="71" y="96"/>
                </a:cubicBezTo>
                <a:cubicBezTo>
                  <a:pt x="73" y="94"/>
                  <a:pt x="74" y="91"/>
                  <a:pt x="72" y="90"/>
                </a:cubicBezTo>
                <a:cubicBezTo>
                  <a:pt x="66" y="82"/>
                  <a:pt x="66" y="82"/>
                  <a:pt x="66" y="82"/>
                </a:cubicBezTo>
                <a:cubicBezTo>
                  <a:pt x="65" y="81"/>
                  <a:pt x="64" y="80"/>
                  <a:pt x="63" y="80"/>
                </a:cubicBezTo>
                <a:cubicBezTo>
                  <a:pt x="66" y="77"/>
                  <a:pt x="67" y="74"/>
                  <a:pt x="68" y="70"/>
                </a:cubicBezTo>
                <a:cubicBezTo>
                  <a:pt x="68" y="66"/>
                  <a:pt x="67" y="61"/>
                  <a:pt x="64" y="57"/>
                </a:cubicBezTo>
                <a:cubicBezTo>
                  <a:pt x="61" y="53"/>
                  <a:pt x="56" y="50"/>
                  <a:pt x="52" y="50"/>
                </a:cubicBezTo>
                <a:cubicBezTo>
                  <a:pt x="47" y="49"/>
                  <a:pt x="42" y="50"/>
                  <a:pt x="38" y="54"/>
                </a:cubicBezTo>
                <a:close/>
                <a:moveTo>
                  <a:pt x="51" y="56"/>
                </a:moveTo>
                <a:cubicBezTo>
                  <a:pt x="48" y="56"/>
                  <a:pt x="45" y="56"/>
                  <a:pt x="42" y="58"/>
                </a:cubicBezTo>
                <a:cubicBezTo>
                  <a:pt x="39" y="61"/>
                  <a:pt x="38" y="63"/>
                  <a:pt x="37" y="67"/>
                </a:cubicBezTo>
                <a:cubicBezTo>
                  <a:pt x="37" y="70"/>
                  <a:pt x="38" y="73"/>
                  <a:pt x="40" y="76"/>
                </a:cubicBezTo>
                <a:cubicBezTo>
                  <a:pt x="42" y="78"/>
                  <a:pt x="45" y="80"/>
                  <a:pt x="48" y="80"/>
                </a:cubicBezTo>
                <a:cubicBezTo>
                  <a:pt x="51" y="80"/>
                  <a:pt x="54" y="80"/>
                  <a:pt x="57" y="78"/>
                </a:cubicBezTo>
                <a:cubicBezTo>
                  <a:pt x="60" y="76"/>
                  <a:pt x="61" y="73"/>
                  <a:pt x="61" y="69"/>
                </a:cubicBezTo>
                <a:cubicBezTo>
                  <a:pt x="62" y="66"/>
                  <a:pt x="61" y="63"/>
                  <a:pt x="59" y="61"/>
                </a:cubicBezTo>
                <a:cubicBezTo>
                  <a:pt x="57" y="58"/>
                  <a:pt x="54" y="56"/>
                  <a:pt x="51" y="56"/>
                </a:cubicBezTo>
                <a:close/>
                <a:moveTo>
                  <a:pt x="21" y="9"/>
                </a:moveTo>
                <a:cubicBezTo>
                  <a:pt x="11" y="19"/>
                  <a:pt x="11" y="19"/>
                  <a:pt x="11" y="19"/>
                </a:cubicBezTo>
                <a:cubicBezTo>
                  <a:pt x="13" y="19"/>
                  <a:pt x="13" y="19"/>
                  <a:pt x="13" y="19"/>
                </a:cubicBezTo>
                <a:cubicBezTo>
                  <a:pt x="17" y="20"/>
                  <a:pt x="17" y="20"/>
                  <a:pt x="17" y="20"/>
                </a:cubicBezTo>
                <a:cubicBezTo>
                  <a:pt x="17" y="20"/>
                  <a:pt x="17" y="20"/>
                  <a:pt x="17" y="20"/>
                </a:cubicBezTo>
                <a:cubicBezTo>
                  <a:pt x="17" y="20"/>
                  <a:pt x="17" y="20"/>
                  <a:pt x="17" y="20"/>
                </a:cubicBezTo>
                <a:cubicBezTo>
                  <a:pt x="17" y="20"/>
                  <a:pt x="18" y="20"/>
                  <a:pt x="18" y="20"/>
                </a:cubicBezTo>
                <a:cubicBezTo>
                  <a:pt x="19" y="20"/>
                  <a:pt x="20" y="19"/>
                  <a:pt x="21" y="19"/>
                </a:cubicBezTo>
                <a:cubicBezTo>
                  <a:pt x="21" y="18"/>
                  <a:pt x="22" y="17"/>
                  <a:pt x="22" y="17"/>
                </a:cubicBezTo>
                <a:cubicBezTo>
                  <a:pt x="22" y="16"/>
                  <a:pt x="22" y="16"/>
                  <a:pt x="22" y="15"/>
                </a:cubicBezTo>
                <a:cubicBezTo>
                  <a:pt x="22" y="15"/>
                  <a:pt x="22" y="15"/>
                  <a:pt x="22" y="15"/>
                </a:cubicBezTo>
                <a:cubicBezTo>
                  <a:pt x="22" y="15"/>
                  <a:pt x="22" y="15"/>
                  <a:pt x="22" y="15"/>
                </a:cubicBezTo>
                <a:cubicBezTo>
                  <a:pt x="21" y="11"/>
                  <a:pt x="21" y="11"/>
                  <a:pt x="21" y="11"/>
                </a:cubicBezTo>
                <a:lnTo>
                  <a:pt x="21" y="9"/>
                </a:lnTo>
                <a:close/>
              </a:path>
            </a:pathLst>
          </a:custGeom>
          <a:solidFill>
            <a:schemeClr val="bg1"/>
          </a:solidFill>
          <a:ln>
            <a:noFill/>
          </a:ln>
        </p:spPr>
        <p:txBody>
          <a:bodyPr/>
          <a:lstStyle/>
          <a:p>
            <a:endParaRPr lang="zh-CN" altLang="zh-CN" sz="1050">
              <a:solidFill>
                <a:schemeClr val="bg1"/>
              </a:solidFill>
              <a:latin typeface="Calibri" panose="020F0502020204030204" charset="0"/>
              <a:sym typeface="宋体" panose="02010600030101010101" pitchFamily="2" charset="-122"/>
            </a:endParaRPr>
          </a:p>
        </p:txBody>
      </p:sp>
      <p:grpSp>
        <p:nvGrpSpPr>
          <p:cNvPr id="51" name="组合 95"/>
          <p:cNvGrpSpPr/>
          <p:nvPr/>
        </p:nvGrpSpPr>
        <p:grpSpPr bwMode="auto">
          <a:xfrm>
            <a:off x="4898558" y="1275606"/>
            <a:ext cx="940628" cy="939444"/>
            <a:chOff x="0" y="0"/>
            <a:chExt cx="1585240" cy="1584192"/>
          </a:xfrm>
        </p:grpSpPr>
        <p:sp>
          <p:nvSpPr>
            <p:cNvPr id="53" name="椭圆 97"/>
            <p:cNvSpPr>
              <a:spLocks noChangeArrowheads="1"/>
            </p:cNvSpPr>
            <p:nvPr/>
          </p:nvSpPr>
          <p:spPr bwMode="auto">
            <a:xfrm>
              <a:off x="111591" y="109924"/>
              <a:ext cx="1365244" cy="1364342"/>
            </a:xfrm>
            <a:prstGeom prst="ellipse">
              <a:avLst/>
            </a:prstGeom>
            <a:solidFill>
              <a:srgbClr val="FFFFFF">
                <a:alpha val="17999"/>
              </a:srgbClr>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50">
                <a:solidFill>
                  <a:schemeClr val="bg1"/>
                </a:solidFill>
                <a:latin typeface="宋体" panose="02010600030101010101" pitchFamily="2" charset="-122"/>
                <a:sym typeface="宋体" panose="02010600030101010101" pitchFamily="2" charset="-122"/>
              </a:endParaRPr>
            </a:p>
          </p:txBody>
        </p:sp>
        <p:sp>
          <p:nvSpPr>
            <p:cNvPr id="54" name="椭圆 98"/>
            <p:cNvSpPr>
              <a:spLocks noChangeArrowheads="1"/>
            </p:cNvSpPr>
            <p:nvPr/>
          </p:nvSpPr>
          <p:spPr bwMode="auto">
            <a:xfrm>
              <a:off x="0" y="0"/>
              <a:ext cx="1585240" cy="1584192"/>
            </a:xfrm>
            <a:prstGeom prst="ellipse">
              <a:avLst/>
            </a:prstGeom>
            <a:solidFill>
              <a:srgbClr val="FFFFFF">
                <a:alpha val="12000"/>
              </a:srgbClr>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50">
                <a:solidFill>
                  <a:schemeClr val="bg1"/>
                </a:solidFill>
                <a:latin typeface="宋体" panose="02010600030101010101" pitchFamily="2" charset="-122"/>
                <a:sym typeface="宋体" panose="02010600030101010101" pitchFamily="2" charset="-122"/>
              </a:endParaRPr>
            </a:p>
          </p:txBody>
        </p:sp>
      </p:grpSp>
      <p:sp>
        <p:nvSpPr>
          <p:cNvPr id="52" name="Freeform 28"/>
          <p:cNvSpPr>
            <a:spLocks noEditPoints="1" noChangeArrowheads="1"/>
          </p:cNvSpPr>
          <p:nvPr/>
        </p:nvSpPr>
        <p:spPr bwMode="auto">
          <a:xfrm>
            <a:off x="5182492" y="1575547"/>
            <a:ext cx="379130" cy="342907"/>
          </a:xfrm>
          <a:custGeom>
            <a:avLst/>
            <a:gdLst>
              <a:gd name="T0" fmla="*/ 14 w 86"/>
              <a:gd name="T1" fmla="*/ 9 h 78"/>
              <a:gd name="T2" fmla="*/ 22 w 86"/>
              <a:gd name="T3" fmla="*/ 0 h 78"/>
              <a:gd name="T4" fmla="*/ 30 w 86"/>
              <a:gd name="T5" fmla="*/ 10 h 78"/>
              <a:gd name="T6" fmla="*/ 37 w 86"/>
              <a:gd name="T7" fmla="*/ 3 h 78"/>
              <a:gd name="T8" fmla="*/ 49 w 86"/>
              <a:gd name="T9" fmla="*/ 3 h 78"/>
              <a:gd name="T10" fmla="*/ 56 w 86"/>
              <a:gd name="T11" fmla="*/ 10 h 78"/>
              <a:gd name="T12" fmla="*/ 64 w 86"/>
              <a:gd name="T13" fmla="*/ 0 h 78"/>
              <a:gd name="T14" fmla="*/ 73 w 86"/>
              <a:gd name="T15" fmla="*/ 9 h 78"/>
              <a:gd name="T16" fmla="*/ 86 w 86"/>
              <a:gd name="T17" fmla="*/ 10 h 78"/>
              <a:gd name="T18" fmla="*/ 86 w 86"/>
              <a:gd name="T19" fmla="*/ 78 h 78"/>
              <a:gd name="T20" fmla="*/ 23 w 86"/>
              <a:gd name="T21" fmla="*/ 78 h 78"/>
              <a:gd name="T22" fmla="*/ 0 w 86"/>
              <a:gd name="T23" fmla="*/ 69 h 78"/>
              <a:gd name="T24" fmla="*/ 0 w 86"/>
              <a:gd name="T25" fmla="*/ 10 h 78"/>
              <a:gd name="T26" fmla="*/ 15 w 86"/>
              <a:gd name="T27" fmla="*/ 56 h 78"/>
              <a:gd name="T28" fmla="*/ 28 w 86"/>
              <a:gd name="T29" fmla="*/ 68 h 78"/>
              <a:gd name="T30" fmla="*/ 73 w 86"/>
              <a:gd name="T31" fmla="*/ 20 h 78"/>
              <a:gd name="T32" fmla="*/ 64 w 86"/>
              <a:gd name="T33" fmla="*/ 29 h 78"/>
              <a:gd name="T34" fmla="*/ 56 w 86"/>
              <a:gd name="T35" fmla="*/ 21 h 78"/>
              <a:gd name="T36" fmla="*/ 52 w 86"/>
              <a:gd name="T37" fmla="*/ 21 h 78"/>
              <a:gd name="T38" fmla="*/ 43 w 86"/>
              <a:gd name="T39" fmla="*/ 29 h 78"/>
              <a:gd name="T40" fmla="*/ 35 w 86"/>
              <a:gd name="T41" fmla="*/ 20 h 78"/>
              <a:gd name="T42" fmla="*/ 28 w 86"/>
              <a:gd name="T43" fmla="*/ 27 h 78"/>
              <a:gd name="T44" fmla="*/ 16 w 86"/>
              <a:gd name="T45" fmla="*/ 27 h 78"/>
              <a:gd name="T46" fmla="*/ 10 w 86"/>
              <a:gd name="T47" fmla="*/ 20 h 78"/>
              <a:gd name="T48" fmla="*/ 16 w 86"/>
              <a:gd name="T49" fmla="*/ 62 h 78"/>
              <a:gd name="T50" fmla="*/ 54 w 86"/>
              <a:gd name="T51" fmla="*/ 49 h 78"/>
              <a:gd name="T52" fmla="*/ 66 w 86"/>
              <a:gd name="T53" fmla="*/ 49 h 78"/>
              <a:gd name="T54" fmla="*/ 38 w 86"/>
              <a:gd name="T55" fmla="*/ 56 h 78"/>
              <a:gd name="T56" fmla="*/ 38 w 86"/>
              <a:gd name="T57" fmla="*/ 49 h 78"/>
              <a:gd name="T58" fmla="*/ 32 w 86"/>
              <a:gd name="T59" fmla="*/ 56 h 78"/>
              <a:gd name="T60" fmla="*/ 54 w 86"/>
              <a:gd name="T61" fmla="*/ 36 h 78"/>
              <a:gd name="T62" fmla="*/ 66 w 86"/>
              <a:gd name="T63" fmla="*/ 36 h 78"/>
              <a:gd name="T64" fmla="*/ 38 w 86"/>
              <a:gd name="T65" fmla="*/ 43 h 78"/>
              <a:gd name="T66" fmla="*/ 38 w 86"/>
              <a:gd name="T67" fmla="*/ 36 h 78"/>
              <a:gd name="T68" fmla="*/ 32 w 86"/>
              <a:gd name="T69" fmla="*/ 43 h 78"/>
              <a:gd name="T70" fmla="*/ 64 w 86"/>
              <a:gd name="T71" fmla="*/ 5 h 78"/>
              <a:gd name="T72" fmla="*/ 61 w 86"/>
              <a:gd name="T73" fmla="*/ 9 h 78"/>
              <a:gd name="T74" fmla="*/ 64 w 86"/>
              <a:gd name="T75" fmla="*/ 25 h 78"/>
              <a:gd name="T76" fmla="*/ 68 w 86"/>
              <a:gd name="T77" fmla="*/ 21 h 78"/>
              <a:gd name="T78" fmla="*/ 64 w 86"/>
              <a:gd name="T79" fmla="*/ 5 h 78"/>
              <a:gd name="T80" fmla="*/ 41 w 86"/>
              <a:gd name="T81" fmla="*/ 6 h 78"/>
              <a:gd name="T82" fmla="*/ 41 w 86"/>
              <a:gd name="T83" fmla="*/ 23 h 78"/>
              <a:gd name="T84" fmla="*/ 46 w 86"/>
              <a:gd name="T85" fmla="*/ 23 h 78"/>
              <a:gd name="T86" fmla="*/ 46 w 86"/>
              <a:gd name="T87" fmla="*/ 6 h 78"/>
              <a:gd name="T88" fmla="*/ 22 w 86"/>
              <a:gd name="T89" fmla="*/ 5 h 78"/>
              <a:gd name="T90" fmla="*/ 19 w 86"/>
              <a:gd name="T91" fmla="*/ 21 h 78"/>
              <a:gd name="T92" fmla="*/ 22 w 86"/>
              <a:gd name="T93" fmla="*/ 25 h 78"/>
              <a:gd name="T94" fmla="*/ 25 w 86"/>
              <a:gd name="T95" fmla="*/ 9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6"/>
              <a:gd name="T145" fmla="*/ 0 h 78"/>
              <a:gd name="T146" fmla="*/ 86 w 86"/>
              <a:gd name="T147" fmla="*/ 78 h 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6" h="78">
                <a:moveTo>
                  <a:pt x="5" y="10"/>
                </a:moveTo>
                <a:cubicBezTo>
                  <a:pt x="14" y="10"/>
                  <a:pt x="14" y="10"/>
                  <a:pt x="14" y="10"/>
                </a:cubicBezTo>
                <a:cubicBezTo>
                  <a:pt x="14" y="9"/>
                  <a:pt x="14" y="9"/>
                  <a:pt x="14" y="9"/>
                </a:cubicBezTo>
                <a:cubicBezTo>
                  <a:pt x="14" y="6"/>
                  <a:pt x="14" y="4"/>
                  <a:pt x="16" y="3"/>
                </a:cubicBezTo>
                <a:cubicBezTo>
                  <a:pt x="18" y="1"/>
                  <a:pt x="20" y="0"/>
                  <a:pt x="22" y="0"/>
                </a:cubicBezTo>
                <a:cubicBezTo>
                  <a:pt x="22" y="0"/>
                  <a:pt x="22" y="0"/>
                  <a:pt x="22" y="0"/>
                </a:cubicBezTo>
                <a:cubicBezTo>
                  <a:pt x="24" y="0"/>
                  <a:pt x="26" y="1"/>
                  <a:pt x="28" y="3"/>
                </a:cubicBezTo>
                <a:cubicBezTo>
                  <a:pt x="29" y="4"/>
                  <a:pt x="30" y="6"/>
                  <a:pt x="30" y="9"/>
                </a:cubicBezTo>
                <a:cubicBezTo>
                  <a:pt x="30" y="10"/>
                  <a:pt x="30" y="10"/>
                  <a:pt x="30" y="10"/>
                </a:cubicBezTo>
                <a:cubicBezTo>
                  <a:pt x="35" y="10"/>
                  <a:pt x="35" y="10"/>
                  <a:pt x="35" y="10"/>
                </a:cubicBezTo>
                <a:cubicBezTo>
                  <a:pt x="35" y="9"/>
                  <a:pt x="35" y="9"/>
                  <a:pt x="35" y="9"/>
                </a:cubicBezTo>
                <a:cubicBezTo>
                  <a:pt x="35" y="6"/>
                  <a:pt x="36" y="4"/>
                  <a:pt x="37" y="3"/>
                </a:cubicBezTo>
                <a:cubicBezTo>
                  <a:pt x="39" y="1"/>
                  <a:pt x="41" y="0"/>
                  <a:pt x="43" y="0"/>
                </a:cubicBezTo>
                <a:cubicBezTo>
                  <a:pt x="43" y="0"/>
                  <a:pt x="43" y="0"/>
                  <a:pt x="43" y="0"/>
                </a:cubicBezTo>
                <a:cubicBezTo>
                  <a:pt x="46" y="0"/>
                  <a:pt x="48" y="1"/>
                  <a:pt x="49" y="3"/>
                </a:cubicBezTo>
                <a:cubicBezTo>
                  <a:pt x="51" y="4"/>
                  <a:pt x="52" y="6"/>
                  <a:pt x="52" y="9"/>
                </a:cubicBezTo>
                <a:cubicBezTo>
                  <a:pt x="52" y="10"/>
                  <a:pt x="52" y="10"/>
                  <a:pt x="52" y="10"/>
                </a:cubicBezTo>
                <a:cubicBezTo>
                  <a:pt x="56" y="10"/>
                  <a:pt x="56" y="10"/>
                  <a:pt x="56" y="10"/>
                </a:cubicBezTo>
                <a:cubicBezTo>
                  <a:pt x="56" y="9"/>
                  <a:pt x="56" y="9"/>
                  <a:pt x="56" y="9"/>
                </a:cubicBezTo>
                <a:cubicBezTo>
                  <a:pt x="56" y="6"/>
                  <a:pt x="57" y="4"/>
                  <a:pt x="58" y="3"/>
                </a:cubicBezTo>
                <a:cubicBezTo>
                  <a:pt x="60" y="1"/>
                  <a:pt x="62" y="0"/>
                  <a:pt x="64" y="0"/>
                </a:cubicBezTo>
                <a:cubicBezTo>
                  <a:pt x="64" y="0"/>
                  <a:pt x="64" y="0"/>
                  <a:pt x="64" y="0"/>
                </a:cubicBezTo>
                <a:cubicBezTo>
                  <a:pt x="67" y="0"/>
                  <a:pt x="69" y="1"/>
                  <a:pt x="70" y="3"/>
                </a:cubicBezTo>
                <a:cubicBezTo>
                  <a:pt x="72" y="4"/>
                  <a:pt x="73" y="6"/>
                  <a:pt x="73" y="9"/>
                </a:cubicBezTo>
                <a:cubicBezTo>
                  <a:pt x="73" y="10"/>
                  <a:pt x="73" y="10"/>
                  <a:pt x="73" y="10"/>
                </a:cubicBezTo>
                <a:cubicBezTo>
                  <a:pt x="81" y="10"/>
                  <a:pt x="81" y="10"/>
                  <a:pt x="81" y="10"/>
                </a:cubicBezTo>
                <a:cubicBezTo>
                  <a:pt x="86" y="10"/>
                  <a:pt x="86" y="10"/>
                  <a:pt x="86" y="10"/>
                </a:cubicBezTo>
                <a:cubicBezTo>
                  <a:pt x="86" y="15"/>
                  <a:pt x="86" y="15"/>
                  <a:pt x="86" y="15"/>
                </a:cubicBezTo>
                <a:cubicBezTo>
                  <a:pt x="86" y="73"/>
                  <a:pt x="86" y="73"/>
                  <a:pt x="86" y="73"/>
                </a:cubicBezTo>
                <a:cubicBezTo>
                  <a:pt x="86" y="78"/>
                  <a:pt x="86" y="78"/>
                  <a:pt x="86" y="78"/>
                </a:cubicBezTo>
                <a:cubicBezTo>
                  <a:pt x="81" y="78"/>
                  <a:pt x="81" y="78"/>
                  <a:pt x="81" y="78"/>
                </a:cubicBezTo>
                <a:cubicBezTo>
                  <a:pt x="24" y="78"/>
                  <a:pt x="24" y="78"/>
                  <a:pt x="24" y="78"/>
                </a:cubicBezTo>
                <a:cubicBezTo>
                  <a:pt x="23" y="78"/>
                  <a:pt x="23" y="78"/>
                  <a:pt x="23" y="78"/>
                </a:cubicBezTo>
                <a:cubicBezTo>
                  <a:pt x="22" y="78"/>
                  <a:pt x="22" y="78"/>
                  <a:pt x="22" y="78"/>
                </a:cubicBezTo>
                <a:cubicBezTo>
                  <a:pt x="3" y="71"/>
                  <a:pt x="3" y="71"/>
                  <a:pt x="3" y="71"/>
                </a:cubicBezTo>
                <a:cubicBezTo>
                  <a:pt x="0" y="69"/>
                  <a:pt x="0" y="69"/>
                  <a:pt x="0" y="69"/>
                </a:cubicBezTo>
                <a:cubicBezTo>
                  <a:pt x="0" y="66"/>
                  <a:pt x="0" y="66"/>
                  <a:pt x="0" y="66"/>
                </a:cubicBezTo>
                <a:cubicBezTo>
                  <a:pt x="0" y="15"/>
                  <a:pt x="0" y="15"/>
                  <a:pt x="0" y="15"/>
                </a:cubicBezTo>
                <a:cubicBezTo>
                  <a:pt x="0" y="10"/>
                  <a:pt x="0" y="10"/>
                  <a:pt x="0" y="10"/>
                </a:cubicBezTo>
                <a:cubicBezTo>
                  <a:pt x="5" y="10"/>
                  <a:pt x="5" y="10"/>
                  <a:pt x="5" y="10"/>
                </a:cubicBezTo>
                <a:close/>
                <a:moveTo>
                  <a:pt x="10" y="59"/>
                </a:moveTo>
                <a:cubicBezTo>
                  <a:pt x="15" y="56"/>
                  <a:pt x="15" y="56"/>
                  <a:pt x="15" y="56"/>
                </a:cubicBezTo>
                <a:cubicBezTo>
                  <a:pt x="17" y="55"/>
                  <a:pt x="17" y="55"/>
                  <a:pt x="17" y="55"/>
                </a:cubicBezTo>
                <a:cubicBezTo>
                  <a:pt x="18" y="57"/>
                  <a:pt x="18" y="57"/>
                  <a:pt x="18" y="57"/>
                </a:cubicBezTo>
                <a:cubicBezTo>
                  <a:pt x="28" y="68"/>
                  <a:pt x="28" y="68"/>
                  <a:pt x="28" y="68"/>
                </a:cubicBezTo>
                <a:cubicBezTo>
                  <a:pt x="76" y="68"/>
                  <a:pt x="76" y="68"/>
                  <a:pt x="76" y="68"/>
                </a:cubicBezTo>
                <a:cubicBezTo>
                  <a:pt x="76" y="20"/>
                  <a:pt x="76" y="20"/>
                  <a:pt x="76" y="20"/>
                </a:cubicBezTo>
                <a:cubicBezTo>
                  <a:pt x="73" y="20"/>
                  <a:pt x="73" y="20"/>
                  <a:pt x="73" y="20"/>
                </a:cubicBezTo>
                <a:cubicBezTo>
                  <a:pt x="73" y="21"/>
                  <a:pt x="73" y="21"/>
                  <a:pt x="73" y="21"/>
                </a:cubicBezTo>
                <a:cubicBezTo>
                  <a:pt x="73" y="23"/>
                  <a:pt x="72" y="25"/>
                  <a:pt x="70" y="27"/>
                </a:cubicBezTo>
                <a:cubicBezTo>
                  <a:pt x="69" y="29"/>
                  <a:pt x="67" y="29"/>
                  <a:pt x="64" y="29"/>
                </a:cubicBezTo>
                <a:cubicBezTo>
                  <a:pt x="64" y="29"/>
                  <a:pt x="64" y="29"/>
                  <a:pt x="64" y="29"/>
                </a:cubicBezTo>
                <a:cubicBezTo>
                  <a:pt x="62" y="29"/>
                  <a:pt x="60" y="29"/>
                  <a:pt x="58" y="27"/>
                </a:cubicBezTo>
                <a:cubicBezTo>
                  <a:pt x="57" y="25"/>
                  <a:pt x="56" y="23"/>
                  <a:pt x="56" y="21"/>
                </a:cubicBezTo>
                <a:cubicBezTo>
                  <a:pt x="56" y="20"/>
                  <a:pt x="56" y="20"/>
                  <a:pt x="56" y="20"/>
                </a:cubicBezTo>
                <a:cubicBezTo>
                  <a:pt x="52" y="20"/>
                  <a:pt x="52" y="20"/>
                  <a:pt x="52" y="20"/>
                </a:cubicBezTo>
                <a:cubicBezTo>
                  <a:pt x="52" y="21"/>
                  <a:pt x="52" y="21"/>
                  <a:pt x="52" y="21"/>
                </a:cubicBezTo>
                <a:cubicBezTo>
                  <a:pt x="52" y="23"/>
                  <a:pt x="51" y="25"/>
                  <a:pt x="49" y="27"/>
                </a:cubicBezTo>
                <a:cubicBezTo>
                  <a:pt x="48" y="29"/>
                  <a:pt x="46" y="29"/>
                  <a:pt x="43" y="29"/>
                </a:cubicBezTo>
                <a:cubicBezTo>
                  <a:pt x="43" y="29"/>
                  <a:pt x="43" y="29"/>
                  <a:pt x="43" y="29"/>
                </a:cubicBezTo>
                <a:cubicBezTo>
                  <a:pt x="41" y="29"/>
                  <a:pt x="39" y="29"/>
                  <a:pt x="37" y="27"/>
                </a:cubicBezTo>
                <a:cubicBezTo>
                  <a:pt x="36" y="25"/>
                  <a:pt x="35" y="23"/>
                  <a:pt x="35" y="21"/>
                </a:cubicBezTo>
                <a:cubicBezTo>
                  <a:pt x="35" y="20"/>
                  <a:pt x="35" y="20"/>
                  <a:pt x="35" y="20"/>
                </a:cubicBezTo>
                <a:cubicBezTo>
                  <a:pt x="30" y="20"/>
                  <a:pt x="30" y="20"/>
                  <a:pt x="30" y="20"/>
                </a:cubicBezTo>
                <a:cubicBezTo>
                  <a:pt x="30" y="21"/>
                  <a:pt x="30" y="21"/>
                  <a:pt x="30" y="21"/>
                </a:cubicBezTo>
                <a:cubicBezTo>
                  <a:pt x="30" y="23"/>
                  <a:pt x="29" y="25"/>
                  <a:pt x="28" y="27"/>
                </a:cubicBezTo>
                <a:cubicBezTo>
                  <a:pt x="26" y="29"/>
                  <a:pt x="24" y="29"/>
                  <a:pt x="22" y="29"/>
                </a:cubicBezTo>
                <a:cubicBezTo>
                  <a:pt x="22" y="29"/>
                  <a:pt x="22" y="29"/>
                  <a:pt x="22" y="29"/>
                </a:cubicBezTo>
                <a:cubicBezTo>
                  <a:pt x="20" y="29"/>
                  <a:pt x="18" y="29"/>
                  <a:pt x="16" y="27"/>
                </a:cubicBezTo>
                <a:cubicBezTo>
                  <a:pt x="14" y="25"/>
                  <a:pt x="14" y="23"/>
                  <a:pt x="14" y="21"/>
                </a:cubicBezTo>
                <a:cubicBezTo>
                  <a:pt x="14" y="20"/>
                  <a:pt x="14" y="20"/>
                  <a:pt x="14" y="20"/>
                </a:cubicBezTo>
                <a:cubicBezTo>
                  <a:pt x="10" y="20"/>
                  <a:pt x="10" y="20"/>
                  <a:pt x="10" y="20"/>
                </a:cubicBezTo>
                <a:cubicBezTo>
                  <a:pt x="10" y="59"/>
                  <a:pt x="10" y="59"/>
                  <a:pt x="10" y="59"/>
                </a:cubicBezTo>
                <a:close/>
                <a:moveTo>
                  <a:pt x="20" y="67"/>
                </a:moveTo>
                <a:cubicBezTo>
                  <a:pt x="16" y="62"/>
                  <a:pt x="16" y="62"/>
                  <a:pt x="16" y="62"/>
                </a:cubicBezTo>
                <a:cubicBezTo>
                  <a:pt x="13" y="64"/>
                  <a:pt x="13" y="64"/>
                  <a:pt x="13" y="64"/>
                </a:cubicBezTo>
                <a:cubicBezTo>
                  <a:pt x="20" y="67"/>
                  <a:pt x="20" y="67"/>
                  <a:pt x="20" y="67"/>
                </a:cubicBezTo>
                <a:close/>
                <a:moveTo>
                  <a:pt x="54" y="49"/>
                </a:moveTo>
                <a:cubicBezTo>
                  <a:pt x="54" y="56"/>
                  <a:pt x="54" y="56"/>
                  <a:pt x="54" y="56"/>
                </a:cubicBezTo>
                <a:cubicBezTo>
                  <a:pt x="66" y="56"/>
                  <a:pt x="66" y="56"/>
                  <a:pt x="66" y="56"/>
                </a:cubicBezTo>
                <a:cubicBezTo>
                  <a:pt x="66" y="49"/>
                  <a:pt x="66" y="49"/>
                  <a:pt x="66" y="49"/>
                </a:cubicBezTo>
                <a:cubicBezTo>
                  <a:pt x="54" y="49"/>
                  <a:pt x="54" y="49"/>
                  <a:pt x="54" y="49"/>
                </a:cubicBezTo>
                <a:close/>
                <a:moveTo>
                  <a:pt x="38" y="49"/>
                </a:moveTo>
                <a:cubicBezTo>
                  <a:pt x="38" y="56"/>
                  <a:pt x="38" y="56"/>
                  <a:pt x="38" y="56"/>
                </a:cubicBezTo>
                <a:cubicBezTo>
                  <a:pt x="49" y="56"/>
                  <a:pt x="49" y="56"/>
                  <a:pt x="49" y="56"/>
                </a:cubicBezTo>
                <a:cubicBezTo>
                  <a:pt x="49" y="49"/>
                  <a:pt x="49" y="49"/>
                  <a:pt x="49" y="49"/>
                </a:cubicBezTo>
                <a:cubicBezTo>
                  <a:pt x="38" y="49"/>
                  <a:pt x="38" y="49"/>
                  <a:pt x="38" y="49"/>
                </a:cubicBezTo>
                <a:close/>
                <a:moveTo>
                  <a:pt x="20" y="49"/>
                </a:moveTo>
                <a:cubicBezTo>
                  <a:pt x="20" y="56"/>
                  <a:pt x="20" y="56"/>
                  <a:pt x="20" y="56"/>
                </a:cubicBezTo>
                <a:cubicBezTo>
                  <a:pt x="32" y="56"/>
                  <a:pt x="32" y="56"/>
                  <a:pt x="32" y="56"/>
                </a:cubicBezTo>
                <a:cubicBezTo>
                  <a:pt x="32" y="49"/>
                  <a:pt x="32" y="49"/>
                  <a:pt x="32" y="49"/>
                </a:cubicBezTo>
                <a:cubicBezTo>
                  <a:pt x="20" y="49"/>
                  <a:pt x="20" y="49"/>
                  <a:pt x="20" y="49"/>
                </a:cubicBezTo>
                <a:close/>
                <a:moveTo>
                  <a:pt x="54" y="36"/>
                </a:moveTo>
                <a:cubicBezTo>
                  <a:pt x="54" y="43"/>
                  <a:pt x="54" y="43"/>
                  <a:pt x="54" y="43"/>
                </a:cubicBezTo>
                <a:cubicBezTo>
                  <a:pt x="66" y="43"/>
                  <a:pt x="66" y="43"/>
                  <a:pt x="66" y="43"/>
                </a:cubicBezTo>
                <a:cubicBezTo>
                  <a:pt x="66" y="36"/>
                  <a:pt x="66" y="36"/>
                  <a:pt x="66" y="36"/>
                </a:cubicBezTo>
                <a:cubicBezTo>
                  <a:pt x="54" y="36"/>
                  <a:pt x="54" y="36"/>
                  <a:pt x="54" y="36"/>
                </a:cubicBezTo>
                <a:close/>
                <a:moveTo>
                  <a:pt x="38" y="36"/>
                </a:moveTo>
                <a:cubicBezTo>
                  <a:pt x="38" y="43"/>
                  <a:pt x="38" y="43"/>
                  <a:pt x="38" y="43"/>
                </a:cubicBezTo>
                <a:cubicBezTo>
                  <a:pt x="49" y="43"/>
                  <a:pt x="49" y="43"/>
                  <a:pt x="49" y="43"/>
                </a:cubicBezTo>
                <a:cubicBezTo>
                  <a:pt x="49" y="36"/>
                  <a:pt x="49" y="36"/>
                  <a:pt x="49" y="36"/>
                </a:cubicBezTo>
                <a:cubicBezTo>
                  <a:pt x="38" y="36"/>
                  <a:pt x="38" y="36"/>
                  <a:pt x="38" y="36"/>
                </a:cubicBezTo>
                <a:close/>
                <a:moveTo>
                  <a:pt x="20" y="36"/>
                </a:moveTo>
                <a:cubicBezTo>
                  <a:pt x="20" y="43"/>
                  <a:pt x="20" y="43"/>
                  <a:pt x="20" y="43"/>
                </a:cubicBezTo>
                <a:cubicBezTo>
                  <a:pt x="32" y="43"/>
                  <a:pt x="32" y="43"/>
                  <a:pt x="32" y="43"/>
                </a:cubicBezTo>
                <a:cubicBezTo>
                  <a:pt x="32" y="36"/>
                  <a:pt x="32" y="36"/>
                  <a:pt x="32" y="36"/>
                </a:cubicBezTo>
                <a:cubicBezTo>
                  <a:pt x="20" y="36"/>
                  <a:pt x="20" y="36"/>
                  <a:pt x="20" y="36"/>
                </a:cubicBezTo>
                <a:close/>
                <a:moveTo>
                  <a:pt x="64" y="5"/>
                </a:moveTo>
                <a:cubicBezTo>
                  <a:pt x="64" y="5"/>
                  <a:pt x="64" y="5"/>
                  <a:pt x="64" y="5"/>
                </a:cubicBezTo>
                <a:cubicBezTo>
                  <a:pt x="63" y="5"/>
                  <a:pt x="63" y="5"/>
                  <a:pt x="62" y="6"/>
                </a:cubicBezTo>
                <a:cubicBezTo>
                  <a:pt x="61" y="7"/>
                  <a:pt x="61" y="8"/>
                  <a:pt x="61" y="9"/>
                </a:cubicBezTo>
                <a:cubicBezTo>
                  <a:pt x="61" y="21"/>
                  <a:pt x="61" y="21"/>
                  <a:pt x="61" y="21"/>
                </a:cubicBezTo>
                <a:cubicBezTo>
                  <a:pt x="61" y="22"/>
                  <a:pt x="61" y="23"/>
                  <a:pt x="62" y="23"/>
                </a:cubicBezTo>
                <a:cubicBezTo>
                  <a:pt x="63" y="24"/>
                  <a:pt x="63" y="25"/>
                  <a:pt x="64" y="25"/>
                </a:cubicBezTo>
                <a:cubicBezTo>
                  <a:pt x="64" y="25"/>
                  <a:pt x="64" y="25"/>
                  <a:pt x="64" y="25"/>
                </a:cubicBezTo>
                <a:cubicBezTo>
                  <a:pt x="65" y="25"/>
                  <a:pt x="66" y="24"/>
                  <a:pt x="67" y="23"/>
                </a:cubicBezTo>
                <a:cubicBezTo>
                  <a:pt x="67" y="23"/>
                  <a:pt x="68" y="22"/>
                  <a:pt x="68" y="21"/>
                </a:cubicBezTo>
                <a:cubicBezTo>
                  <a:pt x="68" y="9"/>
                  <a:pt x="68" y="9"/>
                  <a:pt x="68" y="9"/>
                </a:cubicBezTo>
                <a:cubicBezTo>
                  <a:pt x="68" y="8"/>
                  <a:pt x="67" y="7"/>
                  <a:pt x="67" y="6"/>
                </a:cubicBezTo>
                <a:cubicBezTo>
                  <a:pt x="66" y="5"/>
                  <a:pt x="65" y="5"/>
                  <a:pt x="64" y="5"/>
                </a:cubicBezTo>
                <a:close/>
                <a:moveTo>
                  <a:pt x="43" y="5"/>
                </a:moveTo>
                <a:cubicBezTo>
                  <a:pt x="43" y="5"/>
                  <a:pt x="43" y="5"/>
                  <a:pt x="43" y="5"/>
                </a:cubicBezTo>
                <a:cubicBezTo>
                  <a:pt x="42" y="5"/>
                  <a:pt x="42" y="5"/>
                  <a:pt x="41" y="6"/>
                </a:cubicBezTo>
                <a:cubicBezTo>
                  <a:pt x="40" y="7"/>
                  <a:pt x="40" y="8"/>
                  <a:pt x="40" y="9"/>
                </a:cubicBezTo>
                <a:cubicBezTo>
                  <a:pt x="40" y="21"/>
                  <a:pt x="40" y="21"/>
                  <a:pt x="40" y="21"/>
                </a:cubicBezTo>
                <a:cubicBezTo>
                  <a:pt x="40" y="22"/>
                  <a:pt x="40" y="23"/>
                  <a:pt x="41" y="23"/>
                </a:cubicBezTo>
                <a:cubicBezTo>
                  <a:pt x="42" y="24"/>
                  <a:pt x="42" y="25"/>
                  <a:pt x="43" y="25"/>
                </a:cubicBezTo>
                <a:cubicBezTo>
                  <a:pt x="43" y="25"/>
                  <a:pt x="43" y="25"/>
                  <a:pt x="43" y="25"/>
                </a:cubicBezTo>
                <a:cubicBezTo>
                  <a:pt x="44" y="25"/>
                  <a:pt x="45" y="24"/>
                  <a:pt x="46" y="23"/>
                </a:cubicBezTo>
                <a:cubicBezTo>
                  <a:pt x="46" y="23"/>
                  <a:pt x="47" y="22"/>
                  <a:pt x="47" y="21"/>
                </a:cubicBezTo>
                <a:cubicBezTo>
                  <a:pt x="47" y="9"/>
                  <a:pt x="47" y="9"/>
                  <a:pt x="47" y="9"/>
                </a:cubicBezTo>
                <a:cubicBezTo>
                  <a:pt x="47" y="8"/>
                  <a:pt x="46" y="7"/>
                  <a:pt x="46" y="6"/>
                </a:cubicBezTo>
                <a:cubicBezTo>
                  <a:pt x="45" y="5"/>
                  <a:pt x="44" y="5"/>
                  <a:pt x="43" y="5"/>
                </a:cubicBezTo>
                <a:close/>
                <a:moveTo>
                  <a:pt x="22" y="5"/>
                </a:moveTo>
                <a:cubicBezTo>
                  <a:pt x="22" y="5"/>
                  <a:pt x="22" y="5"/>
                  <a:pt x="22" y="5"/>
                </a:cubicBezTo>
                <a:cubicBezTo>
                  <a:pt x="21" y="5"/>
                  <a:pt x="20" y="5"/>
                  <a:pt x="20" y="6"/>
                </a:cubicBezTo>
                <a:cubicBezTo>
                  <a:pt x="19" y="7"/>
                  <a:pt x="19" y="8"/>
                  <a:pt x="19" y="9"/>
                </a:cubicBezTo>
                <a:cubicBezTo>
                  <a:pt x="19" y="21"/>
                  <a:pt x="19" y="21"/>
                  <a:pt x="19" y="21"/>
                </a:cubicBezTo>
                <a:cubicBezTo>
                  <a:pt x="19" y="22"/>
                  <a:pt x="19" y="23"/>
                  <a:pt x="20" y="23"/>
                </a:cubicBezTo>
                <a:cubicBezTo>
                  <a:pt x="20" y="24"/>
                  <a:pt x="21" y="25"/>
                  <a:pt x="22" y="25"/>
                </a:cubicBezTo>
                <a:cubicBezTo>
                  <a:pt x="22" y="25"/>
                  <a:pt x="22" y="25"/>
                  <a:pt x="22" y="25"/>
                </a:cubicBezTo>
                <a:cubicBezTo>
                  <a:pt x="23" y="25"/>
                  <a:pt x="24" y="24"/>
                  <a:pt x="24" y="23"/>
                </a:cubicBezTo>
                <a:cubicBezTo>
                  <a:pt x="25" y="23"/>
                  <a:pt x="25" y="22"/>
                  <a:pt x="25" y="21"/>
                </a:cubicBezTo>
                <a:cubicBezTo>
                  <a:pt x="25" y="9"/>
                  <a:pt x="25" y="9"/>
                  <a:pt x="25" y="9"/>
                </a:cubicBezTo>
                <a:cubicBezTo>
                  <a:pt x="25" y="8"/>
                  <a:pt x="25" y="7"/>
                  <a:pt x="24" y="6"/>
                </a:cubicBezTo>
                <a:cubicBezTo>
                  <a:pt x="24" y="5"/>
                  <a:pt x="23" y="5"/>
                  <a:pt x="22" y="5"/>
                </a:cubicBezTo>
                <a:close/>
              </a:path>
            </a:pathLst>
          </a:custGeom>
          <a:solidFill>
            <a:schemeClr val="bg1"/>
          </a:solidFill>
          <a:ln>
            <a:noFill/>
          </a:ln>
        </p:spPr>
        <p:txBody>
          <a:bodyPr/>
          <a:lstStyle/>
          <a:p>
            <a:endParaRPr lang="zh-CN" altLang="zh-CN" sz="1050">
              <a:solidFill>
                <a:schemeClr val="bg1"/>
              </a:solidFill>
              <a:latin typeface="Calibri" panose="020F0502020204030204" charset="0"/>
              <a:sym typeface="宋体" panose="02010600030101010101" pitchFamily="2" charset="-122"/>
            </a:endParaRPr>
          </a:p>
        </p:txBody>
      </p:sp>
      <p:grpSp>
        <p:nvGrpSpPr>
          <p:cNvPr id="56" name="组合 100"/>
          <p:cNvGrpSpPr/>
          <p:nvPr/>
        </p:nvGrpSpPr>
        <p:grpSpPr bwMode="auto">
          <a:xfrm>
            <a:off x="4898558" y="2476533"/>
            <a:ext cx="940628" cy="940627"/>
            <a:chOff x="0" y="0"/>
            <a:chExt cx="1585240" cy="1584192"/>
          </a:xfrm>
        </p:grpSpPr>
        <p:sp>
          <p:nvSpPr>
            <p:cNvPr id="58" name="椭圆 102"/>
            <p:cNvSpPr>
              <a:spLocks noChangeArrowheads="1"/>
            </p:cNvSpPr>
            <p:nvPr/>
          </p:nvSpPr>
          <p:spPr bwMode="auto">
            <a:xfrm>
              <a:off x="111591" y="109924"/>
              <a:ext cx="1365244" cy="1364342"/>
            </a:xfrm>
            <a:prstGeom prst="ellipse">
              <a:avLst/>
            </a:prstGeom>
            <a:solidFill>
              <a:srgbClr val="FFFFFF">
                <a:alpha val="17999"/>
              </a:srgbClr>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50">
                <a:solidFill>
                  <a:schemeClr val="bg1"/>
                </a:solidFill>
                <a:latin typeface="宋体" panose="02010600030101010101" pitchFamily="2" charset="-122"/>
                <a:sym typeface="宋体" panose="02010600030101010101" pitchFamily="2" charset="-122"/>
              </a:endParaRPr>
            </a:p>
          </p:txBody>
        </p:sp>
        <p:sp>
          <p:nvSpPr>
            <p:cNvPr id="59" name="椭圆 103"/>
            <p:cNvSpPr>
              <a:spLocks noChangeArrowheads="1"/>
            </p:cNvSpPr>
            <p:nvPr/>
          </p:nvSpPr>
          <p:spPr bwMode="auto">
            <a:xfrm>
              <a:off x="0" y="0"/>
              <a:ext cx="1585240" cy="1584192"/>
            </a:xfrm>
            <a:prstGeom prst="ellipse">
              <a:avLst/>
            </a:prstGeom>
            <a:solidFill>
              <a:srgbClr val="FFFFFF">
                <a:alpha val="12000"/>
              </a:srgbClr>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50">
                <a:solidFill>
                  <a:schemeClr val="bg1"/>
                </a:solidFill>
                <a:latin typeface="宋体" panose="02010600030101010101" pitchFamily="2" charset="-122"/>
                <a:sym typeface="宋体" panose="02010600030101010101" pitchFamily="2" charset="-122"/>
              </a:endParaRPr>
            </a:p>
          </p:txBody>
        </p:sp>
      </p:grpSp>
      <p:sp>
        <p:nvSpPr>
          <p:cNvPr id="57" name="Freeform 23"/>
          <p:cNvSpPr>
            <a:spLocks noEditPoints="1" noChangeArrowheads="1"/>
          </p:cNvSpPr>
          <p:nvPr/>
        </p:nvSpPr>
        <p:spPr bwMode="auto">
          <a:xfrm>
            <a:off x="5134348" y="2727165"/>
            <a:ext cx="481341" cy="432309"/>
          </a:xfrm>
          <a:custGeom>
            <a:avLst/>
            <a:gdLst>
              <a:gd name="T0" fmla="*/ 52 w 105"/>
              <a:gd name="T1" fmla="*/ 17 h 94"/>
              <a:gd name="T2" fmla="*/ 45 w 105"/>
              <a:gd name="T3" fmla="*/ 24 h 94"/>
              <a:gd name="T4" fmla="*/ 52 w 105"/>
              <a:gd name="T5" fmla="*/ 31 h 94"/>
              <a:gd name="T6" fmla="*/ 59 w 105"/>
              <a:gd name="T7" fmla="*/ 24 h 94"/>
              <a:gd name="T8" fmla="*/ 52 w 105"/>
              <a:gd name="T9" fmla="*/ 17 h 94"/>
              <a:gd name="T10" fmla="*/ 11 w 105"/>
              <a:gd name="T11" fmla="*/ 37 h 94"/>
              <a:gd name="T12" fmla="*/ 5 w 105"/>
              <a:gd name="T13" fmla="*/ 49 h 94"/>
              <a:gd name="T14" fmla="*/ 0 w 105"/>
              <a:gd name="T15" fmla="*/ 60 h 94"/>
              <a:gd name="T16" fmla="*/ 7 w 105"/>
              <a:gd name="T17" fmla="*/ 60 h 94"/>
              <a:gd name="T18" fmla="*/ 18 w 105"/>
              <a:gd name="T19" fmla="*/ 80 h 94"/>
              <a:gd name="T20" fmla="*/ 52 w 105"/>
              <a:gd name="T21" fmla="*/ 94 h 94"/>
              <a:gd name="T22" fmla="*/ 85 w 105"/>
              <a:gd name="T23" fmla="*/ 80 h 94"/>
              <a:gd name="T24" fmla="*/ 91 w 105"/>
              <a:gd name="T25" fmla="*/ 73 h 94"/>
              <a:gd name="T26" fmla="*/ 79 w 105"/>
              <a:gd name="T27" fmla="*/ 73 h 94"/>
              <a:gd name="T28" fmla="*/ 78 w 105"/>
              <a:gd name="T29" fmla="*/ 74 h 94"/>
              <a:gd name="T30" fmla="*/ 52 w 105"/>
              <a:gd name="T31" fmla="*/ 85 h 94"/>
              <a:gd name="T32" fmla="*/ 25 w 105"/>
              <a:gd name="T33" fmla="*/ 74 h 94"/>
              <a:gd name="T34" fmla="*/ 17 w 105"/>
              <a:gd name="T35" fmla="*/ 60 h 94"/>
              <a:gd name="T36" fmla="*/ 22 w 105"/>
              <a:gd name="T37" fmla="*/ 60 h 94"/>
              <a:gd name="T38" fmla="*/ 16 w 105"/>
              <a:gd name="T39" fmla="*/ 49 h 94"/>
              <a:gd name="T40" fmla="*/ 11 w 105"/>
              <a:gd name="T41" fmla="*/ 37 h 94"/>
              <a:gd name="T42" fmla="*/ 93 w 105"/>
              <a:gd name="T43" fmla="*/ 63 h 94"/>
              <a:gd name="T44" fmla="*/ 88 w 105"/>
              <a:gd name="T45" fmla="*/ 52 h 94"/>
              <a:gd name="T46" fmla="*/ 82 w 105"/>
              <a:gd name="T47" fmla="*/ 40 h 94"/>
              <a:gd name="T48" fmla="*/ 88 w 105"/>
              <a:gd name="T49" fmla="*/ 40 h 94"/>
              <a:gd name="T50" fmla="*/ 78 w 105"/>
              <a:gd name="T51" fmla="*/ 21 h 94"/>
              <a:gd name="T52" fmla="*/ 52 w 105"/>
              <a:gd name="T53" fmla="*/ 10 h 94"/>
              <a:gd name="T54" fmla="*/ 25 w 105"/>
              <a:gd name="T55" fmla="*/ 21 h 94"/>
              <a:gd name="T56" fmla="*/ 22 w 105"/>
              <a:gd name="T57" fmla="*/ 25 h 94"/>
              <a:gd name="T58" fmla="*/ 10 w 105"/>
              <a:gd name="T59" fmla="*/ 25 h 94"/>
              <a:gd name="T60" fmla="*/ 18 w 105"/>
              <a:gd name="T61" fmla="*/ 14 h 94"/>
              <a:gd name="T62" fmla="*/ 52 w 105"/>
              <a:gd name="T63" fmla="*/ 0 h 94"/>
              <a:gd name="T64" fmla="*/ 85 w 105"/>
              <a:gd name="T65" fmla="*/ 14 h 94"/>
              <a:gd name="T66" fmla="*/ 98 w 105"/>
              <a:gd name="T67" fmla="*/ 40 h 94"/>
              <a:gd name="T68" fmla="*/ 105 w 105"/>
              <a:gd name="T69" fmla="*/ 40 h 94"/>
              <a:gd name="T70" fmla="*/ 99 w 105"/>
              <a:gd name="T71" fmla="*/ 52 h 94"/>
              <a:gd name="T72" fmla="*/ 93 w 105"/>
              <a:gd name="T73" fmla="*/ 63 h 94"/>
              <a:gd name="T74" fmla="*/ 40 w 105"/>
              <a:gd name="T75" fmla="*/ 50 h 94"/>
              <a:gd name="T76" fmla="*/ 43 w 105"/>
              <a:gd name="T77" fmla="*/ 33 h 94"/>
              <a:gd name="T78" fmla="*/ 60 w 105"/>
              <a:gd name="T79" fmla="*/ 33 h 94"/>
              <a:gd name="T80" fmla="*/ 64 w 105"/>
              <a:gd name="T81" fmla="*/ 51 h 94"/>
              <a:gd name="T82" fmla="*/ 59 w 105"/>
              <a:gd name="T83" fmla="*/ 54 h 94"/>
              <a:gd name="T84" fmla="*/ 60 w 105"/>
              <a:gd name="T85" fmla="*/ 78 h 94"/>
              <a:gd name="T86" fmla="*/ 54 w 105"/>
              <a:gd name="T87" fmla="*/ 78 h 94"/>
              <a:gd name="T88" fmla="*/ 53 w 105"/>
              <a:gd name="T89" fmla="*/ 57 h 94"/>
              <a:gd name="T90" fmla="*/ 50 w 105"/>
              <a:gd name="T91" fmla="*/ 57 h 94"/>
              <a:gd name="T92" fmla="*/ 49 w 105"/>
              <a:gd name="T93" fmla="*/ 78 h 94"/>
              <a:gd name="T94" fmla="*/ 43 w 105"/>
              <a:gd name="T95" fmla="*/ 78 h 94"/>
              <a:gd name="T96" fmla="*/ 44 w 105"/>
              <a:gd name="T97" fmla="*/ 54 h 94"/>
              <a:gd name="T98" fmla="*/ 40 w 105"/>
              <a:gd name="T99" fmla="*/ 50 h 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5"/>
              <a:gd name="T151" fmla="*/ 0 h 94"/>
              <a:gd name="T152" fmla="*/ 105 w 105"/>
              <a:gd name="T153" fmla="*/ 94 h 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5" h="94">
                <a:moveTo>
                  <a:pt x="52" y="17"/>
                </a:moveTo>
                <a:cubicBezTo>
                  <a:pt x="48" y="17"/>
                  <a:pt x="45" y="20"/>
                  <a:pt x="45" y="24"/>
                </a:cubicBezTo>
                <a:cubicBezTo>
                  <a:pt x="45" y="28"/>
                  <a:pt x="48" y="31"/>
                  <a:pt x="52" y="31"/>
                </a:cubicBezTo>
                <a:cubicBezTo>
                  <a:pt x="56" y="31"/>
                  <a:pt x="59" y="28"/>
                  <a:pt x="59" y="24"/>
                </a:cubicBezTo>
                <a:cubicBezTo>
                  <a:pt x="59" y="20"/>
                  <a:pt x="56" y="17"/>
                  <a:pt x="52" y="17"/>
                </a:cubicBezTo>
                <a:close/>
                <a:moveTo>
                  <a:pt x="11" y="37"/>
                </a:moveTo>
                <a:cubicBezTo>
                  <a:pt x="5" y="49"/>
                  <a:pt x="5" y="49"/>
                  <a:pt x="5" y="49"/>
                </a:cubicBezTo>
                <a:cubicBezTo>
                  <a:pt x="0" y="60"/>
                  <a:pt x="0" y="60"/>
                  <a:pt x="0" y="60"/>
                </a:cubicBezTo>
                <a:cubicBezTo>
                  <a:pt x="7" y="60"/>
                  <a:pt x="7" y="60"/>
                  <a:pt x="7" y="60"/>
                </a:cubicBezTo>
                <a:cubicBezTo>
                  <a:pt x="9" y="68"/>
                  <a:pt x="13" y="75"/>
                  <a:pt x="18" y="80"/>
                </a:cubicBezTo>
                <a:cubicBezTo>
                  <a:pt x="27" y="89"/>
                  <a:pt x="39" y="94"/>
                  <a:pt x="52" y="94"/>
                </a:cubicBezTo>
                <a:cubicBezTo>
                  <a:pt x="65" y="94"/>
                  <a:pt x="76" y="89"/>
                  <a:pt x="85" y="80"/>
                </a:cubicBezTo>
                <a:cubicBezTo>
                  <a:pt x="87" y="78"/>
                  <a:pt x="89" y="75"/>
                  <a:pt x="91" y="73"/>
                </a:cubicBezTo>
                <a:cubicBezTo>
                  <a:pt x="79" y="73"/>
                  <a:pt x="79" y="73"/>
                  <a:pt x="79" y="73"/>
                </a:cubicBezTo>
                <a:cubicBezTo>
                  <a:pt x="79" y="73"/>
                  <a:pt x="78" y="73"/>
                  <a:pt x="78" y="74"/>
                </a:cubicBezTo>
                <a:cubicBezTo>
                  <a:pt x="71" y="80"/>
                  <a:pt x="62" y="85"/>
                  <a:pt x="52" y="85"/>
                </a:cubicBezTo>
                <a:cubicBezTo>
                  <a:pt x="41" y="85"/>
                  <a:pt x="32" y="80"/>
                  <a:pt x="25" y="74"/>
                </a:cubicBezTo>
                <a:cubicBezTo>
                  <a:pt x="21" y="70"/>
                  <a:pt x="18" y="65"/>
                  <a:pt x="17" y="60"/>
                </a:cubicBezTo>
                <a:cubicBezTo>
                  <a:pt x="22" y="60"/>
                  <a:pt x="22" y="60"/>
                  <a:pt x="22" y="60"/>
                </a:cubicBezTo>
                <a:cubicBezTo>
                  <a:pt x="16" y="49"/>
                  <a:pt x="16" y="49"/>
                  <a:pt x="16" y="49"/>
                </a:cubicBezTo>
                <a:cubicBezTo>
                  <a:pt x="11" y="37"/>
                  <a:pt x="11" y="37"/>
                  <a:pt x="11" y="37"/>
                </a:cubicBezTo>
                <a:close/>
                <a:moveTo>
                  <a:pt x="93" y="63"/>
                </a:moveTo>
                <a:cubicBezTo>
                  <a:pt x="88" y="52"/>
                  <a:pt x="88" y="52"/>
                  <a:pt x="88" y="52"/>
                </a:cubicBezTo>
                <a:cubicBezTo>
                  <a:pt x="82" y="40"/>
                  <a:pt x="82" y="40"/>
                  <a:pt x="82" y="40"/>
                </a:cubicBezTo>
                <a:cubicBezTo>
                  <a:pt x="88" y="40"/>
                  <a:pt x="88" y="40"/>
                  <a:pt x="88" y="40"/>
                </a:cubicBezTo>
                <a:cubicBezTo>
                  <a:pt x="87" y="33"/>
                  <a:pt x="83" y="26"/>
                  <a:pt x="78" y="21"/>
                </a:cubicBezTo>
                <a:cubicBezTo>
                  <a:pt x="71" y="14"/>
                  <a:pt x="62" y="10"/>
                  <a:pt x="52" y="10"/>
                </a:cubicBezTo>
                <a:cubicBezTo>
                  <a:pt x="41" y="10"/>
                  <a:pt x="32" y="14"/>
                  <a:pt x="25" y="21"/>
                </a:cubicBezTo>
                <a:cubicBezTo>
                  <a:pt x="24" y="22"/>
                  <a:pt x="23" y="23"/>
                  <a:pt x="22" y="25"/>
                </a:cubicBezTo>
                <a:cubicBezTo>
                  <a:pt x="10" y="25"/>
                  <a:pt x="10" y="25"/>
                  <a:pt x="10" y="25"/>
                </a:cubicBezTo>
                <a:cubicBezTo>
                  <a:pt x="13" y="21"/>
                  <a:pt x="15" y="17"/>
                  <a:pt x="18" y="14"/>
                </a:cubicBezTo>
                <a:cubicBezTo>
                  <a:pt x="27" y="6"/>
                  <a:pt x="39" y="0"/>
                  <a:pt x="52" y="0"/>
                </a:cubicBezTo>
                <a:cubicBezTo>
                  <a:pt x="65" y="0"/>
                  <a:pt x="76" y="6"/>
                  <a:pt x="85" y="14"/>
                </a:cubicBezTo>
                <a:cubicBezTo>
                  <a:pt x="92" y="21"/>
                  <a:pt x="96" y="30"/>
                  <a:pt x="98" y="40"/>
                </a:cubicBezTo>
                <a:cubicBezTo>
                  <a:pt x="105" y="40"/>
                  <a:pt x="105" y="40"/>
                  <a:pt x="105" y="40"/>
                </a:cubicBezTo>
                <a:cubicBezTo>
                  <a:pt x="99" y="52"/>
                  <a:pt x="99" y="52"/>
                  <a:pt x="99" y="52"/>
                </a:cubicBezTo>
                <a:cubicBezTo>
                  <a:pt x="93" y="63"/>
                  <a:pt x="93" y="63"/>
                  <a:pt x="93" y="63"/>
                </a:cubicBezTo>
                <a:close/>
                <a:moveTo>
                  <a:pt x="40" y="50"/>
                </a:moveTo>
                <a:cubicBezTo>
                  <a:pt x="43" y="33"/>
                  <a:pt x="43" y="33"/>
                  <a:pt x="43" y="33"/>
                </a:cubicBezTo>
                <a:cubicBezTo>
                  <a:pt x="62" y="33"/>
                  <a:pt x="42" y="33"/>
                  <a:pt x="60" y="33"/>
                </a:cubicBezTo>
                <a:cubicBezTo>
                  <a:pt x="64" y="51"/>
                  <a:pt x="64" y="51"/>
                  <a:pt x="64" y="51"/>
                </a:cubicBezTo>
                <a:cubicBezTo>
                  <a:pt x="59" y="54"/>
                  <a:pt x="59" y="54"/>
                  <a:pt x="59" y="54"/>
                </a:cubicBezTo>
                <a:cubicBezTo>
                  <a:pt x="60" y="78"/>
                  <a:pt x="60" y="78"/>
                  <a:pt x="60" y="78"/>
                </a:cubicBezTo>
                <a:cubicBezTo>
                  <a:pt x="54" y="78"/>
                  <a:pt x="54" y="78"/>
                  <a:pt x="54" y="78"/>
                </a:cubicBezTo>
                <a:cubicBezTo>
                  <a:pt x="53" y="57"/>
                  <a:pt x="53" y="57"/>
                  <a:pt x="53" y="57"/>
                </a:cubicBezTo>
                <a:cubicBezTo>
                  <a:pt x="50" y="57"/>
                  <a:pt x="50" y="57"/>
                  <a:pt x="50" y="57"/>
                </a:cubicBezTo>
                <a:cubicBezTo>
                  <a:pt x="49" y="78"/>
                  <a:pt x="49" y="78"/>
                  <a:pt x="49" y="78"/>
                </a:cubicBezTo>
                <a:cubicBezTo>
                  <a:pt x="43" y="78"/>
                  <a:pt x="43" y="78"/>
                  <a:pt x="43" y="78"/>
                </a:cubicBezTo>
                <a:cubicBezTo>
                  <a:pt x="44" y="54"/>
                  <a:pt x="44" y="54"/>
                  <a:pt x="44" y="54"/>
                </a:cubicBezTo>
                <a:cubicBezTo>
                  <a:pt x="43" y="52"/>
                  <a:pt x="42" y="51"/>
                  <a:pt x="40" y="50"/>
                </a:cubicBezTo>
                <a:close/>
              </a:path>
            </a:pathLst>
          </a:custGeom>
          <a:solidFill>
            <a:schemeClr val="bg1"/>
          </a:solidFill>
          <a:ln>
            <a:noFill/>
          </a:ln>
        </p:spPr>
        <p:txBody>
          <a:bodyPr/>
          <a:lstStyle/>
          <a:p>
            <a:endParaRPr lang="zh-CN" altLang="zh-CN" sz="1050">
              <a:solidFill>
                <a:schemeClr val="bg1"/>
              </a:solidFill>
              <a:latin typeface="Calibri" panose="020F0502020204030204" charset="0"/>
              <a:sym typeface="宋体" panose="02010600030101010101" pitchFamily="2" charset="-122"/>
            </a:endParaRPr>
          </a:p>
        </p:txBody>
      </p:sp>
      <p:grpSp>
        <p:nvGrpSpPr>
          <p:cNvPr id="61" name="组合 105"/>
          <p:cNvGrpSpPr/>
          <p:nvPr/>
        </p:nvGrpSpPr>
        <p:grpSpPr bwMode="auto">
          <a:xfrm>
            <a:off x="4898558" y="3677459"/>
            <a:ext cx="940628" cy="940628"/>
            <a:chOff x="0" y="0"/>
            <a:chExt cx="1585240" cy="1584192"/>
          </a:xfrm>
        </p:grpSpPr>
        <p:sp>
          <p:nvSpPr>
            <p:cNvPr id="63" name="椭圆 107"/>
            <p:cNvSpPr>
              <a:spLocks noChangeArrowheads="1"/>
            </p:cNvSpPr>
            <p:nvPr/>
          </p:nvSpPr>
          <p:spPr bwMode="auto">
            <a:xfrm>
              <a:off x="111591" y="109924"/>
              <a:ext cx="1365244" cy="1364342"/>
            </a:xfrm>
            <a:prstGeom prst="ellipse">
              <a:avLst/>
            </a:prstGeom>
            <a:solidFill>
              <a:srgbClr val="FFFFFF">
                <a:alpha val="17999"/>
              </a:srgbClr>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50">
                <a:solidFill>
                  <a:schemeClr val="bg1"/>
                </a:solidFill>
                <a:latin typeface="宋体" panose="02010600030101010101" pitchFamily="2" charset="-122"/>
                <a:sym typeface="宋体" panose="02010600030101010101" pitchFamily="2" charset="-122"/>
              </a:endParaRPr>
            </a:p>
          </p:txBody>
        </p:sp>
        <p:sp>
          <p:nvSpPr>
            <p:cNvPr id="64" name="椭圆 108"/>
            <p:cNvSpPr>
              <a:spLocks noChangeArrowheads="1"/>
            </p:cNvSpPr>
            <p:nvPr/>
          </p:nvSpPr>
          <p:spPr bwMode="auto">
            <a:xfrm>
              <a:off x="0" y="0"/>
              <a:ext cx="1585240" cy="1584192"/>
            </a:xfrm>
            <a:prstGeom prst="ellipse">
              <a:avLst/>
            </a:prstGeom>
            <a:solidFill>
              <a:srgbClr val="FFFFFF">
                <a:alpha val="12000"/>
              </a:srgbClr>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50">
                <a:solidFill>
                  <a:schemeClr val="bg1"/>
                </a:solidFill>
                <a:latin typeface="宋体" panose="02010600030101010101" pitchFamily="2" charset="-122"/>
                <a:sym typeface="宋体" panose="02010600030101010101" pitchFamily="2" charset="-122"/>
              </a:endParaRPr>
            </a:p>
          </p:txBody>
        </p:sp>
      </p:grpSp>
      <p:sp>
        <p:nvSpPr>
          <p:cNvPr id="62" name="Freeform 7"/>
          <p:cNvSpPr>
            <a:spLocks noEditPoints="1" noChangeArrowheads="1"/>
          </p:cNvSpPr>
          <p:nvPr/>
        </p:nvSpPr>
        <p:spPr bwMode="auto">
          <a:xfrm>
            <a:off x="5218135" y="3935140"/>
            <a:ext cx="343487" cy="405332"/>
          </a:xfrm>
          <a:custGeom>
            <a:avLst/>
            <a:gdLst>
              <a:gd name="T0" fmla="*/ 0 w 78"/>
              <a:gd name="T1" fmla="*/ 84 h 92"/>
              <a:gd name="T2" fmla="*/ 30 w 78"/>
              <a:gd name="T3" fmla="*/ 19 h 92"/>
              <a:gd name="T4" fmla="*/ 39 w 78"/>
              <a:gd name="T5" fmla="*/ 26 h 92"/>
              <a:gd name="T6" fmla="*/ 39 w 78"/>
              <a:gd name="T7" fmla="*/ 26 h 92"/>
              <a:gd name="T8" fmla="*/ 39 w 78"/>
              <a:gd name="T9" fmla="*/ 26 h 92"/>
              <a:gd name="T10" fmla="*/ 40 w 78"/>
              <a:gd name="T11" fmla="*/ 26 h 92"/>
              <a:gd name="T12" fmla="*/ 40 w 78"/>
              <a:gd name="T13" fmla="*/ 27 h 92"/>
              <a:gd name="T14" fmla="*/ 41 w 78"/>
              <a:gd name="T15" fmla="*/ 27 h 92"/>
              <a:gd name="T16" fmla="*/ 41 w 78"/>
              <a:gd name="T17" fmla="*/ 27 h 92"/>
              <a:gd name="T18" fmla="*/ 42 w 78"/>
              <a:gd name="T19" fmla="*/ 28 h 92"/>
              <a:gd name="T20" fmla="*/ 42 w 78"/>
              <a:gd name="T21" fmla="*/ 28 h 92"/>
              <a:gd name="T22" fmla="*/ 43 w 78"/>
              <a:gd name="T23" fmla="*/ 28 h 92"/>
              <a:gd name="T24" fmla="*/ 43 w 78"/>
              <a:gd name="T25" fmla="*/ 29 h 92"/>
              <a:gd name="T26" fmla="*/ 43 w 78"/>
              <a:gd name="T27" fmla="*/ 29 h 92"/>
              <a:gd name="T28" fmla="*/ 44 w 78"/>
              <a:gd name="T29" fmla="*/ 29 h 92"/>
              <a:gd name="T30" fmla="*/ 48 w 78"/>
              <a:gd name="T31" fmla="*/ 32 h 92"/>
              <a:gd name="T32" fmla="*/ 49 w 78"/>
              <a:gd name="T33" fmla="*/ 33 h 92"/>
              <a:gd name="T34" fmla="*/ 49 w 78"/>
              <a:gd name="T35" fmla="*/ 33 h 92"/>
              <a:gd name="T36" fmla="*/ 49 w 78"/>
              <a:gd name="T37" fmla="*/ 33 h 92"/>
              <a:gd name="T38" fmla="*/ 50 w 78"/>
              <a:gd name="T39" fmla="*/ 34 h 92"/>
              <a:gd name="T40" fmla="*/ 50 w 78"/>
              <a:gd name="T41" fmla="*/ 34 h 92"/>
              <a:gd name="T42" fmla="*/ 51 w 78"/>
              <a:gd name="T43" fmla="*/ 34 h 92"/>
              <a:gd name="T44" fmla="*/ 51 w 78"/>
              <a:gd name="T45" fmla="*/ 34 h 92"/>
              <a:gd name="T46" fmla="*/ 52 w 78"/>
              <a:gd name="T47" fmla="*/ 35 h 92"/>
              <a:gd name="T48" fmla="*/ 52 w 78"/>
              <a:gd name="T49" fmla="*/ 35 h 92"/>
              <a:gd name="T50" fmla="*/ 53 w 78"/>
              <a:gd name="T51" fmla="*/ 35 h 92"/>
              <a:gd name="T52" fmla="*/ 53 w 78"/>
              <a:gd name="T53" fmla="*/ 36 h 92"/>
              <a:gd name="T54" fmla="*/ 53 w 78"/>
              <a:gd name="T55" fmla="*/ 36 h 92"/>
              <a:gd name="T56" fmla="*/ 49 w 78"/>
              <a:gd name="T57" fmla="*/ 78 h 92"/>
              <a:gd name="T58" fmla="*/ 8 w 78"/>
              <a:gd name="T59" fmla="*/ 90 h 92"/>
              <a:gd name="T60" fmla="*/ 35 w 78"/>
              <a:gd name="T61" fmla="*/ 63 h 92"/>
              <a:gd name="T62" fmla="*/ 19 w 78"/>
              <a:gd name="T63" fmla="*/ 52 h 92"/>
              <a:gd name="T64" fmla="*/ 3 w 78"/>
              <a:gd name="T65" fmla="*/ 87 h 92"/>
              <a:gd name="T66" fmla="*/ 74 w 78"/>
              <a:gd name="T67" fmla="*/ 92 h 92"/>
              <a:gd name="T68" fmla="*/ 54 w 78"/>
              <a:gd name="T69" fmla="*/ 82 h 92"/>
              <a:gd name="T70" fmla="*/ 69 w 78"/>
              <a:gd name="T71" fmla="*/ 42 h 92"/>
              <a:gd name="T72" fmla="*/ 35 w 78"/>
              <a:gd name="T73" fmla="*/ 0 h 92"/>
              <a:gd name="T74" fmla="*/ 69 w 78"/>
              <a:gd name="T75" fmla="*/ 42 h 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
              <a:gd name="T115" fmla="*/ 0 h 92"/>
              <a:gd name="T116" fmla="*/ 78 w 78"/>
              <a:gd name="T117" fmla="*/ 92 h 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 h="92">
                <a:moveTo>
                  <a:pt x="3" y="87"/>
                </a:moveTo>
                <a:cubicBezTo>
                  <a:pt x="2" y="86"/>
                  <a:pt x="1" y="85"/>
                  <a:pt x="0" y="84"/>
                </a:cubicBezTo>
                <a:cubicBezTo>
                  <a:pt x="0" y="71"/>
                  <a:pt x="0" y="58"/>
                  <a:pt x="1" y="44"/>
                </a:cubicBezTo>
                <a:cubicBezTo>
                  <a:pt x="12" y="40"/>
                  <a:pt x="22" y="31"/>
                  <a:pt x="30" y="19"/>
                </a:cubicBezTo>
                <a:cubicBezTo>
                  <a:pt x="38" y="25"/>
                  <a:pt x="38" y="25"/>
                  <a:pt x="38" y="25"/>
                </a:cubicBezTo>
                <a:cubicBezTo>
                  <a:pt x="39" y="26"/>
                  <a:pt x="39" y="26"/>
                  <a:pt x="39" y="26"/>
                </a:cubicBezTo>
                <a:cubicBezTo>
                  <a:pt x="39" y="26"/>
                  <a:pt x="39" y="26"/>
                  <a:pt x="39" y="26"/>
                </a:cubicBezTo>
                <a:cubicBezTo>
                  <a:pt x="39" y="26"/>
                  <a:pt x="39" y="26"/>
                  <a:pt x="39" y="26"/>
                </a:cubicBezTo>
                <a:cubicBezTo>
                  <a:pt x="39" y="26"/>
                  <a:pt x="39" y="26"/>
                  <a:pt x="39" y="26"/>
                </a:cubicBezTo>
                <a:cubicBezTo>
                  <a:pt x="39" y="26"/>
                  <a:pt x="39" y="26"/>
                  <a:pt x="39" y="26"/>
                </a:cubicBezTo>
                <a:cubicBezTo>
                  <a:pt x="40" y="26"/>
                  <a:pt x="40" y="26"/>
                  <a:pt x="40" y="26"/>
                </a:cubicBezTo>
                <a:cubicBezTo>
                  <a:pt x="40" y="26"/>
                  <a:pt x="40" y="26"/>
                  <a:pt x="40" y="26"/>
                </a:cubicBezTo>
                <a:cubicBezTo>
                  <a:pt x="40" y="27"/>
                  <a:pt x="40" y="27"/>
                  <a:pt x="40" y="27"/>
                </a:cubicBezTo>
                <a:cubicBezTo>
                  <a:pt x="40" y="27"/>
                  <a:pt x="40" y="27"/>
                  <a:pt x="40" y="27"/>
                </a:cubicBezTo>
                <a:cubicBezTo>
                  <a:pt x="41" y="27"/>
                  <a:pt x="41" y="27"/>
                  <a:pt x="41" y="27"/>
                </a:cubicBezTo>
                <a:cubicBezTo>
                  <a:pt x="41" y="27"/>
                  <a:pt x="41" y="27"/>
                  <a:pt x="41" y="27"/>
                </a:cubicBezTo>
                <a:cubicBezTo>
                  <a:pt x="41" y="27"/>
                  <a:pt x="41" y="27"/>
                  <a:pt x="41" y="27"/>
                </a:cubicBezTo>
                <a:cubicBezTo>
                  <a:pt x="41" y="27"/>
                  <a:pt x="41" y="27"/>
                  <a:pt x="41" y="27"/>
                </a:cubicBezTo>
                <a:cubicBezTo>
                  <a:pt x="41" y="28"/>
                  <a:pt x="41" y="28"/>
                  <a:pt x="41" y="28"/>
                </a:cubicBezTo>
                <a:cubicBezTo>
                  <a:pt x="42" y="28"/>
                  <a:pt x="42" y="28"/>
                  <a:pt x="42" y="28"/>
                </a:cubicBezTo>
                <a:cubicBezTo>
                  <a:pt x="42" y="28"/>
                  <a:pt x="42" y="28"/>
                  <a:pt x="42" y="28"/>
                </a:cubicBezTo>
                <a:cubicBezTo>
                  <a:pt x="42" y="28"/>
                  <a:pt x="42" y="28"/>
                  <a:pt x="42" y="28"/>
                </a:cubicBezTo>
                <a:cubicBezTo>
                  <a:pt x="42" y="28"/>
                  <a:pt x="42" y="28"/>
                  <a:pt x="42" y="28"/>
                </a:cubicBezTo>
                <a:cubicBezTo>
                  <a:pt x="43" y="28"/>
                  <a:pt x="43" y="28"/>
                  <a:pt x="43" y="28"/>
                </a:cubicBezTo>
                <a:cubicBezTo>
                  <a:pt x="43" y="28"/>
                  <a:pt x="43" y="28"/>
                  <a:pt x="43" y="28"/>
                </a:cubicBezTo>
                <a:cubicBezTo>
                  <a:pt x="43" y="29"/>
                  <a:pt x="43" y="29"/>
                  <a:pt x="43" y="29"/>
                </a:cubicBezTo>
                <a:cubicBezTo>
                  <a:pt x="43" y="29"/>
                  <a:pt x="43" y="29"/>
                  <a:pt x="43" y="29"/>
                </a:cubicBezTo>
                <a:cubicBezTo>
                  <a:pt x="43" y="29"/>
                  <a:pt x="43" y="29"/>
                  <a:pt x="43" y="29"/>
                </a:cubicBezTo>
                <a:cubicBezTo>
                  <a:pt x="44" y="29"/>
                  <a:pt x="44" y="29"/>
                  <a:pt x="44" y="29"/>
                </a:cubicBezTo>
                <a:cubicBezTo>
                  <a:pt x="44" y="29"/>
                  <a:pt x="44" y="29"/>
                  <a:pt x="44" y="29"/>
                </a:cubicBezTo>
                <a:cubicBezTo>
                  <a:pt x="44" y="29"/>
                  <a:pt x="44" y="29"/>
                  <a:pt x="44" y="29"/>
                </a:cubicBezTo>
                <a:cubicBezTo>
                  <a:pt x="48" y="32"/>
                  <a:pt x="48" y="32"/>
                  <a:pt x="48" y="32"/>
                </a:cubicBezTo>
                <a:cubicBezTo>
                  <a:pt x="48" y="32"/>
                  <a:pt x="48" y="32"/>
                  <a:pt x="48" y="32"/>
                </a:cubicBezTo>
                <a:cubicBezTo>
                  <a:pt x="49" y="33"/>
                  <a:pt x="49" y="33"/>
                  <a:pt x="49" y="33"/>
                </a:cubicBezTo>
                <a:cubicBezTo>
                  <a:pt x="49" y="33"/>
                  <a:pt x="49" y="33"/>
                  <a:pt x="49" y="33"/>
                </a:cubicBezTo>
                <a:cubicBezTo>
                  <a:pt x="49" y="33"/>
                  <a:pt x="49" y="33"/>
                  <a:pt x="49" y="33"/>
                </a:cubicBezTo>
                <a:cubicBezTo>
                  <a:pt x="49" y="33"/>
                  <a:pt x="49" y="33"/>
                  <a:pt x="49" y="33"/>
                </a:cubicBezTo>
                <a:cubicBezTo>
                  <a:pt x="49" y="33"/>
                  <a:pt x="49" y="33"/>
                  <a:pt x="49" y="33"/>
                </a:cubicBezTo>
                <a:cubicBezTo>
                  <a:pt x="50" y="33"/>
                  <a:pt x="50" y="33"/>
                  <a:pt x="50" y="33"/>
                </a:cubicBezTo>
                <a:cubicBezTo>
                  <a:pt x="50" y="34"/>
                  <a:pt x="50" y="34"/>
                  <a:pt x="50" y="34"/>
                </a:cubicBezTo>
                <a:cubicBezTo>
                  <a:pt x="50" y="34"/>
                  <a:pt x="50" y="34"/>
                  <a:pt x="50" y="34"/>
                </a:cubicBezTo>
                <a:cubicBezTo>
                  <a:pt x="50" y="34"/>
                  <a:pt x="50" y="34"/>
                  <a:pt x="50" y="34"/>
                </a:cubicBezTo>
                <a:cubicBezTo>
                  <a:pt x="51" y="34"/>
                  <a:pt x="51" y="34"/>
                  <a:pt x="51" y="34"/>
                </a:cubicBezTo>
                <a:cubicBezTo>
                  <a:pt x="51" y="34"/>
                  <a:pt x="51" y="34"/>
                  <a:pt x="51" y="34"/>
                </a:cubicBezTo>
                <a:cubicBezTo>
                  <a:pt x="51" y="34"/>
                  <a:pt x="51" y="34"/>
                  <a:pt x="51" y="34"/>
                </a:cubicBezTo>
                <a:cubicBezTo>
                  <a:pt x="51" y="34"/>
                  <a:pt x="51" y="34"/>
                  <a:pt x="51" y="34"/>
                </a:cubicBezTo>
                <a:cubicBezTo>
                  <a:pt x="51" y="35"/>
                  <a:pt x="51" y="35"/>
                  <a:pt x="51" y="35"/>
                </a:cubicBezTo>
                <a:cubicBezTo>
                  <a:pt x="52" y="35"/>
                  <a:pt x="52" y="35"/>
                  <a:pt x="52" y="35"/>
                </a:cubicBezTo>
                <a:cubicBezTo>
                  <a:pt x="52" y="35"/>
                  <a:pt x="52" y="35"/>
                  <a:pt x="52" y="35"/>
                </a:cubicBezTo>
                <a:cubicBezTo>
                  <a:pt x="52" y="35"/>
                  <a:pt x="52" y="35"/>
                  <a:pt x="52" y="35"/>
                </a:cubicBezTo>
                <a:cubicBezTo>
                  <a:pt x="52" y="35"/>
                  <a:pt x="52" y="35"/>
                  <a:pt x="52" y="35"/>
                </a:cubicBezTo>
                <a:cubicBezTo>
                  <a:pt x="53" y="35"/>
                  <a:pt x="53" y="35"/>
                  <a:pt x="53" y="35"/>
                </a:cubicBezTo>
                <a:cubicBezTo>
                  <a:pt x="53" y="36"/>
                  <a:pt x="53" y="36"/>
                  <a:pt x="53" y="36"/>
                </a:cubicBezTo>
                <a:cubicBezTo>
                  <a:pt x="53" y="36"/>
                  <a:pt x="53" y="36"/>
                  <a:pt x="53" y="36"/>
                </a:cubicBezTo>
                <a:cubicBezTo>
                  <a:pt x="53" y="36"/>
                  <a:pt x="53" y="36"/>
                  <a:pt x="53" y="36"/>
                </a:cubicBezTo>
                <a:cubicBezTo>
                  <a:pt x="53" y="36"/>
                  <a:pt x="53" y="36"/>
                  <a:pt x="53" y="36"/>
                </a:cubicBezTo>
                <a:cubicBezTo>
                  <a:pt x="62" y="42"/>
                  <a:pt x="62" y="42"/>
                  <a:pt x="62" y="42"/>
                </a:cubicBezTo>
                <a:cubicBezTo>
                  <a:pt x="54" y="54"/>
                  <a:pt x="49" y="66"/>
                  <a:pt x="49" y="78"/>
                </a:cubicBezTo>
                <a:cubicBezTo>
                  <a:pt x="36" y="83"/>
                  <a:pt x="24" y="87"/>
                  <a:pt x="11" y="92"/>
                </a:cubicBezTo>
                <a:cubicBezTo>
                  <a:pt x="10" y="91"/>
                  <a:pt x="9" y="91"/>
                  <a:pt x="8" y="90"/>
                </a:cubicBezTo>
                <a:cubicBezTo>
                  <a:pt x="24" y="67"/>
                  <a:pt x="24" y="67"/>
                  <a:pt x="24" y="67"/>
                </a:cubicBezTo>
                <a:cubicBezTo>
                  <a:pt x="28" y="68"/>
                  <a:pt x="32" y="67"/>
                  <a:pt x="35" y="63"/>
                </a:cubicBezTo>
                <a:cubicBezTo>
                  <a:pt x="38" y="59"/>
                  <a:pt x="37" y="53"/>
                  <a:pt x="33" y="50"/>
                </a:cubicBezTo>
                <a:cubicBezTo>
                  <a:pt x="28" y="47"/>
                  <a:pt x="22" y="48"/>
                  <a:pt x="19" y="52"/>
                </a:cubicBezTo>
                <a:cubicBezTo>
                  <a:pt x="16" y="56"/>
                  <a:pt x="17" y="61"/>
                  <a:pt x="20" y="64"/>
                </a:cubicBezTo>
                <a:cubicBezTo>
                  <a:pt x="3" y="87"/>
                  <a:pt x="3" y="87"/>
                  <a:pt x="3" y="87"/>
                </a:cubicBezTo>
                <a:close/>
                <a:moveTo>
                  <a:pt x="27" y="92"/>
                </a:moveTo>
                <a:cubicBezTo>
                  <a:pt x="74" y="92"/>
                  <a:pt x="74" y="92"/>
                  <a:pt x="74" y="92"/>
                </a:cubicBezTo>
                <a:cubicBezTo>
                  <a:pt x="74" y="82"/>
                  <a:pt x="74" y="82"/>
                  <a:pt x="74" y="82"/>
                </a:cubicBezTo>
                <a:cubicBezTo>
                  <a:pt x="54" y="82"/>
                  <a:pt x="54" y="82"/>
                  <a:pt x="54" y="82"/>
                </a:cubicBezTo>
                <a:cubicBezTo>
                  <a:pt x="27" y="92"/>
                  <a:pt x="27" y="92"/>
                  <a:pt x="27" y="92"/>
                </a:cubicBezTo>
                <a:close/>
                <a:moveTo>
                  <a:pt x="69" y="42"/>
                </a:moveTo>
                <a:cubicBezTo>
                  <a:pt x="78" y="30"/>
                  <a:pt x="78" y="30"/>
                  <a:pt x="78" y="30"/>
                </a:cubicBezTo>
                <a:cubicBezTo>
                  <a:pt x="35" y="0"/>
                  <a:pt x="35" y="0"/>
                  <a:pt x="35" y="0"/>
                </a:cubicBezTo>
                <a:cubicBezTo>
                  <a:pt x="26" y="11"/>
                  <a:pt x="26" y="11"/>
                  <a:pt x="26" y="11"/>
                </a:cubicBezTo>
                <a:lnTo>
                  <a:pt x="69" y="42"/>
                </a:lnTo>
                <a:close/>
              </a:path>
            </a:pathLst>
          </a:custGeom>
          <a:solidFill>
            <a:schemeClr val="bg1"/>
          </a:solidFill>
          <a:ln>
            <a:noFill/>
          </a:ln>
        </p:spPr>
        <p:txBody>
          <a:bodyPr/>
          <a:lstStyle/>
          <a:p>
            <a:endParaRPr lang="zh-CN" altLang="zh-CN" sz="1050">
              <a:solidFill>
                <a:schemeClr val="bg1"/>
              </a:solidFill>
              <a:latin typeface="Calibri" panose="020F0502020204030204" charset="0"/>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339752" y="1919293"/>
            <a:ext cx="4464496" cy="6091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smtClean="0">
                <a:solidFill>
                  <a:srgbClr val="2A7B7E"/>
                </a:solidFill>
                <a:latin typeface="微软雅黑" panose="020B0503020204020204" pitchFamily="34" charset="-122"/>
                <a:ea typeface="微软雅黑" panose="020B0503020204020204" pitchFamily="34" charset="-122"/>
              </a:rPr>
              <a:t>THANK YOU</a:t>
            </a:r>
            <a:endParaRPr lang="zh-CN" altLang="en-US" sz="4800" b="1" dirty="0">
              <a:solidFill>
                <a:srgbClr val="2A7B7E"/>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rot="18425727">
            <a:off x="7605075" y="4696862"/>
            <a:ext cx="652064" cy="842456"/>
            <a:chOff x="7608678" y="2072194"/>
            <a:chExt cx="1155251" cy="1492566"/>
          </a:xfrm>
        </p:grpSpPr>
        <p:sp>
          <p:nvSpPr>
            <p:cNvPr id="6" name="等腰三角形 5"/>
            <p:cNvSpPr/>
            <p:nvPr/>
          </p:nvSpPr>
          <p:spPr>
            <a:xfrm rot="10800000" flipH="1" flipV="1">
              <a:off x="7608678" y="2094792"/>
              <a:ext cx="575511" cy="554594"/>
            </a:xfrm>
            <a:prstGeom prst="triangle">
              <a:avLst>
                <a:gd name="adj" fmla="val 1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等腰三角形 6"/>
            <p:cNvSpPr/>
            <p:nvPr/>
          </p:nvSpPr>
          <p:spPr>
            <a:xfrm rot="10800000" flipH="1" flipV="1">
              <a:off x="8188418" y="2072194"/>
              <a:ext cx="575511" cy="577192"/>
            </a:xfrm>
            <a:prstGeom prst="triangle">
              <a:avLst>
                <a:gd name="adj" fmla="val 0"/>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p:nvSpPr>
          <p:spPr>
            <a:xfrm rot="10800000" flipH="1">
              <a:off x="7608678" y="2650491"/>
              <a:ext cx="575511" cy="914269"/>
            </a:xfrm>
            <a:prstGeom prst="triangle">
              <a:avLst>
                <a:gd name="adj" fmla="val 10000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 name="组合 9"/>
          <p:cNvGrpSpPr/>
          <p:nvPr/>
        </p:nvGrpSpPr>
        <p:grpSpPr>
          <a:xfrm rot="606554">
            <a:off x="7634245" y="3849452"/>
            <a:ext cx="465915" cy="673203"/>
            <a:chOff x="7608678" y="2072194"/>
            <a:chExt cx="1155251" cy="1492566"/>
          </a:xfrm>
        </p:grpSpPr>
        <p:sp>
          <p:nvSpPr>
            <p:cNvPr id="11" name="等腰三角形 10"/>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p:nvSpPr>
          <p:spPr>
            <a:xfrm rot="10800000" flipH="1" flipV="1">
              <a:off x="8188418" y="2072194"/>
              <a:ext cx="575511" cy="577192"/>
            </a:xfrm>
            <a:prstGeom prst="triangle">
              <a:avLst>
                <a:gd name="adj" fmla="val 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等腰三角形 12"/>
            <p:cNvSpPr/>
            <p:nvPr/>
          </p:nvSpPr>
          <p:spPr>
            <a:xfrm rot="10800000" flipH="1">
              <a:off x="7608678" y="2650491"/>
              <a:ext cx="575511" cy="914269"/>
            </a:xfrm>
            <a:prstGeom prst="triangle">
              <a:avLst>
                <a:gd name="adj" fmla="val 10000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等腰三角形 13"/>
            <p:cNvSpPr/>
            <p:nvPr/>
          </p:nvSpPr>
          <p:spPr>
            <a:xfrm rot="10800000" flipH="1">
              <a:off x="8188418" y="2650491"/>
              <a:ext cx="575511" cy="914269"/>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5" name="组合 14"/>
          <p:cNvGrpSpPr/>
          <p:nvPr/>
        </p:nvGrpSpPr>
        <p:grpSpPr>
          <a:xfrm rot="20928478">
            <a:off x="8266735" y="4013039"/>
            <a:ext cx="926828" cy="1197447"/>
            <a:chOff x="7608678" y="2072194"/>
            <a:chExt cx="1155251" cy="1492566"/>
          </a:xfrm>
        </p:grpSpPr>
        <p:sp>
          <p:nvSpPr>
            <p:cNvPr id="16" name="等腰三角形 15"/>
            <p:cNvSpPr/>
            <p:nvPr/>
          </p:nvSpPr>
          <p:spPr>
            <a:xfrm rot="10800000" flipH="1" flipV="1">
              <a:off x="7608678" y="2094792"/>
              <a:ext cx="575511" cy="554594"/>
            </a:xfrm>
            <a:prstGeom prst="triangle">
              <a:avLst>
                <a:gd name="adj" fmla="val 1000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等腰三角形 16"/>
            <p:cNvSpPr/>
            <p:nvPr/>
          </p:nvSpPr>
          <p:spPr>
            <a:xfrm rot="10800000" flipH="1" flipV="1">
              <a:off x="8188418" y="2072194"/>
              <a:ext cx="575511" cy="577192"/>
            </a:xfrm>
            <a:prstGeom prst="triangle">
              <a:avLst>
                <a:gd name="adj"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等腰三角形 17"/>
            <p:cNvSpPr/>
            <p:nvPr/>
          </p:nvSpPr>
          <p:spPr>
            <a:xfrm rot="10800000" flipH="1">
              <a:off x="7608678" y="2650491"/>
              <a:ext cx="575511" cy="914269"/>
            </a:xfrm>
            <a:prstGeom prst="triangle">
              <a:avLst>
                <a:gd name="adj" fmla="val 100000"/>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等腰三角形 18"/>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0" name="组合 19"/>
          <p:cNvGrpSpPr/>
          <p:nvPr/>
        </p:nvGrpSpPr>
        <p:grpSpPr>
          <a:xfrm rot="19431483">
            <a:off x="7604069" y="3373771"/>
            <a:ext cx="250452" cy="361879"/>
            <a:chOff x="7608678" y="2072194"/>
            <a:chExt cx="1155251" cy="1492566"/>
          </a:xfrm>
        </p:grpSpPr>
        <p:sp>
          <p:nvSpPr>
            <p:cNvPr id="21" name="等腰三角形 20"/>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等腰三角形 21"/>
            <p:cNvSpPr/>
            <p:nvPr/>
          </p:nvSpPr>
          <p:spPr>
            <a:xfrm rot="10800000" flipH="1" flipV="1">
              <a:off x="8188418" y="2072194"/>
              <a:ext cx="575511" cy="577192"/>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等腰三角形 22"/>
            <p:cNvSpPr/>
            <p:nvPr/>
          </p:nvSpPr>
          <p:spPr>
            <a:xfrm rot="10800000" flipH="1">
              <a:off x="7608678" y="2650491"/>
              <a:ext cx="575511" cy="914269"/>
            </a:xfrm>
            <a:prstGeom prst="triangle">
              <a:avLst>
                <a:gd name="adj" fmla="val 1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等腰三角形 23"/>
            <p:cNvSpPr/>
            <p:nvPr/>
          </p:nvSpPr>
          <p:spPr>
            <a:xfrm rot="10800000" flipH="1">
              <a:off x="8188418" y="2650491"/>
              <a:ext cx="575511" cy="914269"/>
            </a:xfrm>
            <a:prstGeom prst="triangle">
              <a:avLst>
                <a:gd name="adj" fmla="val 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5" name="组合 24"/>
          <p:cNvGrpSpPr/>
          <p:nvPr/>
        </p:nvGrpSpPr>
        <p:grpSpPr>
          <a:xfrm rot="21250768">
            <a:off x="642065" y="3866695"/>
            <a:ext cx="304993" cy="637489"/>
            <a:chOff x="7608678" y="2072194"/>
            <a:chExt cx="1155251" cy="1492566"/>
          </a:xfrm>
        </p:grpSpPr>
        <p:sp>
          <p:nvSpPr>
            <p:cNvPr id="26" name="等腰三角形 25"/>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等腰三角形 26"/>
            <p:cNvSpPr/>
            <p:nvPr/>
          </p:nvSpPr>
          <p:spPr>
            <a:xfrm rot="10800000" flipH="1" flipV="1">
              <a:off x="8188418" y="2072194"/>
              <a:ext cx="575511" cy="577192"/>
            </a:xfrm>
            <a:prstGeom prst="triangle">
              <a:avLst>
                <a:gd name="adj" fmla="val 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等腰三角形 27"/>
            <p:cNvSpPr/>
            <p:nvPr/>
          </p:nvSpPr>
          <p:spPr>
            <a:xfrm rot="10800000" flipH="1">
              <a:off x="7608678" y="2650491"/>
              <a:ext cx="575511" cy="914269"/>
            </a:xfrm>
            <a:prstGeom prst="triangle">
              <a:avLst>
                <a:gd name="adj" fmla="val 10000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等腰三角形 28"/>
            <p:cNvSpPr/>
            <p:nvPr/>
          </p:nvSpPr>
          <p:spPr>
            <a:xfrm rot="10800000" flipH="1">
              <a:off x="8188418" y="2650491"/>
              <a:ext cx="575511" cy="914269"/>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0" name="组合 29"/>
          <p:cNvGrpSpPr/>
          <p:nvPr/>
        </p:nvGrpSpPr>
        <p:grpSpPr>
          <a:xfrm rot="3547030">
            <a:off x="457915" y="4691083"/>
            <a:ext cx="982892" cy="805722"/>
            <a:chOff x="7608678" y="2072194"/>
            <a:chExt cx="1155251" cy="1492566"/>
          </a:xfrm>
        </p:grpSpPr>
        <p:sp>
          <p:nvSpPr>
            <p:cNvPr id="31" name="等腰三角形 30"/>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等腰三角形 31"/>
            <p:cNvSpPr/>
            <p:nvPr/>
          </p:nvSpPr>
          <p:spPr>
            <a:xfrm rot="10800000" flipH="1" flipV="1">
              <a:off x="8188418" y="2072194"/>
              <a:ext cx="575511" cy="577192"/>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等腰三角形 32"/>
            <p:cNvSpPr/>
            <p:nvPr/>
          </p:nvSpPr>
          <p:spPr>
            <a:xfrm rot="10800000" flipH="1">
              <a:off x="7608678" y="2650491"/>
              <a:ext cx="575511" cy="914269"/>
            </a:xfrm>
            <a:prstGeom prst="triangle">
              <a:avLst>
                <a:gd name="adj" fmla="val 1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等腰三角形 33"/>
            <p:cNvSpPr/>
            <p:nvPr/>
          </p:nvSpPr>
          <p:spPr>
            <a:xfrm rot="10800000" flipH="1">
              <a:off x="8188418" y="2650491"/>
              <a:ext cx="575511" cy="914269"/>
            </a:xfrm>
            <a:prstGeom prst="triangle">
              <a:avLst>
                <a:gd name="adj" fmla="val 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5" name="组合 34"/>
          <p:cNvGrpSpPr/>
          <p:nvPr/>
        </p:nvGrpSpPr>
        <p:grpSpPr>
          <a:xfrm rot="1684352">
            <a:off x="-199550" y="3996633"/>
            <a:ext cx="652064" cy="842456"/>
            <a:chOff x="7608678" y="2072194"/>
            <a:chExt cx="1155251" cy="1492566"/>
          </a:xfrm>
        </p:grpSpPr>
        <p:sp>
          <p:nvSpPr>
            <p:cNvPr id="36" name="等腰三角形 35"/>
            <p:cNvSpPr/>
            <p:nvPr/>
          </p:nvSpPr>
          <p:spPr>
            <a:xfrm rot="10800000" flipH="1" flipV="1">
              <a:off x="7608678" y="2094792"/>
              <a:ext cx="575511" cy="554594"/>
            </a:xfrm>
            <a:prstGeom prst="triangle">
              <a:avLst>
                <a:gd name="adj" fmla="val 1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等腰三角形 36"/>
            <p:cNvSpPr/>
            <p:nvPr/>
          </p:nvSpPr>
          <p:spPr>
            <a:xfrm rot="10800000" flipH="1" flipV="1">
              <a:off x="8188418" y="2072194"/>
              <a:ext cx="575511" cy="577192"/>
            </a:xfrm>
            <a:prstGeom prst="triangle">
              <a:avLst>
                <a:gd name="adj" fmla="val 0"/>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等腰三角形 37"/>
            <p:cNvSpPr/>
            <p:nvPr/>
          </p:nvSpPr>
          <p:spPr>
            <a:xfrm rot="10800000" flipH="1">
              <a:off x="7608678" y="2650491"/>
              <a:ext cx="575511" cy="914269"/>
            </a:xfrm>
            <a:prstGeom prst="triangle">
              <a:avLst>
                <a:gd name="adj" fmla="val 10000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等腰三角形 38"/>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40" name="图片 39"/>
          <p:cNvPicPr>
            <a:picLocks noChangeAspect="1"/>
          </p:cNvPicPr>
          <p:nvPr/>
        </p:nvPicPr>
        <p:blipFill>
          <a:blip r:embed="rId1">
            <a:extLst>
              <a:ext uri="{BEBA8EAE-BF5A-486C-A8C5-ECC9F3942E4B}">
                <a14:imgProps xmlns:a14="http://schemas.microsoft.com/office/drawing/2010/main">
                  <a14:imgLayer r:embed="rId2">
                    <a14:imgEffect>
                      <a14:artisticBlur radius="24"/>
                    </a14:imgEffect>
                  </a14:imgLayer>
                </a14:imgProps>
              </a:ext>
            </a:extLst>
          </a:blip>
          <a:stretch>
            <a:fillRect/>
          </a:stretch>
        </p:blipFill>
        <p:spPr>
          <a:xfrm>
            <a:off x="7918002" y="1807745"/>
            <a:ext cx="1493649" cy="190211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3172006" flipH="1">
            <a:off x="432339" y="3729946"/>
            <a:ext cx="662656" cy="957475"/>
            <a:chOff x="7608678" y="2072194"/>
            <a:chExt cx="1155251" cy="1492566"/>
          </a:xfrm>
        </p:grpSpPr>
        <p:sp>
          <p:nvSpPr>
            <p:cNvPr id="5" name="等腰三角形 4"/>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等腰三角形 5"/>
            <p:cNvSpPr/>
            <p:nvPr/>
          </p:nvSpPr>
          <p:spPr>
            <a:xfrm rot="10800000" flipH="1" flipV="1">
              <a:off x="8188418" y="2072194"/>
              <a:ext cx="575511" cy="577192"/>
            </a:xfrm>
            <a:prstGeom prst="triangle">
              <a:avLst>
                <a:gd name="adj" fmla="val 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等腰三角形 6"/>
            <p:cNvSpPr/>
            <p:nvPr/>
          </p:nvSpPr>
          <p:spPr>
            <a:xfrm rot="10800000" flipH="1">
              <a:off x="7608678" y="2650491"/>
              <a:ext cx="575511" cy="914269"/>
            </a:xfrm>
            <a:prstGeom prst="triangle">
              <a:avLst>
                <a:gd name="adj" fmla="val 10000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p:nvSpPr>
          <p:spPr>
            <a:xfrm rot="10800000" flipH="1">
              <a:off x="8188418" y="2650491"/>
              <a:ext cx="575511" cy="914269"/>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 name="组合 8"/>
          <p:cNvGrpSpPr/>
          <p:nvPr/>
        </p:nvGrpSpPr>
        <p:grpSpPr>
          <a:xfrm rot="19202141" flipH="1">
            <a:off x="1114239" y="2889358"/>
            <a:ext cx="781543" cy="998125"/>
            <a:chOff x="7608678" y="2072194"/>
            <a:chExt cx="1155251" cy="1492566"/>
          </a:xfrm>
        </p:grpSpPr>
        <p:sp>
          <p:nvSpPr>
            <p:cNvPr id="10" name="等腰三角形 9"/>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p:nvSpPr>
          <p:spPr>
            <a:xfrm rot="10800000" flipH="1" flipV="1">
              <a:off x="8188418" y="2072194"/>
              <a:ext cx="575511" cy="577192"/>
            </a:xfrm>
            <a:prstGeom prst="triangle">
              <a:avLst>
                <a:gd name="adj" fmla="val 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p:nvSpPr>
          <p:spPr>
            <a:xfrm rot="10800000" flipH="1">
              <a:off x="7608678" y="2650491"/>
              <a:ext cx="575511" cy="914269"/>
            </a:xfrm>
            <a:prstGeom prst="triangle">
              <a:avLst>
                <a:gd name="adj" fmla="val 10000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等腰三角形 12"/>
            <p:cNvSpPr/>
            <p:nvPr/>
          </p:nvSpPr>
          <p:spPr>
            <a:xfrm rot="10800000" flipH="1">
              <a:off x="8188418" y="2650491"/>
              <a:ext cx="575511" cy="914269"/>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9" name="组合 18"/>
          <p:cNvGrpSpPr/>
          <p:nvPr/>
        </p:nvGrpSpPr>
        <p:grpSpPr>
          <a:xfrm rot="2168517" flipH="1">
            <a:off x="784377" y="3203229"/>
            <a:ext cx="250452" cy="361879"/>
            <a:chOff x="7608678" y="2072194"/>
            <a:chExt cx="1155251" cy="1492566"/>
          </a:xfrm>
        </p:grpSpPr>
        <p:sp>
          <p:nvSpPr>
            <p:cNvPr id="20" name="等腰三角形 19"/>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等腰三角形 20"/>
            <p:cNvSpPr/>
            <p:nvPr/>
          </p:nvSpPr>
          <p:spPr>
            <a:xfrm rot="10800000" flipH="1" flipV="1">
              <a:off x="8188418" y="2072194"/>
              <a:ext cx="575511" cy="577192"/>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等腰三角形 21"/>
            <p:cNvSpPr/>
            <p:nvPr/>
          </p:nvSpPr>
          <p:spPr>
            <a:xfrm rot="10800000" flipH="1">
              <a:off x="7608678" y="2650491"/>
              <a:ext cx="575511" cy="914269"/>
            </a:xfrm>
            <a:prstGeom prst="triangle">
              <a:avLst>
                <a:gd name="adj" fmla="val 1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等腰三角形 22"/>
            <p:cNvSpPr/>
            <p:nvPr/>
          </p:nvSpPr>
          <p:spPr>
            <a:xfrm rot="10800000" flipH="1">
              <a:off x="8188418" y="2650491"/>
              <a:ext cx="575511" cy="914269"/>
            </a:xfrm>
            <a:prstGeom prst="triangle">
              <a:avLst>
                <a:gd name="adj" fmla="val 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4" name="椭圆 23"/>
          <p:cNvSpPr/>
          <p:nvPr/>
        </p:nvSpPr>
        <p:spPr>
          <a:xfrm>
            <a:off x="1963548" y="949373"/>
            <a:ext cx="3057863" cy="3057863"/>
          </a:xfrm>
          <a:prstGeom prst="ellipse">
            <a:avLst/>
          </a:prstGeom>
          <a:solidFill>
            <a:srgbClr val="FFFFFF">
              <a:alpha val="20000"/>
            </a:srgbClr>
          </a:solidFill>
          <a:ln w="177800">
            <a:solidFill>
              <a:srgbClr val="FFFFF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25" name="椭圆 24"/>
          <p:cNvSpPr/>
          <p:nvPr/>
        </p:nvSpPr>
        <p:spPr>
          <a:xfrm>
            <a:off x="2186887" y="1158031"/>
            <a:ext cx="2625874" cy="2625874"/>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26" name="椭圆 25"/>
          <p:cNvSpPr/>
          <p:nvPr/>
        </p:nvSpPr>
        <p:spPr>
          <a:xfrm>
            <a:off x="2339752" y="1307525"/>
            <a:ext cx="2341561" cy="2341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800" b="1" dirty="0" smtClean="0">
                <a:solidFill>
                  <a:srgbClr val="2A7B7E"/>
                </a:solidFill>
                <a:latin typeface="微软雅黑" panose="020B0503020204020204" pitchFamily="34" charset="-122"/>
                <a:ea typeface="微软雅黑" panose="020B0503020204020204" pitchFamily="34" charset="-122"/>
              </a:rPr>
              <a:t>1</a:t>
            </a:r>
            <a:endParaRPr lang="zh-CN" altLang="en-US" sz="13800" b="1" dirty="0">
              <a:solidFill>
                <a:srgbClr val="2A7B7E"/>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rot="536351">
            <a:off x="5664200" y="1520162"/>
            <a:ext cx="205361" cy="296726"/>
            <a:chOff x="7608678" y="2072194"/>
            <a:chExt cx="1155251" cy="1492566"/>
          </a:xfrm>
        </p:grpSpPr>
        <p:sp>
          <p:nvSpPr>
            <p:cNvPr id="28" name="等腰三角形 27"/>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等腰三角形 28"/>
            <p:cNvSpPr/>
            <p:nvPr/>
          </p:nvSpPr>
          <p:spPr>
            <a:xfrm rot="10800000" flipH="1" flipV="1">
              <a:off x="8188418" y="2072194"/>
              <a:ext cx="575511" cy="577192"/>
            </a:xfrm>
            <a:prstGeom prst="triangle">
              <a:avLst>
                <a:gd name="adj" fmla="val 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等腰三角形 29"/>
            <p:cNvSpPr/>
            <p:nvPr/>
          </p:nvSpPr>
          <p:spPr>
            <a:xfrm rot="10800000" flipH="1">
              <a:off x="7608678" y="2650491"/>
              <a:ext cx="575511" cy="914269"/>
            </a:xfrm>
            <a:prstGeom prst="triangle">
              <a:avLst>
                <a:gd name="adj" fmla="val 10000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等腰三角形 30"/>
            <p:cNvSpPr/>
            <p:nvPr/>
          </p:nvSpPr>
          <p:spPr>
            <a:xfrm rot="10800000" flipH="1">
              <a:off x="8188418" y="2650491"/>
              <a:ext cx="575511" cy="914269"/>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2" name="组合 31"/>
          <p:cNvGrpSpPr/>
          <p:nvPr/>
        </p:nvGrpSpPr>
        <p:grpSpPr>
          <a:xfrm rot="20080448">
            <a:off x="5623710" y="2026265"/>
            <a:ext cx="330310" cy="477267"/>
            <a:chOff x="7608678" y="2072194"/>
            <a:chExt cx="1155251" cy="1492566"/>
          </a:xfrm>
        </p:grpSpPr>
        <p:sp>
          <p:nvSpPr>
            <p:cNvPr id="33" name="等腰三角形 32"/>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等腰三角形 33"/>
            <p:cNvSpPr/>
            <p:nvPr/>
          </p:nvSpPr>
          <p:spPr>
            <a:xfrm rot="10800000" flipH="1" flipV="1">
              <a:off x="8188418" y="2072194"/>
              <a:ext cx="575511" cy="577192"/>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等腰三角形 34"/>
            <p:cNvSpPr/>
            <p:nvPr/>
          </p:nvSpPr>
          <p:spPr>
            <a:xfrm rot="10800000" flipH="1">
              <a:off x="7608678" y="2650491"/>
              <a:ext cx="575511" cy="914269"/>
            </a:xfrm>
            <a:prstGeom prst="triangle">
              <a:avLst>
                <a:gd name="adj" fmla="val 1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等腰三角形 35"/>
            <p:cNvSpPr/>
            <p:nvPr/>
          </p:nvSpPr>
          <p:spPr>
            <a:xfrm rot="10800000" flipH="1">
              <a:off x="8188418" y="2650491"/>
              <a:ext cx="575511" cy="914269"/>
            </a:xfrm>
            <a:prstGeom prst="triangle">
              <a:avLst>
                <a:gd name="adj" fmla="val 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7" name="组合 36"/>
          <p:cNvGrpSpPr/>
          <p:nvPr/>
        </p:nvGrpSpPr>
        <p:grpSpPr>
          <a:xfrm rot="1340142">
            <a:off x="5093252" y="1744135"/>
            <a:ext cx="386248" cy="499026"/>
            <a:chOff x="7608678" y="2072194"/>
            <a:chExt cx="1155251" cy="1492566"/>
          </a:xfrm>
        </p:grpSpPr>
        <p:sp>
          <p:nvSpPr>
            <p:cNvPr id="38" name="等腰三角形 37"/>
            <p:cNvSpPr/>
            <p:nvPr/>
          </p:nvSpPr>
          <p:spPr>
            <a:xfrm rot="10800000" flipH="1" flipV="1">
              <a:off x="7608678" y="2094792"/>
              <a:ext cx="575511" cy="554594"/>
            </a:xfrm>
            <a:prstGeom prst="triangle">
              <a:avLst>
                <a:gd name="adj" fmla="val 1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等腰三角形 38"/>
            <p:cNvSpPr/>
            <p:nvPr/>
          </p:nvSpPr>
          <p:spPr>
            <a:xfrm rot="10800000" flipH="1" flipV="1">
              <a:off x="8188418" y="2072194"/>
              <a:ext cx="575511" cy="577192"/>
            </a:xfrm>
            <a:prstGeom prst="triangle">
              <a:avLst>
                <a:gd name="adj" fmla="val 0"/>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等腰三角形 39"/>
            <p:cNvSpPr/>
            <p:nvPr/>
          </p:nvSpPr>
          <p:spPr>
            <a:xfrm rot="10800000" flipH="1">
              <a:off x="7608678" y="2650491"/>
              <a:ext cx="575511" cy="914269"/>
            </a:xfrm>
            <a:prstGeom prst="triangle">
              <a:avLst>
                <a:gd name="adj" fmla="val 10000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等腰三角形 40"/>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42" name="图片 41"/>
          <p:cNvPicPr>
            <a:picLocks noChangeAspect="1"/>
          </p:cNvPicPr>
          <p:nvPr/>
        </p:nvPicPr>
        <p:blipFill>
          <a:blip r:embed="rId1">
            <a:extLst>
              <a:ext uri="{BEBA8EAE-BF5A-486C-A8C5-ECC9F3942E4B}">
                <a14:imgProps xmlns:a14="http://schemas.microsoft.com/office/drawing/2010/main">
                  <a14:imgLayer r:embed="rId2">
                    <a14:imgEffect>
                      <a14:artisticBlur radius="26"/>
                    </a14:imgEffect>
                  </a14:imgLayer>
                </a14:imgProps>
              </a:ext>
            </a:extLst>
          </a:blip>
          <a:stretch>
            <a:fillRect/>
          </a:stretch>
        </p:blipFill>
        <p:spPr>
          <a:xfrm>
            <a:off x="1431064" y="1490946"/>
            <a:ext cx="5950585" cy="5306678"/>
          </a:xfrm>
          <a:prstGeom prst="rect">
            <a:avLst/>
          </a:prstGeom>
        </p:spPr>
      </p:pic>
      <p:sp>
        <p:nvSpPr>
          <p:cNvPr id="45" name="TextBox 5"/>
          <p:cNvSpPr txBox="1"/>
          <p:nvPr/>
        </p:nvSpPr>
        <p:spPr>
          <a:xfrm>
            <a:off x="5370047" y="2057162"/>
            <a:ext cx="3432175" cy="1198880"/>
          </a:xfrm>
          <a:prstGeom prst="rect">
            <a:avLst/>
          </a:prstGeom>
          <a:noFill/>
        </p:spPr>
        <p:txBody>
          <a:bodyPr wrap="none" rtlCol="0">
            <a:spAutoFit/>
          </a:bodyPr>
          <a:lstStyle>
            <a:defPPr>
              <a:defRPr lang="zh-CN"/>
            </a:defPPr>
            <a:lvl1pPr algn="ctr">
              <a:defRPr sz="115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l"/>
            <a:r>
              <a:rPr lang="en-US" sz="3600" b="1" dirty="0">
                <a:sym typeface="+mn-ea"/>
              </a:rPr>
              <a:t>FREEPPT7</a:t>
            </a:r>
            <a:r>
              <a:rPr lang="en-US" altLang="zh-CN" sz="3600" b="1" dirty="0">
                <a:latin typeface="微软雅黑" panose="020B0503020204020204" pitchFamily="34" charset="-122"/>
                <a:ea typeface="微软雅黑" panose="020B0503020204020204" pitchFamily="34" charset="-122"/>
              </a:rPr>
              <a:t> </a:t>
            </a:r>
            <a:endParaRPr lang="en-US" altLang="zh-CN" sz="3600" b="1" dirty="0" smtClean="0">
              <a:latin typeface="微软雅黑" panose="020B0503020204020204" pitchFamily="34" charset="-122"/>
              <a:ea typeface="微软雅黑" panose="020B0503020204020204" pitchFamily="34" charset="-122"/>
            </a:endParaRPr>
          </a:p>
          <a:p>
            <a:pPr algn="l"/>
            <a:r>
              <a:rPr lang="en-US" altLang="zh-CN" sz="3600" b="1" dirty="0" smtClean="0">
                <a:latin typeface="微软雅黑" panose="020B0503020204020204" pitchFamily="34" charset="-122"/>
                <a:ea typeface="微软雅黑" panose="020B0503020204020204" pitchFamily="34" charset="-122"/>
              </a:rPr>
              <a:t>POWERPOINT</a:t>
            </a:r>
            <a:endParaRPr lang="zh-CN" altLang="en-US" sz="3600" b="1" dirty="0">
              <a:latin typeface="微软雅黑" panose="020B0503020204020204" pitchFamily="34" charset="-122"/>
              <a:ea typeface="微软雅黑" panose="020B0503020204020204" pitchFamily="34" charset="-122"/>
            </a:endParaRPr>
          </a:p>
        </p:txBody>
      </p:sp>
    </p:spTree>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矩形 254"/>
          <p:cNvSpPr/>
          <p:nvPr/>
        </p:nvSpPr>
        <p:spPr>
          <a:xfrm>
            <a:off x="975594" y="123477"/>
            <a:ext cx="8168406" cy="56007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7" name="组合 256"/>
          <p:cNvGrpSpPr/>
          <p:nvPr/>
        </p:nvGrpSpPr>
        <p:grpSpPr>
          <a:xfrm flipH="1">
            <a:off x="470267" y="113616"/>
            <a:ext cx="447017" cy="586466"/>
            <a:chOff x="7626263" y="2072194"/>
            <a:chExt cx="1137666" cy="1492566"/>
          </a:xfrm>
        </p:grpSpPr>
        <p:sp>
          <p:nvSpPr>
            <p:cNvPr id="258" name="等腰三角形 257"/>
            <p:cNvSpPr/>
            <p:nvPr/>
          </p:nvSpPr>
          <p:spPr>
            <a:xfrm rot="10800000" flipH="1" flipV="1">
              <a:off x="7626263" y="2077207"/>
              <a:ext cx="575510" cy="573284"/>
            </a:xfrm>
            <a:prstGeom prst="triangle">
              <a:avLst>
                <a:gd name="adj" fmla="val 1000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9" name="等腰三角形 258"/>
            <p:cNvSpPr/>
            <p:nvPr/>
          </p:nvSpPr>
          <p:spPr>
            <a:xfrm rot="10800000" flipH="1" flipV="1">
              <a:off x="8188418" y="2072194"/>
              <a:ext cx="575511" cy="577192"/>
            </a:xfrm>
            <a:prstGeom prst="triangle">
              <a:avLst>
                <a:gd name="adj"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0" name="等腰三角形 259"/>
            <p:cNvSpPr/>
            <p:nvPr/>
          </p:nvSpPr>
          <p:spPr>
            <a:xfrm rot="10800000" flipH="1">
              <a:off x="7626263" y="2650491"/>
              <a:ext cx="575510" cy="914269"/>
            </a:xfrm>
            <a:prstGeom prst="triangle">
              <a:avLst>
                <a:gd name="adj" fmla="val 100000"/>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1" name="等腰三角形 260"/>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56" name="矩形 255"/>
          <p:cNvSpPr/>
          <p:nvPr/>
        </p:nvSpPr>
        <p:spPr>
          <a:xfrm>
            <a:off x="0" y="123476"/>
            <a:ext cx="395536" cy="56007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A7B7E"/>
              </a:solidFill>
            </a:endParaRPr>
          </a:p>
        </p:txBody>
      </p:sp>
      <p:grpSp>
        <p:nvGrpSpPr>
          <p:cNvPr id="33" name="组合 32"/>
          <p:cNvGrpSpPr/>
          <p:nvPr/>
        </p:nvGrpSpPr>
        <p:grpSpPr>
          <a:xfrm>
            <a:off x="128180" y="1563638"/>
            <a:ext cx="5667956" cy="2792855"/>
            <a:chOff x="714375" y="785813"/>
            <a:chExt cx="7767638" cy="3827463"/>
          </a:xfrm>
          <a:solidFill>
            <a:srgbClr val="FFFFFF">
              <a:alpha val="50196"/>
            </a:srgbClr>
          </a:solidFill>
        </p:grpSpPr>
        <p:sp>
          <p:nvSpPr>
            <p:cNvPr id="34" name="Freeform 4"/>
            <p:cNvSpPr/>
            <p:nvPr/>
          </p:nvSpPr>
          <p:spPr bwMode="auto">
            <a:xfrm>
              <a:off x="4613275" y="3630613"/>
              <a:ext cx="276225" cy="273050"/>
            </a:xfrm>
            <a:custGeom>
              <a:avLst/>
              <a:gdLst/>
              <a:ahLst/>
              <a:cxnLst>
                <a:cxn ang="0">
                  <a:pos x="53" y="137"/>
                </a:cxn>
                <a:cxn ang="0">
                  <a:pos x="60" y="133"/>
                </a:cxn>
                <a:cxn ang="0">
                  <a:pos x="66" y="141"/>
                </a:cxn>
                <a:cxn ang="0">
                  <a:pos x="80" y="141"/>
                </a:cxn>
                <a:cxn ang="0">
                  <a:pos x="87" y="134"/>
                </a:cxn>
                <a:cxn ang="0">
                  <a:pos x="87" y="59"/>
                </a:cxn>
                <a:cxn ang="0">
                  <a:pos x="99" y="55"/>
                </a:cxn>
                <a:cxn ang="0">
                  <a:pos x="99" y="16"/>
                </a:cxn>
                <a:cxn ang="0">
                  <a:pos x="109" y="15"/>
                </a:cxn>
                <a:cxn ang="0">
                  <a:pos x="122" y="11"/>
                </a:cxn>
                <a:cxn ang="0">
                  <a:pos x="128" y="16"/>
                </a:cxn>
                <a:cxn ang="0">
                  <a:pos x="136" y="11"/>
                </a:cxn>
                <a:cxn ang="0">
                  <a:pos x="144" y="9"/>
                </a:cxn>
                <a:cxn ang="0">
                  <a:pos x="143" y="6"/>
                </a:cxn>
                <a:cxn ang="0">
                  <a:pos x="119" y="8"/>
                </a:cxn>
                <a:cxn ang="0">
                  <a:pos x="102" y="9"/>
                </a:cxn>
                <a:cxn ang="0">
                  <a:pos x="77" y="9"/>
                </a:cxn>
                <a:cxn ang="0">
                  <a:pos x="73" y="5"/>
                </a:cxn>
                <a:cxn ang="0">
                  <a:pos x="34" y="5"/>
                </a:cxn>
                <a:cxn ang="0">
                  <a:pos x="24" y="3"/>
                </a:cxn>
                <a:cxn ang="0">
                  <a:pos x="13" y="2"/>
                </a:cxn>
                <a:cxn ang="0">
                  <a:pos x="8" y="0"/>
                </a:cxn>
                <a:cxn ang="0">
                  <a:pos x="4" y="3"/>
                </a:cxn>
                <a:cxn ang="0">
                  <a:pos x="1" y="3"/>
                </a:cxn>
                <a:cxn ang="0">
                  <a:pos x="7" y="18"/>
                </a:cxn>
                <a:cxn ang="0">
                  <a:pos x="18" y="41"/>
                </a:cxn>
                <a:cxn ang="0">
                  <a:pos x="29" y="65"/>
                </a:cxn>
                <a:cxn ang="0">
                  <a:pos x="30" y="84"/>
                </a:cxn>
                <a:cxn ang="0">
                  <a:pos x="34" y="101"/>
                </a:cxn>
                <a:cxn ang="0">
                  <a:pos x="42" y="129"/>
                </a:cxn>
                <a:cxn ang="0">
                  <a:pos x="49" y="138"/>
                </a:cxn>
                <a:cxn ang="0">
                  <a:pos x="53" y="137"/>
                </a:cxn>
              </a:cxnLst>
              <a:rect l="0" t="0" r="r" b="b"/>
              <a:pathLst>
                <a:path w="144" h="143">
                  <a:moveTo>
                    <a:pt x="53" y="137"/>
                  </a:moveTo>
                  <a:cubicBezTo>
                    <a:pt x="53" y="134"/>
                    <a:pt x="57" y="130"/>
                    <a:pt x="60" y="133"/>
                  </a:cubicBezTo>
                  <a:cubicBezTo>
                    <a:pt x="62" y="137"/>
                    <a:pt x="61" y="141"/>
                    <a:pt x="66" y="141"/>
                  </a:cubicBezTo>
                  <a:cubicBezTo>
                    <a:pt x="70" y="141"/>
                    <a:pt x="79" y="143"/>
                    <a:pt x="80" y="141"/>
                  </a:cubicBezTo>
                  <a:cubicBezTo>
                    <a:pt x="81" y="139"/>
                    <a:pt x="87" y="137"/>
                    <a:pt x="87" y="134"/>
                  </a:cubicBezTo>
                  <a:cubicBezTo>
                    <a:pt x="87" y="130"/>
                    <a:pt x="87" y="62"/>
                    <a:pt x="87" y="59"/>
                  </a:cubicBezTo>
                  <a:cubicBezTo>
                    <a:pt x="87" y="57"/>
                    <a:pt x="99" y="59"/>
                    <a:pt x="99" y="55"/>
                  </a:cubicBezTo>
                  <a:cubicBezTo>
                    <a:pt x="99" y="51"/>
                    <a:pt x="99" y="16"/>
                    <a:pt x="99" y="16"/>
                  </a:cubicBezTo>
                  <a:cubicBezTo>
                    <a:pt x="99" y="16"/>
                    <a:pt x="107" y="16"/>
                    <a:pt x="109" y="15"/>
                  </a:cubicBezTo>
                  <a:cubicBezTo>
                    <a:pt x="112" y="14"/>
                    <a:pt x="120" y="10"/>
                    <a:pt x="122" y="11"/>
                  </a:cubicBezTo>
                  <a:cubicBezTo>
                    <a:pt x="124" y="13"/>
                    <a:pt x="127" y="17"/>
                    <a:pt x="128" y="16"/>
                  </a:cubicBezTo>
                  <a:cubicBezTo>
                    <a:pt x="129" y="14"/>
                    <a:pt x="133" y="11"/>
                    <a:pt x="136" y="11"/>
                  </a:cubicBezTo>
                  <a:cubicBezTo>
                    <a:pt x="138" y="11"/>
                    <a:pt x="141" y="10"/>
                    <a:pt x="144" y="9"/>
                  </a:cubicBezTo>
                  <a:cubicBezTo>
                    <a:pt x="143" y="8"/>
                    <a:pt x="143" y="7"/>
                    <a:pt x="143" y="6"/>
                  </a:cubicBezTo>
                  <a:cubicBezTo>
                    <a:pt x="143" y="4"/>
                    <a:pt x="122" y="7"/>
                    <a:pt x="119" y="8"/>
                  </a:cubicBezTo>
                  <a:cubicBezTo>
                    <a:pt x="116" y="9"/>
                    <a:pt x="105" y="11"/>
                    <a:pt x="102" y="9"/>
                  </a:cubicBezTo>
                  <a:cubicBezTo>
                    <a:pt x="98" y="8"/>
                    <a:pt x="77" y="9"/>
                    <a:pt x="77" y="9"/>
                  </a:cubicBezTo>
                  <a:cubicBezTo>
                    <a:pt x="73" y="5"/>
                    <a:pt x="73" y="5"/>
                    <a:pt x="73" y="5"/>
                  </a:cubicBezTo>
                  <a:cubicBezTo>
                    <a:pt x="73" y="5"/>
                    <a:pt x="38" y="5"/>
                    <a:pt x="34" y="5"/>
                  </a:cubicBezTo>
                  <a:cubicBezTo>
                    <a:pt x="30" y="5"/>
                    <a:pt x="27" y="5"/>
                    <a:pt x="24" y="3"/>
                  </a:cubicBezTo>
                  <a:cubicBezTo>
                    <a:pt x="20" y="0"/>
                    <a:pt x="17" y="0"/>
                    <a:pt x="13" y="2"/>
                  </a:cubicBezTo>
                  <a:cubicBezTo>
                    <a:pt x="9" y="4"/>
                    <a:pt x="11" y="0"/>
                    <a:pt x="8" y="0"/>
                  </a:cubicBezTo>
                  <a:cubicBezTo>
                    <a:pt x="5" y="0"/>
                    <a:pt x="4" y="3"/>
                    <a:pt x="4" y="3"/>
                  </a:cubicBezTo>
                  <a:cubicBezTo>
                    <a:pt x="1" y="3"/>
                    <a:pt x="1" y="3"/>
                    <a:pt x="1" y="3"/>
                  </a:cubicBezTo>
                  <a:cubicBezTo>
                    <a:pt x="0" y="7"/>
                    <a:pt x="3" y="13"/>
                    <a:pt x="7" y="18"/>
                  </a:cubicBezTo>
                  <a:cubicBezTo>
                    <a:pt x="11" y="23"/>
                    <a:pt x="15" y="33"/>
                    <a:pt x="18" y="41"/>
                  </a:cubicBezTo>
                  <a:cubicBezTo>
                    <a:pt x="20" y="49"/>
                    <a:pt x="28" y="59"/>
                    <a:pt x="29" y="65"/>
                  </a:cubicBezTo>
                  <a:cubicBezTo>
                    <a:pt x="31" y="71"/>
                    <a:pt x="28" y="80"/>
                    <a:pt x="30" y="84"/>
                  </a:cubicBezTo>
                  <a:cubicBezTo>
                    <a:pt x="32" y="88"/>
                    <a:pt x="33" y="95"/>
                    <a:pt x="34" y="101"/>
                  </a:cubicBezTo>
                  <a:cubicBezTo>
                    <a:pt x="35" y="108"/>
                    <a:pt x="35" y="123"/>
                    <a:pt x="42" y="129"/>
                  </a:cubicBezTo>
                  <a:cubicBezTo>
                    <a:pt x="44" y="131"/>
                    <a:pt x="46" y="134"/>
                    <a:pt x="49" y="138"/>
                  </a:cubicBezTo>
                  <a:cubicBezTo>
                    <a:pt x="51" y="138"/>
                    <a:pt x="53" y="138"/>
                    <a:pt x="53" y="137"/>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35" name="Freeform 5"/>
            <p:cNvSpPr/>
            <p:nvPr/>
          </p:nvSpPr>
          <p:spPr bwMode="auto">
            <a:xfrm>
              <a:off x="4889500" y="3598863"/>
              <a:ext cx="171450" cy="149225"/>
            </a:xfrm>
            <a:custGeom>
              <a:avLst/>
              <a:gdLst/>
              <a:ahLst/>
              <a:cxnLst>
                <a:cxn ang="0">
                  <a:pos x="59" y="4"/>
                </a:cxn>
                <a:cxn ang="0">
                  <a:pos x="58" y="0"/>
                </a:cxn>
                <a:cxn ang="0">
                  <a:pos x="48" y="0"/>
                </a:cxn>
                <a:cxn ang="0">
                  <a:pos x="42" y="6"/>
                </a:cxn>
                <a:cxn ang="0">
                  <a:pos x="31" y="14"/>
                </a:cxn>
                <a:cxn ang="0">
                  <a:pos x="20" y="27"/>
                </a:cxn>
                <a:cxn ang="0">
                  <a:pos x="5" y="24"/>
                </a:cxn>
                <a:cxn ang="0">
                  <a:pos x="0" y="25"/>
                </a:cxn>
                <a:cxn ang="0">
                  <a:pos x="6" y="31"/>
                </a:cxn>
                <a:cxn ang="0">
                  <a:pos x="12" y="45"/>
                </a:cxn>
                <a:cxn ang="0">
                  <a:pos x="23" y="53"/>
                </a:cxn>
                <a:cxn ang="0">
                  <a:pos x="28" y="61"/>
                </a:cxn>
                <a:cxn ang="0">
                  <a:pos x="36" y="69"/>
                </a:cxn>
                <a:cxn ang="0">
                  <a:pos x="44" y="74"/>
                </a:cxn>
                <a:cxn ang="0">
                  <a:pos x="55" y="76"/>
                </a:cxn>
                <a:cxn ang="0">
                  <a:pos x="67" y="78"/>
                </a:cxn>
                <a:cxn ang="0">
                  <a:pos x="79" y="67"/>
                </a:cxn>
                <a:cxn ang="0">
                  <a:pos x="82" y="56"/>
                </a:cxn>
                <a:cxn ang="0">
                  <a:pos x="88" y="48"/>
                </a:cxn>
                <a:cxn ang="0">
                  <a:pos x="84" y="39"/>
                </a:cxn>
                <a:cxn ang="0">
                  <a:pos x="87" y="29"/>
                </a:cxn>
                <a:cxn ang="0">
                  <a:pos x="87" y="12"/>
                </a:cxn>
                <a:cxn ang="0">
                  <a:pos x="74" y="7"/>
                </a:cxn>
                <a:cxn ang="0">
                  <a:pos x="59" y="4"/>
                </a:cxn>
              </a:cxnLst>
              <a:rect l="0" t="0" r="r" b="b"/>
              <a:pathLst>
                <a:path w="90" h="78">
                  <a:moveTo>
                    <a:pt x="59" y="4"/>
                  </a:moveTo>
                  <a:cubicBezTo>
                    <a:pt x="58" y="0"/>
                    <a:pt x="58" y="0"/>
                    <a:pt x="58" y="0"/>
                  </a:cubicBezTo>
                  <a:cubicBezTo>
                    <a:pt x="48" y="0"/>
                    <a:pt x="48" y="0"/>
                    <a:pt x="48" y="0"/>
                  </a:cubicBezTo>
                  <a:cubicBezTo>
                    <a:pt x="42" y="2"/>
                    <a:pt x="42" y="4"/>
                    <a:pt x="42" y="6"/>
                  </a:cubicBezTo>
                  <a:cubicBezTo>
                    <a:pt x="42" y="8"/>
                    <a:pt x="36" y="13"/>
                    <a:pt x="31" y="14"/>
                  </a:cubicBezTo>
                  <a:cubicBezTo>
                    <a:pt x="27" y="15"/>
                    <a:pt x="22" y="25"/>
                    <a:pt x="20" y="27"/>
                  </a:cubicBezTo>
                  <a:cubicBezTo>
                    <a:pt x="17" y="28"/>
                    <a:pt x="8" y="25"/>
                    <a:pt x="5" y="24"/>
                  </a:cubicBezTo>
                  <a:cubicBezTo>
                    <a:pt x="4" y="24"/>
                    <a:pt x="2" y="25"/>
                    <a:pt x="0" y="25"/>
                  </a:cubicBezTo>
                  <a:cubicBezTo>
                    <a:pt x="1" y="28"/>
                    <a:pt x="5" y="31"/>
                    <a:pt x="6" y="31"/>
                  </a:cubicBezTo>
                  <a:cubicBezTo>
                    <a:pt x="8" y="31"/>
                    <a:pt x="8" y="43"/>
                    <a:pt x="12" y="45"/>
                  </a:cubicBezTo>
                  <a:cubicBezTo>
                    <a:pt x="16" y="47"/>
                    <a:pt x="23" y="51"/>
                    <a:pt x="23" y="53"/>
                  </a:cubicBezTo>
                  <a:cubicBezTo>
                    <a:pt x="23" y="55"/>
                    <a:pt x="28" y="58"/>
                    <a:pt x="28" y="61"/>
                  </a:cubicBezTo>
                  <a:cubicBezTo>
                    <a:pt x="28" y="65"/>
                    <a:pt x="32" y="69"/>
                    <a:pt x="36" y="69"/>
                  </a:cubicBezTo>
                  <a:cubicBezTo>
                    <a:pt x="43" y="69"/>
                    <a:pt x="44" y="72"/>
                    <a:pt x="44" y="74"/>
                  </a:cubicBezTo>
                  <a:cubicBezTo>
                    <a:pt x="44" y="76"/>
                    <a:pt x="53" y="74"/>
                    <a:pt x="55" y="76"/>
                  </a:cubicBezTo>
                  <a:cubicBezTo>
                    <a:pt x="56" y="78"/>
                    <a:pt x="65" y="77"/>
                    <a:pt x="67" y="78"/>
                  </a:cubicBezTo>
                  <a:cubicBezTo>
                    <a:pt x="71" y="75"/>
                    <a:pt x="77" y="70"/>
                    <a:pt x="79" y="67"/>
                  </a:cubicBezTo>
                  <a:cubicBezTo>
                    <a:pt x="82" y="63"/>
                    <a:pt x="79" y="58"/>
                    <a:pt x="82" y="56"/>
                  </a:cubicBezTo>
                  <a:cubicBezTo>
                    <a:pt x="84" y="55"/>
                    <a:pt x="90" y="48"/>
                    <a:pt x="88" y="48"/>
                  </a:cubicBezTo>
                  <a:cubicBezTo>
                    <a:pt x="86" y="47"/>
                    <a:pt x="87" y="42"/>
                    <a:pt x="84" y="39"/>
                  </a:cubicBezTo>
                  <a:cubicBezTo>
                    <a:pt x="81" y="36"/>
                    <a:pt x="88" y="35"/>
                    <a:pt x="87" y="29"/>
                  </a:cubicBezTo>
                  <a:cubicBezTo>
                    <a:pt x="87" y="24"/>
                    <a:pt x="88" y="13"/>
                    <a:pt x="87" y="12"/>
                  </a:cubicBezTo>
                  <a:cubicBezTo>
                    <a:pt x="85" y="11"/>
                    <a:pt x="78" y="10"/>
                    <a:pt x="74" y="7"/>
                  </a:cubicBezTo>
                  <a:cubicBezTo>
                    <a:pt x="69" y="4"/>
                    <a:pt x="59" y="4"/>
                    <a:pt x="59" y="4"/>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36" name="Freeform 6"/>
            <p:cNvSpPr/>
            <p:nvPr/>
          </p:nvSpPr>
          <p:spPr bwMode="auto">
            <a:xfrm>
              <a:off x="4779963" y="3648075"/>
              <a:ext cx="193675" cy="207963"/>
            </a:xfrm>
            <a:custGeom>
              <a:avLst/>
              <a:gdLst/>
              <a:ahLst/>
              <a:cxnLst>
                <a:cxn ang="0">
                  <a:pos x="93" y="44"/>
                </a:cxn>
                <a:cxn ang="0">
                  <a:pos x="85" y="36"/>
                </a:cxn>
                <a:cxn ang="0">
                  <a:pos x="80" y="28"/>
                </a:cxn>
                <a:cxn ang="0">
                  <a:pos x="69" y="20"/>
                </a:cxn>
                <a:cxn ang="0">
                  <a:pos x="63" y="6"/>
                </a:cxn>
                <a:cxn ang="0">
                  <a:pos x="57" y="0"/>
                </a:cxn>
                <a:cxn ang="0">
                  <a:pos x="49" y="2"/>
                </a:cxn>
                <a:cxn ang="0">
                  <a:pos x="41" y="7"/>
                </a:cxn>
                <a:cxn ang="0">
                  <a:pos x="35" y="2"/>
                </a:cxn>
                <a:cxn ang="0">
                  <a:pos x="22" y="6"/>
                </a:cxn>
                <a:cxn ang="0">
                  <a:pos x="12" y="7"/>
                </a:cxn>
                <a:cxn ang="0">
                  <a:pos x="12" y="46"/>
                </a:cxn>
                <a:cxn ang="0">
                  <a:pos x="0" y="50"/>
                </a:cxn>
                <a:cxn ang="0">
                  <a:pos x="0" y="83"/>
                </a:cxn>
                <a:cxn ang="0">
                  <a:pos x="6" y="87"/>
                </a:cxn>
                <a:cxn ang="0">
                  <a:pos x="9" y="100"/>
                </a:cxn>
                <a:cxn ang="0">
                  <a:pos x="7" y="102"/>
                </a:cxn>
                <a:cxn ang="0">
                  <a:pos x="9" y="107"/>
                </a:cxn>
                <a:cxn ang="0">
                  <a:pos x="20" y="107"/>
                </a:cxn>
                <a:cxn ang="0">
                  <a:pos x="31" y="95"/>
                </a:cxn>
                <a:cxn ang="0">
                  <a:pos x="38" y="89"/>
                </a:cxn>
                <a:cxn ang="0">
                  <a:pos x="52" y="93"/>
                </a:cxn>
                <a:cxn ang="0">
                  <a:pos x="62" y="88"/>
                </a:cxn>
                <a:cxn ang="0">
                  <a:pos x="67" y="80"/>
                </a:cxn>
                <a:cxn ang="0">
                  <a:pos x="76" y="73"/>
                </a:cxn>
                <a:cxn ang="0">
                  <a:pos x="81" y="65"/>
                </a:cxn>
                <a:cxn ang="0">
                  <a:pos x="90" y="59"/>
                </a:cxn>
                <a:cxn ang="0">
                  <a:pos x="97" y="55"/>
                </a:cxn>
                <a:cxn ang="0">
                  <a:pos x="101" y="49"/>
                </a:cxn>
                <a:cxn ang="0">
                  <a:pos x="101" y="49"/>
                </a:cxn>
                <a:cxn ang="0">
                  <a:pos x="93" y="44"/>
                </a:cxn>
              </a:cxnLst>
              <a:rect l="0" t="0" r="r" b="b"/>
              <a:pathLst>
                <a:path w="101" h="109">
                  <a:moveTo>
                    <a:pt x="93" y="44"/>
                  </a:moveTo>
                  <a:cubicBezTo>
                    <a:pt x="89" y="44"/>
                    <a:pt x="85" y="40"/>
                    <a:pt x="85" y="36"/>
                  </a:cubicBezTo>
                  <a:cubicBezTo>
                    <a:pt x="85" y="33"/>
                    <a:pt x="80" y="30"/>
                    <a:pt x="80" y="28"/>
                  </a:cubicBezTo>
                  <a:cubicBezTo>
                    <a:pt x="80" y="26"/>
                    <a:pt x="73" y="22"/>
                    <a:pt x="69" y="20"/>
                  </a:cubicBezTo>
                  <a:cubicBezTo>
                    <a:pt x="65" y="18"/>
                    <a:pt x="65" y="6"/>
                    <a:pt x="63" y="6"/>
                  </a:cubicBezTo>
                  <a:cubicBezTo>
                    <a:pt x="62" y="6"/>
                    <a:pt x="58" y="3"/>
                    <a:pt x="57" y="0"/>
                  </a:cubicBezTo>
                  <a:cubicBezTo>
                    <a:pt x="54" y="1"/>
                    <a:pt x="51" y="2"/>
                    <a:pt x="49" y="2"/>
                  </a:cubicBezTo>
                  <a:cubicBezTo>
                    <a:pt x="46" y="2"/>
                    <a:pt x="42" y="5"/>
                    <a:pt x="41" y="7"/>
                  </a:cubicBezTo>
                  <a:cubicBezTo>
                    <a:pt x="40" y="8"/>
                    <a:pt x="37" y="4"/>
                    <a:pt x="35" y="2"/>
                  </a:cubicBezTo>
                  <a:cubicBezTo>
                    <a:pt x="33" y="1"/>
                    <a:pt x="25" y="5"/>
                    <a:pt x="22" y="6"/>
                  </a:cubicBezTo>
                  <a:cubicBezTo>
                    <a:pt x="20" y="7"/>
                    <a:pt x="12" y="7"/>
                    <a:pt x="12" y="7"/>
                  </a:cubicBezTo>
                  <a:cubicBezTo>
                    <a:pt x="12" y="7"/>
                    <a:pt x="12" y="42"/>
                    <a:pt x="12" y="46"/>
                  </a:cubicBezTo>
                  <a:cubicBezTo>
                    <a:pt x="12" y="50"/>
                    <a:pt x="0" y="48"/>
                    <a:pt x="0" y="50"/>
                  </a:cubicBezTo>
                  <a:cubicBezTo>
                    <a:pt x="0" y="51"/>
                    <a:pt x="0" y="67"/>
                    <a:pt x="0" y="83"/>
                  </a:cubicBezTo>
                  <a:cubicBezTo>
                    <a:pt x="3" y="84"/>
                    <a:pt x="5" y="85"/>
                    <a:pt x="6" y="87"/>
                  </a:cubicBezTo>
                  <a:cubicBezTo>
                    <a:pt x="7" y="90"/>
                    <a:pt x="10" y="98"/>
                    <a:pt x="9" y="100"/>
                  </a:cubicBezTo>
                  <a:cubicBezTo>
                    <a:pt x="9" y="102"/>
                    <a:pt x="7" y="100"/>
                    <a:pt x="7" y="102"/>
                  </a:cubicBezTo>
                  <a:cubicBezTo>
                    <a:pt x="7" y="104"/>
                    <a:pt x="6" y="107"/>
                    <a:pt x="9" y="107"/>
                  </a:cubicBezTo>
                  <a:cubicBezTo>
                    <a:pt x="12" y="107"/>
                    <a:pt x="18" y="109"/>
                    <a:pt x="20" y="107"/>
                  </a:cubicBezTo>
                  <a:cubicBezTo>
                    <a:pt x="23" y="104"/>
                    <a:pt x="30" y="98"/>
                    <a:pt x="31" y="95"/>
                  </a:cubicBezTo>
                  <a:cubicBezTo>
                    <a:pt x="31" y="92"/>
                    <a:pt x="33" y="85"/>
                    <a:pt x="38" y="89"/>
                  </a:cubicBezTo>
                  <a:cubicBezTo>
                    <a:pt x="44" y="93"/>
                    <a:pt x="44" y="93"/>
                    <a:pt x="52" y="93"/>
                  </a:cubicBezTo>
                  <a:cubicBezTo>
                    <a:pt x="59" y="93"/>
                    <a:pt x="61" y="93"/>
                    <a:pt x="62" y="88"/>
                  </a:cubicBezTo>
                  <a:cubicBezTo>
                    <a:pt x="64" y="84"/>
                    <a:pt x="62" y="80"/>
                    <a:pt x="67" y="80"/>
                  </a:cubicBezTo>
                  <a:cubicBezTo>
                    <a:pt x="71" y="80"/>
                    <a:pt x="76" y="76"/>
                    <a:pt x="76" y="73"/>
                  </a:cubicBezTo>
                  <a:cubicBezTo>
                    <a:pt x="76" y="70"/>
                    <a:pt x="78" y="65"/>
                    <a:pt x="81" y="65"/>
                  </a:cubicBezTo>
                  <a:cubicBezTo>
                    <a:pt x="84" y="65"/>
                    <a:pt x="89" y="62"/>
                    <a:pt x="90" y="59"/>
                  </a:cubicBezTo>
                  <a:cubicBezTo>
                    <a:pt x="91" y="55"/>
                    <a:pt x="95" y="57"/>
                    <a:pt x="97" y="55"/>
                  </a:cubicBezTo>
                  <a:cubicBezTo>
                    <a:pt x="98" y="54"/>
                    <a:pt x="99" y="51"/>
                    <a:pt x="101" y="49"/>
                  </a:cubicBezTo>
                  <a:cubicBezTo>
                    <a:pt x="101" y="49"/>
                    <a:pt x="101" y="49"/>
                    <a:pt x="101" y="49"/>
                  </a:cubicBezTo>
                  <a:cubicBezTo>
                    <a:pt x="101" y="47"/>
                    <a:pt x="100" y="44"/>
                    <a:pt x="93" y="44"/>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37" name="Freeform 7"/>
            <p:cNvSpPr/>
            <p:nvPr/>
          </p:nvSpPr>
          <p:spPr bwMode="auto">
            <a:xfrm>
              <a:off x="5006975" y="3827463"/>
              <a:ext cx="30163" cy="36513"/>
            </a:xfrm>
            <a:custGeom>
              <a:avLst/>
              <a:gdLst/>
              <a:ahLst/>
              <a:cxnLst>
                <a:cxn ang="0">
                  <a:pos x="7" y="0"/>
                </a:cxn>
                <a:cxn ang="0">
                  <a:pos x="0" y="8"/>
                </a:cxn>
                <a:cxn ang="0">
                  <a:pos x="7" y="19"/>
                </a:cxn>
                <a:cxn ang="0">
                  <a:pos x="13" y="16"/>
                </a:cxn>
                <a:cxn ang="0">
                  <a:pos x="15" y="13"/>
                </a:cxn>
                <a:cxn ang="0">
                  <a:pos x="14" y="3"/>
                </a:cxn>
                <a:cxn ang="0">
                  <a:pos x="7" y="0"/>
                </a:cxn>
              </a:cxnLst>
              <a:rect l="0" t="0" r="r" b="b"/>
              <a:pathLst>
                <a:path w="15" h="19">
                  <a:moveTo>
                    <a:pt x="7" y="0"/>
                  </a:moveTo>
                  <a:cubicBezTo>
                    <a:pt x="5" y="0"/>
                    <a:pt x="0" y="7"/>
                    <a:pt x="0" y="8"/>
                  </a:cubicBezTo>
                  <a:cubicBezTo>
                    <a:pt x="0" y="10"/>
                    <a:pt x="3" y="18"/>
                    <a:pt x="7" y="19"/>
                  </a:cubicBezTo>
                  <a:cubicBezTo>
                    <a:pt x="10" y="19"/>
                    <a:pt x="13" y="19"/>
                    <a:pt x="13" y="16"/>
                  </a:cubicBezTo>
                  <a:cubicBezTo>
                    <a:pt x="13" y="15"/>
                    <a:pt x="14" y="14"/>
                    <a:pt x="15" y="13"/>
                  </a:cubicBezTo>
                  <a:cubicBezTo>
                    <a:pt x="15" y="11"/>
                    <a:pt x="14" y="6"/>
                    <a:pt x="14" y="3"/>
                  </a:cubicBezTo>
                  <a:cubicBezTo>
                    <a:pt x="12" y="2"/>
                    <a:pt x="9" y="0"/>
                    <a:pt x="7" y="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38" name="Freeform 8"/>
            <p:cNvSpPr/>
            <p:nvPr/>
          </p:nvSpPr>
          <p:spPr bwMode="auto">
            <a:xfrm>
              <a:off x="4929188" y="3887788"/>
              <a:ext cx="47625" cy="53975"/>
            </a:xfrm>
            <a:custGeom>
              <a:avLst/>
              <a:gdLst/>
              <a:ahLst/>
              <a:cxnLst>
                <a:cxn ang="0">
                  <a:pos x="18" y="3"/>
                </a:cxn>
                <a:cxn ang="0">
                  <a:pos x="7" y="8"/>
                </a:cxn>
                <a:cxn ang="0">
                  <a:pos x="0" y="18"/>
                </a:cxn>
                <a:cxn ang="0">
                  <a:pos x="7" y="27"/>
                </a:cxn>
                <a:cxn ang="0">
                  <a:pos x="11" y="28"/>
                </a:cxn>
                <a:cxn ang="0">
                  <a:pos x="14" y="22"/>
                </a:cxn>
                <a:cxn ang="0">
                  <a:pos x="21" y="20"/>
                </a:cxn>
                <a:cxn ang="0">
                  <a:pos x="25" y="12"/>
                </a:cxn>
                <a:cxn ang="0">
                  <a:pos x="18" y="3"/>
                </a:cxn>
              </a:cxnLst>
              <a:rect l="0" t="0" r="r" b="b"/>
              <a:pathLst>
                <a:path w="25" h="28">
                  <a:moveTo>
                    <a:pt x="18" y="3"/>
                  </a:moveTo>
                  <a:cubicBezTo>
                    <a:pt x="17" y="0"/>
                    <a:pt x="8" y="5"/>
                    <a:pt x="7" y="8"/>
                  </a:cubicBezTo>
                  <a:cubicBezTo>
                    <a:pt x="5" y="10"/>
                    <a:pt x="0" y="18"/>
                    <a:pt x="0" y="18"/>
                  </a:cubicBezTo>
                  <a:cubicBezTo>
                    <a:pt x="7" y="27"/>
                    <a:pt x="7" y="27"/>
                    <a:pt x="7" y="27"/>
                  </a:cubicBezTo>
                  <a:cubicBezTo>
                    <a:pt x="11" y="28"/>
                    <a:pt x="11" y="28"/>
                    <a:pt x="11" y="28"/>
                  </a:cubicBezTo>
                  <a:cubicBezTo>
                    <a:pt x="11" y="28"/>
                    <a:pt x="13" y="24"/>
                    <a:pt x="14" y="22"/>
                  </a:cubicBezTo>
                  <a:cubicBezTo>
                    <a:pt x="15" y="19"/>
                    <a:pt x="21" y="22"/>
                    <a:pt x="21" y="20"/>
                  </a:cubicBezTo>
                  <a:cubicBezTo>
                    <a:pt x="21" y="17"/>
                    <a:pt x="25" y="14"/>
                    <a:pt x="25" y="12"/>
                  </a:cubicBezTo>
                  <a:cubicBezTo>
                    <a:pt x="25" y="9"/>
                    <a:pt x="19" y="6"/>
                    <a:pt x="18" y="3"/>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39" name="Freeform 9"/>
            <p:cNvSpPr>
              <a:spLocks noEditPoints="1"/>
            </p:cNvSpPr>
            <p:nvPr/>
          </p:nvSpPr>
          <p:spPr bwMode="auto">
            <a:xfrm>
              <a:off x="4706938" y="3740150"/>
              <a:ext cx="346075" cy="304800"/>
            </a:xfrm>
            <a:custGeom>
              <a:avLst/>
              <a:gdLst/>
              <a:ahLst/>
              <a:cxnLst>
                <a:cxn ang="0">
                  <a:pos x="172" y="59"/>
                </a:cxn>
                <a:cxn ang="0">
                  <a:pos x="172" y="58"/>
                </a:cxn>
                <a:cxn ang="0">
                  <a:pos x="170" y="61"/>
                </a:cxn>
                <a:cxn ang="0">
                  <a:pos x="164" y="64"/>
                </a:cxn>
                <a:cxn ang="0">
                  <a:pos x="157" y="53"/>
                </a:cxn>
                <a:cxn ang="0">
                  <a:pos x="164" y="45"/>
                </a:cxn>
                <a:cxn ang="0">
                  <a:pos x="171" y="48"/>
                </a:cxn>
                <a:cxn ang="0">
                  <a:pos x="171" y="46"/>
                </a:cxn>
                <a:cxn ang="0">
                  <a:pos x="170" y="26"/>
                </a:cxn>
                <a:cxn ang="0">
                  <a:pos x="163" y="5"/>
                </a:cxn>
                <a:cxn ang="0">
                  <a:pos x="150" y="2"/>
                </a:cxn>
                <a:cxn ang="0">
                  <a:pos x="139" y="0"/>
                </a:cxn>
                <a:cxn ang="0">
                  <a:pos x="135" y="6"/>
                </a:cxn>
                <a:cxn ang="0">
                  <a:pos x="128" y="10"/>
                </a:cxn>
                <a:cxn ang="0">
                  <a:pos x="119" y="16"/>
                </a:cxn>
                <a:cxn ang="0">
                  <a:pos x="114" y="24"/>
                </a:cxn>
                <a:cxn ang="0">
                  <a:pos x="105" y="31"/>
                </a:cxn>
                <a:cxn ang="0">
                  <a:pos x="100" y="39"/>
                </a:cxn>
                <a:cxn ang="0">
                  <a:pos x="90" y="44"/>
                </a:cxn>
                <a:cxn ang="0">
                  <a:pos x="76" y="40"/>
                </a:cxn>
                <a:cxn ang="0">
                  <a:pos x="69" y="46"/>
                </a:cxn>
                <a:cxn ang="0">
                  <a:pos x="58" y="58"/>
                </a:cxn>
                <a:cxn ang="0">
                  <a:pos x="47" y="58"/>
                </a:cxn>
                <a:cxn ang="0">
                  <a:pos x="45" y="53"/>
                </a:cxn>
                <a:cxn ang="0">
                  <a:pos x="47" y="51"/>
                </a:cxn>
                <a:cxn ang="0">
                  <a:pos x="44" y="38"/>
                </a:cxn>
                <a:cxn ang="0">
                  <a:pos x="38" y="34"/>
                </a:cxn>
                <a:cxn ang="0">
                  <a:pos x="38" y="76"/>
                </a:cxn>
                <a:cxn ang="0">
                  <a:pos x="31" y="83"/>
                </a:cxn>
                <a:cxn ang="0">
                  <a:pos x="17" y="83"/>
                </a:cxn>
                <a:cxn ang="0">
                  <a:pos x="11" y="75"/>
                </a:cxn>
                <a:cxn ang="0">
                  <a:pos x="4" y="79"/>
                </a:cxn>
                <a:cxn ang="0">
                  <a:pos x="0" y="80"/>
                </a:cxn>
                <a:cxn ang="0">
                  <a:pos x="8" y="98"/>
                </a:cxn>
                <a:cxn ang="0">
                  <a:pos x="19" y="120"/>
                </a:cxn>
                <a:cxn ang="0">
                  <a:pos x="19" y="131"/>
                </a:cxn>
                <a:cxn ang="0">
                  <a:pos x="19" y="140"/>
                </a:cxn>
                <a:cxn ang="0">
                  <a:pos x="23" y="149"/>
                </a:cxn>
                <a:cxn ang="0">
                  <a:pos x="27" y="152"/>
                </a:cxn>
                <a:cxn ang="0">
                  <a:pos x="33" y="157"/>
                </a:cxn>
                <a:cxn ang="0">
                  <a:pos x="41" y="157"/>
                </a:cxn>
                <a:cxn ang="0">
                  <a:pos x="54" y="153"/>
                </a:cxn>
                <a:cxn ang="0">
                  <a:pos x="64" y="149"/>
                </a:cxn>
                <a:cxn ang="0">
                  <a:pos x="82" y="149"/>
                </a:cxn>
                <a:cxn ang="0">
                  <a:pos x="93" y="147"/>
                </a:cxn>
                <a:cxn ang="0">
                  <a:pos x="100" y="146"/>
                </a:cxn>
                <a:cxn ang="0">
                  <a:pos x="109" y="143"/>
                </a:cxn>
                <a:cxn ang="0">
                  <a:pos x="132" y="128"/>
                </a:cxn>
                <a:cxn ang="0">
                  <a:pos x="159" y="95"/>
                </a:cxn>
                <a:cxn ang="0">
                  <a:pos x="175" y="77"/>
                </a:cxn>
                <a:cxn ang="0">
                  <a:pos x="181" y="59"/>
                </a:cxn>
                <a:cxn ang="0">
                  <a:pos x="172" y="59"/>
                </a:cxn>
                <a:cxn ang="0">
                  <a:pos x="137" y="97"/>
                </a:cxn>
                <a:cxn ang="0">
                  <a:pos x="130" y="99"/>
                </a:cxn>
                <a:cxn ang="0">
                  <a:pos x="127" y="105"/>
                </a:cxn>
                <a:cxn ang="0">
                  <a:pos x="123" y="104"/>
                </a:cxn>
                <a:cxn ang="0">
                  <a:pos x="116" y="95"/>
                </a:cxn>
                <a:cxn ang="0">
                  <a:pos x="123" y="85"/>
                </a:cxn>
                <a:cxn ang="0">
                  <a:pos x="134" y="80"/>
                </a:cxn>
                <a:cxn ang="0">
                  <a:pos x="141" y="89"/>
                </a:cxn>
                <a:cxn ang="0">
                  <a:pos x="137" y="97"/>
                </a:cxn>
              </a:cxnLst>
              <a:rect l="0" t="0" r="r" b="b"/>
              <a:pathLst>
                <a:path w="181" h="159">
                  <a:moveTo>
                    <a:pt x="172" y="59"/>
                  </a:moveTo>
                  <a:cubicBezTo>
                    <a:pt x="172" y="59"/>
                    <a:pt x="172" y="59"/>
                    <a:pt x="172" y="58"/>
                  </a:cubicBezTo>
                  <a:cubicBezTo>
                    <a:pt x="171" y="59"/>
                    <a:pt x="170" y="60"/>
                    <a:pt x="170" y="61"/>
                  </a:cubicBezTo>
                  <a:cubicBezTo>
                    <a:pt x="170" y="64"/>
                    <a:pt x="167" y="64"/>
                    <a:pt x="164" y="64"/>
                  </a:cubicBezTo>
                  <a:cubicBezTo>
                    <a:pt x="160" y="63"/>
                    <a:pt x="157" y="55"/>
                    <a:pt x="157" y="53"/>
                  </a:cubicBezTo>
                  <a:cubicBezTo>
                    <a:pt x="157" y="52"/>
                    <a:pt x="162" y="45"/>
                    <a:pt x="164" y="45"/>
                  </a:cubicBezTo>
                  <a:cubicBezTo>
                    <a:pt x="166" y="45"/>
                    <a:pt x="169" y="47"/>
                    <a:pt x="171" y="48"/>
                  </a:cubicBezTo>
                  <a:cubicBezTo>
                    <a:pt x="171" y="47"/>
                    <a:pt x="171" y="47"/>
                    <a:pt x="171" y="46"/>
                  </a:cubicBezTo>
                  <a:cubicBezTo>
                    <a:pt x="171" y="45"/>
                    <a:pt x="173" y="28"/>
                    <a:pt x="170" y="26"/>
                  </a:cubicBezTo>
                  <a:cubicBezTo>
                    <a:pt x="167" y="24"/>
                    <a:pt x="164" y="7"/>
                    <a:pt x="163" y="5"/>
                  </a:cubicBezTo>
                  <a:cubicBezTo>
                    <a:pt x="162" y="3"/>
                    <a:pt x="151" y="4"/>
                    <a:pt x="150" y="2"/>
                  </a:cubicBezTo>
                  <a:cubicBezTo>
                    <a:pt x="148" y="0"/>
                    <a:pt x="139" y="2"/>
                    <a:pt x="139" y="0"/>
                  </a:cubicBezTo>
                  <a:cubicBezTo>
                    <a:pt x="137" y="2"/>
                    <a:pt x="136" y="5"/>
                    <a:pt x="135" y="6"/>
                  </a:cubicBezTo>
                  <a:cubicBezTo>
                    <a:pt x="133" y="8"/>
                    <a:pt x="129" y="6"/>
                    <a:pt x="128" y="10"/>
                  </a:cubicBezTo>
                  <a:cubicBezTo>
                    <a:pt x="127" y="13"/>
                    <a:pt x="122" y="16"/>
                    <a:pt x="119" y="16"/>
                  </a:cubicBezTo>
                  <a:cubicBezTo>
                    <a:pt x="116" y="16"/>
                    <a:pt x="114" y="21"/>
                    <a:pt x="114" y="24"/>
                  </a:cubicBezTo>
                  <a:cubicBezTo>
                    <a:pt x="114" y="27"/>
                    <a:pt x="109" y="31"/>
                    <a:pt x="105" y="31"/>
                  </a:cubicBezTo>
                  <a:cubicBezTo>
                    <a:pt x="100" y="31"/>
                    <a:pt x="102" y="35"/>
                    <a:pt x="100" y="39"/>
                  </a:cubicBezTo>
                  <a:cubicBezTo>
                    <a:pt x="99" y="44"/>
                    <a:pt x="97" y="44"/>
                    <a:pt x="90" y="44"/>
                  </a:cubicBezTo>
                  <a:cubicBezTo>
                    <a:pt x="82" y="44"/>
                    <a:pt x="82" y="44"/>
                    <a:pt x="76" y="40"/>
                  </a:cubicBezTo>
                  <a:cubicBezTo>
                    <a:pt x="71" y="36"/>
                    <a:pt x="69" y="43"/>
                    <a:pt x="69" y="46"/>
                  </a:cubicBezTo>
                  <a:cubicBezTo>
                    <a:pt x="68" y="49"/>
                    <a:pt x="61" y="55"/>
                    <a:pt x="58" y="58"/>
                  </a:cubicBezTo>
                  <a:cubicBezTo>
                    <a:pt x="56" y="60"/>
                    <a:pt x="50" y="58"/>
                    <a:pt x="47" y="58"/>
                  </a:cubicBezTo>
                  <a:cubicBezTo>
                    <a:pt x="44" y="58"/>
                    <a:pt x="45" y="55"/>
                    <a:pt x="45" y="53"/>
                  </a:cubicBezTo>
                  <a:cubicBezTo>
                    <a:pt x="45" y="51"/>
                    <a:pt x="47" y="53"/>
                    <a:pt x="47" y="51"/>
                  </a:cubicBezTo>
                  <a:cubicBezTo>
                    <a:pt x="48" y="49"/>
                    <a:pt x="45" y="41"/>
                    <a:pt x="44" y="38"/>
                  </a:cubicBezTo>
                  <a:cubicBezTo>
                    <a:pt x="43" y="36"/>
                    <a:pt x="41" y="35"/>
                    <a:pt x="38" y="34"/>
                  </a:cubicBezTo>
                  <a:cubicBezTo>
                    <a:pt x="38" y="53"/>
                    <a:pt x="38" y="74"/>
                    <a:pt x="38" y="76"/>
                  </a:cubicBezTo>
                  <a:cubicBezTo>
                    <a:pt x="38" y="79"/>
                    <a:pt x="32" y="81"/>
                    <a:pt x="31" y="83"/>
                  </a:cubicBezTo>
                  <a:cubicBezTo>
                    <a:pt x="30" y="85"/>
                    <a:pt x="21" y="83"/>
                    <a:pt x="17" y="83"/>
                  </a:cubicBezTo>
                  <a:cubicBezTo>
                    <a:pt x="12" y="83"/>
                    <a:pt x="13" y="79"/>
                    <a:pt x="11" y="75"/>
                  </a:cubicBezTo>
                  <a:cubicBezTo>
                    <a:pt x="8" y="72"/>
                    <a:pt x="4" y="76"/>
                    <a:pt x="4" y="79"/>
                  </a:cubicBezTo>
                  <a:cubicBezTo>
                    <a:pt x="4" y="80"/>
                    <a:pt x="2" y="80"/>
                    <a:pt x="0" y="80"/>
                  </a:cubicBezTo>
                  <a:cubicBezTo>
                    <a:pt x="3" y="85"/>
                    <a:pt x="6" y="92"/>
                    <a:pt x="8" y="98"/>
                  </a:cubicBezTo>
                  <a:cubicBezTo>
                    <a:pt x="11" y="107"/>
                    <a:pt x="17" y="115"/>
                    <a:pt x="19" y="120"/>
                  </a:cubicBezTo>
                  <a:cubicBezTo>
                    <a:pt x="21" y="125"/>
                    <a:pt x="22" y="130"/>
                    <a:pt x="19" y="131"/>
                  </a:cubicBezTo>
                  <a:cubicBezTo>
                    <a:pt x="15" y="131"/>
                    <a:pt x="15" y="134"/>
                    <a:pt x="19" y="140"/>
                  </a:cubicBezTo>
                  <a:cubicBezTo>
                    <a:pt x="23" y="145"/>
                    <a:pt x="20" y="149"/>
                    <a:pt x="23" y="149"/>
                  </a:cubicBezTo>
                  <a:cubicBezTo>
                    <a:pt x="26" y="150"/>
                    <a:pt x="25" y="152"/>
                    <a:pt x="27" y="152"/>
                  </a:cubicBezTo>
                  <a:cubicBezTo>
                    <a:pt x="30" y="152"/>
                    <a:pt x="32" y="155"/>
                    <a:pt x="33" y="157"/>
                  </a:cubicBezTo>
                  <a:cubicBezTo>
                    <a:pt x="35" y="159"/>
                    <a:pt x="39" y="159"/>
                    <a:pt x="41" y="157"/>
                  </a:cubicBezTo>
                  <a:cubicBezTo>
                    <a:pt x="43" y="154"/>
                    <a:pt x="48" y="153"/>
                    <a:pt x="54" y="153"/>
                  </a:cubicBezTo>
                  <a:cubicBezTo>
                    <a:pt x="60" y="153"/>
                    <a:pt x="59" y="151"/>
                    <a:pt x="64" y="149"/>
                  </a:cubicBezTo>
                  <a:cubicBezTo>
                    <a:pt x="70" y="147"/>
                    <a:pt x="77" y="147"/>
                    <a:pt x="82" y="149"/>
                  </a:cubicBezTo>
                  <a:cubicBezTo>
                    <a:pt x="87" y="150"/>
                    <a:pt x="90" y="149"/>
                    <a:pt x="93" y="147"/>
                  </a:cubicBezTo>
                  <a:cubicBezTo>
                    <a:pt x="95" y="146"/>
                    <a:pt x="99" y="150"/>
                    <a:pt x="100" y="146"/>
                  </a:cubicBezTo>
                  <a:cubicBezTo>
                    <a:pt x="100" y="142"/>
                    <a:pt x="105" y="143"/>
                    <a:pt x="109" y="143"/>
                  </a:cubicBezTo>
                  <a:cubicBezTo>
                    <a:pt x="113" y="143"/>
                    <a:pt x="124" y="136"/>
                    <a:pt x="132" y="128"/>
                  </a:cubicBezTo>
                  <a:cubicBezTo>
                    <a:pt x="141" y="120"/>
                    <a:pt x="154" y="103"/>
                    <a:pt x="159" y="95"/>
                  </a:cubicBezTo>
                  <a:cubicBezTo>
                    <a:pt x="164" y="87"/>
                    <a:pt x="171" y="81"/>
                    <a:pt x="175" y="77"/>
                  </a:cubicBezTo>
                  <a:cubicBezTo>
                    <a:pt x="178" y="75"/>
                    <a:pt x="180" y="65"/>
                    <a:pt x="181" y="59"/>
                  </a:cubicBezTo>
                  <a:cubicBezTo>
                    <a:pt x="177" y="59"/>
                    <a:pt x="172" y="59"/>
                    <a:pt x="172" y="59"/>
                  </a:cubicBezTo>
                  <a:close/>
                  <a:moveTo>
                    <a:pt x="137" y="97"/>
                  </a:moveTo>
                  <a:cubicBezTo>
                    <a:pt x="137" y="99"/>
                    <a:pt x="131" y="96"/>
                    <a:pt x="130" y="99"/>
                  </a:cubicBezTo>
                  <a:cubicBezTo>
                    <a:pt x="129" y="101"/>
                    <a:pt x="127" y="105"/>
                    <a:pt x="127" y="105"/>
                  </a:cubicBezTo>
                  <a:cubicBezTo>
                    <a:pt x="123" y="104"/>
                    <a:pt x="123" y="104"/>
                    <a:pt x="123" y="104"/>
                  </a:cubicBezTo>
                  <a:cubicBezTo>
                    <a:pt x="116" y="95"/>
                    <a:pt x="116" y="95"/>
                    <a:pt x="116" y="95"/>
                  </a:cubicBezTo>
                  <a:cubicBezTo>
                    <a:pt x="116" y="95"/>
                    <a:pt x="121" y="87"/>
                    <a:pt x="123" y="85"/>
                  </a:cubicBezTo>
                  <a:cubicBezTo>
                    <a:pt x="124" y="82"/>
                    <a:pt x="133" y="77"/>
                    <a:pt x="134" y="80"/>
                  </a:cubicBezTo>
                  <a:cubicBezTo>
                    <a:pt x="135" y="83"/>
                    <a:pt x="141" y="86"/>
                    <a:pt x="141" y="89"/>
                  </a:cubicBezTo>
                  <a:cubicBezTo>
                    <a:pt x="141" y="91"/>
                    <a:pt x="137" y="94"/>
                    <a:pt x="137" y="97"/>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40" name="Freeform 10"/>
            <p:cNvSpPr/>
            <p:nvPr/>
          </p:nvSpPr>
          <p:spPr bwMode="auto">
            <a:xfrm>
              <a:off x="4613275" y="3382963"/>
              <a:ext cx="252413" cy="268288"/>
            </a:xfrm>
            <a:custGeom>
              <a:avLst/>
              <a:gdLst/>
              <a:ahLst/>
              <a:cxnLst>
                <a:cxn ang="0">
                  <a:pos x="8" y="129"/>
                </a:cxn>
                <a:cxn ang="0">
                  <a:pos x="13" y="131"/>
                </a:cxn>
                <a:cxn ang="0">
                  <a:pos x="24" y="132"/>
                </a:cxn>
                <a:cxn ang="0">
                  <a:pos x="34" y="134"/>
                </a:cxn>
                <a:cxn ang="0">
                  <a:pos x="73" y="134"/>
                </a:cxn>
                <a:cxn ang="0">
                  <a:pos x="77" y="138"/>
                </a:cxn>
                <a:cxn ang="0">
                  <a:pos x="102" y="138"/>
                </a:cxn>
                <a:cxn ang="0">
                  <a:pos x="119" y="137"/>
                </a:cxn>
                <a:cxn ang="0">
                  <a:pos x="122" y="136"/>
                </a:cxn>
                <a:cxn ang="0">
                  <a:pos x="109" y="119"/>
                </a:cxn>
                <a:cxn ang="0">
                  <a:pos x="110" y="81"/>
                </a:cxn>
                <a:cxn ang="0">
                  <a:pos x="127" y="82"/>
                </a:cxn>
                <a:cxn ang="0">
                  <a:pos x="130" y="79"/>
                </a:cxn>
                <a:cxn ang="0">
                  <a:pos x="132" y="57"/>
                </a:cxn>
                <a:cxn ang="0">
                  <a:pos x="129" y="57"/>
                </a:cxn>
                <a:cxn ang="0">
                  <a:pos x="119" y="58"/>
                </a:cxn>
                <a:cxn ang="0">
                  <a:pos x="113" y="61"/>
                </a:cxn>
                <a:cxn ang="0">
                  <a:pos x="113" y="52"/>
                </a:cxn>
                <a:cxn ang="0">
                  <a:pos x="108" y="43"/>
                </a:cxn>
                <a:cxn ang="0">
                  <a:pos x="109" y="27"/>
                </a:cxn>
                <a:cxn ang="0">
                  <a:pos x="107" y="18"/>
                </a:cxn>
                <a:cxn ang="0">
                  <a:pos x="100" y="16"/>
                </a:cxn>
                <a:cxn ang="0">
                  <a:pos x="94" y="14"/>
                </a:cxn>
                <a:cxn ang="0">
                  <a:pos x="85" y="14"/>
                </a:cxn>
                <a:cxn ang="0">
                  <a:pos x="81" y="24"/>
                </a:cxn>
                <a:cxn ang="0">
                  <a:pos x="68" y="26"/>
                </a:cxn>
                <a:cxn ang="0">
                  <a:pos x="58" y="19"/>
                </a:cxn>
                <a:cxn ang="0">
                  <a:pos x="54" y="10"/>
                </a:cxn>
                <a:cxn ang="0">
                  <a:pos x="52" y="1"/>
                </a:cxn>
                <a:cxn ang="0">
                  <a:pos x="15" y="1"/>
                </a:cxn>
                <a:cxn ang="0">
                  <a:pos x="9" y="4"/>
                </a:cxn>
                <a:cxn ang="0">
                  <a:pos x="19" y="28"/>
                </a:cxn>
                <a:cxn ang="0">
                  <a:pos x="17" y="39"/>
                </a:cxn>
                <a:cxn ang="0">
                  <a:pos x="24" y="63"/>
                </a:cxn>
                <a:cxn ang="0">
                  <a:pos x="16" y="79"/>
                </a:cxn>
                <a:cxn ang="0">
                  <a:pos x="8" y="101"/>
                </a:cxn>
                <a:cxn ang="0">
                  <a:pos x="2" y="117"/>
                </a:cxn>
                <a:cxn ang="0">
                  <a:pos x="1" y="132"/>
                </a:cxn>
                <a:cxn ang="0">
                  <a:pos x="1" y="132"/>
                </a:cxn>
                <a:cxn ang="0">
                  <a:pos x="4" y="132"/>
                </a:cxn>
                <a:cxn ang="0">
                  <a:pos x="8" y="129"/>
                </a:cxn>
              </a:cxnLst>
              <a:rect l="0" t="0" r="r" b="b"/>
              <a:pathLst>
                <a:path w="132" h="140">
                  <a:moveTo>
                    <a:pt x="8" y="129"/>
                  </a:moveTo>
                  <a:cubicBezTo>
                    <a:pt x="11" y="129"/>
                    <a:pt x="9" y="133"/>
                    <a:pt x="13" y="131"/>
                  </a:cubicBezTo>
                  <a:cubicBezTo>
                    <a:pt x="17" y="129"/>
                    <a:pt x="20" y="129"/>
                    <a:pt x="24" y="132"/>
                  </a:cubicBezTo>
                  <a:cubicBezTo>
                    <a:pt x="27" y="134"/>
                    <a:pt x="30" y="134"/>
                    <a:pt x="34" y="134"/>
                  </a:cubicBezTo>
                  <a:cubicBezTo>
                    <a:pt x="38" y="134"/>
                    <a:pt x="73" y="134"/>
                    <a:pt x="73" y="134"/>
                  </a:cubicBezTo>
                  <a:cubicBezTo>
                    <a:pt x="77" y="138"/>
                    <a:pt x="77" y="138"/>
                    <a:pt x="77" y="138"/>
                  </a:cubicBezTo>
                  <a:cubicBezTo>
                    <a:pt x="77" y="138"/>
                    <a:pt x="98" y="137"/>
                    <a:pt x="102" y="138"/>
                  </a:cubicBezTo>
                  <a:cubicBezTo>
                    <a:pt x="105" y="140"/>
                    <a:pt x="116" y="138"/>
                    <a:pt x="119" y="137"/>
                  </a:cubicBezTo>
                  <a:cubicBezTo>
                    <a:pt x="120" y="137"/>
                    <a:pt x="121" y="137"/>
                    <a:pt x="122" y="136"/>
                  </a:cubicBezTo>
                  <a:cubicBezTo>
                    <a:pt x="109" y="119"/>
                    <a:pt x="109" y="119"/>
                    <a:pt x="109" y="119"/>
                  </a:cubicBezTo>
                  <a:cubicBezTo>
                    <a:pt x="110" y="81"/>
                    <a:pt x="110" y="81"/>
                    <a:pt x="110" y="81"/>
                  </a:cubicBezTo>
                  <a:cubicBezTo>
                    <a:pt x="127" y="82"/>
                    <a:pt x="127" y="82"/>
                    <a:pt x="127" y="82"/>
                  </a:cubicBezTo>
                  <a:cubicBezTo>
                    <a:pt x="130" y="79"/>
                    <a:pt x="130" y="79"/>
                    <a:pt x="130" y="79"/>
                  </a:cubicBezTo>
                  <a:cubicBezTo>
                    <a:pt x="132" y="57"/>
                    <a:pt x="132" y="57"/>
                    <a:pt x="132" y="57"/>
                  </a:cubicBezTo>
                  <a:cubicBezTo>
                    <a:pt x="132" y="56"/>
                    <a:pt x="131" y="56"/>
                    <a:pt x="129" y="57"/>
                  </a:cubicBezTo>
                  <a:cubicBezTo>
                    <a:pt x="126" y="58"/>
                    <a:pt x="123" y="58"/>
                    <a:pt x="119" y="58"/>
                  </a:cubicBezTo>
                  <a:cubicBezTo>
                    <a:pt x="116" y="58"/>
                    <a:pt x="115" y="61"/>
                    <a:pt x="113" y="61"/>
                  </a:cubicBezTo>
                  <a:cubicBezTo>
                    <a:pt x="111" y="60"/>
                    <a:pt x="113" y="54"/>
                    <a:pt x="113" y="52"/>
                  </a:cubicBezTo>
                  <a:cubicBezTo>
                    <a:pt x="114" y="49"/>
                    <a:pt x="110" y="45"/>
                    <a:pt x="108" y="43"/>
                  </a:cubicBezTo>
                  <a:cubicBezTo>
                    <a:pt x="105" y="41"/>
                    <a:pt x="111" y="28"/>
                    <a:pt x="109" y="27"/>
                  </a:cubicBezTo>
                  <a:cubicBezTo>
                    <a:pt x="108" y="25"/>
                    <a:pt x="107" y="21"/>
                    <a:pt x="107" y="18"/>
                  </a:cubicBezTo>
                  <a:cubicBezTo>
                    <a:pt x="107" y="14"/>
                    <a:pt x="105" y="16"/>
                    <a:pt x="100" y="16"/>
                  </a:cubicBezTo>
                  <a:cubicBezTo>
                    <a:pt x="95" y="16"/>
                    <a:pt x="94" y="14"/>
                    <a:pt x="94" y="14"/>
                  </a:cubicBezTo>
                  <a:cubicBezTo>
                    <a:pt x="94" y="14"/>
                    <a:pt x="88" y="12"/>
                    <a:pt x="85" y="14"/>
                  </a:cubicBezTo>
                  <a:cubicBezTo>
                    <a:pt x="82" y="15"/>
                    <a:pt x="83" y="24"/>
                    <a:pt x="81" y="24"/>
                  </a:cubicBezTo>
                  <a:cubicBezTo>
                    <a:pt x="79" y="23"/>
                    <a:pt x="73" y="24"/>
                    <a:pt x="68" y="26"/>
                  </a:cubicBezTo>
                  <a:cubicBezTo>
                    <a:pt x="63" y="27"/>
                    <a:pt x="61" y="25"/>
                    <a:pt x="58" y="19"/>
                  </a:cubicBezTo>
                  <a:cubicBezTo>
                    <a:pt x="56" y="13"/>
                    <a:pt x="53" y="15"/>
                    <a:pt x="54" y="10"/>
                  </a:cubicBezTo>
                  <a:cubicBezTo>
                    <a:pt x="55" y="6"/>
                    <a:pt x="52" y="1"/>
                    <a:pt x="52" y="1"/>
                  </a:cubicBezTo>
                  <a:cubicBezTo>
                    <a:pt x="52" y="1"/>
                    <a:pt x="19" y="0"/>
                    <a:pt x="15" y="1"/>
                  </a:cubicBezTo>
                  <a:cubicBezTo>
                    <a:pt x="14" y="1"/>
                    <a:pt x="11" y="2"/>
                    <a:pt x="9" y="4"/>
                  </a:cubicBezTo>
                  <a:cubicBezTo>
                    <a:pt x="11" y="12"/>
                    <a:pt x="17" y="25"/>
                    <a:pt x="19" y="28"/>
                  </a:cubicBezTo>
                  <a:cubicBezTo>
                    <a:pt x="20" y="31"/>
                    <a:pt x="17" y="34"/>
                    <a:pt x="17" y="39"/>
                  </a:cubicBezTo>
                  <a:cubicBezTo>
                    <a:pt x="17" y="45"/>
                    <a:pt x="23" y="56"/>
                    <a:pt x="24" y="63"/>
                  </a:cubicBezTo>
                  <a:cubicBezTo>
                    <a:pt x="25" y="70"/>
                    <a:pt x="20" y="75"/>
                    <a:pt x="16" y="79"/>
                  </a:cubicBezTo>
                  <a:cubicBezTo>
                    <a:pt x="12" y="84"/>
                    <a:pt x="8" y="95"/>
                    <a:pt x="8" y="101"/>
                  </a:cubicBezTo>
                  <a:cubicBezTo>
                    <a:pt x="8" y="108"/>
                    <a:pt x="2" y="114"/>
                    <a:pt x="2" y="117"/>
                  </a:cubicBezTo>
                  <a:cubicBezTo>
                    <a:pt x="2" y="120"/>
                    <a:pt x="1" y="129"/>
                    <a:pt x="1" y="132"/>
                  </a:cubicBezTo>
                  <a:cubicBezTo>
                    <a:pt x="0" y="132"/>
                    <a:pt x="1" y="132"/>
                    <a:pt x="1" y="132"/>
                  </a:cubicBezTo>
                  <a:cubicBezTo>
                    <a:pt x="4" y="132"/>
                    <a:pt x="4" y="132"/>
                    <a:pt x="4" y="132"/>
                  </a:cubicBezTo>
                  <a:cubicBezTo>
                    <a:pt x="4" y="132"/>
                    <a:pt x="5" y="129"/>
                    <a:pt x="8" y="129"/>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41" name="Freeform 11"/>
            <p:cNvSpPr/>
            <p:nvPr/>
          </p:nvSpPr>
          <p:spPr bwMode="auto">
            <a:xfrm>
              <a:off x="4822825" y="3433763"/>
              <a:ext cx="247650" cy="219075"/>
            </a:xfrm>
            <a:custGeom>
              <a:avLst/>
              <a:gdLst/>
              <a:ahLst/>
              <a:cxnLst>
                <a:cxn ang="0">
                  <a:pos x="100" y="5"/>
                </a:cxn>
                <a:cxn ang="0">
                  <a:pos x="92" y="0"/>
                </a:cxn>
                <a:cxn ang="0">
                  <a:pos x="78" y="3"/>
                </a:cxn>
                <a:cxn ang="0">
                  <a:pos x="75" y="10"/>
                </a:cxn>
                <a:cxn ang="0">
                  <a:pos x="74" y="16"/>
                </a:cxn>
                <a:cxn ang="0">
                  <a:pos x="73" y="29"/>
                </a:cxn>
                <a:cxn ang="0">
                  <a:pos x="71" y="39"/>
                </a:cxn>
                <a:cxn ang="0">
                  <a:pos x="78" y="48"/>
                </a:cxn>
                <a:cxn ang="0">
                  <a:pos x="86" y="46"/>
                </a:cxn>
                <a:cxn ang="0">
                  <a:pos x="87" y="54"/>
                </a:cxn>
                <a:cxn ang="0">
                  <a:pos x="85" y="59"/>
                </a:cxn>
                <a:cxn ang="0">
                  <a:pos x="77" y="59"/>
                </a:cxn>
                <a:cxn ang="0">
                  <a:pos x="73" y="49"/>
                </a:cxn>
                <a:cxn ang="0">
                  <a:pos x="64" y="47"/>
                </a:cxn>
                <a:cxn ang="0">
                  <a:pos x="58" y="41"/>
                </a:cxn>
                <a:cxn ang="0">
                  <a:pos x="54" y="43"/>
                </a:cxn>
                <a:cxn ang="0">
                  <a:pos x="49" y="44"/>
                </a:cxn>
                <a:cxn ang="0">
                  <a:pos x="40" y="41"/>
                </a:cxn>
                <a:cxn ang="0">
                  <a:pos x="36" y="36"/>
                </a:cxn>
                <a:cxn ang="0">
                  <a:pos x="29" y="36"/>
                </a:cxn>
                <a:cxn ang="0">
                  <a:pos x="26" y="34"/>
                </a:cxn>
                <a:cxn ang="0">
                  <a:pos x="23" y="31"/>
                </a:cxn>
                <a:cxn ang="0">
                  <a:pos x="21" y="53"/>
                </a:cxn>
                <a:cxn ang="0">
                  <a:pos x="18" y="56"/>
                </a:cxn>
                <a:cxn ang="0">
                  <a:pos x="1" y="55"/>
                </a:cxn>
                <a:cxn ang="0">
                  <a:pos x="0" y="93"/>
                </a:cxn>
                <a:cxn ang="0">
                  <a:pos x="13" y="110"/>
                </a:cxn>
                <a:cxn ang="0">
                  <a:pos x="34" y="109"/>
                </a:cxn>
                <a:cxn ang="0">
                  <a:pos x="35" y="112"/>
                </a:cxn>
                <a:cxn ang="0">
                  <a:pos x="40" y="111"/>
                </a:cxn>
                <a:cxn ang="0">
                  <a:pos x="55" y="114"/>
                </a:cxn>
                <a:cxn ang="0">
                  <a:pos x="66" y="101"/>
                </a:cxn>
                <a:cxn ang="0">
                  <a:pos x="77" y="93"/>
                </a:cxn>
                <a:cxn ang="0">
                  <a:pos x="83" y="87"/>
                </a:cxn>
                <a:cxn ang="0">
                  <a:pos x="93" y="87"/>
                </a:cxn>
                <a:cxn ang="0">
                  <a:pos x="93" y="87"/>
                </a:cxn>
                <a:cxn ang="0">
                  <a:pos x="91" y="79"/>
                </a:cxn>
                <a:cxn ang="0">
                  <a:pos x="122" y="67"/>
                </a:cxn>
                <a:cxn ang="0">
                  <a:pos x="120" y="62"/>
                </a:cxn>
                <a:cxn ang="0">
                  <a:pos x="122" y="51"/>
                </a:cxn>
                <a:cxn ang="0">
                  <a:pos x="127" y="48"/>
                </a:cxn>
                <a:cxn ang="0">
                  <a:pos x="126" y="30"/>
                </a:cxn>
                <a:cxn ang="0">
                  <a:pos x="130" y="28"/>
                </a:cxn>
                <a:cxn ang="0">
                  <a:pos x="125" y="16"/>
                </a:cxn>
                <a:cxn ang="0">
                  <a:pos x="110" y="9"/>
                </a:cxn>
                <a:cxn ang="0">
                  <a:pos x="100" y="5"/>
                </a:cxn>
              </a:cxnLst>
              <a:rect l="0" t="0" r="r" b="b"/>
              <a:pathLst>
                <a:path w="130" h="115">
                  <a:moveTo>
                    <a:pt x="100" y="5"/>
                  </a:moveTo>
                  <a:cubicBezTo>
                    <a:pt x="99" y="5"/>
                    <a:pt x="95" y="3"/>
                    <a:pt x="92" y="0"/>
                  </a:cubicBezTo>
                  <a:cubicBezTo>
                    <a:pt x="90" y="3"/>
                    <a:pt x="82" y="3"/>
                    <a:pt x="78" y="3"/>
                  </a:cubicBezTo>
                  <a:cubicBezTo>
                    <a:pt x="74" y="3"/>
                    <a:pt x="78" y="8"/>
                    <a:pt x="75" y="10"/>
                  </a:cubicBezTo>
                  <a:cubicBezTo>
                    <a:pt x="73" y="12"/>
                    <a:pt x="72" y="15"/>
                    <a:pt x="74" y="16"/>
                  </a:cubicBezTo>
                  <a:cubicBezTo>
                    <a:pt x="76" y="17"/>
                    <a:pt x="73" y="26"/>
                    <a:pt x="73" y="29"/>
                  </a:cubicBezTo>
                  <a:cubicBezTo>
                    <a:pt x="73" y="32"/>
                    <a:pt x="69" y="38"/>
                    <a:pt x="71" y="39"/>
                  </a:cubicBezTo>
                  <a:cubicBezTo>
                    <a:pt x="72" y="40"/>
                    <a:pt x="75" y="47"/>
                    <a:pt x="78" y="48"/>
                  </a:cubicBezTo>
                  <a:cubicBezTo>
                    <a:pt x="82" y="49"/>
                    <a:pt x="84" y="46"/>
                    <a:pt x="86" y="46"/>
                  </a:cubicBezTo>
                  <a:cubicBezTo>
                    <a:pt x="87" y="46"/>
                    <a:pt x="87" y="50"/>
                    <a:pt x="87" y="54"/>
                  </a:cubicBezTo>
                  <a:cubicBezTo>
                    <a:pt x="87" y="57"/>
                    <a:pt x="85" y="59"/>
                    <a:pt x="85" y="59"/>
                  </a:cubicBezTo>
                  <a:cubicBezTo>
                    <a:pt x="85" y="59"/>
                    <a:pt x="80" y="61"/>
                    <a:pt x="77" y="59"/>
                  </a:cubicBezTo>
                  <a:cubicBezTo>
                    <a:pt x="75" y="57"/>
                    <a:pt x="73" y="51"/>
                    <a:pt x="73" y="49"/>
                  </a:cubicBezTo>
                  <a:cubicBezTo>
                    <a:pt x="73" y="47"/>
                    <a:pt x="67" y="47"/>
                    <a:pt x="64" y="47"/>
                  </a:cubicBezTo>
                  <a:cubicBezTo>
                    <a:pt x="62" y="47"/>
                    <a:pt x="59" y="43"/>
                    <a:pt x="58" y="41"/>
                  </a:cubicBezTo>
                  <a:cubicBezTo>
                    <a:pt x="57" y="39"/>
                    <a:pt x="54" y="41"/>
                    <a:pt x="54" y="43"/>
                  </a:cubicBezTo>
                  <a:cubicBezTo>
                    <a:pt x="54" y="44"/>
                    <a:pt x="52" y="44"/>
                    <a:pt x="49" y="44"/>
                  </a:cubicBezTo>
                  <a:cubicBezTo>
                    <a:pt x="47" y="44"/>
                    <a:pt x="42" y="40"/>
                    <a:pt x="40" y="41"/>
                  </a:cubicBezTo>
                  <a:cubicBezTo>
                    <a:pt x="38" y="42"/>
                    <a:pt x="36" y="38"/>
                    <a:pt x="36" y="36"/>
                  </a:cubicBezTo>
                  <a:cubicBezTo>
                    <a:pt x="37" y="34"/>
                    <a:pt x="31" y="35"/>
                    <a:pt x="29" y="36"/>
                  </a:cubicBezTo>
                  <a:cubicBezTo>
                    <a:pt x="27" y="37"/>
                    <a:pt x="26" y="34"/>
                    <a:pt x="26" y="34"/>
                  </a:cubicBezTo>
                  <a:cubicBezTo>
                    <a:pt x="26" y="34"/>
                    <a:pt x="25" y="32"/>
                    <a:pt x="23" y="31"/>
                  </a:cubicBezTo>
                  <a:cubicBezTo>
                    <a:pt x="21" y="53"/>
                    <a:pt x="21" y="53"/>
                    <a:pt x="21" y="53"/>
                  </a:cubicBezTo>
                  <a:cubicBezTo>
                    <a:pt x="18" y="56"/>
                    <a:pt x="18" y="56"/>
                    <a:pt x="18" y="56"/>
                  </a:cubicBezTo>
                  <a:cubicBezTo>
                    <a:pt x="1" y="55"/>
                    <a:pt x="1" y="55"/>
                    <a:pt x="1" y="55"/>
                  </a:cubicBezTo>
                  <a:cubicBezTo>
                    <a:pt x="0" y="93"/>
                    <a:pt x="0" y="93"/>
                    <a:pt x="0" y="93"/>
                  </a:cubicBezTo>
                  <a:cubicBezTo>
                    <a:pt x="13" y="110"/>
                    <a:pt x="13" y="110"/>
                    <a:pt x="13" y="110"/>
                  </a:cubicBezTo>
                  <a:cubicBezTo>
                    <a:pt x="20" y="109"/>
                    <a:pt x="34" y="107"/>
                    <a:pt x="34" y="109"/>
                  </a:cubicBezTo>
                  <a:cubicBezTo>
                    <a:pt x="34" y="110"/>
                    <a:pt x="34" y="111"/>
                    <a:pt x="35" y="112"/>
                  </a:cubicBezTo>
                  <a:cubicBezTo>
                    <a:pt x="37" y="112"/>
                    <a:pt x="39" y="111"/>
                    <a:pt x="40" y="111"/>
                  </a:cubicBezTo>
                  <a:cubicBezTo>
                    <a:pt x="43" y="112"/>
                    <a:pt x="52" y="115"/>
                    <a:pt x="55" y="114"/>
                  </a:cubicBezTo>
                  <a:cubicBezTo>
                    <a:pt x="57" y="112"/>
                    <a:pt x="62" y="102"/>
                    <a:pt x="66" y="101"/>
                  </a:cubicBezTo>
                  <a:cubicBezTo>
                    <a:pt x="71" y="100"/>
                    <a:pt x="77" y="95"/>
                    <a:pt x="77" y="93"/>
                  </a:cubicBezTo>
                  <a:cubicBezTo>
                    <a:pt x="77" y="91"/>
                    <a:pt x="77" y="89"/>
                    <a:pt x="83" y="87"/>
                  </a:cubicBezTo>
                  <a:cubicBezTo>
                    <a:pt x="93" y="87"/>
                    <a:pt x="93" y="87"/>
                    <a:pt x="93" y="87"/>
                  </a:cubicBezTo>
                  <a:cubicBezTo>
                    <a:pt x="93" y="87"/>
                    <a:pt x="93" y="87"/>
                    <a:pt x="93" y="87"/>
                  </a:cubicBezTo>
                  <a:cubicBezTo>
                    <a:pt x="91" y="79"/>
                    <a:pt x="91" y="79"/>
                    <a:pt x="91" y="79"/>
                  </a:cubicBezTo>
                  <a:cubicBezTo>
                    <a:pt x="91" y="79"/>
                    <a:pt x="121" y="67"/>
                    <a:pt x="122" y="67"/>
                  </a:cubicBezTo>
                  <a:cubicBezTo>
                    <a:pt x="121" y="65"/>
                    <a:pt x="120" y="63"/>
                    <a:pt x="120" y="62"/>
                  </a:cubicBezTo>
                  <a:cubicBezTo>
                    <a:pt x="121" y="62"/>
                    <a:pt x="122" y="54"/>
                    <a:pt x="122" y="51"/>
                  </a:cubicBezTo>
                  <a:cubicBezTo>
                    <a:pt x="122" y="49"/>
                    <a:pt x="129" y="51"/>
                    <a:pt x="127" y="48"/>
                  </a:cubicBezTo>
                  <a:cubicBezTo>
                    <a:pt x="124" y="46"/>
                    <a:pt x="125" y="33"/>
                    <a:pt x="126" y="30"/>
                  </a:cubicBezTo>
                  <a:cubicBezTo>
                    <a:pt x="127" y="27"/>
                    <a:pt x="130" y="30"/>
                    <a:pt x="130" y="28"/>
                  </a:cubicBezTo>
                  <a:cubicBezTo>
                    <a:pt x="130" y="25"/>
                    <a:pt x="127" y="18"/>
                    <a:pt x="125" y="16"/>
                  </a:cubicBezTo>
                  <a:cubicBezTo>
                    <a:pt x="124" y="14"/>
                    <a:pt x="113" y="10"/>
                    <a:pt x="110" y="9"/>
                  </a:cubicBezTo>
                  <a:cubicBezTo>
                    <a:pt x="108" y="9"/>
                    <a:pt x="103" y="5"/>
                    <a:pt x="100" y="5"/>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42" name="Freeform 12"/>
            <p:cNvSpPr/>
            <p:nvPr/>
          </p:nvSpPr>
          <p:spPr bwMode="auto">
            <a:xfrm>
              <a:off x="4968875" y="3278188"/>
              <a:ext cx="42863" cy="38100"/>
            </a:xfrm>
            <a:custGeom>
              <a:avLst/>
              <a:gdLst/>
              <a:ahLst/>
              <a:cxnLst>
                <a:cxn ang="0">
                  <a:pos x="18" y="0"/>
                </a:cxn>
                <a:cxn ang="0">
                  <a:pos x="12" y="2"/>
                </a:cxn>
                <a:cxn ang="0">
                  <a:pos x="6" y="3"/>
                </a:cxn>
                <a:cxn ang="0">
                  <a:pos x="5" y="5"/>
                </a:cxn>
                <a:cxn ang="0">
                  <a:pos x="3" y="12"/>
                </a:cxn>
                <a:cxn ang="0">
                  <a:pos x="0" y="15"/>
                </a:cxn>
                <a:cxn ang="0">
                  <a:pos x="3" y="18"/>
                </a:cxn>
                <a:cxn ang="0">
                  <a:pos x="6" y="19"/>
                </a:cxn>
                <a:cxn ang="0">
                  <a:pos x="12" y="15"/>
                </a:cxn>
                <a:cxn ang="0">
                  <a:pos x="22" y="13"/>
                </a:cxn>
                <a:cxn ang="0">
                  <a:pos x="20" y="5"/>
                </a:cxn>
                <a:cxn ang="0">
                  <a:pos x="18" y="0"/>
                </a:cxn>
              </a:cxnLst>
              <a:rect l="0" t="0" r="r" b="b"/>
              <a:pathLst>
                <a:path w="22" h="20">
                  <a:moveTo>
                    <a:pt x="18" y="0"/>
                  </a:moveTo>
                  <a:cubicBezTo>
                    <a:pt x="16" y="1"/>
                    <a:pt x="13" y="2"/>
                    <a:pt x="12" y="2"/>
                  </a:cubicBezTo>
                  <a:cubicBezTo>
                    <a:pt x="11" y="3"/>
                    <a:pt x="10" y="4"/>
                    <a:pt x="6" y="3"/>
                  </a:cubicBezTo>
                  <a:cubicBezTo>
                    <a:pt x="6" y="4"/>
                    <a:pt x="6" y="4"/>
                    <a:pt x="5" y="5"/>
                  </a:cubicBezTo>
                  <a:cubicBezTo>
                    <a:pt x="2" y="6"/>
                    <a:pt x="3" y="12"/>
                    <a:pt x="3" y="12"/>
                  </a:cubicBezTo>
                  <a:cubicBezTo>
                    <a:pt x="3" y="12"/>
                    <a:pt x="0" y="12"/>
                    <a:pt x="0" y="15"/>
                  </a:cubicBezTo>
                  <a:cubicBezTo>
                    <a:pt x="0" y="17"/>
                    <a:pt x="2" y="18"/>
                    <a:pt x="3" y="18"/>
                  </a:cubicBezTo>
                  <a:cubicBezTo>
                    <a:pt x="4" y="18"/>
                    <a:pt x="5" y="18"/>
                    <a:pt x="6" y="19"/>
                  </a:cubicBezTo>
                  <a:cubicBezTo>
                    <a:pt x="13" y="20"/>
                    <a:pt x="12" y="15"/>
                    <a:pt x="12" y="15"/>
                  </a:cubicBezTo>
                  <a:cubicBezTo>
                    <a:pt x="12" y="15"/>
                    <a:pt x="21" y="16"/>
                    <a:pt x="22" y="13"/>
                  </a:cubicBezTo>
                  <a:cubicBezTo>
                    <a:pt x="22" y="10"/>
                    <a:pt x="20" y="5"/>
                    <a:pt x="20" y="5"/>
                  </a:cubicBezTo>
                  <a:lnTo>
                    <a:pt x="18" y="0"/>
                  </a:ln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43" name="Freeform 13"/>
            <p:cNvSpPr/>
            <p:nvPr/>
          </p:nvSpPr>
          <p:spPr bwMode="auto">
            <a:xfrm>
              <a:off x="5229225" y="2990850"/>
              <a:ext cx="223838" cy="298450"/>
            </a:xfrm>
            <a:custGeom>
              <a:avLst/>
              <a:gdLst/>
              <a:ahLst/>
              <a:cxnLst>
                <a:cxn ang="0">
                  <a:pos x="27" y="30"/>
                </a:cxn>
                <a:cxn ang="0">
                  <a:pos x="35" y="37"/>
                </a:cxn>
                <a:cxn ang="0">
                  <a:pos x="58" y="45"/>
                </a:cxn>
                <a:cxn ang="0">
                  <a:pos x="73" y="48"/>
                </a:cxn>
                <a:cxn ang="0">
                  <a:pos x="77" y="51"/>
                </a:cxn>
                <a:cxn ang="0">
                  <a:pos x="47" y="81"/>
                </a:cxn>
                <a:cxn ang="0">
                  <a:pos x="35" y="83"/>
                </a:cxn>
                <a:cxn ang="0">
                  <a:pos x="20" y="91"/>
                </a:cxn>
                <a:cxn ang="0">
                  <a:pos x="11" y="92"/>
                </a:cxn>
                <a:cxn ang="0">
                  <a:pos x="5" y="100"/>
                </a:cxn>
                <a:cxn ang="0">
                  <a:pos x="0" y="108"/>
                </a:cxn>
                <a:cxn ang="0">
                  <a:pos x="1" y="148"/>
                </a:cxn>
                <a:cxn ang="0">
                  <a:pos x="6" y="157"/>
                </a:cxn>
                <a:cxn ang="0">
                  <a:pos x="31" y="131"/>
                </a:cxn>
                <a:cxn ang="0">
                  <a:pos x="51" y="116"/>
                </a:cxn>
                <a:cxn ang="0">
                  <a:pos x="79" y="88"/>
                </a:cxn>
                <a:cxn ang="0">
                  <a:pos x="92" y="67"/>
                </a:cxn>
                <a:cxn ang="0">
                  <a:pos x="102" y="50"/>
                </a:cxn>
                <a:cxn ang="0">
                  <a:pos x="113" y="28"/>
                </a:cxn>
                <a:cxn ang="0">
                  <a:pos x="117" y="8"/>
                </a:cxn>
                <a:cxn ang="0">
                  <a:pos x="109" y="4"/>
                </a:cxn>
                <a:cxn ang="0">
                  <a:pos x="84" y="11"/>
                </a:cxn>
                <a:cxn ang="0">
                  <a:pos x="66" y="15"/>
                </a:cxn>
                <a:cxn ang="0">
                  <a:pos x="51" y="18"/>
                </a:cxn>
                <a:cxn ang="0">
                  <a:pos x="33" y="16"/>
                </a:cxn>
                <a:cxn ang="0">
                  <a:pos x="27" y="10"/>
                </a:cxn>
                <a:cxn ang="0">
                  <a:pos x="20" y="20"/>
                </a:cxn>
                <a:cxn ang="0">
                  <a:pos x="27" y="30"/>
                </a:cxn>
              </a:cxnLst>
              <a:rect l="0" t="0" r="r" b="b"/>
              <a:pathLst>
                <a:path w="117" h="157">
                  <a:moveTo>
                    <a:pt x="27" y="30"/>
                  </a:moveTo>
                  <a:cubicBezTo>
                    <a:pt x="29" y="31"/>
                    <a:pt x="33" y="36"/>
                    <a:pt x="35" y="37"/>
                  </a:cubicBezTo>
                  <a:cubicBezTo>
                    <a:pt x="37" y="37"/>
                    <a:pt x="50" y="41"/>
                    <a:pt x="58" y="45"/>
                  </a:cubicBezTo>
                  <a:cubicBezTo>
                    <a:pt x="66" y="48"/>
                    <a:pt x="71" y="48"/>
                    <a:pt x="73" y="48"/>
                  </a:cubicBezTo>
                  <a:cubicBezTo>
                    <a:pt x="76" y="48"/>
                    <a:pt x="79" y="49"/>
                    <a:pt x="77" y="51"/>
                  </a:cubicBezTo>
                  <a:cubicBezTo>
                    <a:pt x="75" y="52"/>
                    <a:pt x="50" y="77"/>
                    <a:pt x="47" y="81"/>
                  </a:cubicBezTo>
                  <a:cubicBezTo>
                    <a:pt x="44" y="84"/>
                    <a:pt x="42" y="83"/>
                    <a:pt x="35" y="83"/>
                  </a:cubicBezTo>
                  <a:cubicBezTo>
                    <a:pt x="27" y="83"/>
                    <a:pt x="22" y="91"/>
                    <a:pt x="20" y="91"/>
                  </a:cubicBezTo>
                  <a:cubicBezTo>
                    <a:pt x="19" y="90"/>
                    <a:pt x="14" y="91"/>
                    <a:pt x="11" y="92"/>
                  </a:cubicBezTo>
                  <a:cubicBezTo>
                    <a:pt x="5" y="100"/>
                    <a:pt x="5" y="100"/>
                    <a:pt x="5" y="100"/>
                  </a:cubicBezTo>
                  <a:cubicBezTo>
                    <a:pt x="0" y="108"/>
                    <a:pt x="0" y="108"/>
                    <a:pt x="0" y="108"/>
                  </a:cubicBezTo>
                  <a:cubicBezTo>
                    <a:pt x="1" y="148"/>
                    <a:pt x="1" y="148"/>
                    <a:pt x="1" y="148"/>
                  </a:cubicBezTo>
                  <a:cubicBezTo>
                    <a:pt x="6" y="157"/>
                    <a:pt x="6" y="157"/>
                    <a:pt x="6" y="157"/>
                  </a:cubicBezTo>
                  <a:cubicBezTo>
                    <a:pt x="11" y="151"/>
                    <a:pt x="23" y="140"/>
                    <a:pt x="31" y="131"/>
                  </a:cubicBezTo>
                  <a:cubicBezTo>
                    <a:pt x="41" y="121"/>
                    <a:pt x="46" y="118"/>
                    <a:pt x="51" y="116"/>
                  </a:cubicBezTo>
                  <a:cubicBezTo>
                    <a:pt x="56" y="113"/>
                    <a:pt x="70" y="100"/>
                    <a:pt x="79" y="88"/>
                  </a:cubicBezTo>
                  <a:cubicBezTo>
                    <a:pt x="85" y="81"/>
                    <a:pt x="91" y="73"/>
                    <a:pt x="92" y="67"/>
                  </a:cubicBezTo>
                  <a:cubicBezTo>
                    <a:pt x="93" y="62"/>
                    <a:pt x="98" y="55"/>
                    <a:pt x="102" y="50"/>
                  </a:cubicBezTo>
                  <a:cubicBezTo>
                    <a:pt x="106" y="45"/>
                    <a:pt x="113" y="32"/>
                    <a:pt x="113" y="28"/>
                  </a:cubicBezTo>
                  <a:cubicBezTo>
                    <a:pt x="113" y="24"/>
                    <a:pt x="116" y="15"/>
                    <a:pt x="117" y="8"/>
                  </a:cubicBezTo>
                  <a:cubicBezTo>
                    <a:pt x="117" y="1"/>
                    <a:pt x="111" y="0"/>
                    <a:pt x="109" y="4"/>
                  </a:cubicBezTo>
                  <a:cubicBezTo>
                    <a:pt x="107" y="8"/>
                    <a:pt x="93" y="11"/>
                    <a:pt x="84" y="11"/>
                  </a:cubicBezTo>
                  <a:cubicBezTo>
                    <a:pt x="75" y="11"/>
                    <a:pt x="69" y="12"/>
                    <a:pt x="66" y="15"/>
                  </a:cubicBezTo>
                  <a:cubicBezTo>
                    <a:pt x="63" y="18"/>
                    <a:pt x="54" y="14"/>
                    <a:pt x="51" y="18"/>
                  </a:cubicBezTo>
                  <a:cubicBezTo>
                    <a:pt x="48" y="21"/>
                    <a:pt x="36" y="24"/>
                    <a:pt x="33" y="16"/>
                  </a:cubicBezTo>
                  <a:cubicBezTo>
                    <a:pt x="31" y="13"/>
                    <a:pt x="29" y="11"/>
                    <a:pt x="27" y="10"/>
                  </a:cubicBezTo>
                  <a:cubicBezTo>
                    <a:pt x="24" y="13"/>
                    <a:pt x="20" y="18"/>
                    <a:pt x="20" y="20"/>
                  </a:cubicBezTo>
                  <a:cubicBezTo>
                    <a:pt x="21" y="22"/>
                    <a:pt x="25" y="29"/>
                    <a:pt x="27" y="3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44" name="Freeform 14"/>
            <p:cNvSpPr/>
            <p:nvPr/>
          </p:nvSpPr>
          <p:spPr bwMode="auto">
            <a:xfrm>
              <a:off x="4078288" y="2441575"/>
              <a:ext cx="260350" cy="206375"/>
            </a:xfrm>
            <a:custGeom>
              <a:avLst/>
              <a:gdLst/>
              <a:ahLst/>
              <a:cxnLst>
                <a:cxn ang="0">
                  <a:pos x="50" y="108"/>
                </a:cxn>
                <a:cxn ang="0">
                  <a:pos x="50" y="93"/>
                </a:cxn>
                <a:cxn ang="0">
                  <a:pos x="68" y="81"/>
                </a:cxn>
                <a:cxn ang="0">
                  <a:pos x="75" y="79"/>
                </a:cxn>
                <a:cxn ang="0">
                  <a:pos x="85" y="77"/>
                </a:cxn>
                <a:cxn ang="0">
                  <a:pos x="91" y="70"/>
                </a:cxn>
                <a:cxn ang="0">
                  <a:pos x="99" y="67"/>
                </a:cxn>
                <a:cxn ang="0">
                  <a:pos x="104" y="64"/>
                </a:cxn>
                <a:cxn ang="0">
                  <a:pos x="106" y="57"/>
                </a:cxn>
                <a:cxn ang="0">
                  <a:pos x="110" y="54"/>
                </a:cxn>
                <a:cxn ang="0">
                  <a:pos x="116" y="50"/>
                </a:cxn>
                <a:cxn ang="0">
                  <a:pos x="133" y="49"/>
                </a:cxn>
                <a:cxn ang="0">
                  <a:pos x="135" y="45"/>
                </a:cxn>
                <a:cxn ang="0">
                  <a:pos x="131" y="37"/>
                </a:cxn>
                <a:cxn ang="0">
                  <a:pos x="130" y="27"/>
                </a:cxn>
                <a:cxn ang="0">
                  <a:pos x="127" y="15"/>
                </a:cxn>
                <a:cxn ang="0">
                  <a:pos x="125" y="11"/>
                </a:cxn>
                <a:cxn ang="0">
                  <a:pos x="112" y="8"/>
                </a:cxn>
                <a:cxn ang="0">
                  <a:pos x="93" y="6"/>
                </a:cxn>
                <a:cxn ang="0">
                  <a:pos x="82" y="2"/>
                </a:cxn>
                <a:cxn ang="0">
                  <a:pos x="70" y="25"/>
                </a:cxn>
                <a:cxn ang="0">
                  <a:pos x="53" y="33"/>
                </a:cxn>
                <a:cxn ang="0">
                  <a:pos x="44" y="42"/>
                </a:cxn>
                <a:cxn ang="0">
                  <a:pos x="38" y="53"/>
                </a:cxn>
                <a:cxn ang="0">
                  <a:pos x="38" y="70"/>
                </a:cxn>
                <a:cxn ang="0">
                  <a:pos x="25" y="89"/>
                </a:cxn>
                <a:cxn ang="0">
                  <a:pos x="8" y="100"/>
                </a:cxn>
                <a:cxn ang="0">
                  <a:pos x="0" y="104"/>
                </a:cxn>
                <a:cxn ang="0">
                  <a:pos x="42" y="104"/>
                </a:cxn>
                <a:cxn ang="0">
                  <a:pos x="50" y="108"/>
                </a:cxn>
              </a:cxnLst>
              <a:rect l="0" t="0" r="r" b="b"/>
              <a:pathLst>
                <a:path w="136" h="108">
                  <a:moveTo>
                    <a:pt x="50" y="108"/>
                  </a:moveTo>
                  <a:cubicBezTo>
                    <a:pt x="50" y="101"/>
                    <a:pt x="49" y="94"/>
                    <a:pt x="50" y="93"/>
                  </a:cubicBezTo>
                  <a:cubicBezTo>
                    <a:pt x="50" y="91"/>
                    <a:pt x="65" y="83"/>
                    <a:pt x="68" y="81"/>
                  </a:cubicBezTo>
                  <a:cubicBezTo>
                    <a:pt x="70" y="80"/>
                    <a:pt x="75" y="82"/>
                    <a:pt x="75" y="79"/>
                  </a:cubicBezTo>
                  <a:cubicBezTo>
                    <a:pt x="75" y="76"/>
                    <a:pt x="81" y="77"/>
                    <a:pt x="85" y="77"/>
                  </a:cubicBezTo>
                  <a:cubicBezTo>
                    <a:pt x="89" y="76"/>
                    <a:pt x="91" y="73"/>
                    <a:pt x="91" y="70"/>
                  </a:cubicBezTo>
                  <a:cubicBezTo>
                    <a:pt x="91" y="67"/>
                    <a:pt x="96" y="67"/>
                    <a:pt x="99" y="67"/>
                  </a:cubicBezTo>
                  <a:cubicBezTo>
                    <a:pt x="103" y="67"/>
                    <a:pt x="102" y="64"/>
                    <a:pt x="104" y="64"/>
                  </a:cubicBezTo>
                  <a:cubicBezTo>
                    <a:pt x="107" y="64"/>
                    <a:pt x="105" y="60"/>
                    <a:pt x="106" y="57"/>
                  </a:cubicBezTo>
                  <a:cubicBezTo>
                    <a:pt x="106" y="53"/>
                    <a:pt x="106" y="54"/>
                    <a:pt x="110" y="54"/>
                  </a:cubicBezTo>
                  <a:cubicBezTo>
                    <a:pt x="113" y="54"/>
                    <a:pt x="116" y="52"/>
                    <a:pt x="116" y="50"/>
                  </a:cubicBezTo>
                  <a:cubicBezTo>
                    <a:pt x="116" y="48"/>
                    <a:pt x="130" y="49"/>
                    <a:pt x="133" y="49"/>
                  </a:cubicBezTo>
                  <a:cubicBezTo>
                    <a:pt x="135" y="49"/>
                    <a:pt x="136" y="46"/>
                    <a:pt x="135" y="45"/>
                  </a:cubicBezTo>
                  <a:cubicBezTo>
                    <a:pt x="135" y="43"/>
                    <a:pt x="133" y="37"/>
                    <a:pt x="131" y="37"/>
                  </a:cubicBezTo>
                  <a:cubicBezTo>
                    <a:pt x="129" y="37"/>
                    <a:pt x="130" y="31"/>
                    <a:pt x="130" y="27"/>
                  </a:cubicBezTo>
                  <a:cubicBezTo>
                    <a:pt x="130" y="22"/>
                    <a:pt x="129" y="18"/>
                    <a:pt x="127" y="15"/>
                  </a:cubicBezTo>
                  <a:cubicBezTo>
                    <a:pt x="126" y="14"/>
                    <a:pt x="126" y="13"/>
                    <a:pt x="125" y="11"/>
                  </a:cubicBezTo>
                  <a:cubicBezTo>
                    <a:pt x="121" y="11"/>
                    <a:pt x="116" y="8"/>
                    <a:pt x="112" y="8"/>
                  </a:cubicBezTo>
                  <a:cubicBezTo>
                    <a:pt x="106" y="8"/>
                    <a:pt x="97" y="11"/>
                    <a:pt x="93" y="6"/>
                  </a:cubicBezTo>
                  <a:cubicBezTo>
                    <a:pt x="88" y="2"/>
                    <a:pt x="85" y="0"/>
                    <a:pt x="82" y="2"/>
                  </a:cubicBezTo>
                  <a:cubicBezTo>
                    <a:pt x="79" y="3"/>
                    <a:pt x="73" y="20"/>
                    <a:pt x="70" y="25"/>
                  </a:cubicBezTo>
                  <a:cubicBezTo>
                    <a:pt x="67" y="29"/>
                    <a:pt x="57" y="33"/>
                    <a:pt x="53" y="33"/>
                  </a:cubicBezTo>
                  <a:cubicBezTo>
                    <a:pt x="48" y="33"/>
                    <a:pt x="48" y="40"/>
                    <a:pt x="44" y="42"/>
                  </a:cubicBezTo>
                  <a:cubicBezTo>
                    <a:pt x="41" y="45"/>
                    <a:pt x="42" y="50"/>
                    <a:pt x="38" y="53"/>
                  </a:cubicBezTo>
                  <a:cubicBezTo>
                    <a:pt x="34" y="56"/>
                    <a:pt x="36" y="67"/>
                    <a:pt x="38" y="70"/>
                  </a:cubicBezTo>
                  <a:cubicBezTo>
                    <a:pt x="40" y="74"/>
                    <a:pt x="30" y="85"/>
                    <a:pt x="25" y="89"/>
                  </a:cubicBezTo>
                  <a:cubicBezTo>
                    <a:pt x="19" y="92"/>
                    <a:pt x="17" y="98"/>
                    <a:pt x="8" y="100"/>
                  </a:cubicBezTo>
                  <a:cubicBezTo>
                    <a:pt x="5" y="100"/>
                    <a:pt x="2" y="102"/>
                    <a:pt x="0" y="104"/>
                  </a:cubicBezTo>
                  <a:cubicBezTo>
                    <a:pt x="14" y="104"/>
                    <a:pt x="35" y="104"/>
                    <a:pt x="42" y="104"/>
                  </a:cubicBezTo>
                  <a:cubicBezTo>
                    <a:pt x="50" y="104"/>
                    <a:pt x="48" y="106"/>
                    <a:pt x="50" y="108"/>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45" name="Freeform 15"/>
            <p:cNvSpPr/>
            <p:nvPr/>
          </p:nvSpPr>
          <p:spPr bwMode="auto">
            <a:xfrm>
              <a:off x="4519613" y="2405063"/>
              <a:ext cx="93663" cy="174625"/>
            </a:xfrm>
            <a:custGeom>
              <a:avLst/>
              <a:gdLst/>
              <a:ahLst/>
              <a:cxnLst>
                <a:cxn ang="0">
                  <a:pos x="13" y="23"/>
                </a:cxn>
                <a:cxn ang="0">
                  <a:pos x="10" y="35"/>
                </a:cxn>
                <a:cxn ang="0">
                  <a:pos x="3" y="42"/>
                </a:cxn>
                <a:cxn ang="0">
                  <a:pos x="7" y="54"/>
                </a:cxn>
                <a:cxn ang="0">
                  <a:pos x="12" y="62"/>
                </a:cxn>
                <a:cxn ang="0">
                  <a:pos x="21" y="68"/>
                </a:cxn>
                <a:cxn ang="0">
                  <a:pos x="26" y="88"/>
                </a:cxn>
                <a:cxn ang="0">
                  <a:pos x="27" y="91"/>
                </a:cxn>
                <a:cxn ang="0">
                  <a:pos x="32" y="87"/>
                </a:cxn>
                <a:cxn ang="0">
                  <a:pos x="34" y="78"/>
                </a:cxn>
                <a:cxn ang="0">
                  <a:pos x="35" y="73"/>
                </a:cxn>
                <a:cxn ang="0">
                  <a:pos x="43" y="65"/>
                </a:cxn>
                <a:cxn ang="0">
                  <a:pos x="48" y="61"/>
                </a:cxn>
                <a:cxn ang="0">
                  <a:pos x="49" y="55"/>
                </a:cxn>
                <a:cxn ang="0">
                  <a:pos x="44" y="51"/>
                </a:cxn>
                <a:cxn ang="0">
                  <a:pos x="40" y="47"/>
                </a:cxn>
                <a:cxn ang="0">
                  <a:pos x="31" y="43"/>
                </a:cxn>
                <a:cxn ang="0">
                  <a:pos x="40" y="35"/>
                </a:cxn>
                <a:cxn ang="0">
                  <a:pos x="40" y="20"/>
                </a:cxn>
                <a:cxn ang="0">
                  <a:pos x="42" y="10"/>
                </a:cxn>
                <a:cxn ang="0">
                  <a:pos x="40" y="6"/>
                </a:cxn>
                <a:cxn ang="0">
                  <a:pos x="35" y="4"/>
                </a:cxn>
                <a:cxn ang="0">
                  <a:pos x="20" y="4"/>
                </a:cxn>
                <a:cxn ang="0">
                  <a:pos x="13" y="5"/>
                </a:cxn>
                <a:cxn ang="0">
                  <a:pos x="13" y="23"/>
                </a:cxn>
              </a:cxnLst>
              <a:rect l="0" t="0" r="r" b="b"/>
              <a:pathLst>
                <a:path w="49" h="91">
                  <a:moveTo>
                    <a:pt x="13" y="23"/>
                  </a:moveTo>
                  <a:cubicBezTo>
                    <a:pt x="16" y="27"/>
                    <a:pt x="13" y="34"/>
                    <a:pt x="10" y="35"/>
                  </a:cubicBezTo>
                  <a:cubicBezTo>
                    <a:pt x="7" y="36"/>
                    <a:pt x="5" y="42"/>
                    <a:pt x="3" y="42"/>
                  </a:cubicBezTo>
                  <a:cubicBezTo>
                    <a:pt x="0" y="42"/>
                    <a:pt x="3" y="52"/>
                    <a:pt x="7" y="54"/>
                  </a:cubicBezTo>
                  <a:cubicBezTo>
                    <a:pt x="12" y="56"/>
                    <a:pt x="12" y="60"/>
                    <a:pt x="12" y="62"/>
                  </a:cubicBezTo>
                  <a:cubicBezTo>
                    <a:pt x="12" y="64"/>
                    <a:pt x="19" y="66"/>
                    <a:pt x="21" y="68"/>
                  </a:cubicBezTo>
                  <a:cubicBezTo>
                    <a:pt x="23" y="71"/>
                    <a:pt x="26" y="84"/>
                    <a:pt x="26" y="88"/>
                  </a:cubicBezTo>
                  <a:cubicBezTo>
                    <a:pt x="26" y="89"/>
                    <a:pt x="26" y="90"/>
                    <a:pt x="27" y="91"/>
                  </a:cubicBezTo>
                  <a:cubicBezTo>
                    <a:pt x="29" y="90"/>
                    <a:pt x="31" y="89"/>
                    <a:pt x="32" y="87"/>
                  </a:cubicBezTo>
                  <a:cubicBezTo>
                    <a:pt x="33" y="84"/>
                    <a:pt x="34" y="79"/>
                    <a:pt x="34" y="78"/>
                  </a:cubicBezTo>
                  <a:cubicBezTo>
                    <a:pt x="33" y="77"/>
                    <a:pt x="33" y="74"/>
                    <a:pt x="35" y="73"/>
                  </a:cubicBezTo>
                  <a:cubicBezTo>
                    <a:pt x="36" y="72"/>
                    <a:pt x="42" y="65"/>
                    <a:pt x="43" y="65"/>
                  </a:cubicBezTo>
                  <a:cubicBezTo>
                    <a:pt x="45" y="64"/>
                    <a:pt x="48" y="65"/>
                    <a:pt x="48" y="61"/>
                  </a:cubicBezTo>
                  <a:cubicBezTo>
                    <a:pt x="48" y="60"/>
                    <a:pt x="48" y="58"/>
                    <a:pt x="49" y="55"/>
                  </a:cubicBezTo>
                  <a:cubicBezTo>
                    <a:pt x="46" y="54"/>
                    <a:pt x="44" y="52"/>
                    <a:pt x="44" y="51"/>
                  </a:cubicBezTo>
                  <a:cubicBezTo>
                    <a:pt x="44" y="49"/>
                    <a:pt x="41" y="45"/>
                    <a:pt x="40" y="47"/>
                  </a:cubicBezTo>
                  <a:cubicBezTo>
                    <a:pt x="38" y="49"/>
                    <a:pt x="32" y="47"/>
                    <a:pt x="31" y="43"/>
                  </a:cubicBezTo>
                  <a:cubicBezTo>
                    <a:pt x="30" y="39"/>
                    <a:pt x="35" y="39"/>
                    <a:pt x="40" y="35"/>
                  </a:cubicBezTo>
                  <a:cubicBezTo>
                    <a:pt x="44" y="31"/>
                    <a:pt x="45" y="24"/>
                    <a:pt x="40" y="20"/>
                  </a:cubicBezTo>
                  <a:cubicBezTo>
                    <a:pt x="35" y="16"/>
                    <a:pt x="38" y="14"/>
                    <a:pt x="42" y="10"/>
                  </a:cubicBezTo>
                  <a:cubicBezTo>
                    <a:pt x="45" y="7"/>
                    <a:pt x="42" y="5"/>
                    <a:pt x="40" y="6"/>
                  </a:cubicBezTo>
                  <a:cubicBezTo>
                    <a:pt x="39" y="8"/>
                    <a:pt x="36" y="8"/>
                    <a:pt x="35" y="4"/>
                  </a:cubicBezTo>
                  <a:cubicBezTo>
                    <a:pt x="35" y="0"/>
                    <a:pt x="24" y="0"/>
                    <a:pt x="20" y="4"/>
                  </a:cubicBezTo>
                  <a:cubicBezTo>
                    <a:pt x="18" y="5"/>
                    <a:pt x="16" y="5"/>
                    <a:pt x="13" y="5"/>
                  </a:cubicBezTo>
                  <a:cubicBezTo>
                    <a:pt x="12" y="12"/>
                    <a:pt x="12" y="20"/>
                    <a:pt x="13" y="23"/>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46" name="Freeform 16"/>
            <p:cNvSpPr/>
            <p:nvPr/>
          </p:nvSpPr>
          <p:spPr bwMode="auto">
            <a:xfrm>
              <a:off x="4171950" y="2411413"/>
              <a:ext cx="449263" cy="430213"/>
            </a:xfrm>
            <a:custGeom>
              <a:avLst/>
              <a:gdLst/>
              <a:ahLst/>
              <a:cxnLst>
                <a:cxn ang="0">
                  <a:pos x="81" y="43"/>
                </a:cxn>
                <a:cxn ang="0">
                  <a:pos x="82" y="53"/>
                </a:cxn>
                <a:cxn ang="0">
                  <a:pos x="86" y="61"/>
                </a:cxn>
                <a:cxn ang="0">
                  <a:pos x="84" y="65"/>
                </a:cxn>
                <a:cxn ang="0">
                  <a:pos x="67" y="66"/>
                </a:cxn>
                <a:cxn ang="0">
                  <a:pos x="61" y="70"/>
                </a:cxn>
                <a:cxn ang="0">
                  <a:pos x="57" y="73"/>
                </a:cxn>
                <a:cxn ang="0">
                  <a:pos x="55" y="80"/>
                </a:cxn>
                <a:cxn ang="0">
                  <a:pos x="50" y="83"/>
                </a:cxn>
                <a:cxn ang="0">
                  <a:pos x="42" y="86"/>
                </a:cxn>
                <a:cxn ang="0">
                  <a:pos x="36" y="93"/>
                </a:cxn>
                <a:cxn ang="0">
                  <a:pos x="26" y="95"/>
                </a:cxn>
                <a:cxn ang="0">
                  <a:pos x="19" y="97"/>
                </a:cxn>
                <a:cxn ang="0">
                  <a:pos x="1" y="109"/>
                </a:cxn>
                <a:cxn ang="0">
                  <a:pos x="1" y="124"/>
                </a:cxn>
                <a:cxn ang="0">
                  <a:pos x="3" y="126"/>
                </a:cxn>
                <a:cxn ang="0">
                  <a:pos x="112" y="199"/>
                </a:cxn>
                <a:cxn ang="0">
                  <a:pos x="120" y="209"/>
                </a:cxn>
                <a:cxn ang="0">
                  <a:pos x="132" y="213"/>
                </a:cxn>
                <a:cxn ang="0">
                  <a:pos x="138" y="225"/>
                </a:cxn>
                <a:cxn ang="0">
                  <a:pos x="149" y="223"/>
                </a:cxn>
                <a:cxn ang="0">
                  <a:pos x="166" y="217"/>
                </a:cxn>
                <a:cxn ang="0">
                  <a:pos x="187" y="201"/>
                </a:cxn>
                <a:cxn ang="0">
                  <a:pos x="235" y="171"/>
                </a:cxn>
                <a:cxn ang="0">
                  <a:pos x="235" y="171"/>
                </a:cxn>
                <a:cxn ang="0">
                  <a:pos x="230" y="161"/>
                </a:cxn>
                <a:cxn ang="0">
                  <a:pos x="221" y="158"/>
                </a:cxn>
                <a:cxn ang="0">
                  <a:pos x="214" y="154"/>
                </a:cxn>
                <a:cxn ang="0">
                  <a:pos x="212" y="145"/>
                </a:cxn>
                <a:cxn ang="0">
                  <a:pos x="207" y="138"/>
                </a:cxn>
                <a:cxn ang="0">
                  <a:pos x="212" y="133"/>
                </a:cxn>
                <a:cxn ang="0">
                  <a:pos x="211" y="127"/>
                </a:cxn>
                <a:cxn ang="0">
                  <a:pos x="211" y="120"/>
                </a:cxn>
                <a:cxn ang="0">
                  <a:pos x="211" y="113"/>
                </a:cxn>
                <a:cxn ang="0">
                  <a:pos x="212" y="101"/>
                </a:cxn>
                <a:cxn ang="0">
                  <a:pos x="207" y="91"/>
                </a:cxn>
                <a:cxn ang="0">
                  <a:pos x="209" y="88"/>
                </a:cxn>
                <a:cxn ang="0">
                  <a:pos x="208" y="85"/>
                </a:cxn>
                <a:cxn ang="0">
                  <a:pos x="203" y="65"/>
                </a:cxn>
                <a:cxn ang="0">
                  <a:pos x="194" y="59"/>
                </a:cxn>
                <a:cxn ang="0">
                  <a:pos x="189" y="51"/>
                </a:cxn>
                <a:cxn ang="0">
                  <a:pos x="185" y="39"/>
                </a:cxn>
                <a:cxn ang="0">
                  <a:pos x="192" y="32"/>
                </a:cxn>
                <a:cxn ang="0">
                  <a:pos x="195" y="20"/>
                </a:cxn>
                <a:cxn ang="0">
                  <a:pos x="195" y="2"/>
                </a:cxn>
                <a:cxn ang="0">
                  <a:pos x="185" y="0"/>
                </a:cxn>
                <a:cxn ang="0">
                  <a:pos x="173" y="1"/>
                </a:cxn>
                <a:cxn ang="0">
                  <a:pos x="158" y="5"/>
                </a:cxn>
                <a:cxn ang="0">
                  <a:pos x="115" y="7"/>
                </a:cxn>
                <a:cxn ang="0">
                  <a:pos x="98" y="16"/>
                </a:cxn>
                <a:cxn ang="0">
                  <a:pos x="80" y="26"/>
                </a:cxn>
                <a:cxn ang="0">
                  <a:pos x="76" y="27"/>
                </a:cxn>
                <a:cxn ang="0">
                  <a:pos x="78" y="31"/>
                </a:cxn>
                <a:cxn ang="0">
                  <a:pos x="81" y="43"/>
                </a:cxn>
              </a:cxnLst>
              <a:rect l="0" t="0" r="r" b="b"/>
              <a:pathLst>
                <a:path w="235" h="225">
                  <a:moveTo>
                    <a:pt x="81" y="43"/>
                  </a:moveTo>
                  <a:cubicBezTo>
                    <a:pt x="81" y="47"/>
                    <a:pt x="80" y="53"/>
                    <a:pt x="82" y="53"/>
                  </a:cubicBezTo>
                  <a:cubicBezTo>
                    <a:pt x="84" y="53"/>
                    <a:pt x="86" y="59"/>
                    <a:pt x="86" y="61"/>
                  </a:cubicBezTo>
                  <a:cubicBezTo>
                    <a:pt x="87" y="62"/>
                    <a:pt x="86" y="65"/>
                    <a:pt x="84" y="65"/>
                  </a:cubicBezTo>
                  <a:cubicBezTo>
                    <a:pt x="81" y="65"/>
                    <a:pt x="67" y="64"/>
                    <a:pt x="67" y="66"/>
                  </a:cubicBezTo>
                  <a:cubicBezTo>
                    <a:pt x="67" y="68"/>
                    <a:pt x="64" y="70"/>
                    <a:pt x="61" y="70"/>
                  </a:cubicBezTo>
                  <a:cubicBezTo>
                    <a:pt x="57" y="70"/>
                    <a:pt x="57" y="69"/>
                    <a:pt x="57" y="73"/>
                  </a:cubicBezTo>
                  <a:cubicBezTo>
                    <a:pt x="56" y="76"/>
                    <a:pt x="58" y="80"/>
                    <a:pt x="55" y="80"/>
                  </a:cubicBezTo>
                  <a:cubicBezTo>
                    <a:pt x="53" y="80"/>
                    <a:pt x="54" y="83"/>
                    <a:pt x="50" y="83"/>
                  </a:cubicBezTo>
                  <a:cubicBezTo>
                    <a:pt x="47" y="83"/>
                    <a:pt x="42" y="83"/>
                    <a:pt x="42" y="86"/>
                  </a:cubicBezTo>
                  <a:cubicBezTo>
                    <a:pt x="42" y="89"/>
                    <a:pt x="40" y="92"/>
                    <a:pt x="36" y="93"/>
                  </a:cubicBezTo>
                  <a:cubicBezTo>
                    <a:pt x="32" y="93"/>
                    <a:pt x="26" y="92"/>
                    <a:pt x="26" y="95"/>
                  </a:cubicBezTo>
                  <a:cubicBezTo>
                    <a:pt x="26" y="98"/>
                    <a:pt x="21" y="96"/>
                    <a:pt x="19" y="97"/>
                  </a:cubicBezTo>
                  <a:cubicBezTo>
                    <a:pt x="16" y="99"/>
                    <a:pt x="1" y="107"/>
                    <a:pt x="1" y="109"/>
                  </a:cubicBezTo>
                  <a:cubicBezTo>
                    <a:pt x="0" y="110"/>
                    <a:pt x="1" y="117"/>
                    <a:pt x="1" y="124"/>
                  </a:cubicBezTo>
                  <a:cubicBezTo>
                    <a:pt x="1" y="125"/>
                    <a:pt x="2" y="126"/>
                    <a:pt x="3" y="126"/>
                  </a:cubicBezTo>
                  <a:cubicBezTo>
                    <a:pt x="9" y="129"/>
                    <a:pt x="109" y="196"/>
                    <a:pt x="112" y="199"/>
                  </a:cubicBezTo>
                  <a:cubicBezTo>
                    <a:pt x="116" y="202"/>
                    <a:pt x="120" y="209"/>
                    <a:pt x="120" y="209"/>
                  </a:cubicBezTo>
                  <a:cubicBezTo>
                    <a:pt x="120" y="209"/>
                    <a:pt x="127" y="210"/>
                    <a:pt x="132" y="213"/>
                  </a:cubicBezTo>
                  <a:cubicBezTo>
                    <a:pt x="138" y="217"/>
                    <a:pt x="138" y="225"/>
                    <a:pt x="138" y="225"/>
                  </a:cubicBezTo>
                  <a:cubicBezTo>
                    <a:pt x="138" y="225"/>
                    <a:pt x="145" y="224"/>
                    <a:pt x="149" y="223"/>
                  </a:cubicBezTo>
                  <a:cubicBezTo>
                    <a:pt x="153" y="222"/>
                    <a:pt x="166" y="217"/>
                    <a:pt x="166" y="217"/>
                  </a:cubicBezTo>
                  <a:cubicBezTo>
                    <a:pt x="187" y="201"/>
                    <a:pt x="187" y="201"/>
                    <a:pt x="187" y="201"/>
                  </a:cubicBezTo>
                  <a:cubicBezTo>
                    <a:pt x="235" y="171"/>
                    <a:pt x="235" y="171"/>
                    <a:pt x="235" y="171"/>
                  </a:cubicBezTo>
                  <a:cubicBezTo>
                    <a:pt x="235" y="171"/>
                    <a:pt x="235" y="171"/>
                    <a:pt x="235" y="171"/>
                  </a:cubicBezTo>
                  <a:cubicBezTo>
                    <a:pt x="234" y="165"/>
                    <a:pt x="232" y="161"/>
                    <a:pt x="230" y="161"/>
                  </a:cubicBezTo>
                  <a:cubicBezTo>
                    <a:pt x="227" y="161"/>
                    <a:pt x="225" y="158"/>
                    <a:pt x="221" y="158"/>
                  </a:cubicBezTo>
                  <a:cubicBezTo>
                    <a:pt x="218" y="158"/>
                    <a:pt x="214" y="157"/>
                    <a:pt x="214" y="154"/>
                  </a:cubicBezTo>
                  <a:cubicBezTo>
                    <a:pt x="213" y="151"/>
                    <a:pt x="215" y="149"/>
                    <a:pt x="212" y="145"/>
                  </a:cubicBezTo>
                  <a:cubicBezTo>
                    <a:pt x="210" y="141"/>
                    <a:pt x="207" y="140"/>
                    <a:pt x="207" y="138"/>
                  </a:cubicBezTo>
                  <a:cubicBezTo>
                    <a:pt x="207" y="136"/>
                    <a:pt x="212" y="133"/>
                    <a:pt x="212" y="133"/>
                  </a:cubicBezTo>
                  <a:cubicBezTo>
                    <a:pt x="213" y="132"/>
                    <a:pt x="211" y="129"/>
                    <a:pt x="211" y="127"/>
                  </a:cubicBezTo>
                  <a:cubicBezTo>
                    <a:pt x="211" y="126"/>
                    <a:pt x="209" y="122"/>
                    <a:pt x="211" y="120"/>
                  </a:cubicBezTo>
                  <a:cubicBezTo>
                    <a:pt x="212" y="118"/>
                    <a:pt x="213" y="116"/>
                    <a:pt x="211" y="113"/>
                  </a:cubicBezTo>
                  <a:cubicBezTo>
                    <a:pt x="210" y="109"/>
                    <a:pt x="214" y="106"/>
                    <a:pt x="212" y="101"/>
                  </a:cubicBezTo>
                  <a:cubicBezTo>
                    <a:pt x="210" y="96"/>
                    <a:pt x="206" y="92"/>
                    <a:pt x="207" y="91"/>
                  </a:cubicBezTo>
                  <a:cubicBezTo>
                    <a:pt x="207" y="90"/>
                    <a:pt x="208" y="89"/>
                    <a:pt x="209" y="88"/>
                  </a:cubicBezTo>
                  <a:cubicBezTo>
                    <a:pt x="208" y="87"/>
                    <a:pt x="208" y="86"/>
                    <a:pt x="208" y="85"/>
                  </a:cubicBezTo>
                  <a:cubicBezTo>
                    <a:pt x="208" y="81"/>
                    <a:pt x="205" y="68"/>
                    <a:pt x="203" y="65"/>
                  </a:cubicBezTo>
                  <a:cubicBezTo>
                    <a:pt x="201" y="63"/>
                    <a:pt x="194" y="61"/>
                    <a:pt x="194" y="59"/>
                  </a:cubicBezTo>
                  <a:cubicBezTo>
                    <a:pt x="194" y="57"/>
                    <a:pt x="194" y="53"/>
                    <a:pt x="189" y="51"/>
                  </a:cubicBezTo>
                  <a:cubicBezTo>
                    <a:pt x="185" y="49"/>
                    <a:pt x="182" y="39"/>
                    <a:pt x="185" y="39"/>
                  </a:cubicBezTo>
                  <a:cubicBezTo>
                    <a:pt x="187" y="39"/>
                    <a:pt x="189" y="33"/>
                    <a:pt x="192" y="32"/>
                  </a:cubicBezTo>
                  <a:cubicBezTo>
                    <a:pt x="195" y="31"/>
                    <a:pt x="198" y="24"/>
                    <a:pt x="195" y="20"/>
                  </a:cubicBezTo>
                  <a:cubicBezTo>
                    <a:pt x="194" y="17"/>
                    <a:pt x="194" y="9"/>
                    <a:pt x="195" y="2"/>
                  </a:cubicBezTo>
                  <a:cubicBezTo>
                    <a:pt x="191" y="2"/>
                    <a:pt x="186" y="1"/>
                    <a:pt x="185" y="0"/>
                  </a:cubicBezTo>
                  <a:cubicBezTo>
                    <a:pt x="183" y="0"/>
                    <a:pt x="177" y="1"/>
                    <a:pt x="173" y="1"/>
                  </a:cubicBezTo>
                  <a:cubicBezTo>
                    <a:pt x="170" y="2"/>
                    <a:pt x="161" y="7"/>
                    <a:pt x="158" y="5"/>
                  </a:cubicBezTo>
                  <a:cubicBezTo>
                    <a:pt x="155" y="2"/>
                    <a:pt x="124" y="7"/>
                    <a:pt x="115" y="7"/>
                  </a:cubicBezTo>
                  <a:cubicBezTo>
                    <a:pt x="107" y="7"/>
                    <a:pt x="103" y="16"/>
                    <a:pt x="98" y="16"/>
                  </a:cubicBezTo>
                  <a:cubicBezTo>
                    <a:pt x="93" y="16"/>
                    <a:pt x="85" y="21"/>
                    <a:pt x="80" y="26"/>
                  </a:cubicBezTo>
                  <a:cubicBezTo>
                    <a:pt x="79" y="27"/>
                    <a:pt x="78" y="27"/>
                    <a:pt x="76" y="27"/>
                  </a:cubicBezTo>
                  <a:cubicBezTo>
                    <a:pt x="77" y="29"/>
                    <a:pt x="77" y="30"/>
                    <a:pt x="78" y="31"/>
                  </a:cubicBezTo>
                  <a:cubicBezTo>
                    <a:pt x="80" y="34"/>
                    <a:pt x="81" y="38"/>
                    <a:pt x="81" y="43"/>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47" name="Freeform 17"/>
            <p:cNvSpPr/>
            <p:nvPr/>
          </p:nvSpPr>
          <p:spPr bwMode="auto">
            <a:xfrm>
              <a:off x="4565650" y="2509838"/>
              <a:ext cx="328613" cy="315913"/>
            </a:xfrm>
            <a:custGeom>
              <a:avLst/>
              <a:gdLst/>
              <a:ahLst/>
              <a:cxnLst>
                <a:cxn ang="0">
                  <a:pos x="19" y="10"/>
                </a:cxn>
                <a:cxn ang="0">
                  <a:pos x="11" y="18"/>
                </a:cxn>
                <a:cxn ang="0">
                  <a:pos x="10" y="23"/>
                </a:cxn>
                <a:cxn ang="0">
                  <a:pos x="8" y="32"/>
                </a:cxn>
                <a:cxn ang="0">
                  <a:pos x="1" y="39"/>
                </a:cxn>
                <a:cxn ang="0">
                  <a:pos x="6" y="49"/>
                </a:cxn>
                <a:cxn ang="0">
                  <a:pos x="5" y="61"/>
                </a:cxn>
                <a:cxn ang="0">
                  <a:pos x="5" y="68"/>
                </a:cxn>
                <a:cxn ang="0">
                  <a:pos x="5" y="75"/>
                </a:cxn>
                <a:cxn ang="0">
                  <a:pos x="6" y="81"/>
                </a:cxn>
                <a:cxn ang="0">
                  <a:pos x="1" y="86"/>
                </a:cxn>
                <a:cxn ang="0">
                  <a:pos x="6" y="93"/>
                </a:cxn>
                <a:cxn ang="0">
                  <a:pos x="8" y="102"/>
                </a:cxn>
                <a:cxn ang="0">
                  <a:pos x="15" y="106"/>
                </a:cxn>
                <a:cxn ang="0">
                  <a:pos x="24" y="109"/>
                </a:cxn>
                <a:cxn ang="0">
                  <a:pos x="29" y="119"/>
                </a:cxn>
                <a:cxn ang="0">
                  <a:pos x="46" y="122"/>
                </a:cxn>
                <a:cxn ang="0">
                  <a:pos x="53" y="129"/>
                </a:cxn>
                <a:cxn ang="0">
                  <a:pos x="72" y="119"/>
                </a:cxn>
                <a:cxn ang="0">
                  <a:pos x="158" y="165"/>
                </a:cxn>
                <a:cxn ang="0">
                  <a:pos x="158" y="159"/>
                </a:cxn>
                <a:cxn ang="0">
                  <a:pos x="169" y="159"/>
                </a:cxn>
                <a:cxn ang="0">
                  <a:pos x="169" y="48"/>
                </a:cxn>
                <a:cxn ang="0">
                  <a:pos x="169" y="32"/>
                </a:cxn>
                <a:cxn ang="0">
                  <a:pos x="170" y="18"/>
                </a:cxn>
                <a:cxn ang="0">
                  <a:pos x="171" y="15"/>
                </a:cxn>
                <a:cxn ang="0">
                  <a:pos x="171" y="15"/>
                </a:cxn>
                <a:cxn ang="0">
                  <a:pos x="156" y="11"/>
                </a:cxn>
                <a:cxn ang="0">
                  <a:pos x="138" y="2"/>
                </a:cxn>
                <a:cxn ang="0">
                  <a:pos x="113" y="15"/>
                </a:cxn>
                <a:cxn ang="0">
                  <a:pos x="115" y="29"/>
                </a:cxn>
                <a:cxn ang="0">
                  <a:pos x="97" y="29"/>
                </a:cxn>
                <a:cxn ang="0">
                  <a:pos x="77" y="22"/>
                </a:cxn>
                <a:cxn ang="0">
                  <a:pos x="65" y="14"/>
                </a:cxn>
                <a:cxn ang="0">
                  <a:pos x="58" y="7"/>
                </a:cxn>
                <a:cxn ang="0">
                  <a:pos x="38" y="3"/>
                </a:cxn>
                <a:cxn ang="0">
                  <a:pos x="25" y="0"/>
                </a:cxn>
                <a:cxn ang="0">
                  <a:pos x="24" y="6"/>
                </a:cxn>
                <a:cxn ang="0">
                  <a:pos x="19" y="10"/>
                </a:cxn>
              </a:cxnLst>
              <a:rect l="0" t="0" r="r" b="b"/>
              <a:pathLst>
                <a:path w="172" h="165">
                  <a:moveTo>
                    <a:pt x="19" y="10"/>
                  </a:moveTo>
                  <a:cubicBezTo>
                    <a:pt x="18" y="10"/>
                    <a:pt x="12" y="17"/>
                    <a:pt x="11" y="18"/>
                  </a:cubicBezTo>
                  <a:cubicBezTo>
                    <a:pt x="9" y="19"/>
                    <a:pt x="9" y="22"/>
                    <a:pt x="10" y="23"/>
                  </a:cubicBezTo>
                  <a:cubicBezTo>
                    <a:pt x="10" y="24"/>
                    <a:pt x="9" y="29"/>
                    <a:pt x="8" y="32"/>
                  </a:cubicBezTo>
                  <a:cubicBezTo>
                    <a:pt x="6" y="35"/>
                    <a:pt x="1" y="37"/>
                    <a:pt x="1" y="39"/>
                  </a:cubicBezTo>
                  <a:cubicBezTo>
                    <a:pt x="0" y="40"/>
                    <a:pt x="4" y="44"/>
                    <a:pt x="6" y="49"/>
                  </a:cubicBezTo>
                  <a:cubicBezTo>
                    <a:pt x="8" y="54"/>
                    <a:pt x="4" y="57"/>
                    <a:pt x="5" y="61"/>
                  </a:cubicBezTo>
                  <a:cubicBezTo>
                    <a:pt x="7" y="64"/>
                    <a:pt x="6" y="66"/>
                    <a:pt x="5" y="68"/>
                  </a:cubicBezTo>
                  <a:cubicBezTo>
                    <a:pt x="3" y="70"/>
                    <a:pt x="5" y="74"/>
                    <a:pt x="5" y="75"/>
                  </a:cubicBezTo>
                  <a:cubicBezTo>
                    <a:pt x="5" y="77"/>
                    <a:pt x="7" y="80"/>
                    <a:pt x="6" y="81"/>
                  </a:cubicBezTo>
                  <a:cubicBezTo>
                    <a:pt x="6" y="81"/>
                    <a:pt x="1" y="84"/>
                    <a:pt x="1" y="86"/>
                  </a:cubicBezTo>
                  <a:cubicBezTo>
                    <a:pt x="1" y="88"/>
                    <a:pt x="4" y="89"/>
                    <a:pt x="6" y="93"/>
                  </a:cubicBezTo>
                  <a:cubicBezTo>
                    <a:pt x="9" y="97"/>
                    <a:pt x="7" y="99"/>
                    <a:pt x="8" y="102"/>
                  </a:cubicBezTo>
                  <a:cubicBezTo>
                    <a:pt x="8" y="105"/>
                    <a:pt x="12" y="106"/>
                    <a:pt x="15" y="106"/>
                  </a:cubicBezTo>
                  <a:cubicBezTo>
                    <a:pt x="19" y="106"/>
                    <a:pt x="21" y="109"/>
                    <a:pt x="24" y="109"/>
                  </a:cubicBezTo>
                  <a:cubicBezTo>
                    <a:pt x="26" y="109"/>
                    <a:pt x="28" y="113"/>
                    <a:pt x="29" y="119"/>
                  </a:cubicBezTo>
                  <a:cubicBezTo>
                    <a:pt x="31" y="119"/>
                    <a:pt x="41" y="119"/>
                    <a:pt x="46" y="122"/>
                  </a:cubicBezTo>
                  <a:cubicBezTo>
                    <a:pt x="51" y="125"/>
                    <a:pt x="53" y="129"/>
                    <a:pt x="53" y="129"/>
                  </a:cubicBezTo>
                  <a:cubicBezTo>
                    <a:pt x="72" y="119"/>
                    <a:pt x="72" y="119"/>
                    <a:pt x="72" y="119"/>
                  </a:cubicBezTo>
                  <a:cubicBezTo>
                    <a:pt x="158" y="165"/>
                    <a:pt x="158" y="165"/>
                    <a:pt x="158" y="165"/>
                  </a:cubicBezTo>
                  <a:cubicBezTo>
                    <a:pt x="158" y="159"/>
                    <a:pt x="158" y="159"/>
                    <a:pt x="158" y="159"/>
                  </a:cubicBezTo>
                  <a:cubicBezTo>
                    <a:pt x="169" y="159"/>
                    <a:pt x="169" y="159"/>
                    <a:pt x="169" y="159"/>
                  </a:cubicBezTo>
                  <a:cubicBezTo>
                    <a:pt x="169" y="159"/>
                    <a:pt x="169" y="56"/>
                    <a:pt x="169" y="48"/>
                  </a:cubicBezTo>
                  <a:cubicBezTo>
                    <a:pt x="169" y="41"/>
                    <a:pt x="165" y="36"/>
                    <a:pt x="169" y="32"/>
                  </a:cubicBezTo>
                  <a:cubicBezTo>
                    <a:pt x="172" y="27"/>
                    <a:pt x="167" y="25"/>
                    <a:pt x="170" y="18"/>
                  </a:cubicBezTo>
                  <a:cubicBezTo>
                    <a:pt x="170" y="17"/>
                    <a:pt x="171" y="16"/>
                    <a:pt x="171" y="15"/>
                  </a:cubicBezTo>
                  <a:cubicBezTo>
                    <a:pt x="171" y="15"/>
                    <a:pt x="171" y="15"/>
                    <a:pt x="171" y="15"/>
                  </a:cubicBezTo>
                  <a:cubicBezTo>
                    <a:pt x="170" y="12"/>
                    <a:pt x="165" y="12"/>
                    <a:pt x="156" y="11"/>
                  </a:cubicBezTo>
                  <a:cubicBezTo>
                    <a:pt x="146" y="9"/>
                    <a:pt x="149" y="2"/>
                    <a:pt x="138" y="2"/>
                  </a:cubicBezTo>
                  <a:cubicBezTo>
                    <a:pt x="127" y="1"/>
                    <a:pt x="113" y="10"/>
                    <a:pt x="113" y="15"/>
                  </a:cubicBezTo>
                  <a:cubicBezTo>
                    <a:pt x="113" y="19"/>
                    <a:pt x="118" y="24"/>
                    <a:pt x="115" y="29"/>
                  </a:cubicBezTo>
                  <a:cubicBezTo>
                    <a:pt x="111" y="34"/>
                    <a:pt x="103" y="35"/>
                    <a:pt x="97" y="29"/>
                  </a:cubicBezTo>
                  <a:cubicBezTo>
                    <a:pt x="92" y="24"/>
                    <a:pt x="83" y="22"/>
                    <a:pt x="77" y="22"/>
                  </a:cubicBezTo>
                  <a:cubicBezTo>
                    <a:pt x="70" y="22"/>
                    <a:pt x="65" y="18"/>
                    <a:pt x="65" y="14"/>
                  </a:cubicBezTo>
                  <a:cubicBezTo>
                    <a:pt x="66" y="10"/>
                    <a:pt x="64" y="9"/>
                    <a:pt x="58" y="7"/>
                  </a:cubicBezTo>
                  <a:cubicBezTo>
                    <a:pt x="52" y="6"/>
                    <a:pt x="48" y="2"/>
                    <a:pt x="38" y="3"/>
                  </a:cubicBezTo>
                  <a:cubicBezTo>
                    <a:pt x="32" y="4"/>
                    <a:pt x="28" y="2"/>
                    <a:pt x="25" y="0"/>
                  </a:cubicBezTo>
                  <a:cubicBezTo>
                    <a:pt x="24" y="3"/>
                    <a:pt x="24" y="5"/>
                    <a:pt x="24" y="6"/>
                  </a:cubicBezTo>
                  <a:cubicBezTo>
                    <a:pt x="24" y="10"/>
                    <a:pt x="21" y="9"/>
                    <a:pt x="19" y="1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48" name="Freeform 18"/>
            <p:cNvSpPr/>
            <p:nvPr/>
          </p:nvSpPr>
          <p:spPr bwMode="auto">
            <a:xfrm>
              <a:off x="4002088" y="2949575"/>
              <a:ext cx="61913" cy="22225"/>
            </a:xfrm>
            <a:custGeom>
              <a:avLst/>
              <a:gdLst/>
              <a:ahLst/>
              <a:cxnLst>
                <a:cxn ang="0">
                  <a:pos x="16" y="7"/>
                </a:cxn>
                <a:cxn ang="0">
                  <a:pos x="25" y="10"/>
                </a:cxn>
                <a:cxn ang="0">
                  <a:pos x="32" y="8"/>
                </a:cxn>
                <a:cxn ang="0">
                  <a:pos x="26" y="7"/>
                </a:cxn>
                <a:cxn ang="0">
                  <a:pos x="15" y="2"/>
                </a:cxn>
                <a:cxn ang="0">
                  <a:pos x="1" y="5"/>
                </a:cxn>
                <a:cxn ang="0">
                  <a:pos x="0" y="11"/>
                </a:cxn>
                <a:cxn ang="0">
                  <a:pos x="3" y="11"/>
                </a:cxn>
                <a:cxn ang="0">
                  <a:pos x="16" y="7"/>
                </a:cxn>
              </a:cxnLst>
              <a:rect l="0" t="0" r="r" b="b"/>
              <a:pathLst>
                <a:path w="32" h="11">
                  <a:moveTo>
                    <a:pt x="16" y="7"/>
                  </a:moveTo>
                  <a:cubicBezTo>
                    <a:pt x="18" y="5"/>
                    <a:pt x="22" y="9"/>
                    <a:pt x="25" y="10"/>
                  </a:cubicBezTo>
                  <a:cubicBezTo>
                    <a:pt x="29" y="10"/>
                    <a:pt x="32" y="8"/>
                    <a:pt x="32" y="8"/>
                  </a:cubicBezTo>
                  <a:cubicBezTo>
                    <a:pt x="32" y="8"/>
                    <a:pt x="32" y="7"/>
                    <a:pt x="26" y="7"/>
                  </a:cubicBezTo>
                  <a:cubicBezTo>
                    <a:pt x="21" y="7"/>
                    <a:pt x="20" y="0"/>
                    <a:pt x="15" y="2"/>
                  </a:cubicBezTo>
                  <a:cubicBezTo>
                    <a:pt x="10" y="5"/>
                    <a:pt x="7" y="5"/>
                    <a:pt x="1" y="5"/>
                  </a:cubicBezTo>
                  <a:cubicBezTo>
                    <a:pt x="1" y="6"/>
                    <a:pt x="0" y="9"/>
                    <a:pt x="0" y="11"/>
                  </a:cubicBezTo>
                  <a:cubicBezTo>
                    <a:pt x="1" y="11"/>
                    <a:pt x="2" y="11"/>
                    <a:pt x="3" y="11"/>
                  </a:cubicBezTo>
                  <a:cubicBezTo>
                    <a:pt x="6" y="11"/>
                    <a:pt x="13" y="9"/>
                    <a:pt x="16" y="7"/>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49" name="Freeform 19"/>
            <p:cNvSpPr/>
            <p:nvPr/>
          </p:nvSpPr>
          <p:spPr bwMode="auto">
            <a:xfrm>
              <a:off x="3989388" y="2890838"/>
              <a:ext cx="125413" cy="101600"/>
            </a:xfrm>
            <a:custGeom>
              <a:avLst/>
              <a:gdLst/>
              <a:ahLst/>
              <a:cxnLst>
                <a:cxn ang="0">
                  <a:pos x="15" y="51"/>
                </a:cxn>
                <a:cxn ang="0">
                  <a:pos x="21" y="48"/>
                </a:cxn>
                <a:cxn ang="0">
                  <a:pos x="37" y="47"/>
                </a:cxn>
                <a:cxn ang="0">
                  <a:pos x="40" y="48"/>
                </a:cxn>
                <a:cxn ang="0">
                  <a:pos x="40" y="47"/>
                </a:cxn>
                <a:cxn ang="0">
                  <a:pos x="48" y="50"/>
                </a:cxn>
                <a:cxn ang="0">
                  <a:pos x="65" y="51"/>
                </a:cxn>
                <a:cxn ang="0">
                  <a:pos x="66" y="50"/>
                </a:cxn>
                <a:cxn ang="0">
                  <a:pos x="66" y="43"/>
                </a:cxn>
                <a:cxn ang="0">
                  <a:pos x="60" y="36"/>
                </a:cxn>
                <a:cxn ang="0">
                  <a:pos x="58" y="29"/>
                </a:cxn>
                <a:cxn ang="0">
                  <a:pos x="56" y="26"/>
                </a:cxn>
                <a:cxn ang="0">
                  <a:pos x="50" y="18"/>
                </a:cxn>
                <a:cxn ang="0">
                  <a:pos x="42" y="8"/>
                </a:cxn>
                <a:cxn ang="0">
                  <a:pos x="38" y="8"/>
                </a:cxn>
                <a:cxn ang="0">
                  <a:pos x="32" y="2"/>
                </a:cxn>
                <a:cxn ang="0">
                  <a:pos x="23" y="3"/>
                </a:cxn>
                <a:cxn ang="0">
                  <a:pos x="13" y="3"/>
                </a:cxn>
                <a:cxn ang="0">
                  <a:pos x="6" y="8"/>
                </a:cxn>
                <a:cxn ang="0">
                  <a:pos x="6" y="8"/>
                </a:cxn>
                <a:cxn ang="0">
                  <a:pos x="3" y="18"/>
                </a:cxn>
                <a:cxn ang="0">
                  <a:pos x="7" y="34"/>
                </a:cxn>
                <a:cxn ang="0">
                  <a:pos x="8" y="36"/>
                </a:cxn>
                <a:cxn ang="0">
                  <a:pos x="22" y="33"/>
                </a:cxn>
                <a:cxn ang="0">
                  <a:pos x="33" y="38"/>
                </a:cxn>
                <a:cxn ang="0">
                  <a:pos x="39" y="39"/>
                </a:cxn>
                <a:cxn ang="0">
                  <a:pos x="32" y="41"/>
                </a:cxn>
                <a:cxn ang="0">
                  <a:pos x="23" y="38"/>
                </a:cxn>
                <a:cxn ang="0">
                  <a:pos x="10" y="42"/>
                </a:cxn>
                <a:cxn ang="0">
                  <a:pos x="7" y="42"/>
                </a:cxn>
                <a:cxn ang="0">
                  <a:pos x="8" y="48"/>
                </a:cxn>
                <a:cxn ang="0">
                  <a:pos x="9" y="49"/>
                </a:cxn>
                <a:cxn ang="0">
                  <a:pos x="15" y="51"/>
                </a:cxn>
              </a:cxnLst>
              <a:rect l="0" t="0" r="r" b="b"/>
              <a:pathLst>
                <a:path w="66" h="53">
                  <a:moveTo>
                    <a:pt x="15" y="51"/>
                  </a:moveTo>
                  <a:cubicBezTo>
                    <a:pt x="17" y="51"/>
                    <a:pt x="21" y="48"/>
                    <a:pt x="21" y="48"/>
                  </a:cubicBezTo>
                  <a:cubicBezTo>
                    <a:pt x="21" y="48"/>
                    <a:pt x="35" y="47"/>
                    <a:pt x="37" y="47"/>
                  </a:cubicBezTo>
                  <a:cubicBezTo>
                    <a:pt x="38" y="47"/>
                    <a:pt x="39" y="47"/>
                    <a:pt x="40" y="48"/>
                  </a:cubicBezTo>
                  <a:cubicBezTo>
                    <a:pt x="40" y="47"/>
                    <a:pt x="40" y="47"/>
                    <a:pt x="40" y="47"/>
                  </a:cubicBezTo>
                  <a:cubicBezTo>
                    <a:pt x="40" y="47"/>
                    <a:pt x="48" y="48"/>
                    <a:pt x="48" y="50"/>
                  </a:cubicBezTo>
                  <a:cubicBezTo>
                    <a:pt x="49" y="52"/>
                    <a:pt x="59" y="53"/>
                    <a:pt x="65" y="51"/>
                  </a:cubicBezTo>
                  <a:cubicBezTo>
                    <a:pt x="65" y="51"/>
                    <a:pt x="66" y="50"/>
                    <a:pt x="66" y="50"/>
                  </a:cubicBezTo>
                  <a:cubicBezTo>
                    <a:pt x="66" y="48"/>
                    <a:pt x="66" y="44"/>
                    <a:pt x="66" y="43"/>
                  </a:cubicBezTo>
                  <a:cubicBezTo>
                    <a:pt x="66" y="42"/>
                    <a:pt x="62" y="38"/>
                    <a:pt x="60" y="36"/>
                  </a:cubicBezTo>
                  <a:cubicBezTo>
                    <a:pt x="58" y="34"/>
                    <a:pt x="58" y="29"/>
                    <a:pt x="58" y="29"/>
                  </a:cubicBezTo>
                  <a:cubicBezTo>
                    <a:pt x="56" y="26"/>
                    <a:pt x="56" y="26"/>
                    <a:pt x="56" y="26"/>
                  </a:cubicBezTo>
                  <a:cubicBezTo>
                    <a:pt x="56" y="26"/>
                    <a:pt x="55" y="19"/>
                    <a:pt x="50" y="18"/>
                  </a:cubicBezTo>
                  <a:cubicBezTo>
                    <a:pt x="45" y="16"/>
                    <a:pt x="42" y="8"/>
                    <a:pt x="42" y="8"/>
                  </a:cubicBezTo>
                  <a:cubicBezTo>
                    <a:pt x="38" y="8"/>
                    <a:pt x="38" y="8"/>
                    <a:pt x="38" y="8"/>
                  </a:cubicBezTo>
                  <a:cubicBezTo>
                    <a:pt x="38" y="8"/>
                    <a:pt x="35" y="4"/>
                    <a:pt x="32" y="2"/>
                  </a:cubicBezTo>
                  <a:cubicBezTo>
                    <a:pt x="29" y="0"/>
                    <a:pt x="23" y="3"/>
                    <a:pt x="23" y="3"/>
                  </a:cubicBezTo>
                  <a:cubicBezTo>
                    <a:pt x="23" y="3"/>
                    <a:pt x="17" y="4"/>
                    <a:pt x="13" y="3"/>
                  </a:cubicBezTo>
                  <a:cubicBezTo>
                    <a:pt x="9" y="2"/>
                    <a:pt x="10" y="8"/>
                    <a:pt x="6" y="8"/>
                  </a:cubicBezTo>
                  <a:cubicBezTo>
                    <a:pt x="6" y="8"/>
                    <a:pt x="6" y="8"/>
                    <a:pt x="6" y="8"/>
                  </a:cubicBezTo>
                  <a:cubicBezTo>
                    <a:pt x="5" y="12"/>
                    <a:pt x="5" y="15"/>
                    <a:pt x="3" y="18"/>
                  </a:cubicBezTo>
                  <a:cubicBezTo>
                    <a:pt x="0" y="23"/>
                    <a:pt x="5" y="31"/>
                    <a:pt x="7" y="34"/>
                  </a:cubicBezTo>
                  <a:cubicBezTo>
                    <a:pt x="8" y="34"/>
                    <a:pt x="8" y="35"/>
                    <a:pt x="8" y="36"/>
                  </a:cubicBezTo>
                  <a:cubicBezTo>
                    <a:pt x="14" y="36"/>
                    <a:pt x="17" y="36"/>
                    <a:pt x="22" y="33"/>
                  </a:cubicBezTo>
                  <a:cubicBezTo>
                    <a:pt x="27" y="31"/>
                    <a:pt x="28" y="38"/>
                    <a:pt x="33" y="38"/>
                  </a:cubicBezTo>
                  <a:cubicBezTo>
                    <a:pt x="39" y="38"/>
                    <a:pt x="39" y="39"/>
                    <a:pt x="39" y="39"/>
                  </a:cubicBezTo>
                  <a:cubicBezTo>
                    <a:pt x="39" y="39"/>
                    <a:pt x="36" y="41"/>
                    <a:pt x="32" y="41"/>
                  </a:cubicBezTo>
                  <a:cubicBezTo>
                    <a:pt x="29" y="40"/>
                    <a:pt x="25" y="36"/>
                    <a:pt x="23" y="38"/>
                  </a:cubicBezTo>
                  <a:cubicBezTo>
                    <a:pt x="20" y="40"/>
                    <a:pt x="13" y="42"/>
                    <a:pt x="10" y="42"/>
                  </a:cubicBezTo>
                  <a:cubicBezTo>
                    <a:pt x="9" y="42"/>
                    <a:pt x="8" y="42"/>
                    <a:pt x="7" y="42"/>
                  </a:cubicBezTo>
                  <a:cubicBezTo>
                    <a:pt x="6" y="44"/>
                    <a:pt x="6" y="46"/>
                    <a:pt x="8" y="48"/>
                  </a:cubicBezTo>
                  <a:cubicBezTo>
                    <a:pt x="8" y="48"/>
                    <a:pt x="9" y="49"/>
                    <a:pt x="9" y="49"/>
                  </a:cubicBezTo>
                  <a:cubicBezTo>
                    <a:pt x="15" y="48"/>
                    <a:pt x="13" y="50"/>
                    <a:pt x="15" y="51"/>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50" name="Freeform 20"/>
            <p:cNvSpPr/>
            <p:nvPr/>
          </p:nvSpPr>
          <p:spPr bwMode="auto">
            <a:xfrm>
              <a:off x="4005263" y="2981325"/>
              <a:ext cx="60325" cy="33338"/>
            </a:xfrm>
            <a:custGeom>
              <a:avLst/>
              <a:gdLst/>
              <a:ahLst/>
              <a:cxnLst>
                <a:cxn ang="0">
                  <a:pos x="16" y="17"/>
                </a:cxn>
                <a:cxn ang="0">
                  <a:pos x="26" y="12"/>
                </a:cxn>
                <a:cxn ang="0">
                  <a:pos x="30" y="10"/>
                </a:cxn>
                <a:cxn ang="0">
                  <a:pos x="29" y="5"/>
                </a:cxn>
                <a:cxn ang="0">
                  <a:pos x="31" y="1"/>
                </a:cxn>
                <a:cxn ang="0">
                  <a:pos x="28" y="0"/>
                </a:cxn>
                <a:cxn ang="0">
                  <a:pos x="12" y="1"/>
                </a:cxn>
                <a:cxn ang="0">
                  <a:pos x="6" y="4"/>
                </a:cxn>
                <a:cxn ang="0">
                  <a:pos x="0" y="2"/>
                </a:cxn>
                <a:cxn ang="0">
                  <a:pos x="9" y="9"/>
                </a:cxn>
                <a:cxn ang="0">
                  <a:pos x="14" y="18"/>
                </a:cxn>
                <a:cxn ang="0">
                  <a:pos x="15" y="18"/>
                </a:cxn>
                <a:cxn ang="0">
                  <a:pos x="16" y="17"/>
                </a:cxn>
              </a:cxnLst>
              <a:rect l="0" t="0" r="r" b="b"/>
              <a:pathLst>
                <a:path w="31" h="18">
                  <a:moveTo>
                    <a:pt x="16" y="17"/>
                  </a:moveTo>
                  <a:cubicBezTo>
                    <a:pt x="19" y="16"/>
                    <a:pt x="24" y="11"/>
                    <a:pt x="26" y="12"/>
                  </a:cubicBezTo>
                  <a:cubicBezTo>
                    <a:pt x="27" y="13"/>
                    <a:pt x="30" y="11"/>
                    <a:pt x="30" y="10"/>
                  </a:cubicBezTo>
                  <a:cubicBezTo>
                    <a:pt x="30" y="9"/>
                    <a:pt x="26" y="6"/>
                    <a:pt x="29" y="5"/>
                  </a:cubicBezTo>
                  <a:cubicBezTo>
                    <a:pt x="31" y="4"/>
                    <a:pt x="31" y="2"/>
                    <a:pt x="31" y="1"/>
                  </a:cubicBezTo>
                  <a:cubicBezTo>
                    <a:pt x="30" y="0"/>
                    <a:pt x="29" y="0"/>
                    <a:pt x="28" y="0"/>
                  </a:cubicBezTo>
                  <a:cubicBezTo>
                    <a:pt x="26" y="0"/>
                    <a:pt x="12" y="1"/>
                    <a:pt x="12" y="1"/>
                  </a:cubicBezTo>
                  <a:cubicBezTo>
                    <a:pt x="12" y="1"/>
                    <a:pt x="8" y="4"/>
                    <a:pt x="6" y="4"/>
                  </a:cubicBezTo>
                  <a:cubicBezTo>
                    <a:pt x="4" y="3"/>
                    <a:pt x="6" y="1"/>
                    <a:pt x="0" y="2"/>
                  </a:cubicBezTo>
                  <a:cubicBezTo>
                    <a:pt x="3" y="6"/>
                    <a:pt x="3" y="7"/>
                    <a:pt x="9" y="9"/>
                  </a:cubicBezTo>
                  <a:cubicBezTo>
                    <a:pt x="16" y="11"/>
                    <a:pt x="9" y="14"/>
                    <a:pt x="14" y="18"/>
                  </a:cubicBezTo>
                  <a:cubicBezTo>
                    <a:pt x="14" y="18"/>
                    <a:pt x="15" y="18"/>
                    <a:pt x="15" y="18"/>
                  </a:cubicBezTo>
                  <a:cubicBezTo>
                    <a:pt x="16" y="18"/>
                    <a:pt x="16" y="17"/>
                    <a:pt x="16" y="17"/>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51" name="Freeform 21"/>
            <p:cNvSpPr/>
            <p:nvPr/>
          </p:nvSpPr>
          <p:spPr bwMode="auto">
            <a:xfrm>
              <a:off x="4673600" y="3013075"/>
              <a:ext cx="263525" cy="185738"/>
            </a:xfrm>
            <a:custGeom>
              <a:avLst/>
              <a:gdLst/>
              <a:ahLst/>
              <a:cxnLst>
                <a:cxn ang="0">
                  <a:pos x="128" y="55"/>
                </a:cxn>
                <a:cxn ang="0">
                  <a:pos x="124" y="47"/>
                </a:cxn>
                <a:cxn ang="0">
                  <a:pos x="117" y="41"/>
                </a:cxn>
                <a:cxn ang="0">
                  <a:pos x="112" y="34"/>
                </a:cxn>
                <a:cxn ang="0">
                  <a:pos x="103" y="30"/>
                </a:cxn>
                <a:cxn ang="0">
                  <a:pos x="101" y="27"/>
                </a:cxn>
                <a:cxn ang="0">
                  <a:pos x="97" y="26"/>
                </a:cxn>
                <a:cxn ang="0">
                  <a:pos x="98" y="22"/>
                </a:cxn>
                <a:cxn ang="0">
                  <a:pos x="97" y="12"/>
                </a:cxn>
                <a:cxn ang="0">
                  <a:pos x="89" y="1"/>
                </a:cxn>
                <a:cxn ang="0">
                  <a:pos x="87" y="1"/>
                </a:cxn>
                <a:cxn ang="0">
                  <a:pos x="78" y="5"/>
                </a:cxn>
                <a:cxn ang="0">
                  <a:pos x="76" y="10"/>
                </a:cxn>
                <a:cxn ang="0">
                  <a:pos x="65" y="21"/>
                </a:cxn>
                <a:cxn ang="0">
                  <a:pos x="49" y="25"/>
                </a:cxn>
                <a:cxn ang="0">
                  <a:pos x="48" y="31"/>
                </a:cxn>
                <a:cxn ang="0">
                  <a:pos x="38" y="36"/>
                </a:cxn>
                <a:cxn ang="0">
                  <a:pos x="26" y="40"/>
                </a:cxn>
                <a:cxn ang="0">
                  <a:pos x="18" y="40"/>
                </a:cxn>
                <a:cxn ang="0">
                  <a:pos x="12" y="42"/>
                </a:cxn>
                <a:cxn ang="0">
                  <a:pos x="11" y="41"/>
                </a:cxn>
                <a:cxn ang="0">
                  <a:pos x="5" y="48"/>
                </a:cxn>
                <a:cxn ang="0">
                  <a:pos x="0" y="59"/>
                </a:cxn>
                <a:cxn ang="0">
                  <a:pos x="1" y="69"/>
                </a:cxn>
                <a:cxn ang="0">
                  <a:pos x="5" y="78"/>
                </a:cxn>
                <a:cxn ang="0">
                  <a:pos x="6" y="84"/>
                </a:cxn>
                <a:cxn ang="0">
                  <a:pos x="9" y="88"/>
                </a:cxn>
                <a:cxn ang="0">
                  <a:pos x="16" y="95"/>
                </a:cxn>
                <a:cxn ang="0">
                  <a:pos x="18" y="97"/>
                </a:cxn>
                <a:cxn ang="0">
                  <a:pos x="19" y="96"/>
                </a:cxn>
                <a:cxn ang="0">
                  <a:pos x="21" y="88"/>
                </a:cxn>
                <a:cxn ang="0">
                  <a:pos x="27" y="86"/>
                </a:cxn>
                <a:cxn ang="0">
                  <a:pos x="32" y="85"/>
                </a:cxn>
                <a:cxn ang="0">
                  <a:pos x="42" y="86"/>
                </a:cxn>
                <a:cxn ang="0">
                  <a:pos x="42" y="79"/>
                </a:cxn>
                <a:cxn ang="0">
                  <a:pos x="53" y="70"/>
                </a:cxn>
                <a:cxn ang="0">
                  <a:pos x="63" y="76"/>
                </a:cxn>
                <a:cxn ang="0">
                  <a:pos x="84" y="80"/>
                </a:cxn>
                <a:cxn ang="0">
                  <a:pos x="88" y="72"/>
                </a:cxn>
                <a:cxn ang="0">
                  <a:pos x="97" y="72"/>
                </a:cxn>
                <a:cxn ang="0">
                  <a:pos x="108" y="69"/>
                </a:cxn>
                <a:cxn ang="0">
                  <a:pos x="117" y="68"/>
                </a:cxn>
                <a:cxn ang="0">
                  <a:pos x="130" y="69"/>
                </a:cxn>
                <a:cxn ang="0">
                  <a:pos x="138" y="68"/>
                </a:cxn>
                <a:cxn ang="0">
                  <a:pos x="136" y="61"/>
                </a:cxn>
                <a:cxn ang="0">
                  <a:pos x="128" y="55"/>
                </a:cxn>
              </a:cxnLst>
              <a:rect l="0" t="0" r="r" b="b"/>
              <a:pathLst>
                <a:path w="138" h="97">
                  <a:moveTo>
                    <a:pt x="128" y="55"/>
                  </a:moveTo>
                  <a:cubicBezTo>
                    <a:pt x="128" y="53"/>
                    <a:pt x="128" y="51"/>
                    <a:pt x="124" y="47"/>
                  </a:cubicBezTo>
                  <a:cubicBezTo>
                    <a:pt x="120" y="44"/>
                    <a:pt x="117" y="43"/>
                    <a:pt x="117" y="41"/>
                  </a:cubicBezTo>
                  <a:cubicBezTo>
                    <a:pt x="117" y="39"/>
                    <a:pt x="115" y="38"/>
                    <a:pt x="112" y="34"/>
                  </a:cubicBezTo>
                  <a:cubicBezTo>
                    <a:pt x="108" y="30"/>
                    <a:pt x="103" y="30"/>
                    <a:pt x="103" y="30"/>
                  </a:cubicBezTo>
                  <a:cubicBezTo>
                    <a:pt x="101" y="27"/>
                    <a:pt x="101" y="27"/>
                    <a:pt x="101" y="27"/>
                  </a:cubicBezTo>
                  <a:cubicBezTo>
                    <a:pt x="97" y="26"/>
                    <a:pt x="97" y="26"/>
                    <a:pt x="97" y="26"/>
                  </a:cubicBezTo>
                  <a:cubicBezTo>
                    <a:pt x="97" y="26"/>
                    <a:pt x="94" y="24"/>
                    <a:pt x="98" y="22"/>
                  </a:cubicBezTo>
                  <a:cubicBezTo>
                    <a:pt x="102" y="20"/>
                    <a:pt x="98" y="14"/>
                    <a:pt x="97" y="12"/>
                  </a:cubicBezTo>
                  <a:cubicBezTo>
                    <a:pt x="97" y="10"/>
                    <a:pt x="91" y="3"/>
                    <a:pt x="89" y="1"/>
                  </a:cubicBezTo>
                  <a:cubicBezTo>
                    <a:pt x="89" y="1"/>
                    <a:pt x="88" y="1"/>
                    <a:pt x="87" y="1"/>
                  </a:cubicBezTo>
                  <a:cubicBezTo>
                    <a:pt x="85" y="0"/>
                    <a:pt x="80" y="2"/>
                    <a:pt x="78" y="5"/>
                  </a:cubicBezTo>
                  <a:cubicBezTo>
                    <a:pt x="76" y="7"/>
                    <a:pt x="77" y="8"/>
                    <a:pt x="76" y="10"/>
                  </a:cubicBezTo>
                  <a:cubicBezTo>
                    <a:pt x="74" y="12"/>
                    <a:pt x="68" y="17"/>
                    <a:pt x="65" y="21"/>
                  </a:cubicBezTo>
                  <a:cubicBezTo>
                    <a:pt x="61" y="26"/>
                    <a:pt x="52" y="23"/>
                    <a:pt x="49" y="25"/>
                  </a:cubicBezTo>
                  <a:cubicBezTo>
                    <a:pt x="46" y="26"/>
                    <a:pt x="50" y="29"/>
                    <a:pt x="48" y="31"/>
                  </a:cubicBezTo>
                  <a:cubicBezTo>
                    <a:pt x="46" y="32"/>
                    <a:pt x="40" y="35"/>
                    <a:pt x="38" y="36"/>
                  </a:cubicBezTo>
                  <a:cubicBezTo>
                    <a:pt x="36" y="37"/>
                    <a:pt x="28" y="37"/>
                    <a:pt x="26" y="40"/>
                  </a:cubicBezTo>
                  <a:cubicBezTo>
                    <a:pt x="23" y="43"/>
                    <a:pt x="21" y="36"/>
                    <a:pt x="18" y="40"/>
                  </a:cubicBezTo>
                  <a:cubicBezTo>
                    <a:pt x="16" y="43"/>
                    <a:pt x="13" y="43"/>
                    <a:pt x="12" y="42"/>
                  </a:cubicBezTo>
                  <a:cubicBezTo>
                    <a:pt x="12" y="42"/>
                    <a:pt x="11" y="42"/>
                    <a:pt x="11" y="41"/>
                  </a:cubicBezTo>
                  <a:cubicBezTo>
                    <a:pt x="9" y="43"/>
                    <a:pt x="6" y="45"/>
                    <a:pt x="5" y="48"/>
                  </a:cubicBezTo>
                  <a:cubicBezTo>
                    <a:pt x="4" y="53"/>
                    <a:pt x="0" y="57"/>
                    <a:pt x="0" y="59"/>
                  </a:cubicBezTo>
                  <a:cubicBezTo>
                    <a:pt x="0" y="62"/>
                    <a:pt x="1" y="65"/>
                    <a:pt x="1" y="69"/>
                  </a:cubicBezTo>
                  <a:cubicBezTo>
                    <a:pt x="1" y="73"/>
                    <a:pt x="2" y="75"/>
                    <a:pt x="5" y="78"/>
                  </a:cubicBezTo>
                  <a:cubicBezTo>
                    <a:pt x="7" y="81"/>
                    <a:pt x="6" y="84"/>
                    <a:pt x="6" y="84"/>
                  </a:cubicBezTo>
                  <a:cubicBezTo>
                    <a:pt x="6" y="84"/>
                    <a:pt x="7" y="86"/>
                    <a:pt x="9" y="88"/>
                  </a:cubicBezTo>
                  <a:cubicBezTo>
                    <a:pt x="11" y="90"/>
                    <a:pt x="16" y="94"/>
                    <a:pt x="16" y="95"/>
                  </a:cubicBezTo>
                  <a:cubicBezTo>
                    <a:pt x="16" y="96"/>
                    <a:pt x="17" y="97"/>
                    <a:pt x="18" y="97"/>
                  </a:cubicBezTo>
                  <a:cubicBezTo>
                    <a:pt x="18" y="97"/>
                    <a:pt x="18" y="96"/>
                    <a:pt x="19" y="96"/>
                  </a:cubicBezTo>
                  <a:cubicBezTo>
                    <a:pt x="22" y="93"/>
                    <a:pt x="21" y="88"/>
                    <a:pt x="21" y="88"/>
                  </a:cubicBezTo>
                  <a:cubicBezTo>
                    <a:pt x="27" y="86"/>
                    <a:pt x="27" y="86"/>
                    <a:pt x="27" y="86"/>
                  </a:cubicBezTo>
                  <a:cubicBezTo>
                    <a:pt x="32" y="85"/>
                    <a:pt x="32" y="85"/>
                    <a:pt x="32" y="85"/>
                  </a:cubicBezTo>
                  <a:cubicBezTo>
                    <a:pt x="42" y="86"/>
                    <a:pt x="42" y="86"/>
                    <a:pt x="42" y="86"/>
                  </a:cubicBezTo>
                  <a:cubicBezTo>
                    <a:pt x="42" y="79"/>
                    <a:pt x="42" y="79"/>
                    <a:pt x="42" y="79"/>
                  </a:cubicBezTo>
                  <a:cubicBezTo>
                    <a:pt x="42" y="79"/>
                    <a:pt x="49" y="70"/>
                    <a:pt x="53" y="70"/>
                  </a:cubicBezTo>
                  <a:cubicBezTo>
                    <a:pt x="58" y="70"/>
                    <a:pt x="63" y="76"/>
                    <a:pt x="63" y="76"/>
                  </a:cubicBezTo>
                  <a:cubicBezTo>
                    <a:pt x="84" y="80"/>
                    <a:pt x="84" y="80"/>
                    <a:pt x="84" y="80"/>
                  </a:cubicBezTo>
                  <a:cubicBezTo>
                    <a:pt x="84" y="80"/>
                    <a:pt x="85" y="74"/>
                    <a:pt x="88" y="72"/>
                  </a:cubicBezTo>
                  <a:cubicBezTo>
                    <a:pt x="90" y="71"/>
                    <a:pt x="94" y="74"/>
                    <a:pt x="97" y="72"/>
                  </a:cubicBezTo>
                  <a:cubicBezTo>
                    <a:pt x="99" y="71"/>
                    <a:pt x="104" y="69"/>
                    <a:pt x="108" y="69"/>
                  </a:cubicBezTo>
                  <a:cubicBezTo>
                    <a:pt x="113" y="69"/>
                    <a:pt x="115" y="72"/>
                    <a:pt x="117" y="68"/>
                  </a:cubicBezTo>
                  <a:cubicBezTo>
                    <a:pt x="120" y="63"/>
                    <a:pt x="130" y="69"/>
                    <a:pt x="130" y="69"/>
                  </a:cubicBezTo>
                  <a:cubicBezTo>
                    <a:pt x="138" y="68"/>
                    <a:pt x="138" y="68"/>
                    <a:pt x="138" y="68"/>
                  </a:cubicBezTo>
                  <a:cubicBezTo>
                    <a:pt x="136" y="61"/>
                    <a:pt x="136" y="61"/>
                    <a:pt x="136" y="61"/>
                  </a:cubicBezTo>
                  <a:cubicBezTo>
                    <a:pt x="136" y="61"/>
                    <a:pt x="128" y="57"/>
                    <a:pt x="128" y="55"/>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52" name="Freeform 22"/>
            <p:cNvSpPr/>
            <p:nvPr/>
          </p:nvSpPr>
          <p:spPr bwMode="auto">
            <a:xfrm>
              <a:off x="4421188" y="2951163"/>
              <a:ext cx="255588" cy="212725"/>
            </a:xfrm>
            <a:custGeom>
              <a:avLst/>
              <a:gdLst/>
              <a:ahLst/>
              <a:cxnLst>
                <a:cxn ang="0">
                  <a:pos x="83" y="81"/>
                </a:cxn>
                <a:cxn ang="0">
                  <a:pos x="89" y="80"/>
                </a:cxn>
                <a:cxn ang="0">
                  <a:pos x="97" y="86"/>
                </a:cxn>
                <a:cxn ang="0">
                  <a:pos x="102" y="81"/>
                </a:cxn>
                <a:cxn ang="0">
                  <a:pos x="110" y="63"/>
                </a:cxn>
                <a:cxn ang="0">
                  <a:pos x="116" y="57"/>
                </a:cxn>
                <a:cxn ang="0">
                  <a:pos x="117" y="51"/>
                </a:cxn>
                <a:cxn ang="0">
                  <a:pos x="120" y="43"/>
                </a:cxn>
                <a:cxn ang="0">
                  <a:pos x="126" y="31"/>
                </a:cxn>
                <a:cxn ang="0">
                  <a:pos x="133" y="27"/>
                </a:cxn>
                <a:cxn ang="0">
                  <a:pos x="132" y="20"/>
                </a:cxn>
                <a:cxn ang="0">
                  <a:pos x="128" y="16"/>
                </a:cxn>
                <a:cxn ang="0">
                  <a:pos x="128" y="9"/>
                </a:cxn>
                <a:cxn ang="0">
                  <a:pos x="124" y="5"/>
                </a:cxn>
                <a:cxn ang="0">
                  <a:pos x="120" y="3"/>
                </a:cxn>
                <a:cxn ang="0">
                  <a:pos x="112" y="10"/>
                </a:cxn>
                <a:cxn ang="0">
                  <a:pos x="103" y="8"/>
                </a:cxn>
                <a:cxn ang="0">
                  <a:pos x="88" y="7"/>
                </a:cxn>
                <a:cxn ang="0">
                  <a:pos x="80" y="13"/>
                </a:cxn>
                <a:cxn ang="0">
                  <a:pos x="69" y="13"/>
                </a:cxn>
                <a:cxn ang="0">
                  <a:pos x="60" y="8"/>
                </a:cxn>
                <a:cxn ang="0">
                  <a:pos x="51" y="11"/>
                </a:cxn>
                <a:cxn ang="0">
                  <a:pos x="45" y="5"/>
                </a:cxn>
                <a:cxn ang="0">
                  <a:pos x="36" y="2"/>
                </a:cxn>
                <a:cxn ang="0">
                  <a:pos x="29" y="4"/>
                </a:cxn>
                <a:cxn ang="0">
                  <a:pos x="19" y="4"/>
                </a:cxn>
                <a:cxn ang="0">
                  <a:pos x="16" y="13"/>
                </a:cxn>
                <a:cxn ang="0">
                  <a:pos x="11" y="21"/>
                </a:cxn>
                <a:cxn ang="0">
                  <a:pos x="10" y="23"/>
                </a:cxn>
                <a:cxn ang="0">
                  <a:pos x="11" y="31"/>
                </a:cxn>
                <a:cxn ang="0">
                  <a:pos x="10" y="47"/>
                </a:cxn>
                <a:cxn ang="0">
                  <a:pos x="6" y="54"/>
                </a:cxn>
                <a:cxn ang="0">
                  <a:pos x="1" y="62"/>
                </a:cxn>
                <a:cxn ang="0">
                  <a:pos x="1" y="75"/>
                </a:cxn>
                <a:cxn ang="0">
                  <a:pos x="5" y="84"/>
                </a:cxn>
                <a:cxn ang="0">
                  <a:pos x="5" y="84"/>
                </a:cxn>
                <a:cxn ang="0">
                  <a:pos x="22" y="88"/>
                </a:cxn>
                <a:cxn ang="0">
                  <a:pos x="32" y="100"/>
                </a:cxn>
                <a:cxn ang="0">
                  <a:pos x="38" y="110"/>
                </a:cxn>
                <a:cxn ang="0">
                  <a:pos x="50" y="107"/>
                </a:cxn>
                <a:cxn ang="0">
                  <a:pos x="65" y="105"/>
                </a:cxn>
                <a:cxn ang="0">
                  <a:pos x="66" y="105"/>
                </a:cxn>
                <a:cxn ang="0">
                  <a:pos x="70" y="93"/>
                </a:cxn>
                <a:cxn ang="0">
                  <a:pos x="83" y="81"/>
                </a:cxn>
              </a:cxnLst>
              <a:rect l="0" t="0" r="r" b="b"/>
              <a:pathLst>
                <a:path w="134" h="111">
                  <a:moveTo>
                    <a:pt x="83" y="81"/>
                  </a:moveTo>
                  <a:cubicBezTo>
                    <a:pt x="84" y="81"/>
                    <a:pt x="87" y="82"/>
                    <a:pt x="89" y="80"/>
                  </a:cubicBezTo>
                  <a:cubicBezTo>
                    <a:pt x="92" y="78"/>
                    <a:pt x="97" y="82"/>
                    <a:pt x="97" y="86"/>
                  </a:cubicBezTo>
                  <a:cubicBezTo>
                    <a:pt x="98" y="89"/>
                    <a:pt x="100" y="84"/>
                    <a:pt x="102" y="81"/>
                  </a:cubicBezTo>
                  <a:cubicBezTo>
                    <a:pt x="104" y="77"/>
                    <a:pt x="110" y="66"/>
                    <a:pt x="110" y="63"/>
                  </a:cubicBezTo>
                  <a:cubicBezTo>
                    <a:pt x="110" y="61"/>
                    <a:pt x="116" y="58"/>
                    <a:pt x="116" y="57"/>
                  </a:cubicBezTo>
                  <a:cubicBezTo>
                    <a:pt x="116" y="55"/>
                    <a:pt x="115" y="51"/>
                    <a:pt x="117" y="51"/>
                  </a:cubicBezTo>
                  <a:cubicBezTo>
                    <a:pt x="119" y="50"/>
                    <a:pt x="120" y="45"/>
                    <a:pt x="120" y="43"/>
                  </a:cubicBezTo>
                  <a:cubicBezTo>
                    <a:pt x="119" y="42"/>
                    <a:pt x="125" y="32"/>
                    <a:pt x="126" y="31"/>
                  </a:cubicBezTo>
                  <a:cubicBezTo>
                    <a:pt x="127" y="30"/>
                    <a:pt x="133" y="30"/>
                    <a:pt x="133" y="27"/>
                  </a:cubicBezTo>
                  <a:cubicBezTo>
                    <a:pt x="133" y="24"/>
                    <a:pt x="134" y="21"/>
                    <a:pt x="132" y="20"/>
                  </a:cubicBezTo>
                  <a:cubicBezTo>
                    <a:pt x="130" y="20"/>
                    <a:pt x="128" y="17"/>
                    <a:pt x="128" y="16"/>
                  </a:cubicBezTo>
                  <a:cubicBezTo>
                    <a:pt x="128" y="15"/>
                    <a:pt x="128" y="12"/>
                    <a:pt x="128" y="9"/>
                  </a:cubicBezTo>
                  <a:cubicBezTo>
                    <a:pt x="126" y="9"/>
                    <a:pt x="126" y="6"/>
                    <a:pt x="124" y="5"/>
                  </a:cubicBezTo>
                  <a:cubicBezTo>
                    <a:pt x="122" y="3"/>
                    <a:pt x="122" y="2"/>
                    <a:pt x="120" y="3"/>
                  </a:cubicBezTo>
                  <a:cubicBezTo>
                    <a:pt x="118" y="3"/>
                    <a:pt x="115" y="9"/>
                    <a:pt x="112" y="10"/>
                  </a:cubicBezTo>
                  <a:cubicBezTo>
                    <a:pt x="109" y="11"/>
                    <a:pt x="105" y="9"/>
                    <a:pt x="103" y="8"/>
                  </a:cubicBezTo>
                  <a:cubicBezTo>
                    <a:pt x="101" y="7"/>
                    <a:pt x="91" y="8"/>
                    <a:pt x="88" y="7"/>
                  </a:cubicBezTo>
                  <a:cubicBezTo>
                    <a:pt x="85" y="7"/>
                    <a:pt x="82" y="11"/>
                    <a:pt x="80" y="13"/>
                  </a:cubicBezTo>
                  <a:cubicBezTo>
                    <a:pt x="78" y="14"/>
                    <a:pt x="71" y="13"/>
                    <a:pt x="69" y="13"/>
                  </a:cubicBezTo>
                  <a:cubicBezTo>
                    <a:pt x="67" y="12"/>
                    <a:pt x="62" y="8"/>
                    <a:pt x="60" y="8"/>
                  </a:cubicBezTo>
                  <a:cubicBezTo>
                    <a:pt x="58" y="8"/>
                    <a:pt x="54" y="9"/>
                    <a:pt x="51" y="11"/>
                  </a:cubicBezTo>
                  <a:cubicBezTo>
                    <a:pt x="48" y="13"/>
                    <a:pt x="47" y="7"/>
                    <a:pt x="45" y="5"/>
                  </a:cubicBezTo>
                  <a:cubicBezTo>
                    <a:pt x="43" y="2"/>
                    <a:pt x="38" y="4"/>
                    <a:pt x="36" y="2"/>
                  </a:cubicBezTo>
                  <a:cubicBezTo>
                    <a:pt x="33" y="0"/>
                    <a:pt x="31" y="5"/>
                    <a:pt x="29" y="4"/>
                  </a:cubicBezTo>
                  <a:cubicBezTo>
                    <a:pt x="27" y="4"/>
                    <a:pt x="21" y="3"/>
                    <a:pt x="19" y="4"/>
                  </a:cubicBezTo>
                  <a:cubicBezTo>
                    <a:pt x="17" y="6"/>
                    <a:pt x="17" y="12"/>
                    <a:pt x="16" y="13"/>
                  </a:cubicBezTo>
                  <a:cubicBezTo>
                    <a:pt x="15" y="14"/>
                    <a:pt x="11" y="19"/>
                    <a:pt x="11" y="21"/>
                  </a:cubicBezTo>
                  <a:cubicBezTo>
                    <a:pt x="11" y="22"/>
                    <a:pt x="11" y="23"/>
                    <a:pt x="10" y="23"/>
                  </a:cubicBezTo>
                  <a:cubicBezTo>
                    <a:pt x="10" y="26"/>
                    <a:pt x="11" y="30"/>
                    <a:pt x="11" y="31"/>
                  </a:cubicBezTo>
                  <a:cubicBezTo>
                    <a:pt x="11" y="33"/>
                    <a:pt x="12" y="45"/>
                    <a:pt x="10" y="47"/>
                  </a:cubicBezTo>
                  <a:cubicBezTo>
                    <a:pt x="7" y="50"/>
                    <a:pt x="6" y="54"/>
                    <a:pt x="6" y="54"/>
                  </a:cubicBezTo>
                  <a:cubicBezTo>
                    <a:pt x="6" y="54"/>
                    <a:pt x="2" y="56"/>
                    <a:pt x="1" y="62"/>
                  </a:cubicBezTo>
                  <a:cubicBezTo>
                    <a:pt x="0" y="67"/>
                    <a:pt x="1" y="71"/>
                    <a:pt x="1" y="75"/>
                  </a:cubicBezTo>
                  <a:cubicBezTo>
                    <a:pt x="1" y="78"/>
                    <a:pt x="3" y="80"/>
                    <a:pt x="5" y="84"/>
                  </a:cubicBezTo>
                  <a:cubicBezTo>
                    <a:pt x="5" y="84"/>
                    <a:pt x="5" y="84"/>
                    <a:pt x="5" y="84"/>
                  </a:cubicBezTo>
                  <a:cubicBezTo>
                    <a:pt x="7" y="87"/>
                    <a:pt x="16" y="87"/>
                    <a:pt x="22" y="88"/>
                  </a:cubicBezTo>
                  <a:cubicBezTo>
                    <a:pt x="27" y="90"/>
                    <a:pt x="32" y="97"/>
                    <a:pt x="32" y="100"/>
                  </a:cubicBezTo>
                  <a:cubicBezTo>
                    <a:pt x="32" y="103"/>
                    <a:pt x="36" y="108"/>
                    <a:pt x="38" y="110"/>
                  </a:cubicBezTo>
                  <a:cubicBezTo>
                    <a:pt x="41" y="111"/>
                    <a:pt x="47" y="107"/>
                    <a:pt x="50" y="107"/>
                  </a:cubicBezTo>
                  <a:cubicBezTo>
                    <a:pt x="53" y="107"/>
                    <a:pt x="63" y="107"/>
                    <a:pt x="65" y="105"/>
                  </a:cubicBezTo>
                  <a:cubicBezTo>
                    <a:pt x="65" y="105"/>
                    <a:pt x="66" y="105"/>
                    <a:pt x="66" y="105"/>
                  </a:cubicBezTo>
                  <a:cubicBezTo>
                    <a:pt x="69" y="99"/>
                    <a:pt x="70" y="93"/>
                    <a:pt x="70" y="93"/>
                  </a:cubicBezTo>
                  <a:cubicBezTo>
                    <a:pt x="70" y="93"/>
                    <a:pt x="81" y="81"/>
                    <a:pt x="83" y="81"/>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53" name="Freeform 23"/>
            <p:cNvSpPr/>
            <p:nvPr/>
          </p:nvSpPr>
          <p:spPr bwMode="auto">
            <a:xfrm>
              <a:off x="4378325" y="2984500"/>
              <a:ext cx="65088" cy="133350"/>
            </a:xfrm>
            <a:custGeom>
              <a:avLst/>
              <a:gdLst/>
              <a:ahLst/>
              <a:cxnLst>
                <a:cxn ang="0">
                  <a:pos x="23" y="45"/>
                </a:cxn>
                <a:cxn ang="0">
                  <a:pos x="28" y="37"/>
                </a:cxn>
                <a:cxn ang="0">
                  <a:pos x="32" y="30"/>
                </a:cxn>
                <a:cxn ang="0">
                  <a:pos x="33" y="14"/>
                </a:cxn>
                <a:cxn ang="0">
                  <a:pos x="32" y="6"/>
                </a:cxn>
                <a:cxn ang="0">
                  <a:pos x="28" y="6"/>
                </a:cxn>
                <a:cxn ang="0">
                  <a:pos x="25" y="1"/>
                </a:cxn>
                <a:cxn ang="0">
                  <a:pos x="21" y="6"/>
                </a:cxn>
                <a:cxn ang="0">
                  <a:pos x="18" y="11"/>
                </a:cxn>
                <a:cxn ang="0">
                  <a:pos x="8" y="13"/>
                </a:cxn>
                <a:cxn ang="0">
                  <a:pos x="2" y="17"/>
                </a:cxn>
                <a:cxn ang="0">
                  <a:pos x="0" y="17"/>
                </a:cxn>
                <a:cxn ang="0">
                  <a:pos x="6" y="28"/>
                </a:cxn>
                <a:cxn ang="0">
                  <a:pos x="9" y="36"/>
                </a:cxn>
                <a:cxn ang="0">
                  <a:pos x="10" y="49"/>
                </a:cxn>
                <a:cxn ang="0">
                  <a:pos x="11" y="70"/>
                </a:cxn>
                <a:cxn ang="0">
                  <a:pos x="19" y="69"/>
                </a:cxn>
                <a:cxn ang="0">
                  <a:pos x="27" y="67"/>
                </a:cxn>
                <a:cxn ang="0">
                  <a:pos x="23" y="58"/>
                </a:cxn>
                <a:cxn ang="0">
                  <a:pos x="23" y="45"/>
                </a:cxn>
              </a:cxnLst>
              <a:rect l="0" t="0" r="r" b="b"/>
              <a:pathLst>
                <a:path w="34" h="70">
                  <a:moveTo>
                    <a:pt x="23" y="45"/>
                  </a:moveTo>
                  <a:cubicBezTo>
                    <a:pt x="24" y="39"/>
                    <a:pt x="28" y="37"/>
                    <a:pt x="28" y="37"/>
                  </a:cubicBezTo>
                  <a:cubicBezTo>
                    <a:pt x="28" y="37"/>
                    <a:pt x="29" y="33"/>
                    <a:pt x="32" y="30"/>
                  </a:cubicBezTo>
                  <a:cubicBezTo>
                    <a:pt x="34" y="28"/>
                    <a:pt x="33" y="16"/>
                    <a:pt x="33" y="14"/>
                  </a:cubicBezTo>
                  <a:cubicBezTo>
                    <a:pt x="33" y="13"/>
                    <a:pt x="32" y="9"/>
                    <a:pt x="32" y="6"/>
                  </a:cubicBezTo>
                  <a:cubicBezTo>
                    <a:pt x="31" y="7"/>
                    <a:pt x="30" y="7"/>
                    <a:pt x="28" y="6"/>
                  </a:cubicBezTo>
                  <a:cubicBezTo>
                    <a:pt x="25" y="5"/>
                    <a:pt x="28" y="2"/>
                    <a:pt x="25" y="1"/>
                  </a:cubicBezTo>
                  <a:cubicBezTo>
                    <a:pt x="21" y="0"/>
                    <a:pt x="20" y="4"/>
                    <a:pt x="21" y="6"/>
                  </a:cubicBezTo>
                  <a:cubicBezTo>
                    <a:pt x="21" y="9"/>
                    <a:pt x="19" y="9"/>
                    <a:pt x="18" y="11"/>
                  </a:cubicBezTo>
                  <a:cubicBezTo>
                    <a:pt x="16" y="12"/>
                    <a:pt x="10" y="13"/>
                    <a:pt x="8" y="13"/>
                  </a:cubicBezTo>
                  <a:cubicBezTo>
                    <a:pt x="6" y="13"/>
                    <a:pt x="4" y="16"/>
                    <a:pt x="2" y="17"/>
                  </a:cubicBezTo>
                  <a:cubicBezTo>
                    <a:pt x="2" y="17"/>
                    <a:pt x="1" y="17"/>
                    <a:pt x="0" y="17"/>
                  </a:cubicBezTo>
                  <a:cubicBezTo>
                    <a:pt x="1" y="26"/>
                    <a:pt x="2" y="25"/>
                    <a:pt x="6" y="28"/>
                  </a:cubicBezTo>
                  <a:cubicBezTo>
                    <a:pt x="11" y="30"/>
                    <a:pt x="7" y="34"/>
                    <a:pt x="9" y="36"/>
                  </a:cubicBezTo>
                  <a:cubicBezTo>
                    <a:pt x="11" y="38"/>
                    <a:pt x="10" y="43"/>
                    <a:pt x="10" y="49"/>
                  </a:cubicBezTo>
                  <a:cubicBezTo>
                    <a:pt x="11" y="53"/>
                    <a:pt x="11" y="63"/>
                    <a:pt x="11" y="70"/>
                  </a:cubicBezTo>
                  <a:cubicBezTo>
                    <a:pt x="14" y="70"/>
                    <a:pt x="17" y="69"/>
                    <a:pt x="19" y="69"/>
                  </a:cubicBezTo>
                  <a:cubicBezTo>
                    <a:pt x="22" y="69"/>
                    <a:pt x="25" y="65"/>
                    <a:pt x="27" y="67"/>
                  </a:cubicBezTo>
                  <a:cubicBezTo>
                    <a:pt x="25" y="63"/>
                    <a:pt x="23" y="61"/>
                    <a:pt x="23" y="58"/>
                  </a:cubicBezTo>
                  <a:cubicBezTo>
                    <a:pt x="23" y="54"/>
                    <a:pt x="22" y="50"/>
                    <a:pt x="23" y="45"/>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54" name="Freeform 24"/>
            <p:cNvSpPr/>
            <p:nvPr/>
          </p:nvSpPr>
          <p:spPr bwMode="auto">
            <a:xfrm>
              <a:off x="4359275" y="3013075"/>
              <a:ext cx="41275" cy="112713"/>
            </a:xfrm>
            <a:custGeom>
              <a:avLst/>
              <a:gdLst/>
              <a:ahLst/>
              <a:cxnLst>
                <a:cxn ang="0">
                  <a:pos x="19" y="21"/>
                </a:cxn>
                <a:cxn ang="0">
                  <a:pos x="16" y="13"/>
                </a:cxn>
                <a:cxn ang="0">
                  <a:pos x="10" y="2"/>
                </a:cxn>
                <a:cxn ang="0">
                  <a:pos x="2" y="1"/>
                </a:cxn>
                <a:cxn ang="0">
                  <a:pos x="0" y="1"/>
                </a:cxn>
                <a:cxn ang="0">
                  <a:pos x="3" y="8"/>
                </a:cxn>
                <a:cxn ang="0">
                  <a:pos x="5" y="15"/>
                </a:cxn>
                <a:cxn ang="0">
                  <a:pos x="6" y="31"/>
                </a:cxn>
                <a:cxn ang="0">
                  <a:pos x="9" y="46"/>
                </a:cxn>
                <a:cxn ang="0">
                  <a:pos x="13" y="59"/>
                </a:cxn>
                <a:cxn ang="0">
                  <a:pos x="15" y="58"/>
                </a:cxn>
                <a:cxn ang="0">
                  <a:pos x="21" y="55"/>
                </a:cxn>
                <a:cxn ang="0">
                  <a:pos x="20" y="34"/>
                </a:cxn>
                <a:cxn ang="0">
                  <a:pos x="19" y="21"/>
                </a:cxn>
              </a:cxnLst>
              <a:rect l="0" t="0" r="r" b="b"/>
              <a:pathLst>
                <a:path w="21" h="59">
                  <a:moveTo>
                    <a:pt x="19" y="21"/>
                  </a:moveTo>
                  <a:cubicBezTo>
                    <a:pt x="17" y="19"/>
                    <a:pt x="21" y="15"/>
                    <a:pt x="16" y="13"/>
                  </a:cubicBezTo>
                  <a:cubicBezTo>
                    <a:pt x="12" y="10"/>
                    <a:pt x="11" y="11"/>
                    <a:pt x="10" y="2"/>
                  </a:cubicBezTo>
                  <a:cubicBezTo>
                    <a:pt x="8" y="2"/>
                    <a:pt x="4" y="1"/>
                    <a:pt x="2" y="1"/>
                  </a:cubicBezTo>
                  <a:cubicBezTo>
                    <a:pt x="1" y="0"/>
                    <a:pt x="1" y="1"/>
                    <a:pt x="0" y="1"/>
                  </a:cubicBezTo>
                  <a:cubicBezTo>
                    <a:pt x="1" y="4"/>
                    <a:pt x="2" y="7"/>
                    <a:pt x="3" y="8"/>
                  </a:cubicBezTo>
                  <a:cubicBezTo>
                    <a:pt x="4" y="9"/>
                    <a:pt x="6" y="11"/>
                    <a:pt x="5" y="15"/>
                  </a:cubicBezTo>
                  <a:cubicBezTo>
                    <a:pt x="5" y="19"/>
                    <a:pt x="4" y="27"/>
                    <a:pt x="6" y="31"/>
                  </a:cubicBezTo>
                  <a:cubicBezTo>
                    <a:pt x="7" y="34"/>
                    <a:pt x="9" y="40"/>
                    <a:pt x="9" y="46"/>
                  </a:cubicBezTo>
                  <a:cubicBezTo>
                    <a:pt x="9" y="50"/>
                    <a:pt x="11" y="55"/>
                    <a:pt x="13" y="59"/>
                  </a:cubicBezTo>
                  <a:cubicBezTo>
                    <a:pt x="14" y="59"/>
                    <a:pt x="14" y="58"/>
                    <a:pt x="15" y="58"/>
                  </a:cubicBezTo>
                  <a:cubicBezTo>
                    <a:pt x="17" y="56"/>
                    <a:pt x="19" y="55"/>
                    <a:pt x="21" y="55"/>
                  </a:cubicBezTo>
                  <a:cubicBezTo>
                    <a:pt x="21" y="48"/>
                    <a:pt x="21" y="38"/>
                    <a:pt x="20" y="34"/>
                  </a:cubicBezTo>
                  <a:cubicBezTo>
                    <a:pt x="20" y="28"/>
                    <a:pt x="21" y="23"/>
                    <a:pt x="19" y="21"/>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55" name="Freeform 25"/>
            <p:cNvSpPr/>
            <p:nvPr/>
          </p:nvSpPr>
          <p:spPr bwMode="auto">
            <a:xfrm>
              <a:off x="4546600" y="2968625"/>
              <a:ext cx="160338" cy="249238"/>
            </a:xfrm>
            <a:custGeom>
              <a:avLst/>
              <a:gdLst/>
              <a:ahLst/>
              <a:cxnLst>
                <a:cxn ang="0">
                  <a:pos x="35" y="124"/>
                </a:cxn>
                <a:cxn ang="0">
                  <a:pos x="65" y="125"/>
                </a:cxn>
                <a:cxn ang="0">
                  <a:pos x="81" y="130"/>
                </a:cxn>
                <a:cxn ang="0">
                  <a:pos x="84" y="120"/>
                </a:cxn>
                <a:cxn ang="0">
                  <a:pos x="82" y="118"/>
                </a:cxn>
                <a:cxn ang="0">
                  <a:pos x="75" y="111"/>
                </a:cxn>
                <a:cxn ang="0">
                  <a:pos x="72" y="107"/>
                </a:cxn>
                <a:cxn ang="0">
                  <a:pos x="71" y="101"/>
                </a:cxn>
                <a:cxn ang="0">
                  <a:pos x="67" y="92"/>
                </a:cxn>
                <a:cxn ang="0">
                  <a:pos x="66" y="82"/>
                </a:cxn>
                <a:cxn ang="0">
                  <a:pos x="71" y="71"/>
                </a:cxn>
                <a:cxn ang="0">
                  <a:pos x="77" y="64"/>
                </a:cxn>
                <a:cxn ang="0">
                  <a:pos x="74" y="56"/>
                </a:cxn>
                <a:cxn ang="0">
                  <a:pos x="64" y="46"/>
                </a:cxn>
                <a:cxn ang="0">
                  <a:pos x="62" y="38"/>
                </a:cxn>
                <a:cxn ang="0">
                  <a:pos x="71" y="37"/>
                </a:cxn>
                <a:cxn ang="0">
                  <a:pos x="76" y="35"/>
                </a:cxn>
                <a:cxn ang="0">
                  <a:pos x="71" y="21"/>
                </a:cxn>
                <a:cxn ang="0">
                  <a:pos x="70" y="11"/>
                </a:cxn>
                <a:cxn ang="0">
                  <a:pos x="63" y="1"/>
                </a:cxn>
                <a:cxn ang="0">
                  <a:pos x="62" y="0"/>
                </a:cxn>
                <a:cxn ang="0">
                  <a:pos x="62" y="7"/>
                </a:cxn>
                <a:cxn ang="0">
                  <a:pos x="66" y="11"/>
                </a:cxn>
                <a:cxn ang="0">
                  <a:pos x="67" y="18"/>
                </a:cxn>
                <a:cxn ang="0">
                  <a:pos x="60" y="22"/>
                </a:cxn>
                <a:cxn ang="0">
                  <a:pos x="54" y="34"/>
                </a:cxn>
                <a:cxn ang="0">
                  <a:pos x="51" y="42"/>
                </a:cxn>
                <a:cxn ang="0">
                  <a:pos x="50" y="48"/>
                </a:cxn>
                <a:cxn ang="0">
                  <a:pos x="44" y="54"/>
                </a:cxn>
                <a:cxn ang="0">
                  <a:pos x="36" y="72"/>
                </a:cxn>
                <a:cxn ang="0">
                  <a:pos x="31" y="77"/>
                </a:cxn>
                <a:cxn ang="0">
                  <a:pos x="23" y="71"/>
                </a:cxn>
                <a:cxn ang="0">
                  <a:pos x="17" y="72"/>
                </a:cxn>
                <a:cxn ang="0">
                  <a:pos x="4" y="84"/>
                </a:cxn>
                <a:cxn ang="0">
                  <a:pos x="0" y="96"/>
                </a:cxn>
                <a:cxn ang="0">
                  <a:pos x="5" y="103"/>
                </a:cxn>
                <a:cxn ang="0">
                  <a:pos x="14" y="104"/>
                </a:cxn>
                <a:cxn ang="0">
                  <a:pos x="17" y="115"/>
                </a:cxn>
                <a:cxn ang="0">
                  <a:pos x="15" y="125"/>
                </a:cxn>
                <a:cxn ang="0">
                  <a:pos x="31" y="125"/>
                </a:cxn>
                <a:cxn ang="0">
                  <a:pos x="35" y="124"/>
                </a:cxn>
              </a:cxnLst>
              <a:rect l="0" t="0" r="r" b="b"/>
              <a:pathLst>
                <a:path w="84" h="130">
                  <a:moveTo>
                    <a:pt x="35" y="124"/>
                  </a:moveTo>
                  <a:cubicBezTo>
                    <a:pt x="35" y="124"/>
                    <a:pt x="62" y="125"/>
                    <a:pt x="65" y="125"/>
                  </a:cubicBezTo>
                  <a:cubicBezTo>
                    <a:pt x="69" y="124"/>
                    <a:pt x="81" y="130"/>
                    <a:pt x="81" y="130"/>
                  </a:cubicBezTo>
                  <a:cubicBezTo>
                    <a:pt x="81" y="130"/>
                    <a:pt x="82" y="124"/>
                    <a:pt x="84" y="120"/>
                  </a:cubicBezTo>
                  <a:cubicBezTo>
                    <a:pt x="83" y="120"/>
                    <a:pt x="82" y="119"/>
                    <a:pt x="82" y="118"/>
                  </a:cubicBezTo>
                  <a:cubicBezTo>
                    <a:pt x="82" y="117"/>
                    <a:pt x="77" y="113"/>
                    <a:pt x="75" y="111"/>
                  </a:cubicBezTo>
                  <a:cubicBezTo>
                    <a:pt x="73" y="109"/>
                    <a:pt x="72" y="107"/>
                    <a:pt x="72" y="107"/>
                  </a:cubicBezTo>
                  <a:cubicBezTo>
                    <a:pt x="72" y="107"/>
                    <a:pt x="73" y="104"/>
                    <a:pt x="71" y="101"/>
                  </a:cubicBezTo>
                  <a:cubicBezTo>
                    <a:pt x="68" y="98"/>
                    <a:pt x="67" y="96"/>
                    <a:pt x="67" y="92"/>
                  </a:cubicBezTo>
                  <a:cubicBezTo>
                    <a:pt x="67" y="88"/>
                    <a:pt x="66" y="85"/>
                    <a:pt x="66" y="82"/>
                  </a:cubicBezTo>
                  <a:cubicBezTo>
                    <a:pt x="66" y="80"/>
                    <a:pt x="70" y="76"/>
                    <a:pt x="71" y="71"/>
                  </a:cubicBezTo>
                  <a:cubicBezTo>
                    <a:pt x="72" y="68"/>
                    <a:pt x="75" y="66"/>
                    <a:pt x="77" y="64"/>
                  </a:cubicBezTo>
                  <a:cubicBezTo>
                    <a:pt x="76" y="62"/>
                    <a:pt x="75" y="59"/>
                    <a:pt x="74" y="56"/>
                  </a:cubicBezTo>
                  <a:cubicBezTo>
                    <a:pt x="72" y="52"/>
                    <a:pt x="69" y="50"/>
                    <a:pt x="64" y="46"/>
                  </a:cubicBezTo>
                  <a:cubicBezTo>
                    <a:pt x="60" y="42"/>
                    <a:pt x="62" y="40"/>
                    <a:pt x="62" y="38"/>
                  </a:cubicBezTo>
                  <a:cubicBezTo>
                    <a:pt x="62" y="37"/>
                    <a:pt x="67" y="37"/>
                    <a:pt x="71" y="37"/>
                  </a:cubicBezTo>
                  <a:cubicBezTo>
                    <a:pt x="75" y="37"/>
                    <a:pt x="78" y="36"/>
                    <a:pt x="76" y="35"/>
                  </a:cubicBezTo>
                  <a:cubicBezTo>
                    <a:pt x="74" y="34"/>
                    <a:pt x="71" y="27"/>
                    <a:pt x="71" y="21"/>
                  </a:cubicBezTo>
                  <a:cubicBezTo>
                    <a:pt x="72" y="16"/>
                    <a:pt x="70" y="14"/>
                    <a:pt x="70" y="11"/>
                  </a:cubicBezTo>
                  <a:cubicBezTo>
                    <a:pt x="70" y="8"/>
                    <a:pt x="66" y="1"/>
                    <a:pt x="63" y="1"/>
                  </a:cubicBezTo>
                  <a:cubicBezTo>
                    <a:pt x="63" y="1"/>
                    <a:pt x="63" y="0"/>
                    <a:pt x="62" y="0"/>
                  </a:cubicBezTo>
                  <a:cubicBezTo>
                    <a:pt x="62" y="3"/>
                    <a:pt x="62" y="6"/>
                    <a:pt x="62" y="7"/>
                  </a:cubicBezTo>
                  <a:cubicBezTo>
                    <a:pt x="62" y="8"/>
                    <a:pt x="64" y="11"/>
                    <a:pt x="66" y="11"/>
                  </a:cubicBezTo>
                  <a:cubicBezTo>
                    <a:pt x="68" y="12"/>
                    <a:pt x="67" y="15"/>
                    <a:pt x="67" y="18"/>
                  </a:cubicBezTo>
                  <a:cubicBezTo>
                    <a:pt x="67" y="21"/>
                    <a:pt x="61" y="21"/>
                    <a:pt x="60" y="22"/>
                  </a:cubicBezTo>
                  <a:cubicBezTo>
                    <a:pt x="59" y="23"/>
                    <a:pt x="53" y="33"/>
                    <a:pt x="54" y="34"/>
                  </a:cubicBezTo>
                  <a:cubicBezTo>
                    <a:pt x="54" y="36"/>
                    <a:pt x="53" y="41"/>
                    <a:pt x="51" y="42"/>
                  </a:cubicBezTo>
                  <a:cubicBezTo>
                    <a:pt x="49" y="42"/>
                    <a:pt x="50" y="46"/>
                    <a:pt x="50" y="48"/>
                  </a:cubicBezTo>
                  <a:cubicBezTo>
                    <a:pt x="50" y="49"/>
                    <a:pt x="44" y="52"/>
                    <a:pt x="44" y="54"/>
                  </a:cubicBezTo>
                  <a:cubicBezTo>
                    <a:pt x="44" y="57"/>
                    <a:pt x="38" y="68"/>
                    <a:pt x="36" y="72"/>
                  </a:cubicBezTo>
                  <a:cubicBezTo>
                    <a:pt x="34" y="75"/>
                    <a:pt x="32" y="80"/>
                    <a:pt x="31" y="77"/>
                  </a:cubicBezTo>
                  <a:cubicBezTo>
                    <a:pt x="31" y="73"/>
                    <a:pt x="26" y="69"/>
                    <a:pt x="23" y="71"/>
                  </a:cubicBezTo>
                  <a:cubicBezTo>
                    <a:pt x="21" y="73"/>
                    <a:pt x="18" y="72"/>
                    <a:pt x="17" y="72"/>
                  </a:cubicBezTo>
                  <a:cubicBezTo>
                    <a:pt x="15" y="72"/>
                    <a:pt x="4" y="84"/>
                    <a:pt x="4" y="84"/>
                  </a:cubicBezTo>
                  <a:cubicBezTo>
                    <a:pt x="4" y="84"/>
                    <a:pt x="3" y="90"/>
                    <a:pt x="0" y="96"/>
                  </a:cubicBezTo>
                  <a:cubicBezTo>
                    <a:pt x="2" y="97"/>
                    <a:pt x="4" y="100"/>
                    <a:pt x="5" y="103"/>
                  </a:cubicBezTo>
                  <a:cubicBezTo>
                    <a:pt x="8" y="106"/>
                    <a:pt x="12" y="103"/>
                    <a:pt x="14" y="104"/>
                  </a:cubicBezTo>
                  <a:cubicBezTo>
                    <a:pt x="16" y="105"/>
                    <a:pt x="18" y="113"/>
                    <a:pt x="17" y="115"/>
                  </a:cubicBezTo>
                  <a:cubicBezTo>
                    <a:pt x="16" y="117"/>
                    <a:pt x="14" y="123"/>
                    <a:pt x="15" y="125"/>
                  </a:cubicBezTo>
                  <a:cubicBezTo>
                    <a:pt x="31" y="125"/>
                    <a:pt x="31" y="125"/>
                    <a:pt x="31" y="125"/>
                  </a:cubicBezTo>
                  <a:lnTo>
                    <a:pt x="35" y="124"/>
                  </a:ln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56" name="Freeform 26"/>
            <p:cNvSpPr/>
            <p:nvPr/>
          </p:nvSpPr>
          <p:spPr bwMode="auto">
            <a:xfrm>
              <a:off x="4176713" y="3022600"/>
              <a:ext cx="131763" cy="134938"/>
            </a:xfrm>
            <a:custGeom>
              <a:avLst/>
              <a:gdLst/>
              <a:ahLst/>
              <a:cxnLst>
                <a:cxn ang="0">
                  <a:pos x="66" y="60"/>
                </a:cxn>
                <a:cxn ang="0">
                  <a:pos x="61" y="47"/>
                </a:cxn>
                <a:cxn ang="0">
                  <a:pos x="65" y="36"/>
                </a:cxn>
                <a:cxn ang="0">
                  <a:pos x="69" y="29"/>
                </a:cxn>
                <a:cxn ang="0">
                  <a:pos x="65" y="11"/>
                </a:cxn>
                <a:cxn ang="0">
                  <a:pos x="63" y="10"/>
                </a:cxn>
                <a:cxn ang="0">
                  <a:pos x="50" y="12"/>
                </a:cxn>
                <a:cxn ang="0">
                  <a:pos x="40" y="7"/>
                </a:cxn>
                <a:cxn ang="0">
                  <a:pos x="31" y="4"/>
                </a:cxn>
                <a:cxn ang="0">
                  <a:pos x="27" y="3"/>
                </a:cxn>
                <a:cxn ang="0">
                  <a:pos x="22" y="4"/>
                </a:cxn>
                <a:cxn ang="0">
                  <a:pos x="15" y="7"/>
                </a:cxn>
                <a:cxn ang="0">
                  <a:pos x="10" y="5"/>
                </a:cxn>
                <a:cxn ang="0">
                  <a:pos x="6" y="6"/>
                </a:cxn>
                <a:cxn ang="0">
                  <a:pos x="6" y="15"/>
                </a:cxn>
                <a:cxn ang="0">
                  <a:pos x="8" y="20"/>
                </a:cxn>
                <a:cxn ang="0">
                  <a:pos x="10" y="27"/>
                </a:cxn>
                <a:cxn ang="0">
                  <a:pos x="5" y="28"/>
                </a:cxn>
                <a:cxn ang="0">
                  <a:pos x="6" y="35"/>
                </a:cxn>
                <a:cxn ang="0">
                  <a:pos x="2" y="41"/>
                </a:cxn>
                <a:cxn ang="0">
                  <a:pos x="1" y="49"/>
                </a:cxn>
                <a:cxn ang="0">
                  <a:pos x="5" y="52"/>
                </a:cxn>
                <a:cxn ang="0">
                  <a:pos x="14" y="61"/>
                </a:cxn>
                <a:cxn ang="0">
                  <a:pos x="10" y="71"/>
                </a:cxn>
                <a:cxn ang="0">
                  <a:pos x="44" y="64"/>
                </a:cxn>
                <a:cxn ang="0">
                  <a:pos x="65" y="65"/>
                </a:cxn>
                <a:cxn ang="0">
                  <a:pos x="66" y="60"/>
                </a:cxn>
              </a:cxnLst>
              <a:rect l="0" t="0" r="r" b="b"/>
              <a:pathLst>
                <a:path w="69" h="71">
                  <a:moveTo>
                    <a:pt x="66" y="60"/>
                  </a:moveTo>
                  <a:cubicBezTo>
                    <a:pt x="64" y="58"/>
                    <a:pt x="61" y="49"/>
                    <a:pt x="61" y="47"/>
                  </a:cubicBezTo>
                  <a:cubicBezTo>
                    <a:pt x="61" y="45"/>
                    <a:pt x="65" y="39"/>
                    <a:pt x="65" y="36"/>
                  </a:cubicBezTo>
                  <a:cubicBezTo>
                    <a:pt x="65" y="33"/>
                    <a:pt x="69" y="31"/>
                    <a:pt x="69" y="29"/>
                  </a:cubicBezTo>
                  <a:cubicBezTo>
                    <a:pt x="69" y="27"/>
                    <a:pt x="68" y="17"/>
                    <a:pt x="65" y="11"/>
                  </a:cubicBezTo>
                  <a:cubicBezTo>
                    <a:pt x="65" y="11"/>
                    <a:pt x="64" y="11"/>
                    <a:pt x="63" y="10"/>
                  </a:cubicBezTo>
                  <a:cubicBezTo>
                    <a:pt x="61" y="8"/>
                    <a:pt x="53" y="9"/>
                    <a:pt x="50" y="12"/>
                  </a:cubicBezTo>
                  <a:cubicBezTo>
                    <a:pt x="47" y="15"/>
                    <a:pt x="41" y="9"/>
                    <a:pt x="40" y="7"/>
                  </a:cubicBezTo>
                  <a:cubicBezTo>
                    <a:pt x="39" y="6"/>
                    <a:pt x="35" y="2"/>
                    <a:pt x="31" y="4"/>
                  </a:cubicBezTo>
                  <a:cubicBezTo>
                    <a:pt x="28" y="7"/>
                    <a:pt x="27" y="6"/>
                    <a:pt x="27" y="3"/>
                  </a:cubicBezTo>
                  <a:cubicBezTo>
                    <a:pt x="28" y="0"/>
                    <a:pt x="22" y="1"/>
                    <a:pt x="22" y="4"/>
                  </a:cubicBezTo>
                  <a:cubicBezTo>
                    <a:pt x="21" y="6"/>
                    <a:pt x="17" y="9"/>
                    <a:pt x="15" y="7"/>
                  </a:cubicBezTo>
                  <a:cubicBezTo>
                    <a:pt x="14" y="5"/>
                    <a:pt x="11" y="2"/>
                    <a:pt x="10" y="5"/>
                  </a:cubicBezTo>
                  <a:cubicBezTo>
                    <a:pt x="9" y="7"/>
                    <a:pt x="7" y="7"/>
                    <a:pt x="6" y="6"/>
                  </a:cubicBezTo>
                  <a:cubicBezTo>
                    <a:pt x="5" y="9"/>
                    <a:pt x="4" y="14"/>
                    <a:pt x="6" y="15"/>
                  </a:cubicBezTo>
                  <a:cubicBezTo>
                    <a:pt x="8" y="16"/>
                    <a:pt x="8" y="19"/>
                    <a:pt x="8" y="20"/>
                  </a:cubicBezTo>
                  <a:cubicBezTo>
                    <a:pt x="7" y="22"/>
                    <a:pt x="12" y="25"/>
                    <a:pt x="10" y="27"/>
                  </a:cubicBezTo>
                  <a:cubicBezTo>
                    <a:pt x="8" y="29"/>
                    <a:pt x="6" y="25"/>
                    <a:pt x="5" y="28"/>
                  </a:cubicBezTo>
                  <a:cubicBezTo>
                    <a:pt x="3" y="30"/>
                    <a:pt x="7" y="33"/>
                    <a:pt x="6" y="35"/>
                  </a:cubicBezTo>
                  <a:cubicBezTo>
                    <a:pt x="4" y="37"/>
                    <a:pt x="2" y="37"/>
                    <a:pt x="2" y="41"/>
                  </a:cubicBezTo>
                  <a:cubicBezTo>
                    <a:pt x="3" y="45"/>
                    <a:pt x="3" y="48"/>
                    <a:pt x="1" y="49"/>
                  </a:cubicBezTo>
                  <a:cubicBezTo>
                    <a:pt x="0" y="50"/>
                    <a:pt x="1" y="50"/>
                    <a:pt x="5" y="52"/>
                  </a:cubicBezTo>
                  <a:cubicBezTo>
                    <a:pt x="8" y="55"/>
                    <a:pt x="14" y="57"/>
                    <a:pt x="14" y="61"/>
                  </a:cubicBezTo>
                  <a:cubicBezTo>
                    <a:pt x="13" y="64"/>
                    <a:pt x="12" y="65"/>
                    <a:pt x="10" y="71"/>
                  </a:cubicBezTo>
                  <a:cubicBezTo>
                    <a:pt x="17" y="71"/>
                    <a:pt x="29" y="66"/>
                    <a:pt x="44" y="64"/>
                  </a:cubicBezTo>
                  <a:cubicBezTo>
                    <a:pt x="52" y="62"/>
                    <a:pt x="60" y="64"/>
                    <a:pt x="65" y="65"/>
                  </a:cubicBezTo>
                  <a:cubicBezTo>
                    <a:pt x="66" y="63"/>
                    <a:pt x="66" y="61"/>
                    <a:pt x="66" y="6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57" name="Freeform 27"/>
            <p:cNvSpPr/>
            <p:nvPr/>
          </p:nvSpPr>
          <p:spPr bwMode="auto">
            <a:xfrm>
              <a:off x="4292600" y="3014663"/>
              <a:ext cx="92075" cy="139700"/>
            </a:xfrm>
            <a:custGeom>
              <a:avLst/>
              <a:gdLst/>
              <a:ahLst/>
              <a:cxnLst>
                <a:cxn ang="0">
                  <a:pos x="41" y="30"/>
                </a:cxn>
                <a:cxn ang="0">
                  <a:pos x="40" y="14"/>
                </a:cxn>
                <a:cxn ang="0">
                  <a:pos x="38" y="7"/>
                </a:cxn>
                <a:cxn ang="0">
                  <a:pos x="35" y="0"/>
                </a:cxn>
                <a:cxn ang="0">
                  <a:pos x="32" y="3"/>
                </a:cxn>
                <a:cxn ang="0">
                  <a:pos x="4" y="2"/>
                </a:cxn>
                <a:cxn ang="0">
                  <a:pos x="6" y="13"/>
                </a:cxn>
                <a:cxn ang="0">
                  <a:pos x="4" y="15"/>
                </a:cxn>
                <a:cxn ang="0">
                  <a:pos x="8" y="33"/>
                </a:cxn>
                <a:cxn ang="0">
                  <a:pos x="4" y="40"/>
                </a:cxn>
                <a:cxn ang="0">
                  <a:pos x="0" y="51"/>
                </a:cxn>
                <a:cxn ang="0">
                  <a:pos x="5" y="64"/>
                </a:cxn>
                <a:cxn ang="0">
                  <a:pos x="4" y="69"/>
                </a:cxn>
                <a:cxn ang="0">
                  <a:pos x="13" y="72"/>
                </a:cxn>
                <a:cxn ang="0">
                  <a:pos x="35" y="64"/>
                </a:cxn>
                <a:cxn ang="0">
                  <a:pos x="48" y="58"/>
                </a:cxn>
                <a:cxn ang="0">
                  <a:pos x="44" y="45"/>
                </a:cxn>
                <a:cxn ang="0">
                  <a:pos x="41" y="30"/>
                </a:cxn>
              </a:cxnLst>
              <a:rect l="0" t="0" r="r" b="b"/>
              <a:pathLst>
                <a:path w="48" h="73">
                  <a:moveTo>
                    <a:pt x="41" y="30"/>
                  </a:moveTo>
                  <a:cubicBezTo>
                    <a:pt x="39" y="26"/>
                    <a:pt x="40" y="18"/>
                    <a:pt x="40" y="14"/>
                  </a:cubicBezTo>
                  <a:cubicBezTo>
                    <a:pt x="41" y="10"/>
                    <a:pt x="39" y="8"/>
                    <a:pt x="38" y="7"/>
                  </a:cubicBezTo>
                  <a:cubicBezTo>
                    <a:pt x="37" y="6"/>
                    <a:pt x="36" y="3"/>
                    <a:pt x="35" y="0"/>
                  </a:cubicBezTo>
                  <a:cubicBezTo>
                    <a:pt x="33" y="1"/>
                    <a:pt x="33" y="4"/>
                    <a:pt x="32" y="3"/>
                  </a:cubicBezTo>
                  <a:cubicBezTo>
                    <a:pt x="31" y="1"/>
                    <a:pt x="5" y="0"/>
                    <a:pt x="4" y="2"/>
                  </a:cubicBezTo>
                  <a:cubicBezTo>
                    <a:pt x="3" y="4"/>
                    <a:pt x="6" y="11"/>
                    <a:pt x="6" y="13"/>
                  </a:cubicBezTo>
                  <a:cubicBezTo>
                    <a:pt x="6" y="14"/>
                    <a:pt x="5" y="15"/>
                    <a:pt x="4" y="15"/>
                  </a:cubicBezTo>
                  <a:cubicBezTo>
                    <a:pt x="7" y="21"/>
                    <a:pt x="8" y="31"/>
                    <a:pt x="8" y="33"/>
                  </a:cubicBezTo>
                  <a:cubicBezTo>
                    <a:pt x="8" y="35"/>
                    <a:pt x="4" y="37"/>
                    <a:pt x="4" y="40"/>
                  </a:cubicBezTo>
                  <a:cubicBezTo>
                    <a:pt x="4" y="43"/>
                    <a:pt x="0" y="49"/>
                    <a:pt x="0" y="51"/>
                  </a:cubicBezTo>
                  <a:cubicBezTo>
                    <a:pt x="0" y="53"/>
                    <a:pt x="3" y="62"/>
                    <a:pt x="5" y="64"/>
                  </a:cubicBezTo>
                  <a:cubicBezTo>
                    <a:pt x="5" y="65"/>
                    <a:pt x="5" y="67"/>
                    <a:pt x="4" y="69"/>
                  </a:cubicBezTo>
                  <a:cubicBezTo>
                    <a:pt x="9" y="71"/>
                    <a:pt x="12" y="72"/>
                    <a:pt x="13" y="72"/>
                  </a:cubicBezTo>
                  <a:cubicBezTo>
                    <a:pt x="15" y="73"/>
                    <a:pt x="29" y="66"/>
                    <a:pt x="35" y="64"/>
                  </a:cubicBezTo>
                  <a:cubicBezTo>
                    <a:pt x="39" y="61"/>
                    <a:pt x="44" y="60"/>
                    <a:pt x="48" y="58"/>
                  </a:cubicBezTo>
                  <a:cubicBezTo>
                    <a:pt x="46" y="54"/>
                    <a:pt x="44" y="49"/>
                    <a:pt x="44" y="45"/>
                  </a:cubicBezTo>
                  <a:cubicBezTo>
                    <a:pt x="44" y="39"/>
                    <a:pt x="42" y="33"/>
                    <a:pt x="41" y="3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58" name="Freeform 28"/>
            <p:cNvSpPr/>
            <p:nvPr/>
          </p:nvSpPr>
          <p:spPr bwMode="auto">
            <a:xfrm>
              <a:off x="4033838" y="2981325"/>
              <a:ext cx="165100" cy="122238"/>
            </a:xfrm>
            <a:custGeom>
              <a:avLst/>
              <a:gdLst/>
              <a:ahLst/>
              <a:cxnLst>
                <a:cxn ang="0">
                  <a:pos x="29" y="34"/>
                </a:cxn>
                <a:cxn ang="0">
                  <a:pos x="34" y="33"/>
                </a:cxn>
                <a:cxn ang="0">
                  <a:pos x="42" y="31"/>
                </a:cxn>
                <a:cxn ang="0">
                  <a:pos x="51" y="42"/>
                </a:cxn>
                <a:cxn ang="0">
                  <a:pos x="53" y="49"/>
                </a:cxn>
                <a:cxn ang="0">
                  <a:pos x="53" y="50"/>
                </a:cxn>
                <a:cxn ang="0">
                  <a:pos x="61" y="48"/>
                </a:cxn>
                <a:cxn ang="0">
                  <a:pos x="65" y="58"/>
                </a:cxn>
                <a:cxn ang="0">
                  <a:pos x="70" y="62"/>
                </a:cxn>
                <a:cxn ang="0">
                  <a:pos x="74" y="58"/>
                </a:cxn>
                <a:cxn ang="0">
                  <a:pos x="77" y="60"/>
                </a:cxn>
                <a:cxn ang="0">
                  <a:pos x="80" y="57"/>
                </a:cxn>
                <a:cxn ang="0">
                  <a:pos x="79" y="50"/>
                </a:cxn>
                <a:cxn ang="0">
                  <a:pos x="84" y="49"/>
                </a:cxn>
                <a:cxn ang="0">
                  <a:pos x="82" y="42"/>
                </a:cxn>
                <a:cxn ang="0">
                  <a:pos x="80" y="37"/>
                </a:cxn>
                <a:cxn ang="0">
                  <a:pos x="80" y="28"/>
                </a:cxn>
                <a:cxn ang="0">
                  <a:pos x="78" y="26"/>
                </a:cxn>
                <a:cxn ang="0">
                  <a:pos x="76" y="20"/>
                </a:cxn>
                <a:cxn ang="0">
                  <a:pos x="76" y="16"/>
                </a:cxn>
                <a:cxn ang="0">
                  <a:pos x="72" y="11"/>
                </a:cxn>
                <a:cxn ang="0">
                  <a:pos x="67" y="2"/>
                </a:cxn>
                <a:cxn ang="0">
                  <a:pos x="59" y="8"/>
                </a:cxn>
                <a:cxn ang="0">
                  <a:pos x="52" y="7"/>
                </a:cxn>
                <a:cxn ang="0">
                  <a:pos x="45" y="8"/>
                </a:cxn>
                <a:cxn ang="0">
                  <a:pos x="42" y="5"/>
                </a:cxn>
                <a:cxn ang="0">
                  <a:pos x="42" y="3"/>
                </a:cxn>
                <a:cxn ang="0">
                  <a:pos x="41" y="4"/>
                </a:cxn>
                <a:cxn ang="0">
                  <a:pos x="24" y="3"/>
                </a:cxn>
                <a:cxn ang="0">
                  <a:pos x="16" y="0"/>
                </a:cxn>
                <a:cxn ang="0">
                  <a:pos x="14" y="5"/>
                </a:cxn>
                <a:cxn ang="0">
                  <a:pos x="15" y="10"/>
                </a:cxn>
                <a:cxn ang="0">
                  <a:pos x="11" y="12"/>
                </a:cxn>
                <a:cxn ang="0">
                  <a:pos x="1" y="17"/>
                </a:cxn>
                <a:cxn ang="0">
                  <a:pos x="0" y="18"/>
                </a:cxn>
                <a:cxn ang="0">
                  <a:pos x="8" y="28"/>
                </a:cxn>
                <a:cxn ang="0">
                  <a:pos x="21" y="42"/>
                </a:cxn>
                <a:cxn ang="0">
                  <a:pos x="29" y="34"/>
                </a:cxn>
              </a:cxnLst>
              <a:rect l="0" t="0" r="r" b="b"/>
              <a:pathLst>
                <a:path w="86" h="64">
                  <a:moveTo>
                    <a:pt x="29" y="34"/>
                  </a:moveTo>
                  <a:cubicBezTo>
                    <a:pt x="29" y="31"/>
                    <a:pt x="31" y="32"/>
                    <a:pt x="34" y="33"/>
                  </a:cubicBezTo>
                  <a:cubicBezTo>
                    <a:pt x="37" y="33"/>
                    <a:pt x="40" y="31"/>
                    <a:pt x="42" y="31"/>
                  </a:cubicBezTo>
                  <a:cubicBezTo>
                    <a:pt x="45" y="31"/>
                    <a:pt x="51" y="40"/>
                    <a:pt x="51" y="42"/>
                  </a:cubicBezTo>
                  <a:cubicBezTo>
                    <a:pt x="51" y="45"/>
                    <a:pt x="52" y="47"/>
                    <a:pt x="53" y="49"/>
                  </a:cubicBezTo>
                  <a:cubicBezTo>
                    <a:pt x="53" y="49"/>
                    <a:pt x="53" y="49"/>
                    <a:pt x="53" y="50"/>
                  </a:cubicBezTo>
                  <a:cubicBezTo>
                    <a:pt x="57" y="49"/>
                    <a:pt x="61" y="48"/>
                    <a:pt x="61" y="48"/>
                  </a:cubicBezTo>
                  <a:cubicBezTo>
                    <a:pt x="63" y="48"/>
                    <a:pt x="65" y="54"/>
                    <a:pt x="65" y="58"/>
                  </a:cubicBezTo>
                  <a:cubicBezTo>
                    <a:pt x="64" y="61"/>
                    <a:pt x="68" y="64"/>
                    <a:pt x="70" y="62"/>
                  </a:cubicBezTo>
                  <a:cubicBezTo>
                    <a:pt x="72" y="59"/>
                    <a:pt x="74" y="56"/>
                    <a:pt x="74" y="58"/>
                  </a:cubicBezTo>
                  <a:cubicBezTo>
                    <a:pt x="75" y="59"/>
                    <a:pt x="75" y="59"/>
                    <a:pt x="77" y="60"/>
                  </a:cubicBezTo>
                  <a:cubicBezTo>
                    <a:pt x="77" y="58"/>
                    <a:pt x="79" y="58"/>
                    <a:pt x="80" y="57"/>
                  </a:cubicBezTo>
                  <a:cubicBezTo>
                    <a:pt x="81" y="55"/>
                    <a:pt x="77" y="52"/>
                    <a:pt x="79" y="50"/>
                  </a:cubicBezTo>
                  <a:cubicBezTo>
                    <a:pt x="80" y="47"/>
                    <a:pt x="82" y="51"/>
                    <a:pt x="84" y="49"/>
                  </a:cubicBezTo>
                  <a:cubicBezTo>
                    <a:pt x="86" y="47"/>
                    <a:pt x="81" y="44"/>
                    <a:pt x="82" y="42"/>
                  </a:cubicBezTo>
                  <a:cubicBezTo>
                    <a:pt x="82" y="41"/>
                    <a:pt x="82" y="38"/>
                    <a:pt x="80" y="37"/>
                  </a:cubicBezTo>
                  <a:cubicBezTo>
                    <a:pt x="78" y="36"/>
                    <a:pt x="79" y="31"/>
                    <a:pt x="80" y="28"/>
                  </a:cubicBezTo>
                  <a:cubicBezTo>
                    <a:pt x="79" y="27"/>
                    <a:pt x="79" y="27"/>
                    <a:pt x="78" y="26"/>
                  </a:cubicBezTo>
                  <a:cubicBezTo>
                    <a:pt x="77" y="24"/>
                    <a:pt x="78" y="20"/>
                    <a:pt x="76" y="20"/>
                  </a:cubicBezTo>
                  <a:cubicBezTo>
                    <a:pt x="73" y="20"/>
                    <a:pt x="74" y="17"/>
                    <a:pt x="76" y="16"/>
                  </a:cubicBezTo>
                  <a:cubicBezTo>
                    <a:pt x="78" y="15"/>
                    <a:pt x="72" y="13"/>
                    <a:pt x="72" y="11"/>
                  </a:cubicBezTo>
                  <a:cubicBezTo>
                    <a:pt x="72" y="8"/>
                    <a:pt x="69" y="3"/>
                    <a:pt x="67" y="2"/>
                  </a:cubicBezTo>
                  <a:cubicBezTo>
                    <a:pt x="66" y="2"/>
                    <a:pt x="61" y="8"/>
                    <a:pt x="59" y="8"/>
                  </a:cubicBezTo>
                  <a:cubicBezTo>
                    <a:pt x="57" y="8"/>
                    <a:pt x="53" y="4"/>
                    <a:pt x="52" y="7"/>
                  </a:cubicBezTo>
                  <a:cubicBezTo>
                    <a:pt x="50" y="11"/>
                    <a:pt x="47" y="6"/>
                    <a:pt x="45" y="8"/>
                  </a:cubicBezTo>
                  <a:cubicBezTo>
                    <a:pt x="43" y="11"/>
                    <a:pt x="42" y="5"/>
                    <a:pt x="42" y="5"/>
                  </a:cubicBezTo>
                  <a:cubicBezTo>
                    <a:pt x="42" y="5"/>
                    <a:pt x="42" y="4"/>
                    <a:pt x="42" y="3"/>
                  </a:cubicBezTo>
                  <a:cubicBezTo>
                    <a:pt x="42" y="3"/>
                    <a:pt x="41" y="4"/>
                    <a:pt x="41" y="4"/>
                  </a:cubicBezTo>
                  <a:cubicBezTo>
                    <a:pt x="35" y="6"/>
                    <a:pt x="25" y="5"/>
                    <a:pt x="24" y="3"/>
                  </a:cubicBezTo>
                  <a:cubicBezTo>
                    <a:pt x="24" y="1"/>
                    <a:pt x="16" y="0"/>
                    <a:pt x="16" y="0"/>
                  </a:cubicBezTo>
                  <a:cubicBezTo>
                    <a:pt x="16" y="0"/>
                    <a:pt x="17" y="4"/>
                    <a:pt x="14" y="5"/>
                  </a:cubicBezTo>
                  <a:cubicBezTo>
                    <a:pt x="11" y="6"/>
                    <a:pt x="15" y="9"/>
                    <a:pt x="15" y="10"/>
                  </a:cubicBezTo>
                  <a:cubicBezTo>
                    <a:pt x="15" y="11"/>
                    <a:pt x="12" y="13"/>
                    <a:pt x="11" y="12"/>
                  </a:cubicBezTo>
                  <a:cubicBezTo>
                    <a:pt x="9" y="11"/>
                    <a:pt x="4" y="16"/>
                    <a:pt x="1" y="17"/>
                  </a:cubicBezTo>
                  <a:cubicBezTo>
                    <a:pt x="1" y="17"/>
                    <a:pt x="1" y="18"/>
                    <a:pt x="0" y="18"/>
                  </a:cubicBezTo>
                  <a:cubicBezTo>
                    <a:pt x="4" y="22"/>
                    <a:pt x="4" y="25"/>
                    <a:pt x="8" y="28"/>
                  </a:cubicBezTo>
                  <a:cubicBezTo>
                    <a:pt x="12" y="31"/>
                    <a:pt x="18" y="36"/>
                    <a:pt x="21" y="42"/>
                  </a:cubicBezTo>
                  <a:cubicBezTo>
                    <a:pt x="24" y="39"/>
                    <a:pt x="28" y="36"/>
                    <a:pt x="29" y="34"/>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59" name="Freeform 29"/>
            <p:cNvSpPr/>
            <p:nvPr/>
          </p:nvSpPr>
          <p:spPr bwMode="auto">
            <a:xfrm>
              <a:off x="4113213" y="3071813"/>
              <a:ext cx="88900" cy="85725"/>
            </a:xfrm>
            <a:custGeom>
              <a:avLst/>
              <a:gdLst/>
              <a:ahLst/>
              <a:cxnLst>
                <a:cxn ang="0">
                  <a:pos x="38" y="26"/>
                </a:cxn>
                <a:cxn ang="0">
                  <a:pos x="34" y="23"/>
                </a:cxn>
                <a:cxn ang="0">
                  <a:pos x="35" y="15"/>
                </a:cxn>
                <a:cxn ang="0">
                  <a:pos x="36" y="12"/>
                </a:cxn>
                <a:cxn ang="0">
                  <a:pos x="33" y="10"/>
                </a:cxn>
                <a:cxn ang="0">
                  <a:pos x="29" y="14"/>
                </a:cxn>
                <a:cxn ang="0">
                  <a:pos x="24" y="10"/>
                </a:cxn>
                <a:cxn ang="0">
                  <a:pos x="20" y="0"/>
                </a:cxn>
                <a:cxn ang="0">
                  <a:pos x="12" y="2"/>
                </a:cxn>
                <a:cxn ang="0">
                  <a:pos x="11" y="7"/>
                </a:cxn>
                <a:cxn ang="0">
                  <a:pos x="2" y="15"/>
                </a:cxn>
                <a:cxn ang="0">
                  <a:pos x="0" y="19"/>
                </a:cxn>
                <a:cxn ang="0">
                  <a:pos x="14" y="28"/>
                </a:cxn>
                <a:cxn ang="0">
                  <a:pos x="41" y="45"/>
                </a:cxn>
                <a:cxn ang="0">
                  <a:pos x="43" y="45"/>
                </a:cxn>
                <a:cxn ang="0">
                  <a:pos x="47" y="35"/>
                </a:cxn>
                <a:cxn ang="0">
                  <a:pos x="38" y="26"/>
                </a:cxn>
              </a:cxnLst>
              <a:rect l="0" t="0" r="r" b="b"/>
              <a:pathLst>
                <a:path w="47" h="45">
                  <a:moveTo>
                    <a:pt x="38" y="26"/>
                  </a:moveTo>
                  <a:cubicBezTo>
                    <a:pt x="34" y="24"/>
                    <a:pt x="33" y="24"/>
                    <a:pt x="34" y="23"/>
                  </a:cubicBezTo>
                  <a:cubicBezTo>
                    <a:pt x="36" y="22"/>
                    <a:pt x="36" y="19"/>
                    <a:pt x="35" y="15"/>
                  </a:cubicBezTo>
                  <a:cubicBezTo>
                    <a:pt x="35" y="13"/>
                    <a:pt x="35" y="13"/>
                    <a:pt x="36" y="12"/>
                  </a:cubicBezTo>
                  <a:cubicBezTo>
                    <a:pt x="34" y="11"/>
                    <a:pt x="34" y="11"/>
                    <a:pt x="33" y="10"/>
                  </a:cubicBezTo>
                  <a:cubicBezTo>
                    <a:pt x="33" y="8"/>
                    <a:pt x="31" y="11"/>
                    <a:pt x="29" y="14"/>
                  </a:cubicBezTo>
                  <a:cubicBezTo>
                    <a:pt x="27" y="16"/>
                    <a:pt x="23" y="13"/>
                    <a:pt x="24" y="10"/>
                  </a:cubicBezTo>
                  <a:cubicBezTo>
                    <a:pt x="24" y="6"/>
                    <a:pt x="22" y="0"/>
                    <a:pt x="20" y="0"/>
                  </a:cubicBezTo>
                  <a:cubicBezTo>
                    <a:pt x="20" y="0"/>
                    <a:pt x="16" y="1"/>
                    <a:pt x="12" y="2"/>
                  </a:cubicBezTo>
                  <a:cubicBezTo>
                    <a:pt x="13" y="3"/>
                    <a:pt x="12" y="5"/>
                    <a:pt x="11" y="7"/>
                  </a:cubicBezTo>
                  <a:cubicBezTo>
                    <a:pt x="11" y="10"/>
                    <a:pt x="5" y="13"/>
                    <a:pt x="2" y="15"/>
                  </a:cubicBezTo>
                  <a:cubicBezTo>
                    <a:pt x="1" y="15"/>
                    <a:pt x="0" y="17"/>
                    <a:pt x="0" y="19"/>
                  </a:cubicBezTo>
                  <a:cubicBezTo>
                    <a:pt x="4" y="22"/>
                    <a:pt x="10" y="25"/>
                    <a:pt x="14" y="28"/>
                  </a:cubicBezTo>
                  <a:cubicBezTo>
                    <a:pt x="22" y="35"/>
                    <a:pt x="35" y="43"/>
                    <a:pt x="41" y="45"/>
                  </a:cubicBezTo>
                  <a:cubicBezTo>
                    <a:pt x="41" y="45"/>
                    <a:pt x="42" y="45"/>
                    <a:pt x="43" y="45"/>
                  </a:cubicBezTo>
                  <a:cubicBezTo>
                    <a:pt x="45" y="39"/>
                    <a:pt x="46" y="38"/>
                    <a:pt x="47" y="35"/>
                  </a:cubicBezTo>
                  <a:cubicBezTo>
                    <a:pt x="47" y="31"/>
                    <a:pt x="41" y="29"/>
                    <a:pt x="38" y="26"/>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60" name="Freeform 30"/>
            <p:cNvSpPr/>
            <p:nvPr/>
          </p:nvSpPr>
          <p:spPr bwMode="auto">
            <a:xfrm>
              <a:off x="4075113" y="3040063"/>
              <a:ext cx="63500" cy="68263"/>
            </a:xfrm>
            <a:custGeom>
              <a:avLst/>
              <a:gdLst/>
              <a:ahLst/>
              <a:cxnLst>
                <a:cxn ang="0">
                  <a:pos x="31" y="24"/>
                </a:cxn>
                <a:cxn ang="0">
                  <a:pos x="32" y="18"/>
                </a:cxn>
                <a:cxn ang="0">
                  <a:pos x="30" y="11"/>
                </a:cxn>
                <a:cxn ang="0">
                  <a:pos x="21" y="0"/>
                </a:cxn>
                <a:cxn ang="0">
                  <a:pos x="13" y="2"/>
                </a:cxn>
                <a:cxn ang="0">
                  <a:pos x="8" y="3"/>
                </a:cxn>
                <a:cxn ang="0">
                  <a:pos x="0" y="11"/>
                </a:cxn>
                <a:cxn ang="0">
                  <a:pos x="2" y="15"/>
                </a:cxn>
                <a:cxn ang="0">
                  <a:pos x="11" y="30"/>
                </a:cxn>
                <a:cxn ang="0">
                  <a:pos x="20" y="36"/>
                </a:cxn>
                <a:cxn ang="0">
                  <a:pos x="22" y="32"/>
                </a:cxn>
                <a:cxn ang="0">
                  <a:pos x="31" y="24"/>
                </a:cxn>
              </a:cxnLst>
              <a:rect l="0" t="0" r="r" b="b"/>
              <a:pathLst>
                <a:path w="33" h="36">
                  <a:moveTo>
                    <a:pt x="31" y="24"/>
                  </a:moveTo>
                  <a:cubicBezTo>
                    <a:pt x="32" y="22"/>
                    <a:pt x="33" y="20"/>
                    <a:pt x="32" y="18"/>
                  </a:cubicBezTo>
                  <a:cubicBezTo>
                    <a:pt x="31" y="16"/>
                    <a:pt x="30" y="14"/>
                    <a:pt x="30" y="11"/>
                  </a:cubicBezTo>
                  <a:cubicBezTo>
                    <a:pt x="30" y="9"/>
                    <a:pt x="24" y="0"/>
                    <a:pt x="21" y="0"/>
                  </a:cubicBezTo>
                  <a:cubicBezTo>
                    <a:pt x="19" y="0"/>
                    <a:pt x="16" y="2"/>
                    <a:pt x="13" y="2"/>
                  </a:cubicBezTo>
                  <a:cubicBezTo>
                    <a:pt x="10" y="1"/>
                    <a:pt x="8" y="0"/>
                    <a:pt x="8" y="3"/>
                  </a:cubicBezTo>
                  <a:cubicBezTo>
                    <a:pt x="7" y="5"/>
                    <a:pt x="3" y="8"/>
                    <a:pt x="0" y="11"/>
                  </a:cubicBezTo>
                  <a:cubicBezTo>
                    <a:pt x="1" y="12"/>
                    <a:pt x="1" y="14"/>
                    <a:pt x="2" y="15"/>
                  </a:cubicBezTo>
                  <a:cubicBezTo>
                    <a:pt x="4" y="25"/>
                    <a:pt x="7" y="26"/>
                    <a:pt x="11" y="30"/>
                  </a:cubicBezTo>
                  <a:cubicBezTo>
                    <a:pt x="12" y="31"/>
                    <a:pt x="16" y="33"/>
                    <a:pt x="20" y="36"/>
                  </a:cubicBezTo>
                  <a:cubicBezTo>
                    <a:pt x="20" y="34"/>
                    <a:pt x="21" y="32"/>
                    <a:pt x="22" y="32"/>
                  </a:cubicBezTo>
                  <a:cubicBezTo>
                    <a:pt x="25" y="30"/>
                    <a:pt x="31" y="27"/>
                    <a:pt x="31" y="24"/>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61" name="Freeform 31"/>
            <p:cNvSpPr/>
            <p:nvPr/>
          </p:nvSpPr>
          <p:spPr bwMode="auto">
            <a:xfrm>
              <a:off x="3994150" y="2640013"/>
              <a:ext cx="179388" cy="147638"/>
            </a:xfrm>
            <a:custGeom>
              <a:avLst/>
              <a:gdLst/>
              <a:ahLst/>
              <a:cxnLst>
                <a:cxn ang="0">
                  <a:pos x="44" y="59"/>
                </a:cxn>
                <a:cxn ang="0">
                  <a:pos x="56" y="51"/>
                </a:cxn>
                <a:cxn ang="0">
                  <a:pos x="56" y="20"/>
                </a:cxn>
                <a:cxn ang="0">
                  <a:pos x="94" y="20"/>
                </a:cxn>
                <a:cxn ang="0">
                  <a:pos x="94" y="4"/>
                </a:cxn>
                <a:cxn ang="0">
                  <a:pos x="86" y="0"/>
                </a:cxn>
                <a:cxn ang="0">
                  <a:pos x="44" y="0"/>
                </a:cxn>
                <a:cxn ang="0">
                  <a:pos x="38" y="10"/>
                </a:cxn>
                <a:cxn ang="0">
                  <a:pos x="23" y="31"/>
                </a:cxn>
                <a:cxn ang="0">
                  <a:pos x="3" y="66"/>
                </a:cxn>
                <a:cxn ang="0">
                  <a:pos x="0" y="77"/>
                </a:cxn>
                <a:cxn ang="0">
                  <a:pos x="44" y="77"/>
                </a:cxn>
                <a:cxn ang="0">
                  <a:pos x="44" y="59"/>
                </a:cxn>
              </a:cxnLst>
              <a:rect l="0" t="0" r="r" b="b"/>
              <a:pathLst>
                <a:path w="94" h="77">
                  <a:moveTo>
                    <a:pt x="44" y="59"/>
                  </a:moveTo>
                  <a:cubicBezTo>
                    <a:pt x="44" y="56"/>
                    <a:pt x="56" y="53"/>
                    <a:pt x="56" y="51"/>
                  </a:cubicBezTo>
                  <a:cubicBezTo>
                    <a:pt x="56" y="48"/>
                    <a:pt x="56" y="20"/>
                    <a:pt x="56" y="20"/>
                  </a:cubicBezTo>
                  <a:cubicBezTo>
                    <a:pt x="56" y="20"/>
                    <a:pt x="93" y="21"/>
                    <a:pt x="94" y="20"/>
                  </a:cubicBezTo>
                  <a:cubicBezTo>
                    <a:pt x="94" y="20"/>
                    <a:pt x="94" y="12"/>
                    <a:pt x="94" y="4"/>
                  </a:cubicBezTo>
                  <a:cubicBezTo>
                    <a:pt x="92" y="2"/>
                    <a:pt x="94" y="0"/>
                    <a:pt x="86" y="0"/>
                  </a:cubicBezTo>
                  <a:cubicBezTo>
                    <a:pt x="79" y="0"/>
                    <a:pt x="58" y="0"/>
                    <a:pt x="44" y="0"/>
                  </a:cubicBezTo>
                  <a:cubicBezTo>
                    <a:pt x="41" y="3"/>
                    <a:pt x="39" y="7"/>
                    <a:pt x="38" y="10"/>
                  </a:cubicBezTo>
                  <a:cubicBezTo>
                    <a:pt x="36" y="16"/>
                    <a:pt x="23" y="23"/>
                    <a:pt x="23" y="31"/>
                  </a:cubicBezTo>
                  <a:cubicBezTo>
                    <a:pt x="22" y="38"/>
                    <a:pt x="11" y="50"/>
                    <a:pt x="3" y="66"/>
                  </a:cubicBezTo>
                  <a:cubicBezTo>
                    <a:pt x="1" y="70"/>
                    <a:pt x="0" y="74"/>
                    <a:pt x="0" y="77"/>
                  </a:cubicBezTo>
                  <a:cubicBezTo>
                    <a:pt x="44" y="77"/>
                    <a:pt x="44" y="77"/>
                    <a:pt x="44" y="77"/>
                  </a:cubicBezTo>
                  <a:cubicBezTo>
                    <a:pt x="44" y="77"/>
                    <a:pt x="44" y="62"/>
                    <a:pt x="44" y="59"/>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62" name="Freeform 32"/>
            <p:cNvSpPr/>
            <p:nvPr/>
          </p:nvSpPr>
          <p:spPr bwMode="auto">
            <a:xfrm>
              <a:off x="3992563" y="2647950"/>
              <a:ext cx="261938" cy="287338"/>
            </a:xfrm>
            <a:custGeom>
              <a:avLst/>
              <a:gdLst/>
              <a:ahLst/>
              <a:cxnLst>
                <a:cxn ang="0">
                  <a:pos x="11" y="130"/>
                </a:cxn>
                <a:cxn ang="0">
                  <a:pos x="21" y="130"/>
                </a:cxn>
                <a:cxn ang="0">
                  <a:pos x="30" y="129"/>
                </a:cxn>
                <a:cxn ang="0">
                  <a:pos x="36" y="135"/>
                </a:cxn>
                <a:cxn ang="0">
                  <a:pos x="40" y="135"/>
                </a:cxn>
                <a:cxn ang="0">
                  <a:pos x="48" y="145"/>
                </a:cxn>
                <a:cxn ang="0">
                  <a:pos x="53" y="150"/>
                </a:cxn>
                <a:cxn ang="0">
                  <a:pos x="59" y="147"/>
                </a:cxn>
                <a:cxn ang="0">
                  <a:pos x="66" y="144"/>
                </a:cxn>
                <a:cxn ang="0">
                  <a:pos x="72" y="143"/>
                </a:cxn>
                <a:cxn ang="0">
                  <a:pos x="80" y="144"/>
                </a:cxn>
                <a:cxn ang="0">
                  <a:pos x="87" y="141"/>
                </a:cxn>
                <a:cxn ang="0">
                  <a:pos x="131" y="141"/>
                </a:cxn>
                <a:cxn ang="0">
                  <a:pos x="132" y="131"/>
                </a:cxn>
                <a:cxn ang="0">
                  <a:pos x="129" y="128"/>
                </a:cxn>
                <a:cxn ang="0">
                  <a:pos x="118" y="28"/>
                </a:cxn>
                <a:cxn ang="0">
                  <a:pos x="137" y="28"/>
                </a:cxn>
                <a:cxn ang="0">
                  <a:pos x="97" y="2"/>
                </a:cxn>
                <a:cxn ang="0">
                  <a:pos x="95" y="0"/>
                </a:cxn>
                <a:cxn ang="0">
                  <a:pos x="95" y="16"/>
                </a:cxn>
                <a:cxn ang="0">
                  <a:pos x="57" y="16"/>
                </a:cxn>
                <a:cxn ang="0">
                  <a:pos x="57" y="47"/>
                </a:cxn>
                <a:cxn ang="0">
                  <a:pos x="45" y="55"/>
                </a:cxn>
                <a:cxn ang="0">
                  <a:pos x="45" y="73"/>
                </a:cxn>
                <a:cxn ang="0">
                  <a:pos x="1" y="73"/>
                </a:cxn>
                <a:cxn ang="0">
                  <a:pos x="7" y="85"/>
                </a:cxn>
                <a:cxn ang="0">
                  <a:pos x="9" y="104"/>
                </a:cxn>
                <a:cxn ang="0">
                  <a:pos x="6" y="126"/>
                </a:cxn>
                <a:cxn ang="0">
                  <a:pos x="4" y="135"/>
                </a:cxn>
                <a:cxn ang="0">
                  <a:pos x="4" y="135"/>
                </a:cxn>
                <a:cxn ang="0">
                  <a:pos x="11" y="130"/>
                </a:cxn>
              </a:cxnLst>
              <a:rect l="0" t="0" r="r" b="b"/>
              <a:pathLst>
                <a:path w="137" h="150">
                  <a:moveTo>
                    <a:pt x="11" y="130"/>
                  </a:moveTo>
                  <a:cubicBezTo>
                    <a:pt x="15" y="131"/>
                    <a:pt x="21" y="130"/>
                    <a:pt x="21" y="130"/>
                  </a:cubicBezTo>
                  <a:cubicBezTo>
                    <a:pt x="21" y="130"/>
                    <a:pt x="27" y="127"/>
                    <a:pt x="30" y="129"/>
                  </a:cubicBezTo>
                  <a:cubicBezTo>
                    <a:pt x="33" y="131"/>
                    <a:pt x="36" y="135"/>
                    <a:pt x="36" y="135"/>
                  </a:cubicBezTo>
                  <a:cubicBezTo>
                    <a:pt x="40" y="135"/>
                    <a:pt x="40" y="135"/>
                    <a:pt x="40" y="135"/>
                  </a:cubicBezTo>
                  <a:cubicBezTo>
                    <a:pt x="40" y="135"/>
                    <a:pt x="43" y="143"/>
                    <a:pt x="48" y="145"/>
                  </a:cubicBezTo>
                  <a:cubicBezTo>
                    <a:pt x="51" y="146"/>
                    <a:pt x="52" y="148"/>
                    <a:pt x="53" y="150"/>
                  </a:cubicBezTo>
                  <a:cubicBezTo>
                    <a:pt x="57" y="150"/>
                    <a:pt x="59" y="149"/>
                    <a:pt x="59" y="147"/>
                  </a:cubicBezTo>
                  <a:cubicBezTo>
                    <a:pt x="59" y="144"/>
                    <a:pt x="61" y="139"/>
                    <a:pt x="66" y="144"/>
                  </a:cubicBezTo>
                  <a:cubicBezTo>
                    <a:pt x="71" y="149"/>
                    <a:pt x="71" y="145"/>
                    <a:pt x="72" y="143"/>
                  </a:cubicBezTo>
                  <a:cubicBezTo>
                    <a:pt x="73" y="141"/>
                    <a:pt x="76" y="144"/>
                    <a:pt x="80" y="144"/>
                  </a:cubicBezTo>
                  <a:cubicBezTo>
                    <a:pt x="83" y="144"/>
                    <a:pt x="87" y="141"/>
                    <a:pt x="87" y="141"/>
                  </a:cubicBezTo>
                  <a:cubicBezTo>
                    <a:pt x="87" y="141"/>
                    <a:pt x="129" y="142"/>
                    <a:pt x="131" y="141"/>
                  </a:cubicBezTo>
                  <a:cubicBezTo>
                    <a:pt x="133" y="140"/>
                    <a:pt x="132" y="131"/>
                    <a:pt x="132" y="131"/>
                  </a:cubicBezTo>
                  <a:cubicBezTo>
                    <a:pt x="129" y="128"/>
                    <a:pt x="129" y="128"/>
                    <a:pt x="129" y="128"/>
                  </a:cubicBezTo>
                  <a:cubicBezTo>
                    <a:pt x="118" y="28"/>
                    <a:pt x="118" y="28"/>
                    <a:pt x="118" y="28"/>
                  </a:cubicBezTo>
                  <a:cubicBezTo>
                    <a:pt x="137" y="28"/>
                    <a:pt x="137" y="28"/>
                    <a:pt x="137" y="28"/>
                  </a:cubicBezTo>
                  <a:cubicBezTo>
                    <a:pt x="117" y="15"/>
                    <a:pt x="99" y="3"/>
                    <a:pt x="97" y="2"/>
                  </a:cubicBezTo>
                  <a:cubicBezTo>
                    <a:pt x="96" y="2"/>
                    <a:pt x="95" y="1"/>
                    <a:pt x="95" y="0"/>
                  </a:cubicBezTo>
                  <a:cubicBezTo>
                    <a:pt x="95" y="8"/>
                    <a:pt x="95" y="16"/>
                    <a:pt x="95" y="16"/>
                  </a:cubicBezTo>
                  <a:cubicBezTo>
                    <a:pt x="94" y="17"/>
                    <a:pt x="57" y="16"/>
                    <a:pt x="57" y="16"/>
                  </a:cubicBezTo>
                  <a:cubicBezTo>
                    <a:pt x="57" y="16"/>
                    <a:pt x="57" y="44"/>
                    <a:pt x="57" y="47"/>
                  </a:cubicBezTo>
                  <a:cubicBezTo>
                    <a:pt x="57" y="49"/>
                    <a:pt x="45" y="52"/>
                    <a:pt x="45" y="55"/>
                  </a:cubicBezTo>
                  <a:cubicBezTo>
                    <a:pt x="45" y="58"/>
                    <a:pt x="45" y="73"/>
                    <a:pt x="45" y="73"/>
                  </a:cubicBezTo>
                  <a:cubicBezTo>
                    <a:pt x="1" y="73"/>
                    <a:pt x="1" y="73"/>
                    <a:pt x="1" y="73"/>
                  </a:cubicBezTo>
                  <a:cubicBezTo>
                    <a:pt x="0" y="80"/>
                    <a:pt x="4" y="82"/>
                    <a:pt x="7" y="85"/>
                  </a:cubicBezTo>
                  <a:cubicBezTo>
                    <a:pt x="10" y="89"/>
                    <a:pt x="4" y="96"/>
                    <a:pt x="9" y="104"/>
                  </a:cubicBezTo>
                  <a:cubicBezTo>
                    <a:pt x="15" y="111"/>
                    <a:pt x="8" y="122"/>
                    <a:pt x="6" y="126"/>
                  </a:cubicBezTo>
                  <a:cubicBezTo>
                    <a:pt x="4" y="128"/>
                    <a:pt x="4" y="132"/>
                    <a:pt x="4" y="135"/>
                  </a:cubicBezTo>
                  <a:cubicBezTo>
                    <a:pt x="4" y="135"/>
                    <a:pt x="4" y="135"/>
                    <a:pt x="4" y="135"/>
                  </a:cubicBezTo>
                  <a:cubicBezTo>
                    <a:pt x="8" y="135"/>
                    <a:pt x="7" y="129"/>
                    <a:pt x="11" y="13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63" name="Freeform 33"/>
            <p:cNvSpPr/>
            <p:nvPr/>
          </p:nvSpPr>
          <p:spPr bwMode="auto">
            <a:xfrm>
              <a:off x="4094163" y="2701925"/>
              <a:ext cx="360363" cy="338138"/>
            </a:xfrm>
            <a:custGeom>
              <a:avLst/>
              <a:gdLst/>
              <a:ahLst/>
              <a:cxnLst>
                <a:cxn ang="0">
                  <a:pos x="179" y="73"/>
                </a:cxn>
                <a:cxn ang="0">
                  <a:pos x="173" y="61"/>
                </a:cxn>
                <a:cxn ang="0">
                  <a:pos x="161" y="57"/>
                </a:cxn>
                <a:cxn ang="0">
                  <a:pos x="153" y="47"/>
                </a:cxn>
                <a:cxn ang="0">
                  <a:pos x="84" y="0"/>
                </a:cxn>
                <a:cxn ang="0">
                  <a:pos x="65" y="0"/>
                </a:cxn>
                <a:cxn ang="0">
                  <a:pos x="76" y="100"/>
                </a:cxn>
                <a:cxn ang="0">
                  <a:pos x="79" y="103"/>
                </a:cxn>
                <a:cxn ang="0">
                  <a:pos x="78" y="113"/>
                </a:cxn>
                <a:cxn ang="0">
                  <a:pos x="34" y="113"/>
                </a:cxn>
                <a:cxn ang="0">
                  <a:pos x="27" y="116"/>
                </a:cxn>
                <a:cxn ang="0">
                  <a:pos x="19" y="115"/>
                </a:cxn>
                <a:cxn ang="0">
                  <a:pos x="13" y="116"/>
                </a:cxn>
                <a:cxn ang="0">
                  <a:pos x="6" y="119"/>
                </a:cxn>
                <a:cxn ang="0">
                  <a:pos x="0" y="122"/>
                </a:cxn>
                <a:cxn ang="0">
                  <a:pos x="1" y="125"/>
                </a:cxn>
                <a:cxn ang="0">
                  <a:pos x="3" y="128"/>
                </a:cxn>
                <a:cxn ang="0">
                  <a:pos x="5" y="135"/>
                </a:cxn>
                <a:cxn ang="0">
                  <a:pos x="11" y="142"/>
                </a:cxn>
                <a:cxn ang="0">
                  <a:pos x="11" y="151"/>
                </a:cxn>
                <a:cxn ang="0">
                  <a:pos x="14" y="154"/>
                </a:cxn>
                <a:cxn ang="0">
                  <a:pos x="21" y="153"/>
                </a:cxn>
                <a:cxn ang="0">
                  <a:pos x="28" y="154"/>
                </a:cxn>
                <a:cxn ang="0">
                  <a:pos x="36" y="148"/>
                </a:cxn>
                <a:cxn ang="0">
                  <a:pos x="41" y="157"/>
                </a:cxn>
                <a:cxn ang="0">
                  <a:pos x="45" y="162"/>
                </a:cxn>
                <a:cxn ang="0">
                  <a:pos x="45" y="166"/>
                </a:cxn>
                <a:cxn ang="0">
                  <a:pos x="47" y="172"/>
                </a:cxn>
                <a:cxn ang="0">
                  <a:pos x="53" y="173"/>
                </a:cxn>
                <a:cxn ang="0">
                  <a:pos x="58" y="175"/>
                </a:cxn>
                <a:cxn ang="0">
                  <a:pos x="65" y="172"/>
                </a:cxn>
                <a:cxn ang="0">
                  <a:pos x="70" y="171"/>
                </a:cxn>
                <a:cxn ang="0">
                  <a:pos x="74" y="172"/>
                </a:cxn>
                <a:cxn ang="0">
                  <a:pos x="78" y="172"/>
                </a:cxn>
                <a:cxn ang="0">
                  <a:pos x="81" y="163"/>
                </a:cxn>
                <a:cxn ang="0">
                  <a:pos x="80" y="156"/>
                </a:cxn>
                <a:cxn ang="0">
                  <a:pos x="89" y="152"/>
                </a:cxn>
                <a:cxn ang="0">
                  <a:pos x="93" y="145"/>
                </a:cxn>
                <a:cxn ang="0">
                  <a:pos x="96" y="136"/>
                </a:cxn>
                <a:cxn ang="0">
                  <a:pos x="103" y="137"/>
                </a:cxn>
                <a:cxn ang="0">
                  <a:pos x="108" y="131"/>
                </a:cxn>
                <a:cxn ang="0">
                  <a:pos x="114" y="129"/>
                </a:cxn>
                <a:cxn ang="0">
                  <a:pos x="118" y="126"/>
                </a:cxn>
                <a:cxn ang="0">
                  <a:pos x="128" y="122"/>
                </a:cxn>
                <a:cxn ang="0">
                  <a:pos x="136" y="119"/>
                </a:cxn>
                <a:cxn ang="0">
                  <a:pos x="150" y="119"/>
                </a:cxn>
                <a:cxn ang="0">
                  <a:pos x="159" y="116"/>
                </a:cxn>
                <a:cxn ang="0">
                  <a:pos x="177" y="115"/>
                </a:cxn>
                <a:cxn ang="0">
                  <a:pos x="184" y="110"/>
                </a:cxn>
                <a:cxn ang="0">
                  <a:pos x="188" y="101"/>
                </a:cxn>
                <a:cxn ang="0">
                  <a:pos x="188" y="71"/>
                </a:cxn>
                <a:cxn ang="0">
                  <a:pos x="179" y="73"/>
                </a:cxn>
              </a:cxnLst>
              <a:rect l="0" t="0" r="r" b="b"/>
              <a:pathLst>
                <a:path w="189" h="177">
                  <a:moveTo>
                    <a:pt x="179" y="73"/>
                  </a:moveTo>
                  <a:cubicBezTo>
                    <a:pt x="179" y="73"/>
                    <a:pt x="179" y="65"/>
                    <a:pt x="173" y="61"/>
                  </a:cubicBezTo>
                  <a:cubicBezTo>
                    <a:pt x="168" y="58"/>
                    <a:pt x="161" y="57"/>
                    <a:pt x="161" y="57"/>
                  </a:cubicBezTo>
                  <a:cubicBezTo>
                    <a:pt x="161" y="57"/>
                    <a:pt x="157" y="50"/>
                    <a:pt x="153" y="47"/>
                  </a:cubicBezTo>
                  <a:cubicBezTo>
                    <a:pt x="152" y="45"/>
                    <a:pt x="114" y="20"/>
                    <a:pt x="84" y="0"/>
                  </a:cubicBezTo>
                  <a:cubicBezTo>
                    <a:pt x="65" y="0"/>
                    <a:pt x="65" y="0"/>
                    <a:pt x="65" y="0"/>
                  </a:cubicBezTo>
                  <a:cubicBezTo>
                    <a:pt x="76" y="100"/>
                    <a:pt x="76" y="100"/>
                    <a:pt x="76" y="100"/>
                  </a:cubicBezTo>
                  <a:cubicBezTo>
                    <a:pt x="79" y="103"/>
                    <a:pt x="79" y="103"/>
                    <a:pt x="79" y="103"/>
                  </a:cubicBezTo>
                  <a:cubicBezTo>
                    <a:pt x="79" y="103"/>
                    <a:pt x="80" y="112"/>
                    <a:pt x="78" y="113"/>
                  </a:cubicBezTo>
                  <a:cubicBezTo>
                    <a:pt x="76" y="114"/>
                    <a:pt x="34" y="113"/>
                    <a:pt x="34" y="113"/>
                  </a:cubicBezTo>
                  <a:cubicBezTo>
                    <a:pt x="34" y="113"/>
                    <a:pt x="30" y="116"/>
                    <a:pt x="27" y="116"/>
                  </a:cubicBezTo>
                  <a:cubicBezTo>
                    <a:pt x="23" y="116"/>
                    <a:pt x="20" y="113"/>
                    <a:pt x="19" y="115"/>
                  </a:cubicBezTo>
                  <a:cubicBezTo>
                    <a:pt x="18" y="117"/>
                    <a:pt x="18" y="121"/>
                    <a:pt x="13" y="116"/>
                  </a:cubicBezTo>
                  <a:cubicBezTo>
                    <a:pt x="8" y="111"/>
                    <a:pt x="6" y="116"/>
                    <a:pt x="6" y="119"/>
                  </a:cubicBezTo>
                  <a:cubicBezTo>
                    <a:pt x="6" y="121"/>
                    <a:pt x="4" y="122"/>
                    <a:pt x="0" y="122"/>
                  </a:cubicBezTo>
                  <a:cubicBezTo>
                    <a:pt x="1" y="124"/>
                    <a:pt x="1" y="125"/>
                    <a:pt x="1" y="125"/>
                  </a:cubicBezTo>
                  <a:cubicBezTo>
                    <a:pt x="3" y="128"/>
                    <a:pt x="3" y="128"/>
                    <a:pt x="3" y="128"/>
                  </a:cubicBezTo>
                  <a:cubicBezTo>
                    <a:pt x="3" y="128"/>
                    <a:pt x="3" y="133"/>
                    <a:pt x="5" y="135"/>
                  </a:cubicBezTo>
                  <a:cubicBezTo>
                    <a:pt x="7" y="137"/>
                    <a:pt x="11" y="141"/>
                    <a:pt x="11" y="142"/>
                  </a:cubicBezTo>
                  <a:cubicBezTo>
                    <a:pt x="11" y="144"/>
                    <a:pt x="11" y="151"/>
                    <a:pt x="11" y="151"/>
                  </a:cubicBezTo>
                  <a:cubicBezTo>
                    <a:pt x="11" y="151"/>
                    <a:pt x="12" y="157"/>
                    <a:pt x="14" y="154"/>
                  </a:cubicBezTo>
                  <a:cubicBezTo>
                    <a:pt x="16" y="152"/>
                    <a:pt x="19" y="157"/>
                    <a:pt x="21" y="153"/>
                  </a:cubicBezTo>
                  <a:cubicBezTo>
                    <a:pt x="22" y="150"/>
                    <a:pt x="26" y="154"/>
                    <a:pt x="28" y="154"/>
                  </a:cubicBezTo>
                  <a:cubicBezTo>
                    <a:pt x="30" y="154"/>
                    <a:pt x="35" y="148"/>
                    <a:pt x="36" y="148"/>
                  </a:cubicBezTo>
                  <a:cubicBezTo>
                    <a:pt x="38" y="149"/>
                    <a:pt x="41" y="154"/>
                    <a:pt x="41" y="157"/>
                  </a:cubicBezTo>
                  <a:cubicBezTo>
                    <a:pt x="41" y="159"/>
                    <a:pt x="47" y="161"/>
                    <a:pt x="45" y="162"/>
                  </a:cubicBezTo>
                  <a:cubicBezTo>
                    <a:pt x="43" y="163"/>
                    <a:pt x="42" y="166"/>
                    <a:pt x="45" y="166"/>
                  </a:cubicBezTo>
                  <a:cubicBezTo>
                    <a:pt x="47" y="166"/>
                    <a:pt x="46" y="170"/>
                    <a:pt x="47" y="172"/>
                  </a:cubicBezTo>
                  <a:cubicBezTo>
                    <a:pt x="49" y="174"/>
                    <a:pt x="51" y="176"/>
                    <a:pt x="53" y="173"/>
                  </a:cubicBezTo>
                  <a:cubicBezTo>
                    <a:pt x="54" y="170"/>
                    <a:pt x="57" y="173"/>
                    <a:pt x="58" y="175"/>
                  </a:cubicBezTo>
                  <a:cubicBezTo>
                    <a:pt x="60" y="177"/>
                    <a:pt x="64" y="174"/>
                    <a:pt x="65" y="172"/>
                  </a:cubicBezTo>
                  <a:cubicBezTo>
                    <a:pt x="65" y="169"/>
                    <a:pt x="71" y="168"/>
                    <a:pt x="70" y="171"/>
                  </a:cubicBezTo>
                  <a:cubicBezTo>
                    <a:pt x="70" y="174"/>
                    <a:pt x="71" y="175"/>
                    <a:pt x="74" y="172"/>
                  </a:cubicBezTo>
                  <a:cubicBezTo>
                    <a:pt x="75" y="171"/>
                    <a:pt x="76" y="171"/>
                    <a:pt x="78" y="172"/>
                  </a:cubicBezTo>
                  <a:cubicBezTo>
                    <a:pt x="79" y="168"/>
                    <a:pt x="80" y="164"/>
                    <a:pt x="81" y="163"/>
                  </a:cubicBezTo>
                  <a:cubicBezTo>
                    <a:pt x="82" y="161"/>
                    <a:pt x="78" y="156"/>
                    <a:pt x="80" y="156"/>
                  </a:cubicBezTo>
                  <a:cubicBezTo>
                    <a:pt x="82" y="155"/>
                    <a:pt x="87" y="156"/>
                    <a:pt x="89" y="152"/>
                  </a:cubicBezTo>
                  <a:cubicBezTo>
                    <a:pt x="91" y="147"/>
                    <a:pt x="93" y="145"/>
                    <a:pt x="93" y="145"/>
                  </a:cubicBezTo>
                  <a:cubicBezTo>
                    <a:pt x="93" y="145"/>
                    <a:pt x="93" y="135"/>
                    <a:pt x="96" y="136"/>
                  </a:cubicBezTo>
                  <a:cubicBezTo>
                    <a:pt x="99" y="138"/>
                    <a:pt x="103" y="141"/>
                    <a:pt x="103" y="137"/>
                  </a:cubicBezTo>
                  <a:cubicBezTo>
                    <a:pt x="104" y="133"/>
                    <a:pt x="107" y="135"/>
                    <a:pt x="108" y="131"/>
                  </a:cubicBezTo>
                  <a:cubicBezTo>
                    <a:pt x="109" y="128"/>
                    <a:pt x="111" y="128"/>
                    <a:pt x="114" y="129"/>
                  </a:cubicBezTo>
                  <a:cubicBezTo>
                    <a:pt x="116" y="129"/>
                    <a:pt x="118" y="128"/>
                    <a:pt x="118" y="126"/>
                  </a:cubicBezTo>
                  <a:cubicBezTo>
                    <a:pt x="118" y="124"/>
                    <a:pt x="123" y="125"/>
                    <a:pt x="128" y="122"/>
                  </a:cubicBezTo>
                  <a:cubicBezTo>
                    <a:pt x="132" y="119"/>
                    <a:pt x="134" y="117"/>
                    <a:pt x="136" y="119"/>
                  </a:cubicBezTo>
                  <a:cubicBezTo>
                    <a:pt x="138" y="120"/>
                    <a:pt x="149" y="120"/>
                    <a:pt x="150" y="119"/>
                  </a:cubicBezTo>
                  <a:cubicBezTo>
                    <a:pt x="152" y="119"/>
                    <a:pt x="155" y="116"/>
                    <a:pt x="159" y="116"/>
                  </a:cubicBezTo>
                  <a:cubicBezTo>
                    <a:pt x="163" y="117"/>
                    <a:pt x="173" y="115"/>
                    <a:pt x="177" y="115"/>
                  </a:cubicBezTo>
                  <a:cubicBezTo>
                    <a:pt x="181" y="115"/>
                    <a:pt x="183" y="111"/>
                    <a:pt x="184" y="110"/>
                  </a:cubicBezTo>
                  <a:cubicBezTo>
                    <a:pt x="185" y="108"/>
                    <a:pt x="186" y="102"/>
                    <a:pt x="188" y="101"/>
                  </a:cubicBezTo>
                  <a:cubicBezTo>
                    <a:pt x="189" y="100"/>
                    <a:pt x="189" y="79"/>
                    <a:pt x="188" y="71"/>
                  </a:cubicBezTo>
                  <a:cubicBezTo>
                    <a:pt x="184" y="72"/>
                    <a:pt x="179" y="73"/>
                    <a:pt x="179" y="73"/>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64" name="Freeform 34"/>
            <p:cNvSpPr/>
            <p:nvPr/>
          </p:nvSpPr>
          <p:spPr bwMode="auto">
            <a:xfrm>
              <a:off x="4243388" y="2925763"/>
              <a:ext cx="176213" cy="125413"/>
            </a:xfrm>
            <a:custGeom>
              <a:avLst/>
              <a:gdLst/>
              <a:ahLst/>
              <a:cxnLst>
                <a:cxn ang="0">
                  <a:pos x="92" y="37"/>
                </a:cxn>
                <a:cxn ang="0">
                  <a:pos x="87" y="35"/>
                </a:cxn>
                <a:cxn ang="0">
                  <a:pos x="86" y="29"/>
                </a:cxn>
                <a:cxn ang="0">
                  <a:pos x="81" y="30"/>
                </a:cxn>
                <a:cxn ang="0">
                  <a:pos x="76" y="26"/>
                </a:cxn>
                <a:cxn ang="0">
                  <a:pos x="74" y="21"/>
                </a:cxn>
                <a:cxn ang="0">
                  <a:pos x="69" y="15"/>
                </a:cxn>
                <a:cxn ang="0">
                  <a:pos x="65" y="9"/>
                </a:cxn>
                <a:cxn ang="0">
                  <a:pos x="65" y="3"/>
                </a:cxn>
                <a:cxn ang="0">
                  <a:pos x="58" y="2"/>
                </a:cxn>
                <a:cxn ang="0">
                  <a:pos x="50" y="5"/>
                </a:cxn>
                <a:cxn ang="0">
                  <a:pos x="40" y="9"/>
                </a:cxn>
                <a:cxn ang="0">
                  <a:pos x="36" y="12"/>
                </a:cxn>
                <a:cxn ang="0">
                  <a:pos x="30" y="14"/>
                </a:cxn>
                <a:cxn ang="0">
                  <a:pos x="25" y="20"/>
                </a:cxn>
                <a:cxn ang="0">
                  <a:pos x="18" y="19"/>
                </a:cxn>
                <a:cxn ang="0">
                  <a:pos x="15" y="28"/>
                </a:cxn>
                <a:cxn ang="0">
                  <a:pos x="11" y="35"/>
                </a:cxn>
                <a:cxn ang="0">
                  <a:pos x="2" y="39"/>
                </a:cxn>
                <a:cxn ang="0">
                  <a:pos x="3" y="46"/>
                </a:cxn>
                <a:cxn ang="0">
                  <a:pos x="0" y="55"/>
                </a:cxn>
                <a:cxn ang="0">
                  <a:pos x="5" y="58"/>
                </a:cxn>
                <a:cxn ang="0">
                  <a:pos x="15" y="63"/>
                </a:cxn>
                <a:cxn ang="0">
                  <a:pos x="28" y="61"/>
                </a:cxn>
                <a:cxn ang="0">
                  <a:pos x="32" y="60"/>
                </a:cxn>
                <a:cxn ang="0">
                  <a:pos x="30" y="49"/>
                </a:cxn>
                <a:cxn ang="0">
                  <a:pos x="58" y="50"/>
                </a:cxn>
                <a:cxn ang="0">
                  <a:pos x="63" y="47"/>
                </a:cxn>
                <a:cxn ang="0">
                  <a:pos x="73" y="48"/>
                </a:cxn>
                <a:cxn ang="0">
                  <a:pos x="79" y="44"/>
                </a:cxn>
                <a:cxn ang="0">
                  <a:pos x="89" y="42"/>
                </a:cxn>
                <a:cxn ang="0">
                  <a:pos x="92" y="37"/>
                </a:cxn>
                <a:cxn ang="0">
                  <a:pos x="92" y="37"/>
                </a:cxn>
              </a:cxnLst>
              <a:rect l="0" t="0" r="r" b="b"/>
              <a:pathLst>
                <a:path w="92" h="66">
                  <a:moveTo>
                    <a:pt x="92" y="37"/>
                  </a:moveTo>
                  <a:cubicBezTo>
                    <a:pt x="90" y="35"/>
                    <a:pt x="88" y="35"/>
                    <a:pt x="87" y="35"/>
                  </a:cubicBezTo>
                  <a:cubicBezTo>
                    <a:pt x="86" y="35"/>
                    <a:pt x="87" y="30"/>
                    <a:pt x="86" y="29"/>
                  </a:cubicBezTo>
                  <a:cubicBezTo>
                    <a:pt x="86" y="28"/>
                    <a:pt x="83" y="30"/>
                    <a:pt x="81" y="30"/>
                  </a:cubicBezTo>
                  <a:cubicBezTo>
                    <a:pt x="79" y="29"/>
                    <a:pt x="78" y="26"/>
                    <a:pt x="76" y="26"/>
                  </a:cubicBezTo>
                  <a:cubicBezTo>
                    <a:pt x="74" y="26"/>
                    <a:pt x="74" y="24"/>
                    <a:pt x="74" y="21"/>
                  </a:cubicBezTo>
                  <a:cubicBezTo>
                    <a:pt x="74" y="19"/>
                    <a:pt x="71" y="17"/>
                    <a:pt x="69" y="15"/>
                  </a:cubicBezTo>
                  <a:cubicBezTo>
                    <a:pt x="67" y="14"/>
                    <a:pt x="66" y="10"/>
                    <a:pt x="65" y="9"/>
                  </a:cubicBezTo>
                  <a:cubicBezTo>
                    <a:pt x="64" y="8"/>
                    <a:pt x="65" y="5"/>
                    <a:pt x="65" y="3"/>
                  </a:cubicBezTo>
                  <a:cubicBezTo>
                    <a:pt x="62" y="3"/>
                    <a:pt x="59" y="2"/>
                    <a:pt x="58" y="2"/>
                  </a:cubicBezTo>
                  <a:cubicBezTo>
                    <a:pt x="56" y="0"/>
                    <a:pt x="54" y="2"/>
                    <a:pt x="50" y="5"/>
                  </a:cubicBezTo>
                  <a:cubicBezTo>
                    <a:pt x="45" y="8"/>
                    <a:pt x="40" y="7"/>
                    <a:pt x="40" y="9"/>
                  </a:cubicBezTo>
                  <a:cubicBezTo>
                    <a:pt x="40" y="11"/>
                    <a:pt x="38" y="12"/>
                    <a:pt x="36" y="12"/>
                  </a:cubicBezTo>
                  <a:cubicBezTo>
                    <a:pt x="33" y="11"/>
                    <a:pt x="31" y="11"/>
                    <a:pt x="30" y="14"/>
                  </a:cubicBezTo>
                  <a:cubicBezTo>
                    <a:pt x="29" y="18"/>
                    <a:pt x="26" y="16"/>
                    <a:pt x="25" y="20"/>
                  </a:cubicBezTo>
                  <a:cubicBezTo>
                    <a:pt x="25" y="24"/>
                    <a:pt x="21" y="21"/>
                    <a:pt x="18" y="19"/>
                  </a:cubicBezTo>
                  <a:cubicBezTo>
                    <a:pt x="15" y="18"/>
                    <a:pt x="15" y="28"/>
                    <a:pt x="15" y="28"/>
                  </a:cubicBezTo>
                  <a:cubicBezTo>
                    <a:pt x="15" y="28"/>
                    <a:pt x="13" y="30"/>
                    <a:pt x="11" y="35"/>
                  </a:cubicBezTo>
                  <a:cubicBezTo>
                    <a:pt x="9" y="39"/>
                    <a:pt x="4" y="38"/>
                    <a:pt x="2" y="39"/>
                  </a:cubicBezTo>
                  <a:cubicBezTo>
                    <a:pt x="0" y="39"/>
                    <a:pt x="4" y="44"/>
                    <a:pt x="3" y="46"/>
                  </a:cubicBezTo>
                  <a:cubicBezTo>
                    <a:pt x="2" y="47"/>
                    <a:pt x="1" y="51"/>
                    <a:pt x="0" y="55"/>
                  </a:cubicBezTo>
                  <a:cubicBezTo>
                    <a:pt x="2" y="55"/>
                    <a:pt x="4" y="57"/>
                    <a:pt x="5" y="58"/>
                  </a:cubicBezTo>
                  <a:cubicBezTo>
                    <a:pt x="6" y="60"/>
                    <a:pt x="12" y="66"/>
                    <a:pt x="15" y="63"/>
                  </a:cubicBezTo>
                  <a:cubicBezTo>
                    <a:pt x="18" y="60"/>
                    <a:pt x="26" y="59"/>
                    <a:pt x="28" y="61"/>
                  </a:cubicBezTo>
                  <a:cubicBezTo>
                    <a:pt x="30" y="63"/>
                    <a:pt x="32" y="62"/>
                    <a:pt x="32" y="60"/>
                  </a:cubicBezTo>
                  <a:cubicBezTo>
                    <a:pt x="32" y="58"/>
                    <a:pt x="29" y="51"/>
                    <a:pt x="30" y="49"/>
                  </a:cubicBezTo>
                  <a:cubicBezTo>
                    <a:pt x="31" y="47"/>
                    <a:pt x="57" y="48"/>
                    <a:pt x="58" y="50"/>
                  </a:cubicBezTo>
                  <a:cubicBezTo>
                    <a:pt x="59" y="51"/>
                    <a:pt x="59" y="46"/>
                    <a:pt x="63" y="47"/>
                  </a:cubicBezTo>
                  <a:cubicBezTo>
                    <a:pt x="66" y="47"/>
                    <a:pt x="71" y="49"/>
                    <a:pt x="73" y="48"/>
                  </a:cubicBezTo>
                  <a:cubicBezTo>
                    <a:pt x="75" y="47"/>
                    <a:pt x="77" y="44"/>
                    <a:pt x="79" y="44"/>
                  </a:cubicBezTo>
                  <a:cubicBezTo>
                    <a:pt x="81" y="44"/>
                    <a:pt x="87" y="43"/>
                    <a:pt x="89" y="42"/>
                  </a:cubicBezTo>
                  <a:cubicBezTo>
                    <a:pt x="90" y="40"/>
                    <a:pt x="92" y="40"/>
                    <a:pt x="92" y="37"/>
                  </a:cubicBezTo>
                  <a:cubicBezTo>
                    <a:pt x="92" y="37"/>
                    <a:pt x="92" y="37"/>
                    <a:pt x="92" y="37"/>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65" name="Freeform 35"/>
            <p:cNvSpPr/>
            <p:nvPr/>
          </p:nvSpPr>
          <p:spPr bwMode="auto">
            <a:xfrm>
              <a:off x="4365625" y="2738438"/>
              <a:ext cx="336550" cy="261938"/>
            </a:xfrm>
            <a:custGeom>
              <a:avLst/>
              <a:gdLst/>
              <a:ahLst/>
              <a:cxnLst>
                <a:cxn ang="0">
                  <a:pos x="168" y="20"/>
                </a:cxn>
                <a:cxn ang="0">
                  <a:pos x="167" y="5"/>
                </a:cxn>
                <a:cxn ang="0">
                  <a:pos x="158" y="10"/>
                </a:cxn>
                <a:cxn ang="0">
                  <a:pos x="151" y="3"/>
                </a:cxn>
                <a:cxn ang="0">
                  <a:pos x="134" y="0"/>
                </a:cxn>
                <a:cxn ang="0">
                  <a:pos x="86" y="30"/>
                </a:cxn>
                <a:cxn ang="0">
                  <a:pos x="65" y="46"/>
                </a:cxn>
                <a:cxn ang="0">
                  <a:pos x="48" y="52"/>
                </a:cxn>
                <a:cxn ang="0">
                  <a:pos x="46" y="52"/>
                </a:cxn>
                <a:cxn ang="0">
                  <a:pos x="46" y="82"/>
                </a:cxn>
                <a:cxn ang="0">
                  <a:pos x="42" y="91"/>
                </a:cxn>
                <a:cxn ang="0">
                  <a:pos x="35" y="96"/>
                </a:cxn>
                <a:cxn ang="0">
                  <a:pos x="17" y="97"/>
                </a:cxn>
                <a:cxn ang="0">
                  <a:pos x="8" y="100"/>
                </a:cxn>
                <a:cxn ang="0">
                  <a:pos x="1" y="101"/>
                </a:cxn>
                <a:cxn ang="0">
                  <a:pos x="1" y="107"/>
                </a:cxn>
                <a:cxn ang="0">
                  <a:pos x="5" y="113"/>
                </a:cxn>
                <a:cxn ang="0">
                  <a:pos x="10" y="119"/>
                </a:cxn>
                <a:cxn ang="0">
                  <a:pos x="12" y="124"/>
                </a:cxn>
                <a:cxn ang="0">
                  <a:pos x="17" y="128"/>
                </a:cxn>
                <a:cxn ang="0">
                  <a:pos x="22" y="127"/>
                </a:cxn>
                <a:cxn ang="0">
                  <a:pos x="23" y="133"/>
                </a:cxn>
                <a:cxn ang="0">
                  <a:pos x="28" y="135"/>
                </a:cxn>
                <a:cxn ang="0">
                  <a:pos x="32" y="130"/>
                </a:cxn>
                <a:cxn ang="0">
                  <a:pos x="35" y="135"/>
                </a:cxn>
                <a:cxn ang="0">
                  <a:pos x="40" y="133"/>
                </a:cxn>
                <a:cxn ang="0">
                  <a:pos x="45" y="125"/>
                </a:cxn>
                <a:cxn ang="0">
                  <a:pos x="48" y="116"/>
                </a:cxn>
                <a:cxn ang="0">
                  <a:pos x="58" y="116"/>
                </a:cxn>
                <a:cxn ang="0">
                  <a:pos x="65" y="114"/>
                </a:cxn>
                <a:cxn ang="0">
                  <a:pos x="74" y="117"/>
                </a:cxn>
                <a:cxn ang="0">
                  <a:pos x="80" y="123"/>
                </a:cxn>
                <a:cxn ang="0">
                  <a:pos x="89" y="120"/>
                </a:cxn>
                <a:cxn ang="0">
                  <a:pos x="98" y="125"/>
                </a:cxn>
                <a:cxn ang="0">
                  <a:pos x="109" y="125"/>
                </a:cxn>
                <a:cxn ang="0">
                  <a:pos x="117" y="119"/>
                </a:cxn>
                <a:cxn ang="0">
                  <a:pos x="132" y="120"/>
                </a:cxn>
                <a:cxn ang="0">
                  <a:pos x="141" y="122"/>
                </a:cxn>
                <a:cxn ang="0">
                  <a:pos x="149" y="115"/>
                </a:cxn>
                <a:cxn ang="0">
                  <a:pos x="151" y="114"/>
                </a:cxn>
                <a:cxn ang="0">
                  <a:pos x="151" y="111"/>
                </a:cxn>
                <a:cxn ang="0">
                  <a:pos x="153" y="101"/>
                </a:cxn>
                <a:cxn ang="0">
                  <a:pos x="171" y="79"/>
                </a:cxn>
                <a:cxn ang="0">
                  <a:pos x="172" y="51"/>
                </a:cxn>
                <a:cxn ang="0">
                  <a:pos x="174" y="39"/>
                </a:cxn>
                <a:cxn ang="0">
                  <a:pos x="172" y="30"/>
                </a:cxn>
                <a:cxn ang="0">
                  <a:pos x="168" y="20"/>
                </a:cxn>
              </a:cxnLst>
              <a:rect l="0" t="0" r="r" b="b"/>
              <a:pathLst>
                <a:path w="176" h="137">
                  <a:moveTo>
                    <a:pt x="168" y="20"/>
                  </a:moveTo>
                  <a:cubicBezTo>
                    <a:pt x="168" y="18"/>
                    <a:pt x="167" y="11"/>
                    <a:pt x="167" y="5"/>
                  </a:cubicBezTo>
                  <a:cubicBezTo>
                    <a:pt x="158" y="10"/>
                    <a:pt x="158" y="10"/>
                    <a:pt x="158" y="10"/>
                  </a:cubicBezTo>
                  <a:cubicBezTo>
                    <a:pt x="158" y="10"/>
                    <a:pt x="156" y="6"/>
                    <a:pt x="151" y="3"/>
                  </a:cubicBezTo>
                  <a:cubicBezTo>
                    <a:pt x="146" y="0"/>
                    <a:pt x="134" y="0"/>
                    <a:pt x="134" y="0"/>
                  </a:cubicBezTo>
                  <a:cubicBezTo>
                    <a:pt x="86" y="30"/>
                    <a:pt x="86" y="30"/>
                    <a:pt x="86" y="30"/>
                  </a:cubicBezTo>
                  <a:cubicBezTo>
                    <a:pt x="65" y="46"/>
                    <a:pt x="65" y="46"/>
                    <a:pt x="65" y="46"/>
                  </a:cubicBezTo>
                  <a:cubicBezTo>
                    <a:pt x="65" y="46"/>
                    <a:pt x="52" y="51"/>
                    <a:pt x="48" y="52"/>
                  </a:cubicBezTo>
                  <a:cubicBezTo>
                    <a:pt x="47" y="52"/>
                    <a:pt x="47" y="52"/>
                    <a:pt x="46" y="52"/>
                  </a:cubicBezTo>
                  <a:cubicBezTo>
                    <a:pt x="47" y="60"/>
                    <a:pt x="47" y="81"/>
                    <a:pt x="46" y="82"/>
                  </a:cubicBezTo>
                  <a:cubicBezTo>
                    <a:pt x="44" y="83"/>
                    <a:pt x="43" y="89"/>
                    <a:pt x="42" y="91"/>
                  </a:cubicBezTo>
                  <a:cubicBezTo>
                    <a:pt x="41" y="92"/>
                    <a:pt x="39" y="96"/>
                    <a:pt x="35" y="96"/>
                  </a:cubicBezTo>
                  <a:cubicBezTo>
                    <a:pt x="31" y="96"/>
                    <a:pt x="21" y="98"/>
                    <a:pt x="17" y="97"/>
                  </a:cubicBezTo>
                  <a:cubicBezTo>
                    <a:pt x="13" y="97"/>
                    <a:pt x="10" y="100"/>
                    <a:pt x="8" y="100"/>
                  </a:cubicBezTo>
                  <a:cubicBezTo>
                    <a:pt x="8" y="101"/>
                    <a:pt x="4" y="101"/>
                    <a:pt x="1" y="101"/>
                  </a:cubicBezTo>
                  <a:cubicBezTo>
                    <a:pt x="1" y="103"/>
                    <a:pt x="0" y="106"/>
                    <a:pt x="1" y="107"/>
                  </a:cubicBezTo>
                  <a:cubicBezTo>
                    <a:pt x="2" y="108"/>
                    <a:pt x="3" y="112"/>
                    <a:pt x="5" y="113"/>
                  </a:cubicBezTo>
                  <a:cubicBezTo>
                    <a:pt x="7" y="115"/>
                    <a:pt x="10" y="117"/>
                    <a:pt x="10" y="119"/>
                  </a:cubicBezTo>
                  <a:cubicBezTo>
                    <a:pt x="10" y="122"/>
                    <a:pt x="10" y="124"/>
                    <a:pt x="12" y="124"/>
                  </a:cubicBezTo>
                  <a:cubicBezTo>
                    <a:pt x="14" y="124"/>
                    <a:pt x="15" y="127"/>
                    <a:pt x="17" y="128"/>
                  </a:cubicBezTo>
                  <a:cubicBezTo>
                    <a:pt x="19" y="128"/>
                    <a:pt x="22" y="126"/>
                    <a:pt x="22" y="127"/>
                  </a:cubicBezTo>
                  <a:cubicBezTo>
                    <a:pt x="23" y="128"/>
                    <a:pt x="22" y="133"/>
                    <a:pt x="23" y="133"/>
                  </a:cubicBezTo>
                  <a:cubicBezTo>
                    <a:pt x="24" y="133"/>
                    <a:pt x="26" y="133"/>
                    <a:pt x="28" y="135"/>
                  </a:cubicBezTo>
                  <a:cubicBezTo>
                    <a:pt x="27" y="132"/>
                    <a:pt x="28" y="129"/>
                    <a:pt x="32" y="130"/>
                  </a:cubicBezTo>
                  <a:cubicBezTo>
                    <a:pt x="35" y="131"/>
                    <a:pt x="32" y="134"/>
                    <a:pt x="35" y="135"/>
                  </a:cubicBezTo>
                  <a:cubicBezTo>
                    <a:pt x="38" y="137"/>
                    <a:pt x="40" y="136"/>
                    <a:pt x="40" y="133"/>
                  </a:cubicBezTo>
                  <a:cubicBezTo>
                    <a:pt x="40" y="131"/>
                    <a:pt x="44" y="126"/>
                    <a:pt x="45" y="125"/>
                  </a:cubicBezTo>
                  <a:cubicBezTo>
                    <a:pt x="46" y="124"/>
                    <a:pt x="46" y="118"/>
                    <a:pt x="48" y="116"/>
                  </a:cubicBezTo>
                  <a:cubicBezTo>
                    <a:pt x="50" y="115"/>
                    <a:pt x="56" y="116"/>
                    <a:pt x="58" y="116"/>
                  </a:cubicBezTo>
                  <a:cubicBezTo>
                    <a:pt x="60" y="117"/>
                    <a:pt x="62" y="112"/>
                    <a:pt x="65" y="114"/>
                  </a:cubicBezTo>
                  <a:cubicBezTo>
                    <a:pt x="67" y="116"/>
                    <a:pt x="72" y="114"/>
                    <a:pt x="74" y="117"/>
                  </a:cubicBezTo>
                  <a:cubicBezTo>
                    <a:pt x="76" y="119"/>
                    <a:pt x="77" y="125"/>
                    <a:pt x="80" y="123"/>
                  </a:cubicBezTo>
                  <a:cubicBezTo>
                    <a:pt x="83" y="121"/>
                    <a:pt x="87" y="120"/>
                    <a:pt x="89" y="120"/>
                  </a:cubicBezTo>
                  <a:cubicBezTo>
                    <a:pt x="91" y="120"/>
                    <a:pt x="96" y="124"/>
                    <a:pt x="98" y="125"/>
                  </a:cubicBezTo>
                  <a:cubicBezTo>
                    <a:pt x="100" y="125"/>
                    <a:pt x="107" y="126"/>
                    <a:pt x="109" y="125"/>
                  </a:cubicBezTo>
                  <a:cubicBezTo>
                    <a:pt x="111" y="123"/>
                    <a:pt x="114" y="119"/>
                    <a:pt x="117" y="119"/>
                  </a:cubicBezTo>
                  <a:cubicBezTo>
                    <a:pt x="120" y="120"/>
                    <a:pt x="130" y="119"/>
                    <a:pt x="132" y="120"/>
                  </a:cubicBezTo>
                  <a:cubicBezTo>
                    <a:pt x="134" y="121"/>
                    <a:pt x="138" y="123"/>
                    <a:pt x="141" y="122"/>
                  </a:cubicBezTo>
                  <a:cubicBezTo>
                    <a:pt x="144" y="121"/>
                    <a:pt x="147" y="115"/>
                    <a:pt x="149" y="115"/>
                  </a:cubicBezTo>
                  <a:cubicBezTo>
                    <a:pt x="150" y="114"/>
                    <a:pt x="150" y="114"/>
                    <a:pt x="151" y="114"/>
                  </a:cubicBezTo>
                  <a:cubicBezTo>
                    <a:pt x="151" y="113"/>
                    <a:pt x="151" y="112"/>
                    <a:pt x="151" y="111"/>
                  </a:cubicBezTo>
                  <a:cubicBezTo>
                    <a:pt x="151" y="105"/>
                    <a:pt x="152" y="107"/>
                    <a:pt x="153" y="101"/>
                  </a:cubicBezTo>
                  <a:cubicBezTo>
                    <a:pt x="154" y="95"/>
                    <a:pt x="170" y="80"/>
                    <a:pt x="171" y="79"/>
                  </a:cubicBezTo>
                  <a:cubicBezTo>
                    <a:pt x="172" y="78"/>
                    <a:pt x="172" y="54"/>
                    <a:pt x="172" y="51"/>
                  </a:cubicBezTo>
                  <a:cubicBezTo>
                    <a:pt x="172" y="47"/>
                    <a:pt x="173" y="43"/>
                    <a:pt x="174" y="39"/>
                  </a:cubicBezTo>
                  <a:cubicBezTo>
                    <a:pt x="176" y="34"/>
                    <a:pt x="172" y="34"/>
                    <a:pt x="172" y="30"/>
                  </a:cubicBezTo>
                  <a:cubicBezTo>
                    <a:pt x="173" y="26"/>
                    <a:pt x="168" y="22"/>
                    <a:pt x="168" y="2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66" name="Freeform 36"/>
            <p:cNvSpPr/>
            <p:nvPr/>
          </p:nvSpPr>
          <p:spPr bwMode="auto">
            <a:xfrm>
              <a:off x="4654550" y="2738438"/>
              <a:ext cx="215900" cy="357188"/>
            </a:xfrm>
            <a:custGeom>
              <a:avLst/>
              <a:gdLst/>
              <a:ahLst/>
              <a:cxnLst>
                <a:cxn ang="0">
                  <a:pos x="112" y="46"/>
                </a:cxn>
                <a:cxn ang="0">
                  <a:pos x="26" y="0"/>
                </a:cxn>
                <a:cxn ang="0">
                  <a:pos x="16" y="5"/>
                </a:cxn>
                <a:cxn ang="0">
                  <a:pos x="17" y="20"/>
                </a:cxn>
                <a:cxn ang="0">
                  <a:pos x="21" y="30"/>
                </a:cxn>
                <a:cxn ang="0">
                  <a:pos x="23" y="39"/>
                </a:cxn>
                <a:cxn ang="0">
                  <a:pos x="21" y="51"/>
                </a:cxn>
                <a:cxn ang="0">
                  <a:pos x="20" y="79"/>
                </a:cxn>
                <a:cxn ang="0">
                  <a:pos x="2" y="101"/>
                </a:cxn>
                <a:cxn ang="0">
                  <a:pos x="0" y="111"/>
                </a:cxn>
                <a:cxn ang="0">
                  <a:pos x="0" y="114"/>
                </a:cxn>
                <a:cxn ang="0">
                  <a:pos x="2" y="117"/>
                </a:cxn>
                <a:cxn ang="0">
                  <a:pos x="7" y="122"/>
                </a:cxn>
                <a:cxn ang="0">
                  <a:pos x="14" y="132"/>
                </a:cxn>
                <a:cxn ang="0">
                  <a:pos x="15" y="142"/>
                </a:cxn>
                <a:cxn ang="0">
                  <a:pos x="20" y="156"/>
                </a:cxn>
                <a:cxn ang="0">
                  <a:pos x="15" y="158"/>
                </a:cxn>
                <a:cxn ang="0">
                  <a:pos x="6" y="159"/>
                </a:cxn>
                <a:cxn ang="0">
                  <a:pos x="8" y="167"/>
                </a:cxn>
                <a:cxn ang="0">
                  <a:pos x="18" y="177"/>
                </a:cxn>
                <a:cxn ang="0">
                  <a:pos x="22" y="186"/>
                </a:cxn>
                <a:cxn ang="0">
                  <a:pos x="28" y="184"/>
                </a:cxn>
                <a:cxn ang="0">
                  <a:pos x="36" y="184"/>
                </a:cxn>
                <a:cxn ang="0">
                  <a:pos x="48" y="180"/>
                </a:cxn>
                <a:cxn ang="0">
                  <a:pos x="58" y="175"/>
                </a:cxn>
                <a:cxn ang="0">
                  <a:pos x="59" y="169"/>
                </a:cxn>
                <a:cxn ang="0">
                  <a:pos x="75" y="165"/>
                </a:cxn>
                <a:cxn ang="0">
                  <a:pos x="86" y="154"/>
                </a:cxn>
                <a:cxn ang="0">
                  <a:pos x="88" y="149"/>
                </a:cxn>
                <a:cxn ang="0">
                  <a:pos x="97" y="145"/>
                </a:cxn>
                <a:cxn ang="0">
                  <a:pos x="99" y="145"/>
                </a:cxn>
                <a:cxn ang="0">
                  <a:pos x="99" y="145"/>
                </a:cxn>
                <a:cxn ang="0">
                  <a:pos x="100" y="140"/>
                </a:cxn>
                <a:cxn ang="0">
                  <a:pos x="95" y="133"/>
                </a:cxn>
                <a:cxn ang="0">
                  <a:pos x="93" y="125"/>
                </a:cxn>
                <a:cxn ang="0">
                  <a:pos x="91" y="118"/>
                </a:cxn>
                <a:cxn ang="0">
                  <a:pos x="92" y="110"/>
                </a:cxn>
                <a:cxn ang="0">
                  <a:pos x="97" y="102"/>
                </a:cxn>
                <a:cxn ang="0">
                  <a:pos x="101" y="95"/>
                </a:cxn>
                <a:cxn ang="0">
                  <a:pos x="111" y="89"/>
                </a:cxn>
                <a:cxn ang="0">
                  <a:pos x="112" y="77"/>
                </a:cxn>
                <a:cxn ang="0">
                  <a:pos x="112" y="46"/>
                </a:cxn>
              </a:cxnLst>
              <a:rect l="0" t="0" r="r" b="b"/>
              <a:pathLst>
                <a:path w="113" h="187">
                  <a:moveTo>
                    <a:pt x="112" y="46"/>
                  </a:moveTo>
                  <a:cubicBezTo>
                    <a:pt x="26" y="0"/>
                    <a:pt x="26" y="0"/>
                    <a:pt x="26" y="0"/>
                  </a:cubicBezTo>
                  <a:cubicBezTo>
                    <a:pt x="16" y="5"/>
                    <a:pt x="16" y="5"/>
                    <a:pt x="16" y="5"/>
                  </a:cubicBezTo>
                  <a:cubicBezTo>
                    <a:pt x="16" y="11"/>
                    <a:pt x="17" y="18"/>
                    <a:pt x="17" y="20"/>
                  </a:cubicBezTo>
                  <a:cubicBezTo>
                    <a:pt x="17" y="22"/>
                    <a:pt x="22" y="26"/>
                    <a:pt x="21" y="30"/>
                  </a:cubicBezTo>
                  <a:cubicBezTo>
                    <a:pt x="21" y="34"/>
                    <a:pt x="25" y="34"/>
                    <a:pt x="23" y="39"/>
                  </a:cubicBezTo>
                  <a:cubicBezTo>
                    <a:pt x="22" y="43"/>
                    <a:pt x="21" y="47"/>
                    <a:pt x="21" y="51"/>
                  </a:cubicBezTo>
                  <a:cubicBezTo>
                    <a:pt x="21" y="54"/>
                    <a:pt x="21" y="78"/>
                    <a:pt x="20" y="79"/>
                  </a:cubicBezTo>
                  <a:cubicBezTo>
                    <a:pt x="19" y="80"/>
                    <a:pt x="3" y="95"/>
                    <a:pt x="2" y="101"/>
                  </a:cubicBezTo>
                  <a:cubicBezTo>
                    <a:pt x="1" y="107"/>
                    <a:pt x="0" y="105"/>
                    <a:pt x="0" y="111"/>
                  </a:cubicBezTo>
                  <a:cubicBezTo>
                    <a:pt x="0" y="112"/>
                    <a:pt x="0" y="113"/>
                    <a:pt x="0" y="114"/>
                  </a:cubicBezTo>
                  <a:cubicBezTo>
                    <a:pt x="0" y="115"/>
                    <a:pt x="1" y="116"/>
                    <a:pt x="2" y="117"/>
                  </a:cubicBezTo>
                  <a:cubicBezTo>
                    <a:pt x="4" y="119"/>
                    <a:pt x="4" y="122"/>
                    <a:pt x="7" y="122"/>
                  </a:cubicBezTo>
                  <a:cubicBezTo>
                    <a:pt x="10" y="122"/>
                    <a:pt x="14" y="129"/>
                    <a:pt x="14" y="132"/>
                  </a:cubicBezTo>
                  <a:cubicBezTo>
                    <a:pt x="14" y="135"/>
                    <a:pt x="16" y="137"/>
                    <a:pt x="15" y="142"/>
                  </a:cubicBezTo>
                  <a:cubicBezTo>
                    <a:pt x="15" y="148"/>
                    <a:pt x="18" y="155"/>
                    <a:pt x="20" y="156"/>
                  </a:cubicBezTo>
                  <a:cubicBezTo>
                    <a:pt x="22" y="157"/>
                    <a:pt x="19" y="158"/>
                    <a:pt x="15" y="158"/>
                  </a:cubicBezTo>
                  <a:cubicBezTo>
                    <a:pt x="11" y="158"/>
                    <a:pt x="6" y="158"/>
                    <a:pt x="6" y="159"/>
                  </a:cubicBezTo>
                  <a:cubicBezTo>
                    <a:pt x="6" y="161"/>
                    <a:pt x="4" y="163"/>
                    <a:pt x="8" y="167"/>
                  </a:cubicBezTo>
                  <a:cubicBezTo>
                    <a:pt x="13" y="171"/>
                    <a:pt x="16" y="173"/>
                    <a:pt x="18" y="177"/>
                  </a:cubicBezTo>
                  <a:cubicBezTo>
                    <a:pt x="19" y="181"/>
                    <a:pt x="21" y="185"/>
                    <a:pt x="22" y="186"/>
                  </a:cubicBezTo>
                  <a:cubicBezTo>
                    <a:pt x="23" y="187"/>
                    <a:pt x="26" y="187"/>
                    <a:pt x="28" y="184"/>
                  </a:cubicBezTo>
                  <a:cubicBezTo>
                    <a:pt x="31" y="180"/>
                    <a:pt x="33" y="187"/>
                    <a:pt x="36" y="184"/>
                  </a:cubicBezTo>
                  <a:cubicBezTo>
                    <a:pt x="38" y="181"/>
                    <a:pt x="46" y="181"/>
                    <a:pt x="48" y="180"/>
                  </a:cubicBezTo>
                  <a:cubicBezTo>
                    <a:pt x="50" y="179"/>
                    <a:pt x="56" y="176"/>
                    <a:pt x="58" y="175"/>
                  </a:cubicBezTo>
                  <a:cubicBezTo>
                    <a:pt x="60" y="173"/>
                    <a:pt x="56" y="170"/>
                    <a:pt x="59" y="169"/>
                  </a:cubicBezTo>
                  <a:cubicBezTo>
                    <a:pt x="62" y="167"/>
                    <a:pt x="71" y="170"/>
                    <a:pt x="75" y="165"/>
                  </a:cubicBezTo>
                  <a:cubicBezTo>
                    <a:pt x="78" y="161"/>
                    <a:pt x="84" y="156"/>
                    <a:pt x="86" y="154"/>
                  </a:cubicBezTo>
                  <a:cubicBezTo>
                    <a:pt x="87" y="152"/>
                    <a:pt x="86" y="151"/>
                    <a:pt x="88" y="149"/>
                  </a:cubicBezTo>
                  <a:cubicBezTo>
                    <a:pt x="90" y="146"/>
                    <a:pt x="95" y="144"/>
                    <a:pt x="97" y="145"/>
                  </a:cubicBezTo>
                  <a:cubicBezTo>
                    <a:pt x="98" y="145"/>
                    <a:pt x="99" y="145"/>
                    <a:pt x="99" y="145"/>
                  </a:cubicBezTo>
                  <a:cubicBezTo>
                    <a:pt x="99" y="145"/>
                    <a:pt x="99" y="145"/>
                    <a:pt x="99" y="145"/>
                  </a:cubicBezTo>
                  <a:cubicBezTo>
                    <a:pt x="100" y="140"/>
                    <a:pt x="100" y="140"/>
                    <a:pt x="100" y="140"/>
                  </a:cubicBezTo>
                  <a:cubicBezTo>
                    <a:pt x="100" y="140"/>
                    <a:pt x="95" y="137"/>
                    <a:pt x="95" y="133"/>
                  </a:cubicBezTo>
                  <a:cubicBezTo>
                    <a:pt x="95" y="129"/>
                    <a:pt x="96" y="125"/>
                    <a:pt x="93" y="125"/>
                  </a:cubicBezTo>
                  <a:cubicBezTo>
                    <a:pt x="89" y="125"/>
                    <a:pt x="89" y="121"/>
                    <a:pt x="91" y="118"/>
                  </a:cubicBezTo>
                  <a:cubicBezTo>
                    <a:pt x="94" y="116"/>
                    <a:pt x="87" y="110"/>
                    <a:pt x="92" y="110"/>
                  </a:cubicBezTo>
                  <a:cubicBezTo>
                    <a:pt x="97" y="110"/>
                    <a:pt x="93" y="102"/>
                    <a:pt x="97" y="102"/>
                  </a:cubicBezTo>
                  <a:cubicBezTo>
                    <a:pt x="100" y="101"/>
                    <a:pt x="101" y="98"/>
                    <a:pt x="101" y="95"/>
                  </a:cubicBezTo>
                  <a:cubicBezTo>
                    <a:pt x="101" y="91"/>
                    <a:pt x="109" y="89"/>
                    <a:pt x="111" y="89"/>
                  </a:cubicBezTo>
                  <a:cubicBezTo>
                    <a:pt x="113" y="88"/>
                    <a:pt x="112" y="77"/>
                    <a:pt x="112" y="77"/>
                  </a:cubicBezTo>
                  <a:lnTo>
                    <a:pt x="112" y="46"/>
                  </a:ln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67" name="Freeform 37"/>
            <p:cNvSpPr/>
            <p:nvPr/>
          </p:nvSpPr>
          <p:spPr bwMode="auto">
            <a:xfrm>
              <a:off x="4881563" y="2540000"/>
              <a:ext cx="236538" cy="234950"/>
            </a:xfrm>
            <a:custGeom>
              <a:avLst/>
              <a:gdLst/>
              <a:ahLst/>
              <a:cxnLst>
                <a:cxn ang="0">
                  <a:pos x="115" y="27"/>
                </a:cxn>
                <a:cxn ang="0">
                  <a:pos x="107" y="7"/>
                </a:cxn>
                <a:cxn ang="0">
                  <a:pos x="106" y="9"/>
                </a:cxn>
                <a:cxn ang="0">
                  <a:pos x="94" y="8"/>
                </a:cxn>
                <a:cxn ang="0">
                  <a:pos x="80" y="5"/>
                </a:cxn>
                <a:cxn ang="0">
                  <a:pos x="56" y="9"/>
                </a:cxn>
                <a:cxn ang="0">
                  <a:pos x="44" y="10"/>
                </a:cxn>
                <a:cxn ang="0">
                  <a:pos x="23" y="4"/>
                </a:cxn>
                <a:cxn ang="0">
                  <a:pos x="6" y="0"/>
                </a:cxn>
                <a:cxn ang="0">
                  <a:pos x="5" y="3"/>
                </a:cxn>
                <a:cxn ang="0">
                  <a:pos x="4" y="17"/>
                </a:cxn>
                <a:cxn ang="0">
                  <a:pos x="4" y="33"/>
                </a:cxn>
                <a:cxn ang="0">
                  <a:pos x="4" y="120"/>
                </a:cxn>
                <a:cxn ang="0">
                  <a:pos x="72" y="120"/>
                </a:cxn>
                <a:cxn ang="0">
                  <a:pos x="76" y="118"/>
                </a:cxn>
                <a:cxn ang="0">
                  <a:pos x="82" y="120"/>
                </a:cxn>
                <a:cxn ang="0">
                  <a:pos x="96" y="120"/>
                </a:cxn>
                <a:cxn ang="0">
                  <a:pos x="102" y="123"/>
                </a:cxn>
                <a:cxn ang="0">
                  <a:pos x="109" y="118"/>
                </a:cxn>
                <a:cxn ang="0">
                  <a:pos x="116" y="110"/>
                </a:cxn>
                <a:cxn ang="0">
                  <a:pos x="122" y="106"/>
                </a:cxn>
                <a:cxn ang="0">
                  <a:pos x="123" y="105"/>
                </a:cxn>
                <a:cxn ang="0">
                  <a:pos x="123" y="101"/>
                </a:cxn>
                <a:cxn ang="0">
                  <a:pos x="118" y="88"/>
                </a:cxn>
                <a:cxn ang="0">
                  <a:pos x="106" y="65"/>
                </a:cxn>
                <a:cxn ang="0">
                  <a:pos x="100" y="54"/>
                </a:cxn>
                <a:cxn ang="0">
                  <a:pos x="93" y="41"/>
                </a:cxn>
                <a:cxn ang="0">
                  <a:pos x="87" y="20"/>
                </a:cxn>
                <a:cxn ang="0">
                  <a:pos x="95" y="35"/>
                </a:cxn>
                <a:cxn ang="0">
                  <a:pos x="106" y="50"/>
                </a:cxn>
                <a:cxn ang="0">
                  <a:pos x="113" y="34"/>
                </a:cxn>
                <a:cxn ang="0">
                  <a:pos x="113" y="34"/>
                </a:cxn>
                <a:cxn ang="0">
                  <a:pos x="114" y="31"/>
                </a:cxn>
                <a:cxn ang="0">
                  <a:pos x="115" y="27"/>
                </a:cxn>
              </a:cxnLst>
              <a:rect l="0" t="0" r="r" b="b"/>
              <a:pathLst>
                <a:path w="124" h="123">
                  <a:moveTo>
                    <a:pt x="115" y="27"/>
                  </a:moveTo>
                  <a:cubicBezTo>
                    <a:pt x="107" y="7"/>
                    <a:pt x="107" y="7"/>
                    <a:pt x="107" y="7"/>
                  </a:cubicBezTo>
                  <a:cubicBezTo>
                    <a:pt x="107" y="8"/>
                    <a:pt x="106" y="8"/>
                    <a:pt x="106" y="9"/>
                  </a:cubicBezTo>
                  <a:cubicBezTo>
                    <a:pt x="105" y="10"/>
                    <a:pt x="99" y="7"/>
                    <a:pt x="94" y="8"/>
                  </a:cubicBezTo>
                  <a:cubicBezTo>
                    <a:pt x="89" y="9"/>
                    <a:pt x="85" y="7"/>
                    <a:pt x="80" y="5"/>
                  </a:cubicBezTo>
                  <a:cubicBezTo>
                    <a:pt x="75" y="2"/>
                    <a:pt x="59" y="6"/>
                    <a:pt x="56" y="9"/>
                  </a:cubicBezTo>
                  <a:cubicBezTo>
                    <a:pt x="54" y="12"/>
                    <a:pt x="49" y="12"/>
                    <a:pt x="44" y="10"/>
                  </a:cubicBezTo>
                  <a:cubicBezTo>
                    <a:pt x="39" y="8"/>
                    <a:pt x="32" y="5"/>
                    <a:pt x="23" y="4"/>
                  </a:cubicBezTo>
                  <a:cubicBezTo>
                    <a:pt x="14" y="3"/>
                    <a:pt x="8" y="2"/>
                    <a:pt x="6" y="0"/>
                  </a:cubicBezTo>
                  <a:cubicBezTo>
                    <a:pt x="6" y="1"/>
                    <a:pt x="5" y="2"/>
                    <a:pt x="5" y="3"/>
                  </a:cubicBezTo>
                  <a:cubicBezTo>
                    <a:pt x="2" y="10"/>
                    <a:pt x="7" y="12"/>
                    <a:pt x="4" y="17"/>
                  </a:cubicBezTo>
                  <a:cubicBezTo>
                    <a:pt x="0" y="21"/>
                    <a:pt x="4" y="26"/>
                    <a:pt x="4" y="33"/>
                  </a:cubicBezTo>
                  <a:cubicBezTo>
                    <a:pt x="4" y="39"/>
                    <a:pt x="4" y="89"/>
                    <a:pt x="4" y="120"/>
                  </a:cubicBezTo>
                  <a:cubicBezTo>
                    <a:pt x="72" y="120"/>
                    <a:pt x="72" y="120"/>
                    <a:pt x="72" y="120"/>
                  </a:cubicBezTo>
                  <a:cubicBezTo>
                    <a:pt x="72" y="120"/>
                    <a:pt x="74" y="119"/>
                    <a:pt x="76" y="118"/>
                  </a:cubicBezTo>
                  <a:cubicBezTo>
                    <a:pt x="78" y="116"/>
                    <a:pt x="82" y="120"/>
                    <a:pt x="82" y="120"/>
                  </a:cubicBezTo>
                  <a:cubicBezTo>
                    <a:pt x="96" y="120"/>
                    <a:pt x="96" y="120"/>
                    <a:pt x="96" y="120"/>
                  </a:cubicBezTo>
                  <a:cubicBezTo>
                    <a:pt x="96" y="120"/>
                    <a:pt x="99" y="123"/>
                    <a:pt x="102" y="123"/>
                  </a:cubicBezTo>
                  <a:cubicBezTo>
                    <a:pt x="106" y="123"/>
                    <a:pt x="104" y="118"/>
                    <a:pt x="109" y="118"/>
                  </a:cubicBezTo>
                  <a:cubicBezTo>
                    <a:pt x="114" y="118"/>
                    <a:pt x="113" y="110"/>
                    <a:pt x="116" y="110"/>
                  </a:cubicBezTo>
                  <a:cubicBezTo>
                    <a:pt x="120" y="110"/>
                    <a:pt x="119" y="110"/>
                    <a:pt x="122" y="106"/>
                  </a:cubicBezTo>
                  <a:cubicBezTo>
                    <a:pt x="122" y="105"/>
                    <a:pt x="123" y="105"/>
                    <a:pt x="123" y="105"/>
                  </a:cubicBezTo>
                  <a:cubicBezTo>
                    <a:pt x="122" y="104"/>
                    <a:pt x="122" y="102"/>
                    <a:pt x="123" y="101"/>
                  </a:cubicBezTo>
                  <a:cubicBezTo>
                    <a:pt x="124" y="95"/>
                    <a:pt x="120" y="96"/>
                    <a:pt x="118" y="88"/>
                  </a:cubicBezTo>
                  <a:cubicBezTo>
                    <a:pt x="115" y="81"/>
                    <a:pt x="106" y="69"/>
                    <a:pt x="106" y="65"/>
                  </a:cubicBezTo>
                  <a:cubicBezTo>
                    <a:pt x="105" y="61"/>
                    <a:pt x="100" y="58"/>
                    <a:pt x="100" y="54"/>
                  </a:cubicBezTo>
                  <a:cubicBezTo>
                    <a:pt x="100" y="49"/>
                    <a:pt x="98" y="48"/>
                    <a:pt x="93" y="41"/>
                  </a:cubicBezTo>
                  <a:cubicBezTo>
                    <a:pt x="87" y="34"/>
                    <a:pt x="86" y="21"/>
                    <a:pt x="87" y="20"/>
                  </a:cubicBezTo>
                  <a:cubicBezTo>
                    <a:pt x="89" y="20"/>
                    <a:pt x="93" y="31"/>
                    <a:pt x="95" y="35"/>
                  </a:cubicBezTo>
                  <a:cubicBezTo>
                    <a:pt x="97" y="39"/>
                    <a:pt x="102" y="50"/>
                    <a:pt x="106" y="50"/>
                  </a:cubicBezTo>
                  <a:cubicBezTo>
                    <a:pt x="110" y="50"/>
                    <a:pt x="112" y="33"/>
                    <a:pt x="113" y="34"/>
                  </a:cubicBezTo>
                  <a:cubicBezTo>
                    <a:pt x="113" y="34"/>
                    <a:pt x="113" y="34"/>
                    <a:pt x="113" y="34"/>
                  </a:cubicBezTo>
                  <a:cubicBezTo>
                    <a:pt x="114" y="31"/>
                    <a:pt x="114" y="31"/>
                    <a:pt x="114" y="31"/>
                  </a:cubicBezTo>
                  <a:lnTo>
                    <a:pt x="115" y="27"/>
                  </a:ln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68" name="Freeform 38"/>
            <p:cNvSpPr/>
            <p:nvPr/>
          </p:nvSpPr>
          <p:spPr bwMode="auto">
            <a:xfrm>
              <a:off x="4551363" y="3206750"/>
              <a:ext cx="122238" cy="134938"/>
            </a:xfrm>
            <a:custGeom>
              <a:avLst/>
              <a:gdLst/>
              <a:ahLst/>
              <a:cxnLst>
                <a:cxn ang="0">
                  <a:pos x="32" y="67"/>
                </a:cxn>
                <a:cxn ang="0">
                  <a:pos x="34" y="58"/>
                </a:cxn>
                <a:cxn ang="0">
                  <a:pos x="41" y="53"/>
                </a:cxn>
                <a:cxn ang="0">
                  <a:pos x="45" y="47"/>
                </a:cxn>
                <a:cxn ang="0">
                  <a:pos x="52" y="54"/>
                </a:cxn>
                <a:cxn ang="0">
                  <a:pos x="60" y="56"/>
                </a:cxn>
                <a:cxn ang="0">
                  <a:pos x="64" y="42"/>
                </a:cxn>
                <a:cxn ang="0">
                  <a:pos x="61" y="30"/>
                </a:cxn>
                <a:cxn ang="0">
                  <a:pos x="59" y="21"/>
                </a:cxn>
                <a:cxn ang="0">
                  <a:pos x="60" y="12"/>
                </a:cxn>
                <a:cxn ang="0">
                  <a:pos x="49" y="12"/>
                </a:cxn>
                <a:cxn ang="0">
                  <a:pos x="50" y="1"/>
                </a:cxn>
                <a:cxn ang="0">
                  <a:pos x="33" y="0"/>
                </a:cxn>
                <a:cxn ang="0">
                  <a:pos x="31" y="1"/>
                </a:cxn>
                <a:cxn ang="0">
                  <a:pos x="31" y="15"/>
                </a:cxn>
                <a:cxn ang="0">
                  <a:pos x="15" y="16"/>
                </a:cxn>
                <a:cxn ang="0">
                  <a:pos x="10" y="16"/>
                </a:cxn>
                <a:cxn ang="0">
                  <a:pos x="8" y="19"/>
                </a:cxn>
                <a:cxn ang="0">
                  <a:pos x="13" y="25"/>
                </a:cxn>
                <a:cxn ang="0">
                  <a:pos x="7" y="29"/>
                </a:cxn>
                <a:cxn ang="0">
                  <a:pos x="2" y="36"/>
                </a:cxn>
                <a:cxn ang="0">
                  <a:pos x="8" y="46"/>
                </a:cxn>
                <a:cxn ang="0">
                  <a:pos x="16" y="57"/>
                </a:cxn>
                <a:cxn ang="0">
                  <a:pos x="27" y="71"/>
                </a:cxn>
                <a:cxn ang="0">
                  <a:pos x="32" y="67"/>
                </a:cxn>
              </a:cxnLst>
              <a:rect l="0" t="0" r="r" b="b"/>
              <a:pathLst>
                <a:path w="64" h="71">
                  <a:moveTo>
                    <a:pt x="32" y="67"/>
                  </a:moveTo>
                  <a:cubicBezTo>
                    <a:pt x="38" y="67"/>
                    <a:pt x="36" y="64"/>
                    <a:pt x="34" y="58"/>
                  </a:cubicBezTo>
                  <a:cubicBezTo>
                    <a:pt x="32" y="53"/>
                    <a:pt x="37" y="53"/>
                    <a:pt x="41" y="53"/>
                  </a:cubicBezTo>
                  <a:cubicBezTo>
                    <a:pt x="44" y="53"/>
                    <a:pt x="43" y="47"/>
                    <a:pt x="45" y="47"/>
                  </a:cubicBezTo>
                  <a:cubicBezTo>
                    <a:pt x="48" y="47"/>
                    <a:pt x="49" y="55"/>
                    <a:pt x="52" y="54"/>
                  </a:cubicBezTo>
                  <a:cubicBezTo>
                    <a:pt x="55" y="53"/>
                    <a:pt x="57" y="56"/>
                    <a:pt x="60" y="56"/>
                  </a:cubicBezTo>
                  <a:cubicBezTo>
                    <a:pt x="64" y="55"/>
                    <a:pt x="64" y="48"/>
                    <a:pt x="64" y="42"/>
                  </a:cubicBezTo>
                  <a:cubicBezTo>
                    <a:pt x="64" y="37"/>
                    <a:pt x="64" y="33"/>
                    <a:pt x="61" y="30"/>
                  </a:cubicBezTo>
                  <a:cubicBezTo>
                    <a:pt x="57" y="28"/>
                    <a:pt x="55" y="23"/>
                    <a:pt x="59" y="21"/>
                  </a:cubicBezTo>
                  <a:cubicBezTo>
                    <a:pt x="63" y="19"/>
                    <a:pt x="64" y="15"/>
                    <a:pt x="60" y="12"/>
                  </a:cubicBezTo>
                  <a:cubicBezTo>
                    <a:pt x="57" y="10"/>
                    <a:pt x="49" y="15"/>
                    <a:pt x="49" y="12"/>
                  </a:cubicBezTo>
                  <a:cubicBezTo>
                    <a:pt x="49" y="11"/>
                    <a:pt x="50" y="5"/>
                    <a:pt x="50" y="1"/>
                  </a:cubicBezTo>
                  <a:cubicBezTo>
                    <a:pt x="42" y="0"/>
                    <a:pt x="33" y="0"/>
                    <a:pt x="33" y="0"/>
                  </a:cubicBezTo>
                  <a:cubicBezTo>
                    <a:pt x="31" y="1"/>
                    <a:pt x="31" y="1"/>
                    <a:pt x="31" y="1"/>
                  </a:cubicBezTo>
                  <a:cubicBezTo>
                    <a:pt x="32" y="9"/>
                    <a:pt x="31" y="15"/>
                    <a:pt x="31" y="15"/>
                  </a:cubicBezTo>
                  <a:cubicBezTo>
                    <a:pt x="31" y="15"/>
                    <a:pt x="18" y="16"/>
                    <a:pt x="15" y="16"/>
                  </a:cubicBezTo>
                  <a:cubicBezTo>
                    <a:pt x="15" y="16"/>
                    <a:pt x="13" y="16"/>
                    <a:pt x="10" y="16"/>
                  </a:cubicBezTo>
                  <a:cubicBezTo>
                    <a:pt x="10" y="17"/>
                    <a:pt x="9" y="18"/>
                    <a:pt x="8" y="19"/>
                  </a:cubicBezTo>
                  <a:cubicBezTo>
                    <a:pt x="7" y="20"/>
                    <a:pt x="12" y="22"/>
                    <a:pt x="13" y="25"/>
                  </a:cubicBezTo>
                  <a:cubicBezTo>
                    <a:pt x="14" y="27"/>
                    <a:pt x="6" y="26"/>
                    <a:pt x="7" y="29"/>
                  </a:cubicBezTo>
                  <a:cubicBezTo>
                    <a:pt x="7" y="32"/>
                    <a:pt x="4" y="35"/>
                    <a:pt x="2" y="36"/>
                  </a:cubicBezTo>
                  <a:cubicBezTo>
                    <a:pt x="0" y="38"/>
                    <a:pt x="7" y="44"/>
                    <a:pt x="8" y="46"/>
                  </a:cubicBezTo>
                  <a:cubicBezTo>
                    <a:pt x="8" y="49"/>
                    <a:pt x="9" y="51"/>
                    <a:pt x="16" y="57"/>
                  </a:cubicBezTo>
                  <a:cubicBezTo>
                    <a:pt x="22" y="63"/>
                    <a:pt x="19" y="64"/>
                    <a:pt x="27" y="71"/>
                  </a:cubicBezTo>
                  <a:cubicBezTo>
                    <a:pt x="28" y="69"/>
                    <a:pt x="30" y="67"/>
                    <a:pt x="32" y="67"/>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69" name="Freeform 39"/>
            <p:cNvSpPr/>
            <p:nvPr/>
          </p:nvSpPr>
          <p:spPr bwMode="auto">
            <a:xfrm>
              <a:off x="4564063" y="3208338"/>
              <a:ext cx="47625" cy="28575"/>
            </a:xfrm>
            <a:custGeom>
              <a:avLst/>
              <a:gdLst/>
              <a:ahLst/>
              <a:cxnLst>
                <a:cxn ang="0">
                  <a:pos x="24" y="14"/>
                </a:cxn>
                <a:cxn ang="0">
                  <a:pos x="24" y="0"/>
                </a:cxn>
                <a:cxn ang="0">
                  <a:pos x="22" y="0"/>
                </a:cxn>
                <a:cxn ang="0">
                  <a:pos x="6" y="0"/>
                </a:cxn>
                <a:cxn ang="0">
                  <a:pos x="6" y="1"/>
                </a:cxn>
                <a:cxn ang="0">
                  <a:pos x="3" y="8"/>
                </a:cxn>
                <a:cxn ang="0">
                  <a:pos x="3" y="13"/>
                </a:cxn>
                <a:cxn ang="0">
                  <a:pos x="3" y="15"/>
                </a:cxn>
                <a:cxn ang="0">
                  <a:pos x="8" y="15"/>
                </a:cxn>
                <a:cxn ang="0">
                  <a:pos x="24" y="14"/>
                </a:cxn>
              </a:cxnLst>
              <a:rect l="0" t="0" r="r" b="b"/>
              <a:pathLst>
                <a:path w="25" h="15">
                  <a:moveTo>
                    <a:pt x="24" y="14"/>
                  </a:moveTo>
                  <a:cubicBezTo>
                    <a:pt x="24" y="14"/>
                    <a:pt x="25" y="8"/>
                    <a:pt x="24" y="0"/>
                  </a:cubicBezTo>
                  <a:cubicBezTo>
                    <a:pt x="22" y="0"/>
                    <a:pt x="22" y="0"/>
                    <a:pt x="22" y="0"/>
                  </a:cubicBezTo>
                  <a:cubicBezTo>
                    <a:pt x="6" y="0"/>
                    <a:pt x="6" y="0"/>
                    <a:pt x="6" y="0"/>
                  </a:cubicBezTo>
                  <a:cubicBezTo>
                    <a:pt x="6" y="0"/>
                    <a:pt x="6" y="1"/>
                    <a:pt x="6" y="1"/>
                  </a:cubicBezTo>
                  <a:cubicBezTo>
                    <a:pt x="8" y="3"/>
                    <a:pt x="7" y="7"/>
                    <a:pt x="3" y="8"/>
                  </a:cubicBezTo>
                  <a:cubicBezTo>
                    <a:pt x="0" y="9"/>
                    <a:pt x="0" y="12"/>
                    <a:pt x="3" y="13"/>
                  </a:cubicBezTo>
                  <a:cubicBezTo>
                    <a:pt x="5" y="13"/>
                    <a:pt x="4" y="14"/>
                    <a:pt x="3" y="15"/>
                  </a:cubicBezTo>
                  <a:cubicBezTo>
                    <a:pt x="6" y="15"/>
                    <a:pt x="8" y="15"/>
                    <a:pt x="8" y="15"/>
                  </a:cubicBezTo>
                  <a:cubicBezTo>
                    <a:pt x="11" y="15"/>
                    <a:pt x="24" y="14"/>
                    <a:pt x="24" y="14"/>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70" name="Freeform 40"/>
            <p:cNvSpPr/>
            <p:nvPr/>
          </p:nvSpPr>
          <p:spPr bwMode="auto">
            <a:xfrm>
              <a:off x="4602163" y="3175000"/>
              <a:ext cx="153988" cy="188913"/>
            </a:xfrm>
            <a:custGeom>
              <a:avLst/>
              <a:gdLst/>
              <a:ahLst/>
              <a:cxnLst>
                <a:cxn ang="0">
                  <a:pos x="21" y="94"/>
                </a:cxn>
                <a:cxn ang="0">
                  <a:pos x="29" y="95"/>
                </a:cxn>
                <a:cxn ang="0">
                  <a:pos x="38" y="95"/>
                </a:cxn>
                <a:cxn ang="0">
                  <a:pos x="43" y="95"/>
                </a:cxn>
                <a:cxn ang="0">
                  <a:pos x="50" y="88"/>
                </a:cxn>
                <a:cxn ang="0">
                  <a:pos x="54" y="80"/>
                </a:cxn>
                <a:cxn ang="0">
                  <a:pos x="55" y="61"/>
                </a:cxn>
                <a:cxn ang="0">
                  <a:pos x="64" y="49"/>
                </a:cxn>
                <a:cxn ang="0">
                  <a:pos x="73" y="25"/>
                </a:cxn>
                <a:cxn ang="0">
                  <a:pos x="77" y="13"/>
                </a:cxn>
                <a:cxn ang="0">
                  <a:pos x="79" y="1"/>
                </a:cxn>
                <a:cxn ang="0">
                  <a:pos x="79" y="1"/>
                </a:cxn>
                <a:cxn ang="0">
                  <a:pos x="69" y="0"/>
                </a:cxn>
                <a:cxn ang="0">
                  <a:pos x="64" y="1"/>
                </a:cxn>
                <a:cxn ang="0">
                  <a:pos x="58" y="3"/>
                </a:cxn>
                <a:cxn ang="0">
                  <a:pos x="56" y="11"/>
                </a:cxn>
                <a:cxn ang="0">
                  <a:pos x="52" y="22"/>
                </a:cxn>
                <a:cxn ang="0">
                  <a:pos x="36" y="17"/>
                </a:cxn>
                <a:cxn ang="0">
                  <a:pos x="23" y="17"/>
                </a:cxn>
                <a:cxn ang="0">
                  <a:pos x="22" y="28"/>
                </a:cxn>
                <a:cxn ang="0">
                  <a:pos x="33" y="28"/>
                </a:cxn>
                <a:cxn ang="0">
                  <a:pos x="32" y="37"/>
                </a:cxn>
                <a:cxn ang="0">
                  <a:pos x="34" y="46"/>
                </a:cxn>
                <a:cxn ang="0">
                  <a:pos x="37" y="58"/>
                </a:cxn>
                <a:cxn ang="0">
                  <a:pos x="33" y="72"/>
                </a:cxn>
                <a:cxn ang="0">
                  <a:pos x="25" y="70"/>
                </a:cxn>
                <a:cxn ang="0">
                  <a:pos x="18" y="63"/>
                </a:cxn>
                <a:cxn ang="0">
                  <a:pos x="14" y="69"/>
                </a:cxn>
                <a:cxn ang="0">
                  <a:pos x="7" y="74"/>
                </a:cxn>
                <a:cxn ang="0">
                  <a:pos x="5" y="83"/>
                </a:cxn>
                <a:cxn ang="0">
                  <a:pos x="0" y="87"/>
                </a:cxn>
                <a:cxn ang="0">
                  <a:pos x="1" y="88"/>
                </a:cxn>
                <a:cxn ang="0">
                  <a:pos x="11" y="99"/>
                </a:cxn>
                <a:cxn ang="0">
                  <a:pos x="21" y="94"/>
                </a:cxn>
              </a:cxnLst>
              <a:rect l="0" t="0" r="r" b="b"/>
              <a:pathLst>
                <a:path w="80" h="99">
                  <a:moveTo>
                    <a:pt x="21" y="94"/>
                  </a:moveTo>
                  <a:cubicBezTo>
                    <a:pt x="23" y="95"/>
                    <a:pt x="25" y="98"/>
                    <a:pt x="29" y="95"/>
                  </a:cubicBezTo>
                  <a:cubicBezTo>
                    <a:pt x="33" y="91"/>
                    <a:pt x="38" y="92"/>
                    <a:pt x="38" y="95"/>
                  </a:cubicBezTo>
                  <a:cubicBezTo>
                    <a:pt x="38" y="99"/>
                    <a:pt x="39" y="98"/>
                    <a:pt x="43" y="95"/>
                  </a:cubicBezTo>
                  <a:cubicBezTo>
                    <a:pt x="46" y="91"/>
                    <a:pt x="50" y="95"/>
                    <a:pt x="50" y="88"/>
                  </a:cubicBezTo>
                  <a:cubicBezTo>
                    <a:pt x="50" y="81"/>
                    <a:pt x="54" y="88"/>
                    <a:pt x="54" y="80"/>
                  </a:cubicBezTo>
                  <a:cubicBezTo>
                    <a:pt x="54" y="72"/>
                    <a:pt x="55" y="65"/>
                    <a:pt x="55" y="61"/>
                  </a:cubicBezTo>
                  <a:cubicBezTo>
                    <a:pt x="55" y="58"/>
                    <a:pt x="64" y="54"/>
                    <a:pt x="64" y="49"/>
                  </a:cubicBezTo>
                  <a:cubicBezTo>
                    <a:pt x="64" y="43"/>
                    <a:pt x="73" y="32"/>
                    <a:pt x="73" y="25"/>
                  </a:cubicBezTo>
                  <a:cubicBezTo>
                    <a:pt x="73" y="18"/>
                    <a:pt x="75" y="16"/>
                    <a:pt x="77" y="13"/>
                  </a:cubicBezTo>
                  <a:cubicBezTo>
                    <a:pt x="78" y="11"/>
                    <a:pt x="80" y="6"/>
                    <a:pt x="79" y="1"/>
                  </a:cubicBezTo>
                  <a:cubicBezTo>
                    <a:pt x="79" y="1"/>
                    <a:pt x="79" y="1"/>
                    <a:pt x="79" y="1"/>
                  </a:cubicBezTo>
                  <a:cubicBezTo>
                    <a:pt x="69" y="0"/>
                    <a:pt x="69" y="0"/>
                    <a:pt x="69" y="0"/>
                  </a:cubicBezTo>
                  <a:cubicBezTo>
                    <a:pt x="64" y="1"/>
                    <a:pt x="64" y="1"/>
                    <a:pt x="64" y="1"/>
                  </a:cubicBezTo>
                  <a:cubicBezTo>
                    <a:pt x="58" y="3"/>
                    <a:pt x="58" y="3"/>
                    <a:pt x="58" y="3"/>
                  </a:cubicBezTo>
                  <a:cubicBezTo>
                    <a:pt x="58" y="3"/>
                    <a:pt x="59" y="8"/>
                    <a:pt x="56" y="11"/>
                  </a:cubicBezTo>
                  <a:cubicBezTo>
                    <a:pt x="53" y="15"/>
                    <a:pt x="52" y="22"/>
                    <a:pt x="52" y="22"/>
                  </a:cubicBezTo>
                  <a:cubicBezTo>
                    <a:pt x="52" y="22"/>
                    <a:pt x="40" y="16"/>
                    <a:pt x="36" y="17"/>
                  </a:cubicBezTo>
                  <a:cubicBezTo>
                    <a:pt x="35" y="17"/>
                    <a:pt x="29" y="17"/>
                    <a:pt x="23" y="17"/>
                  </a:cubicBezTo>
                  <a:cubicBezTo>
                    <a:pt x="23" y="21"/>
                    <a:pt x="22" y="27"/>
                    <a:pt x="22" y="28"/>
                  </a:cubicBezTo>
                  <a:cubicBezTo>
                    <a:pt x="22" y="31"/>
                    <a:pt x="30" y="26"/>
                    <a:pt x="33" y="28"/>
                  </a:cubicBezTo>
                  <a:cubicBezTo>
                    <a:pt x="37" y="31"/>
                    <a:pt x="36" y="35"/>
                    <a:pt x="32" y="37"/>
                  </a:cubicBezTo>
                  <a:cubicBezTo>
                    <a:pt x="28" y="39"/>
                    <a:pt x="30" y="44"/>
                    <a:pt x="34" y="46"/>
                  </a:cubicBezTo>
                  <a:cubicBezTo>
                    <a:pt x="37" y="49"/>
                    <a:pt x="37" y="53"/>
                    <a:pt x="37" y="58"/>
                  </a:cubicBezTo>
                  <a:cubicBezTo>
                    <a:pt x="37" y="64"/>
                    <a:pt x="37" y="71"/>
                    <a:pt x="33" y="72"/>
                  </a:cubicBezTo>
                  <a:cubicBezTo>
                    <a:pt x="30" y="72"/>
                    <a:pt x="28" y="69"/>
                    <a:pt x="25" y="70"/>
                  </a:cubicBezTo>
                  <a:cubicBezTo>
                    <a:pt x="22" y="71"/>
                    <a:pt x="21" y="63"/>
                    <a:pt x="18" y="63"/>
                  </a:cubicBezTo>
                  <a:cubicBezTo>
                    <a:pt x="16" y="63"/>
                    <a:pt x="17" y="69"/>
                    <a:pt x="14" y="69"/>
                  </a:cubicBezTo>
                  <a:cubicBezTo>
                    <a:pt x="10" y="69"/>
                    <a:pt x="5" y="69"/>
                    <a:pt x="7" y="74"/>
                  </a:cubicBezTo>
                  <a:cubicBezTo>
                    <a:pt x="9" y="80"/>
                    <a:pt x="11" y="83"/>
                    <a:pt x="5" y="83"/>
                  </a:cubicBezTo>
                  <a:cubicBezTo>
                    <a:pt x="3" y="83"/>
                    <a:pt x="1" y="85"/>
                    <a:pt x="0" y="87"/>
                  </a:cubicBezTo>
                  <a:cubicBezTo>
                    <a:pt x="0" y="87"/>
                    <a:pt x="1" y="87"/>
                    <a:pt x="1" y="88"/>
                  </a:cubicBezTo>
                  <a:cubicBezTo>
                    <a:pt x="6" y="91"/>
                    <a:pt x="9" y="95"/>
                    <a:pt x="11" y="99"/>
                  </a:cubicBezTo>
                  <a:cubicBezTo>
                    <a:pt x="15" y="96"/>
                    <a:pt x="20" y="93"/>
                    <a:pt x="21" y="94"/>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71" name="Freeform 41"/>
            <p:cNvSpPr/>
            <p:nvPr/>
          </p:nvSpPr>
          <p:spPr bwMode="auto">
            <a:xfrm>
              <a:off x="4819650" y="2740025"/>
              <a:ext cx="358775" cy="441325"/>
            </a:xfrm>
            <a:custGeom>
              <a:avLst/>
              <a:gdLst/>
              <a:ahLst/>
              <a:cxnLst>
                <a:cxn ang="0">
                  <a:pos x="141" y="13"/>
                </a:cxn>
                <a:cxn ang="0">
                  <a:pos x="128" y="15"/>
                </a:cxn>
                <a:cxn ang="0">
                  <a:pos x="108" y="13"/>
                </a:cxn>
                <a:cxn ang="0">
                  <a:pos x="36" y="15"/>
                </a:cxn>
                <a:cxn ang="0">
                  <a:pos x="25" y="39"/>
                </a:cxn>
                <a:cxn ang="0">
                  <a:pos x="24" y="88"/>
                </a:cxn>
                <a:cxn ang="0">
                  <a:pos x="10" y="101"/>
                </a:cxn>
                <a:cxn ang="0">
                  <a:pos x="4" y="117"/>
                </a:cxn>
                <a:cxn ang="0">
                  <a:pos x="8" y="132"/>
                </a:cxn>
                <a:cxn ang="0">
                  <a:pos x="12" y="144"/>
                </a:cxn>
                <a:cxn ang="0">
                  <a:pos x="21" y="165"/>
                </a:cxn>
                <a:cxn ang="0">
                  <a:pos x="24" y="170"/>
                </a:cxn>
                <a:cxn ang="0">
                  <a:pos x="35" y="177"/>
                </a:cxn>
                <a:cxn ang="0">
                  <a:pos x="47" y="190"/>
                </a:cxn>
                <a:cxn ang="0">
                  <a:pos x="59" y="204"/>
                </a:cxn>
                <a:cxn ang="0">
                  <a:pos x="64" y="213"/>
                </a:cxn>
                <a:cxn ang="0">
                  <a:pos x="76" y="219"/>
                </a:cxn>
                <a:cxn ang="0">
                  <a:pos x="88" y="218"/>
                </a:cxn>
                <a:cxn ang="0">
                  <a:pos x="109" y="227"/>
                </a:cxn>
                <a:cxn ang="0">
                  <a:pos x="124" y="226"/>
                </a:cxn>
                <a:cxn ang="0">
                  <a:pos x="135" y="222"/>
                </a:cxn>
                <a:cxn ang="0">
                  <a:pos x="146" y="214"/>
                </a:cxn>
                <a:cxn ang="0">
                  <a:pos x="155" y="217"/>
                </a:cxn>
                <a:cxn ang="0">
                  <a:pos x="145" y="198"/>
                </a:cxn>
                <a:cxn ang="0">
                  <a:pos x="125" y="180"/>
                </a:cxn>
                <a:cxn ang="0">
                  <a:pos x="136" y="172"/>
                </a:cxn>
                <a:cxn ang="0">
                  <a:pos x="141" y="149"/>
                </a:cxn>
                <a:cxn ang="0">
                  <a:pos x="149" y="133"/>
                </a:cxn>
                <a:cxn ang="0">
                  <a:pos x="161" y="119"/>
                </a:cxn>
                <a:cxn ang="0">
                  <a:pos x="166" y="90"/>
                </a:cxn>
                <a:cxn ang="0">
                  <a:pos x="176" y="73"/>
                </a:cxn>
                <a:cxn ang="0">
                  <a:pos x="180" y="57"/>
                </a:cxn>
                <a:cxn ang="0">
                  <a:pos x="171" y="20"/>
                </a:cxn>
                <a:cxn ang="0">
                  <a:pos x="155" y="0"/>
                </a:cxn>
                <a:cxn ang="0">
                  <a:pos x="148" y="5"/>
                </a:cxn>
              </a:cxnLst>
              <a:rect l="0" t="0" r="r" b="b"/>
              <a:pathLst>
                <a:path w="187" h="231">
                  <a:moveTo>
                    <a:pt x="148" y="5"/>
                  </a:moveTo>
                  <a:cubicBezTo>
                    <a:pt x="145" y="5"/>
                    <a:pt x="146" y="13"/>
                    <a:pt x="141" y="13"/>
                  </a:cubicBezTo>
                  <a:cubicBezTo>
                    <a:pt x="136" y="13"/>
                    <a:pt x="138" y="18"/>
                    <a:pt x="134" y="18"/>
                  </a:cubicBezTo>
                  <a:cubicBezTo>
                    <a:pt x="131" y="18"/>
                    <a:pt x="128" y="15"/>
                    <a:pt x="128" y="15"/>
                  </a:cubicBezTo>
                  <a:cubicBezTo>
                    <a:pt x="114" y="15"/>
                    <a:pt x="114" y="15"/>
                    <a:pt x="114" y="15"/>
                  </a:cubicBezTo>
                  <a:cubicBezTo>
                    <a:pt x="114" y="15"/>
                    <a:pt x="110" y="11"/>
                    <a:pt x="108" y="13"/>
                  </a:cubicBezTo>
                  <a:cubicBezTo>
                    <a:pt x="106" y="14"/>
                    <a:pt x="104" y="15"/>
                    <a:pt x="104" y="15"/>
                  </a:cubicBezTo>
                  <a:cubicBezTo>
                    <a:pt x="36" y="15"/>
                    <a:pt x="36" y="15"/>
                    <a:pt x="36" y="15"/>
                  </a:cubicBezTo>
                  <a:cubicBezTo>
                    <a:pt x="36" y="29"/>
                    <a:pt x="36" y="39"/>
                    <a:pt x="36" y="39"/>
                  </a:cubicBezTo>
                  <a:cubicBezTo>
                    <a:pt x="25" y="39"/>
                    <a:pt x="25" y="39"/>
                    <a:pt x="25" y="39"/>
                  </a:cubicBezTo>
                  <a:cubicBezTo>
                    <a:pt x="25" y="76"/>
                    <a:pt x="25" y="76"/>
                    <a:pt x="25" y="76"/>
                  </a:cubicBezTo>
                  <a:cubicBezTo>
                    <a:pt x="25" y="76"/>
                    <a:pt x="26" y="87"/>
                    <a:pt x="24" y="88"/>
                  </a:cubicBezTo>
                  <a:cubicBezTo>
                    <a:pt x="22" y="88"/>
                    <a:pt x="14" y="90"/>
                    <a:pt x="14" y="94"/>
                  </a:cubicBezTo>
                  <a:cubicBezTo>
                    <a:pt x="14" y="97"/>
                    <a:pt x="13" y="100"/>
                    <a:pt x="10" y="101"/>
                  </a:cubicBezTo>
                  <a:cubicBezTo>
                    <a:pt x="6" y="101"/>
                    <a:pt x="10" y="109"/>
                    <a:pt x="5" y="109"/>
                  </a:cubicBezTo>
                  <a:cubicBezTo>
                    <a:pt x="0" y="109"/>
                    <a:pt x="7" y="115"/>
                    <a:pt x="4" y="117"/>
                  </a:cubicBezTo>
                  <a:cubicBezTo>
                    <a:pt x="2" y="120"/>
                    <a:pt x="2" y="124"/>
                    <a:pt x="6" y="124"/>
                  </a:cubicBezTo>
                  <a:cubicBezTo>
                    <a:pt x="9" y="124"/>
                    <a:pt x="8" y="128"/>
                    <a:pt x="8" y="132"/>
                  </a:cubicBezTo>
                  <a:cubicBezTo>
                    <a:pt x="8" y="136"/>
                    <a:pt x="13" y="139"/>
                    <a:pt x="13" y="139"/>
                  </a:cubicBezTo>
                  <a:cubicBezTo>
                    <a:pt x="12" y="144"/>
                    <a:pt x="12" y="144"/>
                    <a:pt x="12" y="144"/>
                  </a:cubicBezTo>
                  <a:cubicBezTo>
                    <a:pt x="12" y="144"/>
                    <a:pt x="20" y="153"/>
                    <a:pt x="20" y="155"/>
                  </a:cubicBezTo>
                  <a:cubicBezTo>
                    <a:pt x="21" y="157"/>
                    <a:pt x="25" y="163"/>
                    <a:pt x="21" y="165"/>
                  </a:cubicBezTo>
                  <a:cubicBezTo>
                    <a:pt x="17" y="167"/>
                    <a:pt x="20" y="169"/>
                    <a:pt x="20" y="169"/>
                  </a:cubicBezTo>
                  <a:cubicBezTo>
                    <a:pt x="24" y="170"/>
                    <a:pt x="24" y="170"/>
                    <a:pt x="24" y="170"/>
                  </a:cubicBezTo>
                  <a:cubicBezTo>
                    <a:pt x="26" y="173"/>
                    <a:pt x="26" y="173"/>
                    <a:pt x="26" y="173"/>
                  </a:cubicBezTo>
                  <a:cubicBezTo>
                    <a:pt x="26" y="173"/>
                    <a:pt x="31" y="173"/>
                    <a:pt x="35" y="177"/>
                  </a:cubicBezTo>
                  <a:cubicBezTo>
                    <a:pt x="38" y="181"/>
                    <a:pt x="40" y="182"/>
                    <a:pt x="40" y="184"/>
                  </a:cubicBezTo>
                  <a:cubicBezTo>
                    <a:pt x="40" y="186"/>
                    <a:pt x="43" y="187"/>
                    <a:pt x="47" y="190"/>
                  </a:cubicBezTo>
                  <a:cubicBezTo>
                    <a:pt x="51" y="194"/>
                    <a:pt x="51" y="196"/>
                    <a:pt x="51" y="198"/>
                  </a:cubicBezTo>
                  <a:cubicBezTo>
                    <a:pt x="51" y="200"/>
                    <a:pt x="59" y="204"/>
                    <a:pt x="59" y="204"/>
                  </a:cubicBezTo>
                  <a:cubicBezTo>
                    <a:pt x="61" y="210"/>
                    <a:pt x="61" y="210"/>
                    <a:pt x="61" y="210"/>
                  </a:cubicBezTo>
                  <a:cubicBezTo>
                    <a:pt x="62" y="211"/>
                    <a:pt x="63" y="212"/>
                    <a:pt x="64" y="213"/>
                  </a:cubicBezTo>
                  <a:cubicBezTo>
                    <a:pt x="65" y="217"/>
                    <a:pt x="69" y="219"/>
                    <a:pt x="69" y="219"/>
                  </a:cubicBezTo>
                  <a:cubicBezTo>
                    <a:pt x="69" y="219"/>
                    <a:pt x="73" y="221"/>
                    <a:pt x="76" y="219"/>
                  </a:cubicBezTo>
                  <a:cubicBezTo>
                    <a:pt x="79" y="216"/>
                    <a:pt x="82" y="219"/>
                    <a:pt x="82" y="219"/>
                  </a:cubicBezTo>
                  <a:cubicBezTo>
                    <a:pt x="82" y="219"/>
                    <a:pt x="86" y="217"/>
                    <a:pt x="88" y="218"/>
                  </a:cubicBezTo>
                  <a:cubicBezTo>
                    <a:pt x="89" y="219"/>
                    <a:pt x="95" y="224"/>
                    <a:pt x="101" y="229"/>
                  </a:cubicBezTo>
                  <a:cubicBezTo>
                    <a:pt x="102" y="229"/>
                    <a:pt x="107" y="227"/>
                    <a:pt x="109" y="227"/>
                  </a:cubicBezTo>
                  <a:cubicBezTo>
                    <a:pt x="112" y="226"/>
                    <a:pt x="115" y="231"/>
                    <a:pt x="116" y="229"/>
                  </a:cubicBezTo>
                  <a:cubicBezTo>
                    <a:pt x="117" y="228"/>
                    <a:pt x="122" y="225"/>
                    <a:pt x="124" y="226"/>
                  </a:cubicBezTo>
                  <a:cubicBezTo>
                    <a:pt x="126" y="227"/>
                    <a:pt x="131" y="228"/>
                    <a:pt x="131" y="226"/>
                  </a:cubicBezTo>
                  <a:cubicBezTo>
                    <a:pt x="132" y="225"/>
                    <a:pt x="134" y="223"/>
                    <a:pt x="135" y="222"/>
                  </a:cubicBezTo>
                  <a:cubicBezTo>
                    <a:pt x="136" y="222"/>
                    <a:pt x="136" y="221"/>
                    <a:pt x="137" y="220"/>
                  </a:cubicBezTo>
                  <a:cubicBezTo>
                    <a:pt x="137" y="218"/>
                    <a:pt x="143" y="215"/>
                    <a:pt x="146" y="214"/>
                  </a:cubicBezTo>
                  <a:cubicBezTo>
                    <a:pt x="148" y="214"/>
                    <a:pt x="151" y="214"/>
                    <a:pt x="152" y="215"/>
                  </a:cubicBezTo>
                  <a:cubicBezTo>
                    <a:pt x="153" y="216"/>
                    <a:pt x="154" y="216"/>
                    <a:pt x="155" y="217"/>
                  </a:cubicBezTo>
                  <a:cubicBezTo>
                    <a:pt x="156" y="210"/>
                    <a:pt x="157" y="207"/>
                    <a:pt x="155" y="207"/>
                  </a:cubicBezTo>
                  <a:cubicBezTo>
                    <a:pt x="153" y="207"/>
                    <a:pt x="147" y="204"/>
                    <a:pt x="145" y="198"/>
                  </a:cubicBezTo>
                  <a:cubicBezTo>
                    <a:pt x="143" y="193"/>
                    <a:pt x="137" y="189"/>
                    <a:pt x="135" y="186"/>
                  </a:cubicBezTo>
                  <a:cubicBezTo>
                    <a:pt x="134" y="182"/>
                    <a:pt x="126" y="183"/>
                    <a:pt x="125" y="180"/>
                  </a:cubicBezTo>
                  <a:cubicBezTo>
                    <a:pt x="123" y="178"/>
                    <a:pt x="127" y="178"/>
                    <a:pt x="127" y="174"/>
                  </a:cubicBezTo>
                  <a:cubicBezTo>
                    <a:pt x="127" y="171"/>
                    <a:pt x="135" y="173"/>
                    <a:pt x="136" y="172"/>
                  </a:cubicBezTo>
                  <a:cubicBezTo>
                    <a:pt x="137" y="171"/>
                    <a:pt x="137" y="164"/>
                    <a:pt x="137" y="159"/>
                  </a:cubicBezTo>
                  <a:cubicBezTo>
                    <a:pt x="137" y="155"/>
                    <a:pt x="143" y="151"/>
                    <a:pt x="141" y="149"/>
                  </a:cubicBezTo>
                  <a:cubicBezTo>
                    <a:pt x="139" y="147"/>
                    <a:pt x="143" y="146"/>
                    <a:pt x="146" y="144"/>
                  </a:cubicBezTo>
                  <a:cubicBezTo>
                    <a:pt x="148" y="142"/>
                    <a:pt x="146" y="136"/>
                    <a:pt x="149" y="133"/>
                  </a:cubicBezTo>
                  <a:cubicBezTo>
                    <a:pt x="152" y="130"/>
                    <a:pt x="154" y="125"/>
                    <a:pt x="156" y="125"/>
                  </a:cubicBezTo>
                  <a:cubicBezTo>
                    <a:pt x="158" y="125"/>
                    <a:pt x="161" y="122"/>
                    <a:pt x="161" y="119"/>
                  </a:cubicBezTo>
                  <a:cubicBezTo>
                    <a:pt x="161" y="116"/>
                    <a:pt x="166" y="111"/>
                    <a:pt x="165" y="106"/>
                  </a:cubicBezTo>
                  <a:cubicBezTo>
                    <a:pt x="164" y="101"/>
                    <a:pt x="162" y="95"/>
                    <a:pt x="166" y="90"/>
                  </a:cubicBezTo>
                  <a:cubicBezTo>
                    <a:pt x="169" y="86"/>
                    <a:pt x="171" y="83"/>
                    <a:pt x="170" y="79"/>
                  </a:cubicBezTo>
                  <a:cubicBezTo>
                    <a:pt x="169" y="76"/>
                    <a:pt x="174" y="75"/>
                    <a:pt x="176" y="73"/>
                  </a:cubicBezTo>
                  <a:cubicBezTo>
                    <a:pt x="178" y="72"/>
                    <a:pt x="183" y="69"/>
                    <a:pt x="187" y="63"/>
                  </a:cubicBezTo>
                  <a:cubicBezTo>
                    <a:pt x="184" y="60"/>
                    <a:pt x="182" y="57"/>
                    <a:pt x="180" y="57"/>
                  </a:cubicBezTo>
                  <a:cubicBezTo>
                    <a:pt x="176" y="55"/>
                    <a:pt x="173" y="48"/>
                    <a:pt x="173" y="39"/>
                  </a:cubicBezTo>
                  <a:cubicBezTo>
                    <a:pt x="173" y="30"/>
                    <a:pt x="171" y="23"/>
                    <a:pt x="171" y="20"/>
                  </a:cubicBezTo>
                  <a:cubicBezTo>
                    <a:pt x="171" y="17"/>
                    <a:pt x="166" y="11"/>
                    <a:pt x="161" y="9"/>
                  </a:cubicBezTo>
                  <a:cubicBezTo>
                    <a:pt x="157" y="7"/>
                    <a:pt x="155" y="4"/>
                    <a:pt x="155" y="0"/>
                  </a:cubicBezTo>
                  <a:cubicBezTo>
                    <a:pt x="155" y="0"/>
                    <a:pt x="154" y="0"/>
                    <a:pt x="154" y="1"/>
                  </a:cubicBezTo>
                  <a:cubicBezTo>
                    <a:pt x="151" y="5"/>
                    <a:pt x="152" y="5"/>
                    <a:pt x="148" y="5"/>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72" name="Freeform 42"/>
            <p:cNvSpPr/>
            <p:nvPr/>
          </p:nvSpPr>
          <p:spPr bwMode="auto">
            <a:xfrm>
              <a:off x="5245100" y="2978150"/>
              <a:ext cx="41275" cy="41275"/>
            </a:xfrm>
            <a:custGeom>
              <a:avLst/>
              <a:gdLst/>
              <a:ahLst/>
              <a:cxnLst>
                <a:cxn ang="0">
                  <a:pos x="8" y="3"/>
                </a:cxn>
                <a:cxn ang="0">
                  <a:pos x="3" y="10"/>
                </a:cxn>
                <a:cxn ang="0">
                  <a:pos x="2" y="20"/>
                </a:cxn>
                <a:cxn ang="0">
                  <a:pos x="9" y="19"/>
                </a:cxn>
                <a:cxn ang="0">
                  <a:pos x="14" y="21"/>
                </a:cxn>
                <a:cxn ang="0">
                  <a:pos x="19" y="16"/>
                </a:cxn>
                <a:cxn ang="0">
                  <a:pos x="13" y="13"/>
                </a:cxn>
                <a:cxn ang="0">
                  <a:pos x="19" y="8"/>
                </a:cxn>
                <a:cxn ang="0">
                  <a:pos x="18" y="1"/>
                </a:cxn>
                <a:cxn ang="0">
                  <a:pos x="17" y="0"/>
                </a:cxn>
                <a:cxn ang="0">
                  <a:pos x="14" y="2"/>
                </a:cxn>
                <a:cxn ang="0">
                  <a:pos x="8" y="3"/>
                </a:cxn>
              </a:cxnLst>
              <a:rect l="0" t="0" r="r" b="b"/>
              <a:pathLst>
                <a:path w="22" h="21">
                  <a:moveTo>
                    <a:pt x="8" y="3"/>
                  </a:moveTo>
                  <a:cubicBezTo>
                    <a:pt x="8" y="4"/>
                    <a:pt x="5" y="8"/>
                    <a:pt x="3" y="10"/>
                  </a:cubicBezTo>
                  <a:cubicBezTo>
                    <a:pt x="0" y="13"/>
                    <a:pt x="2" y="18"/>
                    <a:pt x="2" y="20"/>
                  </a:cubicBezTo>
                  <a:cubicBezTo>
                    <a:pt x="3" y="21"/>
                    <a:pt x="7" y="21"/>
                    <a:pt x="9" y="19"/>
                  </a:cubicBezTo>
                  <a:cubicBezTo>
                    <a:pt x="10" y="18"/>
                    <a:pt x="12" y="19"/>
                    <a:pt x="14" y="21"/>
                  </a:cubicBezTo>
                  <a:cubicBezTo>
                    <a:pt x="15" y="19"/>
                    <a:pt x="17" y="17"/>
                    <a:pt x="19" y="16"/>
                  </a:cubicBezTo>
                  <a:cubicBezTo>
                    <a:pt x="16" y="14"/>
                    <a:pt x="13" y="14"/>
                    <a:pt x="13" y="13"/>
                  </a:cubicBezTo>
                  <a:cubicBezTo>
                    <a:pt x="12" y="12"/>
                    <a:pt x="16" y="9"/>
                    <a:pt x="19" y="8"/>
                  </a:cubicBezTo>
                  <a:cubicBezTo>
                    <a:pt x="22" y="7"/>
                    <a:pt x="21" y="4"/>
                    <a:pt x="18" y="1"/>
                  </a:cubicBezTo>
                  <a:cubicBezTo>
                    <a:pt x="18" y="1"/>
                    <a:pt x="17" y="0"/>
                    <a:pt x="17" y="0"/>
                  </a:cubicBezTo>
                  <a:cubicBezTo>
                    <a:pt x="15" y="1"/>
                    <a:pt x="14" y="2"/>
                    <a:pt x="14" y="2"/>
                  </a:cubicBezTo>
                  <a:cubicBezTo>
                    <a:pt x="13" y="3"/>
                    <a:pt x="11" y="3"/>
                    <a:pt x="8" y="3"/>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73" name="Freeform 43"/>
            <p:cNvSpPr/>
            <p:nvPr/>
          </p:nvSpPr>
          <p:spPr bwMode="auto">
            <a:xfrm>
              <a:off x="5130800" y="2860675"/>
              <a:ext cx="146050" cy="123825"/>
            </a:xfrm>
            <a:custGeom>
              <a:avLst/>
              <a:gdLst/>
              <a:ahLst/>
              <a:cxnLst>
                <a:cxn ang="0">
                  <a:pos x="14" y="10"/>
                </a:cxn>
                <a:cxn ang="0">
                  <a:pos x="8" y="16"/>
                </a:cxn>
                <a:cxn ang="0">
                  <a:pos x="4" y="27"/>
                </a:cxn>
                <a:cxn ang="0">
                  <a:pos x="3" y="43"/>
                </a:cxn>
                <a:cxn ang="0">
                  <a:pos x="13" y="43"/>
                </a:cxn>
                <a:cxn ang="0">
                  <a:pos x="16" y="40"/>
                </a:cxn>
                <a:cxn ang="0">
                  <a:pos x="21" y="38"/>
                </a:cxn>
                <a:cxn ang="0">
                  <a:pos x="28" y="41"/>
                </a:cxn>
                <a:cxn ang="0">
                  <a:pos x="33" y="41"/>
                </a:cxn>
                <a:cxn ang="0">
                  <a:pos x="45" y="41"/>
                </a:cxn>
                <a:cxn ang="0">
                  <a:pos x="68" y="64"/>
                </a:cxn>
                <a:cxn ang="0">
                  <a:pos x="68" y="65"/>
                </a:cxn>
                <a:cxn ang="0">
                  <a:pos x="74" y="64"/>
                </a:cxn>
                <a:cxn ang="0">
                  <a:pos x="77" y="62"/>
                </a:cxn>
                <a:cxn ang="0">
                  <a:pos x="65" y="49"/>
                </a:cxn>
                <a:cxn ang="0">
                  <a:pos x="47" y="36"/>
                </a:cxn>
                <a:cxn ang="0">
                  <a:pos x="40" y="29"/>
                </a:cxn>
                <a:cxn ang="0">
                  <a:pos x="31" y="13"/>
                </a:cxn>
                <a:cxn ang="0">
                  <a:pos x="25" y="0"/>
                </a:cxn>
                <a:cxn ang="0">
                  <a:pos x="14" y="10"/>
                </a:cxn>
              </a:cxnLst>
              <a:rect l="0" t="0" r="r" b="b"/>
              <a:pathLst>
                <a:path w="77" h="65">
                  <a:moveTo>
                    <a:pt x="14" y="10"/>
                  </a:moveTo>
                  <a:cubicBezTo>
                    <a:pt x="12" y="12"/>
                    <a:pt x="7" y="13"/>
                    <a:pt x="8" y="16"/>
                  </a:cubicBezTo>
                  <a:cubicBezTo>
                    <a:pt x="9" y="20"/>
                    <a:pt x="7" y="23"/>
                    <a:pt x="4" y="27"/>
                  </a:cubicBezTo>
                  <a:cubicBezTo>
                    <a:pt x="0" y="32"/>
                    <a:pt x="2" y="38"/>
                    <a:pt x="3" y="43"/>
                  </a:cubicBezTo>
                  <a:cubicBezTo>
                    <a:pt x="7" y="42"/>
                    <a:pt x="12" y="42"/>
                    <a:pt x="13" y="43"/>
                  </a:cubicBezTo>
                  <a:cubicBezTo>
                    <a:pt x="14" y="45"/>
                    <a:pt x="15" y="43"/>
                    <a:pt x="16" y="40"/>
                  </a:cubicBezTo>
                  <a:cubicBezTo>
                    <a:pt x="17" y="36"/>
                    <a:pt x="19" y="36"/>
                    <a:pt x="21" y="38"/>
                  </a:cubicBezTo>
                  <a:cubicBezTo>
                    <a:pt x="23" y="40"/>
                    <a:pt x="25" y="43"/>
                    <a:pt x="28" y="41"/>
                  </a:cubicBezTo>
                  <a:cubicBezTo>
                    <a:pt x="32" y="39"/>
                    <a:pt x="32" y="40"/>
                    <a:pt x="33" y="41"/>
                  </a:cubicBezTo>
                  <a:cubicBezTo>
                    <a:pt x="35" y="42"/>
                    <a:pt x="42" y="41"/>
                    <a:pt x="45" y="41"/>
                  </a:cubicBezTo>
                  <a:cubicBezTo>
                    <a:pt x="47" y="41"/>
                    <a:pt x="68" y="64"/>
                    <a:pt x="68" y="64"/>
                  </a:cubicBezTo>
                  <a:cubicBezTo>
                    <a:pt x="68" y="64"/>
                    <a:pt x="68" y="64"/>
                    <a:pt x="68" y="65"/>
                  </a:cubicBezTo>
                  <a:cubicBezTo>
                    <a:pt x="71" y="65"/>
                    <a:pt x="73" y="65"/>
                    <a:pt x="74" y="64"/>
                  </a:cubicBezTo>
                  <a:cubicBezTo>
                    <a:pt x="74" y="64"/>
                    <a:pt x="75" y="63"/>
                    <a:pt x="77" y="62"/>
                  </a:cubicBezTo>
                  <a:cubicBezTo>
                    <a:pt x="74" y="59"/>
                    <a:pt x="70" y="55"/>
                    <a:pt x="65" y="49"/>
                  </a:cubicBezTo>
                  <a:cubicBezTo>
                    <a:pt x="58" y="41"/>
                    <a:pt x="51" y="36"/>
                    <a:pt x="47" y="36"/>
                  </a:cubicBezTo>
                  <a:cubicBezTo>
                    <a:pt x="43" y="36"/>
                    <a:pt x="42" y="29"/>
                    <a:pt x="40" y="29"/>
                  </a:cubicBezTo>
                  <a:cubicBezTo>
                    <a:pt x="37" y="29"/>
                    <a:pt x="32" y="19"/>
                    <a:pt x="31" y="13"/>
                  </a:cubicBezTo>
                  <a:cubicBezTo>
                    <a:pt x="31" y="9"/>
                    <a:pt x="28" y="4"/>
                    <a:pt x="25" y="0"/>
                  </a:cubicBezTo>
                  <a:cubicBezTo>
                    <a:pt x="21" y="6"/>
                    <a:pt x="16" y="9"/>
                    <a:pt x="14" y="1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74" name="Freeform 44"/>
            <p:cNvSpPr/>
            <p:nvPr/>
          </p:nvSpPr>
          <p:spPr bwMode="auto">
            <a:xfrm>
              <a:off x="5056188" y="2928938"/>
              <a:ext cx="323850" cy="252413"/>
            </a:xfrm>
            <a:custGeom>
              <a:avLst/>
              <a:gdLst/>
              <a:ahLst/>
              <a:cxnLst>
                <a:cxn ang="0">
                  <a:pos x="12" y="87"/>
                </a:cxn>
                <a:cxn ang="0">
                  <a:pos x="22" y="99"/>
                </a:cxn>
                <a:cxn ang="0">
                  <a:pos x="32" y="108"/>
                </a:cxn>
                <a:cxn ang="0">
                  <a:pos x="32" y="118"/>
                </a:cxn>
                <a:cxn ang="0">
                  <a:pos x="36" y="119"/>
                </a:cxn>
                <a:cxn ang="0">
                  <a:pos x="47" y="122"/>
                </a:cxn>
                <a:cxn ang="0">
                  <a:pos x="60" y="129"/>
                </a:cxn>
                <a:cxn ang="0">
                  <a:pos x="73" y="131"/>
                </a:cxn>
                <a:cxn ang="0">
                  <a:pos x="81" y="125"/>
                </a:cxn>
                <a:cxn ang="0">
                  <a:pos x="91" y="123"/>
                </a:cxn>
                <a:cxn ang="0">
                  <a:pos x="96" y="126"/>
                </a:cxn>
                <a:cxn ang="0">
                  <a:pos x="102" y="124"/>
                </a:cxn>
                <a:cxn ang="0">
                  <a:pos x="111" y="123"/>
                </a:cxn>
                <a:cxn ang="0">
                  <a:pos x="126" y="115"/>
                </a:cxn>
                <a:cxn ang="0">
                  <a:pos x="138" y="113"/>
                </a:cxn>
                <a:cxn ang="0">
                  <a:pos x="168" y="83"/>
                </a:cxn>
                <a:cxn ang="0">
                  <a:pos x="164" y="80"/>
                </a:cxn>
                <a:cxn ang="0">
                  <a:pos x="149" y="77"/>
                </a:cxn>
                <a:cxn ang="0">
                  <a:pos x="126" y="69"/>
                </a:cxn>
                <a:cxn ang="0">
                  <a:pos x="118" y="62"/>
                </a:cxn>
                <a:cxn ang="0">
                  <a:pos x="111" y="52"/>
                </a:cxn>
                <a:cxn ang="0">
                  <a:pos x="113" y="47"/>
                </a:cxn>
                <a:cxn ang="0">
                  <a:pos x="108" y="45"/>
                </a:cxn>
                <a:cxn ang="0">
                  <a:pos x="101" y="46"/>
                </a:cxn>
                <a:cxn ang="0">
                  <a:pos x="102" y="36"/>
                </a:cxn>
                <a:cxn ang="0">
                  <a:pos x="107" y="28"/>
                </a:cxn>
                <a:cxn ang="0">
                  <a:pos x="84" y="5"/>
                </a:cxn>
                <a:cxn ang="0">
                  <a:pos x="72" y="5"/>
                </a:cxn>
                <a:cxn ang="0">
                  <a:pos x="67" y="5"/>
                </a:cxn>
                <a:cxn ang="0">
                  <a:pos x="60" y="2"/>
                </a:cxn>
                <a:cxn ang="0">
                  <a:pos x="55" y="4"/>
                </a:cxn>
                <a:cxn ang="0">
                  <a:pos x="52" y="7"/>
                </a:cxn>
                <a:cxn ang="0">
                  <a:pos x="42" y="7"/>
                </a:cxn>
                <a:cxn ang="0">
                  <a:pos x="42" y="7"/>
                </a:cxn>
                <a:cxn ang="0">
                  <a:pos x="38" y="20"/>
                </a:cxn>
                <a:cxn ang="0">
                  <a:pos x="33" y="26"/>
                </a:cxn>
                <a:cxn ang="0">
                  <a:pos x="26" y="34"/>
                </a:cxn>
                <a:cxn ang="0">
                  <a:pos x="23" y="45"/>
                </a:cxn>
                <a:cxn ang="0">
                  <a:pos x="18" y="50"/>
                </a:cxn>
                <a:cxn ang="0">
                  <a:pos x="14" y="60"/>
                </a:cxn>
                <a:cxn ang="0">
                  <a:pos x="13" y="73"/>
                </a:cxn>
                <a:cxn ang="0">
                  <a:pos x="4" y="75"/>
                </a:cxn>
                <a:cxn ang="0">
                  <a:pos x="2" y="81"/>
                </a:cxn>
                <a:cxn ang="0">
                  <a:pos x="12" y="87"/>
                </a:cxn>
              </a:cxnLst>
              <a:rect l="0" t="0" r="r" b="b"/>
              <a:pathLst>
                <a:path w="170" h="132">
                  <a:moveTo>
                    <a:pt x="12" y="87"/>
                  </a:moveTo>
                  <a:cubicBezTo>
                    <a:pt x="14" y="90"/>
                    <a:pt x="20" y="94"/>
                    <a:pt x="22" y="99"/>
                  </a:cubicBezTo>
                  <a:cubicBezTo>
                    <a:pt x="24" y="105"/>
                    <a:pt x="30" y="108"/>
                    <a:pt x="32" y="108"/>
                  </a:cubicBezTo>
                  <a:cubicBezTo>
                    <a:pt x="34" y="108"/>
                    <a:pt x="33" y="111"/>
                    <a:pt x="32" y="118"/>
                  </a:cubicBezTo>
                  <a:cubicBezTo>
                    <a:pt x="33" y="118"/>
                    <a:pt x="35" y="119"/>
                    <a:pt x="36" y="119"/>
                  </a:cubicBezTo>
                  <a:cubicBezTo>
                    <a:pt x="38" y="120"/>
                    <a:pt x="45" y="119"/>
                    <a:pt x="47" y="122"/>
                  </a:cubicBezTo>
                  <a:cubicBezTo>
                    <a:pt x="50" y="124"/>
                    <a:pt x="58" y="129"/>
                    <a:pt x="60" y="129"/>
                  </a:cubicBezTo>
                  <a:cubicBezTo>
                    <a:pt x="63" y="129"/>
                    <a:pt x="72" y="130"/>
                    <a:pt x="73" y="131"/>
                  </a:cubicBezTo>
                  <a:cubicBezTo>
                    <a:pt x="75" y="132"/>
                    <a:pt x="77" y="128"/>
                    <a:pt x="81" y="125"/>
                  </a:cubicBezTo>
                  <a:cubicBezTo>
                    <a:pt x="85" y="123"/>
                    <a:pt x="90" y="122"/>
                    <a:pt x="91" y="123"/>
                  </a:cubicBezTo>
                  <a:cubicBezTo>
                    <a:pt x="91" y="125"/>
                    <a:pt x="94" y="127"/>
                    <a:pt x="96" y="126"/>
                  </a:cubicBezTo>
                  <a:cubicBezTo>
                    <a:pt x="97" y="125"/>
                    <a:pt x="99" y="125"/>
                    <a:pt x="102" y="124"/>
                  </a:cubicBezTo>
                  <a:cubicBezTo>
                    <a:pt x="105" y="123"/>
                    <a:pt x="110" y="122"/>
                    <a:pt x="111" y="123"/>
                  </a:cubicBezTo>
                  <a:cubicBezTo>
                    <a:pt x="113" y="123"/>
                    <a:pt x="118" y="115"/>
                    <a:pt x="126" y="115"/>
                  </a:cubicBezTo>
                  <a:cubicBezTo>
                    <a:pt x="133" y="115"/>
                    <a:pt x="135" y="116"/>
                    <a:pt x="138" y="113"/>
                  </a:cubicBezTo>
                  <a:cubicBezTo>
                    <a:pt x="141" y="109"/>
                    <a:pt x="166" y="84"/>
                    <a:pt x="168" y="83"/>
                  </a:cubicBezTo>
                  <a:cubicBezTo>
                    <a:pt x="170" y="81"/>
                    <a:pt x="167" y="80"/>
                    <a:pt x="164" y="80"/>
                  </a:cubicBezTo>
                  <a:cubicBezTo>
                    <a:pt x="162" y="80"/>
                    <a:pt x="157" y="80"/>
                    <a:pt x="149" y="77"/>
                  </a:cubicBezTo>
                  <a:cubicBezTo>
                    <a:pt x="141" y="73"/>
                    <a:pt x="128" y="69"/>
                    <a:pt x="126" y="69"/>
                  </a:cubicBezTo>
                  <a:cubicBezTo>
                    <a:pt x="124" y="68"/>
                    <a:pt x="120" y="63"/>
                    <a:pt x="118" y="62"/>
                  </a:cubicBezTo>
                  <a:cubicBezTo>
                    <a:pt x="116" y="61"/>
                    <a:pt x="112" y="54"/>
                    <a:pt x="111" y="52"/>
                  </a:cubicBezTo>
                  <a:cubicBezTo>
                    <a:pt x="111" y="51"/>
                    <a:pt x="112" y="49"/>
                    <a:pt x="113" y="47"/>
                  </a:cubicBezTo>
                  <a:cubicBezTo>
                    <a:pt x="111" y="45"/>
                    <a:pt x="109" y="44"/>
                    <a:pt x="108" y="45"/>
                  </a:cubicBezTo>
                  <a:cubicBezTo>
                    <a:pt x="106" y="47"/>
                    <a:pt x="102" y="47"/>
                    <a:pt x="101" y="46"/>
                  </a:cubicBezTo>
                  <a:cubicBezTo>
                    <a:pt x="101" y="44"/>
                    <a:pt x="99" y="39"/>
                    <a:pt x="102" y="36"/>
                  </a:cubicBezTo>
                  <a:cubicBezTo>
                    <a:pt x="104" y="34"/>
                    <a:pt x="107" y="28"/>
                    <a:pt x="107" y="28"/>
                  </a:cubicBezTo>
                  <a:cubicBezTo>
                    <a:pt x="107" y="28"/>
                    <a:pt x="86" y="5"/>
                    <a:pt x="84" y="5"/>
                  </a:cubicBezTo>
                  <a:cubicBezTo>
                    <a:pt x="81" y="5"/>
                    <a:pt x="74" y="6"/>
                    <a:pt x="72" y="5"/>
                  </a:cubicBezTo>
                  <a:cubicBezTo>
                    <a:pt x="71" y="4"/>
                    <a:pt x="71" y="3"/>
                    <a:pt x="67" y="5"/>
                  </a:cubicBezTo>
                  <a:cubicBezTo>
                    <a:pt x="64" y="7"/>
                    <a:pt x="62" y="4"/>
                    <a:pt x="60" y="2"/>
                  </a:cubicBezTo>
                  <a:cubicBezTo>
                    <a:pt x="58" y="0"/>
                    <a:pt x="56" y="0"/>
                    <a:pt x="55" y="4"/>
                  </a:cubicBezTo>
                  <a:cubicBezTo>
                    <a:pt x="54" y="7"/>
                    <a:pt x="53" y="9"/>
                    <a:pt x="52" y="7"/>
                  </a:cubicBezTo>
                  <a:cubicBezTo>
                    <a:pt x="51" y="6"/>
                    <a:pt x="46" y="6"/>
                    <a:pt x="42" y="7"/>
                  </a:cubicBezTo>
                  <a:cubicBezTo>
                    <a:pt x="42" y="7"/>
                    <a:pt x="42" y="7"/>
                    <a:pt x="42" y="7"/>
                  </a:cubicBezTo>
                  <a:cubicBezTo>
                    <a:pt x="43" y="12"/>
                    <a:pt x="38" y="17"/>
                    <a:pt x="38" y="20"/>
                  </a:cubicBezTo>
                  <a:cubicBezTo>
                    <a:pt x="38" y="23"/>
                    <a:pt x="35" y="26"/>
                    <a:pt x="33" y="26"/>
                  </a:cubicBezTo>
                  <a:cubicBezTo>
                    <a:pt x="31" y="26"/>
                    <a:pt x="29" y="31"/>
                    <a:pt x="26" y="34"/>
                  </a:cubicBezTo>
                  <a:cubicBezTo>
                    <a:pt x="23" y="37"/>
                    <a:pt x="25" y="43"/>
                    <a:pt x="23" y="45"/>
                  </a:cubicBezTo>
                  <a:cubicBezTo>
                    <a:pt x="20" y="47"/>
                    <a:pt x="16" y="48"/>
                    <a:pt x="18" y="50"/>
                  </a:cubicBezTo>
                  <a:cubicBezTo>
                    <a:pt x="20" y="52"/>
                    <a:pt x="14" y="56"/>
                    <a:pt x="14" y="60"/>
                  </a:cubicBezTo>
                  <a:cubicBezTo>
                    <a:pt x="14" y="65"/>
                    <a:pt x="14" y="72"/>
                    <a:pt x="13" y="73"/>
                  </a:cubicBezTo>
                  <a:cubicBezTo>
                    <a:pt x="12" y="74"/>
                    <a:pt x="4" y="72"/>
                    <a:pt x="4" y="75"/>
                  </a:cubicBezTo>
                  <a:cubicBezTo>
                    <a:pt x="4" y="79"/>
                    <a:pt x="0" y="79"/>
                    <a:pt x="2" y="81"/>
                  </a:cubicBezTo>
                  <a:cubicBezTo>
                    <a:pt x="3" y="84"/>
                    <a:pt x="11" y="83"/>
                    <a:pt x="12" y="87"/>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75" name="Freeform 45"/>
            <p:cNvSpPr/>
            <p:nvPr/>
          </p:nvSpPr>
          <p:spPr bwMode="auto">
            <a:xfrm>
              <a:off x="5106988" y="2468563"/>
              <a:ext cx="33338" cy="39688"/>
            </a:xfrm>
            <a:custGeom>
              <a:avLst/>
              <a:gdLst/>
              <a:ahLst/>
              <a:cxnLst>
                <a:cxn ang="0">
                  <a:pos x="14" y="9"/>
                </a:cxn>
                <a:cxn ang="0">
                  <a:pos x="8" y="0"/>
                </a:cxn>
                <a:cxn ang="0">
                  <a:pos x="8" y="2"/>
                </a:cxn>
                <a:cxn ang="0">
                  <a:pos x="0" y="18"/>
                </a:cxn>
                <a:cxn ang="0">
                  <a:pos x="5" y="21"/>
                </a:cxn>
                <a:cxn ang="0">
                  <a:pos x="14" y="9"/>
                </a:cxn>
              </a:cxnLst>
              <a:rect l="0" t="0" r="r" b="b"/>
              <a:pathLst>
                <a:path w="17" h="21">
                  <a:moveTo>
                    <a:pt x="14" y="9"/>
                  </a:moveTo>
                  <a:cubicBezTo>
                    <a:pt x="16" y="7"/>
                    <a:pt x="17" y="0"/>
                    <a:pt x="8" y="0"/>
                  </a:cubicBezTo>
                  <a:cubicBezTo>
                    <a:pt x="8" y="1"/>
                    <a:pt x="8" y="1"/>
                    <a:pt x="8" y="2"/>
                  </a:cubicBezTo>
                  <a:cubicBezTo>
                    <a:pt x="8" y="5"/>
                    <a:pt x="3" y="12"/>
                    <a:pt x="0" y="18"/>
                  </a:cubicBezTo>
                  <a:cubicBezTo>
                    <a:pt x="5" y="21"/>
                    <a:pt x="5" y="21"/>
                    <a:pt x="5" y="21"/>
                  </a:cubicBezTo>
                  <a:cubicBezTo>
                    <a:pt x="8" y="16"/>
                    <a:pt x="12" y="10"/>
                    <a:pt x="14" y="9"/>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76" name="Freeform 46"/>
            <p:cNvSpPr/>
            <p:nvPr/>
          </p:nvSpPr>
          <p:spPr bwMode="auto">
            <a:xfrm>
              <a:off x="5116513" y="2406650"/>
              <a:ext cx="149225" cy="119063"/>
            </a:xfrm>
            <a:custGeom>
              <a:avLst/>
              <a:gdLst/>
              <a:ahLst/>
              <a:cxnLst>
                <a:cxn ang="0">
                  <a:pos x="9" y="41"/>
                </a:cxn>
                <a:cxn ang="0">
                  <a:pos x="0" y="53"/>
                </a:cxn>
                <a:cxn ang="0">
                  <a:pos x="1" y="53"/>
                </a:cxn>
                <a:cxn ang="0">
                  <a:pos x="2" y="57"/>
                </a:cxn>
                <a:cxn ang="0">
                  <a:pos x="12" y="62"/>
                </a:cxn>
                <a:cxn ang="0">
                  <a:pos x="23" y="56"/>
                </a:cxn>
                <a:cxn ang="0">
                  <a:pos x="61" y="37"/>
                </a:cxn>
                <a:cxn ang="0">
                  <a:pos x="64" y="30"/>
                </a:cxn>
                <a:cxn ang="0">
                  <a:pos x="65" y="21"/>
                </a:cxn>
                <a:cxn ang="0">
                  <a:pos x="64" y="12"/>
                </a:cxn>
                <a:cxn ang="0">
                  <a:pos x="71" y="7"/>
                </a:cxn>
                <a:cxn ang="0">
                  <a:pos x="78" y="2"/>
                </a:cxn>
                <a:cxn ang="0">
                  <a:pos x="73" y="0"/>
                </a:cxn>
                <a:cxn ang="0">
                  <a:pos x="61" y="2"/>
                </a:cxn>
                <a:cxn ang="0">
                  <a:pos x="46" y="7"/>
                </a:cxn>
                <a:cxn ang="0">
                  <a:pos x="33" y="6"/>
                </a:cxn>
                <a:cxn ang="0">
                  <a:pos x="26" y="8"/>
                </a:cxn>
                <a:cxn ang="0">
                  <a:pos x="16" y="8"/>
                </a:cxn>
                <a:cxn ang="0">
                  <a:pos x="11" y="10"/>
                </a:cxn>
                <a:cxn ang="0">
                  <a:pos x="4" y="18"/>
                </a:cxn>
                <a:cxn ang="0">
                  <a:pos x="4" y="24"/>
                </a:cxn>
                <a:cxn ang="0">
                  <a:pos x="3" y="32"/>
                </a:cxn>
                <a:cxn ang="0">
                  <a:pos x="9" y="41"/>
                </a:cxn>
              </a:cxnLst>
              <a:rect l="0" t="0" r="r" b="b"/>
              <a:pathLst>
                <a:path w="78" h="62">
                  <a:moveTo>
                    <a:pt x="9" y="41"/>
                  </a:moveTo>
                  <a:cubicBezTo>
                    <a:pt x="7" y="42"/>
                    <a:pt x="3" y="48"/>
                    <a:pt x="0" y="53"/>
                  </a:cubicBezTo>
                  <a:cubicBezTo>
                    <a:pt x="1" y="53"/>
                    <a:pt x="1" y="53"/>
                    <a:pt x="1" y="53"/>
                  </a:cubicBezTo>
                  <a:cubicBezTo>
                    <a:pt x="2" y="57"/>
                    <a:pt x="2" y="57"/>
                    <a:pt x="2" y="57"/>
                  </a:cubicBezTo>
                  <a:cubicBezTo>
                    <a:pt x="12" y="62"/>
                    <a:pt x="12" y="62"/>
                    <a:pt x="12" y="62"/>
                  </a:cubicBezTo>
                  <a:cubicBezTo>
                    <a:pt x="12" y="62"/>
                    <a:pt x="20" y="57"/>
                    <a:pt x="23" y="56"/>
                  </a:cubicBezTo>
                  <a:cubicBezTo>
                    <a:pt x="26" y="56"/>
                    <a:pt x="61" y="37"/>
                    <a:pt x="61" y="37"/>
                  </a:cubicBezTo>
                  <a:cubicBezTo>
                    <a:pt x="61" y="37"/>
                    <a:pt x="65" y="32"/>
                    <a:pt x="64" y="30"/>
                  </a:cubicBezTo>
                  <a:cubicBezTo>
                    <a:pt x="64" y="28"/>
                    <a:pt x="63" y="24"/>
                    <a:pt x="65" y="21"/>
                  </a:cubicBezTo>
                  <a:cubicBezTo>
                    <a:pt x="67" y="19"/>
                    <a:pt x="63" y="16"/>
                    <a:pt x="64" y="12"/>
                  </a:cubicBezTo>
                  <a:cubicBezTo>
                    <a:pt x="65" y="8"/>
                    <a:pt x="71" y="7"/>
                    <a:pt x="71" y="7"/>
                  </a:cubicBezTo>
                  <a:cubicBezTo>
                    <a:pt x="78" y="2"/>
                    <a:pt x="78" y="2"/>
                    <a:pt x="78" y="2"/>
                  </a:cubicBezTo>
                  <a:cubicBezTo>
                    <a:pt x="73" y="0"/>
                    <a:pt x="73" y="0"/>
                    <a:pt x="73" y="0"/>
                  </a:cubicBezTo>
                  <a:cubicBezTo>
                    <a:pt x="73" y="0"/>
                    <a:pt x="68" y="3"/>
                    <a:pt x="61" y="2"/>
                  </a:cubicBezTo>
                  <a:cubicBezTo>
                    <a:pt x="54" y="2"/>
                    <a:pt x="53" y="7"/>
                    <a:pt x="46" y="7"/>
                  </a:cubicBezTo>
                  <a:cubicBezTo>
                    <a:pt x="39" y="7"/>
                    <a:pt x="35" y="8"/>
                    <a:pt x="33" y="6"/>
                  </a:cubicBezTo>
                  <a:cubicBezTo>
                    <a:pt x="31" y="4"/>
                    <a:pt x="31" y="5"/>
                    <a:pt x="26" y="8"/>
                  </a:cubicBezTo>
                  <a:cubicBezTo>
                    <a:pt x="21" y="10"/>
                    <a:pt x="18" y="9"/>
                    <a:pt x="16" y="8"/>
                  </a:cubicBezTo>
                  <a:cubicBezTo>
                    <a:pt x="13" y="6"/>
                    <a:pt x="12" y="8"/>
                    <a:pt x="11" y="10"/>
                  </a:cubicBezTo>
                  <a:cubicBezTo>
                    <a:pt x="11" y="12"/>
                    <a:pt x="11" y="17"/>
                    <a:pt x="4" y="18"/>
                  </a:cubicBezTo>
                  <a:cubicBezTo>
                    <a:pt x="4" y="20"/>
                    <a:pt x="3" y="22"/>
                    <a:pt x="4" y="24"/>
                  </a:cubicBezTo>
                  <a:cubicBezTo>
                    <a:pt x="6" y="26"/>
                    <a:pt x="4" y="28"/>
                    <a:pt x="3" y="32"/>
                  </a:cubicBezTo>
                  <a:cubicBezTo>
                    <a:pt x="12" y="32"/>
                    <a:pt x="11" y="39"/>
                    <a:pt x="9" y="41"/>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77" name="Freeform 47"/>
            <p:cNvSpPr/>
            <p:nvPr/>
          </p:nvSpPr>
          <p:spPr bwMode="auto">
            <a:xfrm>
              <a:off x="7058025" y="2382838"/>
              <a:ext cx="80963" cy="101600"/>
            </a:xfrm>
            <a:custGeom>
              <a:avLst/>
              <a:gdLst/>
              <a:ahLst/>
              <a:cxnLst>
                <a:cxn ang="0">
                  <a:pos x="10" y="4"/>
                </a:cxn>
                <a:cxn ang="0">
                  <a:pos x="4" y="9"/>
                </a:cxn>
                <a:cxn ang="0">
                  <a:pos x="7" y="15"/>
                </a:cxn>
                <a:cxn ang="0">
                  <a:pos x="7" y="20"/>
                </a:cxn>
                <a:cxn ang="0">
                  <a:pos x="6" y="30"/>
                </a:cxn>
                <a:cxn ang="0">
                  <a:pos x="3" y="44"/>
                </a:cxn>
                <a:cxn ang="0">
                  <a:pos x="4" y="51"/>
                </a:cxn>
                <a:cxn ang="0">
                  <a:pos x="26" y="44"/>
                </a:cxn>
                <a:cxn ang="0">
                  <a:pos x="37" y="40"/>
                </a:cxn>
                <a:cxn ang="0">
                  <a:pos x="41" y="35"/>
                </a:cxn>
                <a:cxn ang="0">
                  <a:pos x="38" y="19"/>
                </a:cxn>
                <a:cxn ang="0">
                  <a:pos x="27" y="0"/>
                </a:cxn>
                <a:cxn ang="0">
                  <a:pos x="21" y="2"/>
                </a:cxn>
                <a:cxn ang="0">
                  <a:pos x="10" y="4"/>
                </a:cxn>
              </a:cxnLst>
              <a:rect l="0" t="0" r="r" b="b"/>
              <a:pathLst>
                <a:path w="43" h="53">
                  <a:moveTo>
                    <a:pt x="10" y="4"/>
                  </a:moveTo>
                  <a:cubicBezTo>
                    <a:pt x="9" y="5"/>
                    <a:pt x="6" y="7"/>
                    <a:pt x="4" y="9"/>
                  </a:cubicBezTo>
                  <a:cubicBezTo>
                    <a:pt x="5" y="11"/>
                    <a:pt x="5" y="15"/>
                    <a:pt x="7" y="15"/>
                  </a:cubicBezTo>
                  <a:cubicBezTo>
                    <a:pt x="11" y="15"/>
                    <a:pt x="11" y="21"/>
                    <a:pt x="7" y="20"/>
                  </a:cubicBezTo>
                  <a:cubicBezTo>
                    <a:pt x="3" y="19"/>
                    <a:pt x="3" y="25"/>
                    <a:pt x="6" y="30"/>
                  </a:cubicBezTo>
                  <a:cubicBezTo>
                    <a:pt x="10" y="35"/>
                    <a:pt x="0" y="41"/>
                    <a:pt x="3" y="44"/>
                  </a:cubicBezTo>
                  <a:cubicBezTo>
                    <a:pt x="5" y="47"/>
                    <a:pt x="3" y="50"/>
                    <a:pt x="4" y="51"/>
                  </a:cubicBezTo>
                  <a:cubicBezTo>
                    <a:pt x="5" y="53"/>
                    <a:pt x="20" y="51"/>
                    <a:pt x="26" y="44"/>
                  </a:cubicBezTo>
                  <a:cubicBezTo>
                    <a:pt x="32" y="38"/>
                    <a:pt x="34" y="39"/>
                    <a:pt x="37" y="40"/>
                  </a:cubicBezTo>
                  <a:cubicBezTo>
                    <a:pt x="40" y="41"/>
                    <a:pt x="43" y="37"/>
                    <a:pt x="41" y="35"/>
                  </a:cubicBezTo>
                  <a:cubicBezTo>
                    <a:pt x="40" y="32"/>
                    <a:pt x="38" y="26"/>
                    <a:pt x="38" y="19"/>
                  </a:cubicBezTo>
                  <a:cubicBezTo>
                    <a:pt x="39" y="14"/>
                    <a:pt x="33" y="6"/>
                    <a:pt x="27" y="0"/>
                  </a:cubicBezTo>
                  <a:cubicBezTo>
                    <a:pt x="25" y="1"/>
                    <a:pt x="23" y="2"/>
                    <a:pt x="21" y="2"/>
                  </a:cubicBezTo>
                  <a:cubicBezTo>
                    <a:pt x="17" y="2"/>
                    <a:pt x="12" y="2"/>
                    <a:pt x="10" y="4"/>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78" name="Freeform 48"/>
            <p:cNvSpPr/>
            <p:nvPr/>
          </p:nvSpPr>
          <p:spPr bwMode="auto">
            <a:xfrm>
              <a:off x="6246813" y="2668588"/>
              <a:ext cx="95250" cy="128588"/>
            </a:xfrm>
            <a:custGeom>
              <a:avLst/>
              <a:gdLst/>
              <a:ahLst/>
              <a:cxnLst>
                <a:cxn ang="0">
                  <a:pos x="50" y="56"/>
                </a:cxn>
                <a:cxn ang="0">
                  <a:pos x="46" y="34"/>
                </a:cxn>
                <a:cxn ang="0">
                  <a:pos x="37" y="43"/>
                </a:cxn>
                <a:cxn ang="0">
                  <a:pos x="38" y="31"/>
                </a:cxn>
                <a:cxn ang="0">
                  <a:pos x="47" y="19"/>
                </a:cxn>
                <a:cxn ang="0">
                  <a:pos x="39" y="17"/>
                </a:cxn>
                <a:cxn ang="0">
                  <a:pos x="26" y="17"/>
                </a:cxn>
                <a:cxn ang="0">
                  <a:pos x="21" y="12"/>
                </a:cxn>
                <a:cxn ang="0">
                  <a:pos x="13" y="6"/>
                </a:cxn>
                <a:cxn ang="0">
                  <a:pos x="4" y="6"/>
                </a:cxn>
                <a:cxn ang="0">
                  <a:pos x="11" y="15"/>
                </a:cxn>
                <a:cxn ang="0">
                  <a:pos x="5" y="20"/>
                </a:cxn>
                <a:cxn ang="0">
                  <a:pos x="8" y="37"/>
                </a:cxn>
                <a:cxn ang="0">
                  <a:pos x="12" y="57"/>
                </a:cxn>
                <a:cxn ang="0">
                  <a:pos x="19" y="55"/>
                </a:cxn>
                <a:cxn ang="0">
                  <a:pos x="28" y="51"/>
                </a:cxn>
                <a:cxn ang="0">
                  <a:pos x="35" y="46"/>
                </a:cxn>
                <a:cxn ang="0">
                  <a:pos x="41" y="61"/>
                </a:cxn>
                <a:cxn ang="0">
                  <a:pos x="43" y="67"/>
                </a:cxn>
                <a:cxn ang="0">
                  <a:pos x="47" y="63"/>
                </a:cxn>
                <a:cxn ang="0">
                  <a:pos x="50" y="56"/>
                </a:cxn>
              </a:cxnLst>
              <a:rect l="0" t="0" r="r" b="b"/>
              <a:pathLst>
                <a:path w="50" h="67">
                  <a:moveTo>
                    <a:pt x="50" y="56"/>
                  </a:moveTo>
                  <a:cubicBezTo>
                    <a:pt x="48" y="45"/>
                    <a:pt x="47" y="34"/>
                    <a:pt x="46" y="34"/>
                  </a:cubicBezTo>
                  <a:cubicBezTo>
                    <a:pt x="43" y="34"/>
                    <a:pt x="41" y="44"/>
                    <a:pt x="37" y="43"/>
                  </a:cubicBezTo>
                  <a:cubicBezTo>
                    <a:pt x="34" y="42"/>
                    <a:pt x="34" y="31"/>
                    <a:pt x="38" y="31"/>
                  </a:cubicBezTo>
                  <a:cubicBezTo>
                    <a:pt x="42" y="31"/>
                    <a:pt x="47" y="22"/>
                    <a:pt x="47" y="19"/>
                  </a:cubicBezTo>
                  <a:cubicBezTo>
                    <a:pt x="47" y="17"/>
                    <a:pt x="43" y="17"/>
                    <a:pt x="39" y="17"/>
                  </a:cubicBezTo>
                  <a:cubicBezTo>
                    <a:pt x="35" y="17"/>
                    <a:pt x="26" y="17"/>
                    <a:pt x="26" y="17"/>
                  </a:cubicBezTo>
                  <a:cubicBezTo>
                    <a:pt x="26" y="17"/>
                    <a:pt x="21" y="15"/>
                    <a:pt x="21" y="12"/>
                  </a:cubicBezTo>
                  <a:cubicBezTo>
                    <a:pt x="21" y="8"/>
                    <a:pt x="18" y="6"/>
                    <a:pt x="13" y="6"/>
                  </a:cubicBezTo>
                  <a:cubicBezTo>
                    <a:pt x="8" y="6"/>
                    <a:pt x="8" y="0"/>
                    <a:pt x="4" y="6"/>
                  </a:cubicBezTo>
                  <a:cubicBezTo>
                    <a:pt x="0" y="11"/>
                    <a:pt x="12" y="11"/>
                    <a:pt x="11" y="15"/>
                  </a:cubicBezTo>
                  <a:cubicBezTo>
                    <a:pt x="10" y="19"/>
                    <a:pt x="6" y="17"/>
                    <a:pt x="5" y="20"/>
                  </a:cubicBezTo>
                  <a:cubicBezTo>
                    <a:pt x="4" y="23"/>
                    <a:pt x="6" y="32"/>
                    <a:pt x="8" y="37"/>
                  </a:cubicBezTo>
                  <a:cubicBezTo>
                    <a:pt x="9" y="40"/>
                    <a:pt x="12" y="50"/>
                    <a:pt x="12" y="57"/>
                  </a:cubicBezTo>
                  <a:cubicBezTo>
                    <a:pt x="15" y="57"/>
                    <a:pt x="16" y="55"/>
                    <a:pt x="19" y="55"/>
                  </a:cubicBezTo>
                  <a:cubicBezTo>
                    <a:pt x="23" y="55"/>
                    <a:pt x="28" y="55"/>
                    <a:pt x="28" y="51"/>
                  </a:cubicBezTo>
                  <a:cubicBezTo>
                    <a:pt x="29" y="47"/>
                    <a:pt x="33" y="44"/>
                    <a:pt x="35" y="46"/>
                  </a:cubicBezTo>
                  <a:cubicBezTo>
                    <a:pt x="37" y="47"/>
                    <a:pt x="41" y="56"/>
                    <a:pt x="41" y="61"/>
                  </a:cubicBezTo>
                  <a:cubicBezTo>
                    <a:pt x="41" y="62"/>
                    <a:pt x="42" y="64"/>
                    <a:pt x="43" y="67"/>
                  </a:cubicBezTo>
                  <a:cubicBezTo>
                    <a:pt x="45" y="65"/>
                    <a:pt x="47" y="63"/>
                    <a:pt x="47" y="63"/>
                  </a:cubicBezTo>
                  <a:cubicBezTo>
                    <a:pt x="47" y="63"/>
                    <a:pt x="48" y="58"/>
                    <a:pt x="50" y="56"/>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79" name="Freeform 49"/>
            <p:cNvSpPr/>
            <p:nvPr/>
          </p:nvSpPr>
          <p:spPr bwMode="auto">
            <a:xfrm>
              <a:off x="5832475" y="2452688"/>
              <a:ext cx="601663" cy="635000"/>
            </a:xfrm>
            <a:custGeom>
              <a:avLst/>
              <a:gdLst/>
              <a:ahLst/>
              <a:cxnLst>
                <a:cxn ang="0">
                  <a:pos x="222" y="133"/>
                </a:cxn>
                <a:cxn ang="0">
                  <a:pos x="221" y="119"/>
                </a:cxn>
                <a:cxn ang="0">
                  <a:pos x="238" y="125"/>
                </a:cxn>
                <a:cxn ang="0">
                  <a:pos x="256" y="130"/>
                </a:cxn>
                <a:cxn ang="0">
                  <a:pos x="255" y="144"/>
                </a:cxn>
                <a:cxn ang="0">
                  <a:pos x="263" y="147"/>
                </a:cxn>
                <a:cxn ang="0">
                  <a:pos x="269" y="168"/>
                </a:cxn>
                <a:cxn ang="0">
                  <a:pos x="274" y="145"/>
                </a:cxn>
                <a:cxn ang="0">
                  <a:pos x="287" y="131"/>
                </a:cxn>
                <a:cxn ang="0">
                  <a:pos x="298" y="109"/>
                </a:cxn>
                <a:cxn ang="0">
                  <a:pos x="312" y="105"/>
                </a:cxn>
                <a:cxn ang="0">
                  <a:pos x="314" y="92"/>
                </a:cxn>
                <a:cxn ang="0">
                  <a:pos x="303" y="81"/>
                </a:cxn>
                <a:cxn ang="0">
                  <a:pos x="283" y="82"/>
                </a:cxn>
                <a:cxn ang="0">
                  <a:pos x="269" y="93"/>
                </a:cxn>
                <a:cxn ang="0">
                  <a:pos x="258" y="100"/>
                </a:cxn>
                <a:cxn ang="0">
                  <a:pos x="248" y="111"/>
                </a:cxn>
                <a:cxn ang="0">
                  <a:pos x="230" y="108"/>
                </a:cxn>
                <a:cxn ang="0">
                  <a:pos x="223" y="95"/>
                </a:cxn>
                <a:cxn ang="0">
                  <a:pos x="218" y="112"/>
                </a:cxn>
                <a:cxn ang="0">
                  <a:pos x="184" y="108"/>
                </a:cxn>
                <a:cxn ang="0">
                  <a:pos x="167" y="103"/>
                </a:cxn>
                <a:cxn ang="0">
                  <a:pos x="149" y="93"/>
                </a:cxn>
                <a:cxn ang="0">
                  <a:pos x="134" y="85"/>
                </a:cxn>
                <a:cxn ang="0">
                  <a:pos x="141" y="69"/>
                </a:cxn>
                <a:cxn ang="0">
                  <a:pos x="130" y="58"/>
                </a:cxn>
                <a:cxn ang="0">
                  <a:pos x="116" y="43"/>
                </a:cxn>
                <a:cxn ang="0">
                  <a:pos x="126" y="34"/>
                </a:cxn>
                <a:cxn ang="0">
                  <a:pos x="119" y="13"/>
                </a:cxn>
                <a:cxn ang="0">
                  <a:pos x="108" y="0"/>
                </a:cxn>
                <a:cxn ang="0">
                  <a:pos x="99" y="9"/>
                </a:cxn>
                <a:cxn ang="0">
                  <a:pos x="71" y="10"/>
                </a:cxn>
                <a:cxn ang="0">
                  <a:pos x="67" y="27"/>
                </a:cxn>
                <a:cxn ang="0">
                  <a:pos x="79" y="43"/>
                </a:cxn>
                <a:cxn ang="0">
                  <a:pos x="71" y="60"/>
                </a:cxn>
                <a:cxn ang="0">
                  <a:pos x="59" y="71"/>
                </a:cxn>
                <a:cxn ang="0">
                  <a:pos x="45" y="89"/>
                </a:cxn>
                <a:cxn ang="0">
                  <a:pos x="31" y="98"/>
                </a:cxn>
                <a:cxn ang="0">
                  <a:pos x="15" y="108"/>
                </a:cxn>
                <a:cxn ang="0">
                  <a:pos x="27" y="127"/>
                </a:cxn>
                <a:cxn ang="0">
                  <a:pos x="22" y="140"/>
                </a:cxn>
                <a:cxn ang="0">
                  <a:pos x="1" y="147"/>
                </a:cxn>
                <a:cxn ang="0">
                  <a:pos x="11" y="158"/>
                </a:cxn>
                <a:cxn ang="0">
                  <a:pos x="8" y="164"/>
                </a:cxn>
                <a:cxn ang="0">
                  <a:pos x="43" y="172"/>
                </a:cxn>
                <a:cxn ang="0">
                  <a:pos x="50" y="177"/>
                </a:cxn>
                <a:cxn ang="0">
                  <a:pos x="52" y="207"/>
                </a:cxn>
                <a:cxn ang="0">
                  <a:pos x="68" y="257"/>
                </a:cxn>
                <a:cxn ang="0">
                  <a:pos x="89" y="310"/>
                </a:cxn>
                <a:cxn ang="0">
                  <a:pos x="111" y="323"/>
                </a:cxn>
                <a:cxn ang="0">
                  <a:pos x="126" y="305"/>
                </a:cxn>
                <a:cxn ang="0">
                  <a:pos x="132" y="283"/>
                </a:cxn>
                <a:cxn ang="0">
                  <a:pos x="134" y="250"/>
                </a:cxn>
                <a:cxn ang="0">
                  <a:pos x="150" y="233"/>
                </a:cxn>
                <a:cxn ang="0">
                  <a:pos x="185" y="201"/>
                </a:cxn>
                <a:cxn ang="0">
                  <a:pos x="206" y="178"/>
                </a:cxn>
                <a:cxn ang="0">
                  <a:pos x="229" y="170"/>
                </a:cxn>
              </a:cxnLst>
              <a:rect l="0" t="0" r="r" b="b"/>
              <a:pathLst>
                <a:path w="315" h="332">
                  <a:moveTo>
                    <a:pt x="225" y="150"/>
                  </a:moveTo>
                  <a:cubicBezTo>
                    <a:pt x="223" y="145"/>
                    <a:pt x="221" y="136"/>
                    <a:pt x="222" y="133"/>
                  </a:cubicBezTo>
                  <a:cubicBezTo>
                    <a:pt x="223" y="130"/>
                    <a:pt x="227" y="132"/>
                    <a:pt x="228" y="128"/>
                  </a:cubicBezTo>
                  <a:cubicBezTo>
                    <a:pt x="229" y="124"/>
                    <a:pt x="217" y="124"/>
                    <a:pt x="221" y="119"/>
                  </a:cubicBezTo>
                  <a:cubicBezTo>
                    <a:pt x="225" y="113"/>
                    <a:pt x="225" y="119"/>
                    <a:pt x="230" y="119"/>
                  </a:cubicBezTo>
                  <a:cubicBezTo>
                    <a:pt x="235" y="119"/>
                    <a:pt x="238" y="121"/>
                    <a:pt x="238" y="125"/>
                  </a:cubicBezTo>
                  <a:cubicBezTo>
                    <a:pt x="238" y="128"/>
                    <a:pt x="243" y="130"/>
                    <a:pt x="243" y="130"/>
                  </a:cubicBezTo>
                  <a:cubicBezTo>
                    <a:pt x="243" y="130"/>
                    <a:pt x="252" y="130"/>
                    <a:pt x="256" y="130"/>
                  </a:cubicBezTo>
                  <a:cubicBezTo>
                    <a:pt x="260" y="130"/>
                    <a:pt x="264" y="130"/>
                    <a:pt x="264" y="132"/>
                  </a:cubicBezTo>
                  <a:cubicBezTo>
                    <a:pt x="264" y="135"/>
                    <a:pt x="259" y="144"/>
                    <a:pt x="255" y="144"/>
                  </a:cubicBezTo>
                  <a:cubicBezTo>
                    <a:pt x="251" y="144"/>
                    <a:pt x="251" y="155"/>
                    <a:pt x="254" y="156"/>
                  </a:cubicBezTo>
                  <a:cubicBezTo>
                    <a:pt x="258" y="157"/>
                    <a:pt x="260" y="147"/>
                    <a:pt x="263" y="147"/>
                  </a:cubicBezTo>
                  <a:cubicBezTo>
                    <a:pt x="264" y="147"/>
                    <a:pt x="265" y="158"/>
                    <a:pt x="267" y="169"/>
                  </a:cubicBezTo>
                  <a:cubicBezTo>
                    <a:pt x="268" y="168"/>
                    <a:pt x="268" y="168"/>
                    <a:pt x="269" y="168"/>
                  </a:cubicBezTo>
                  <a:cubicBezTo>
                    <a:pt x="271" y="168"/>
                    <a:pt x="270" y="158"/>
                    <a:pt x="272" y="156"/>
                  </a:cubicBezTo>
                  <a:cubicBezTo>
                    <a:pt x="274" y="153"/>
                    <a:pt x="273" y="145"/>
                    <a:pt x="274" y="145"/>
                  </a:cubicBezTo>
                  <a:cubicBezTo>
                    <a:pt x="275" y="145"/>
                    <a:pt x="283" y="147"/>
                    <a:pt x="283" y="145"/>
                  </a:cubicBezTo>
                  <a:cubicBezTo>
                    <a:pt x="283" y="143"/>
                    <a:pt x="288" y="135"/>
                    <a:pt x="287" y="131"/>
                  </a:cubicBezTo>
                  <a:cubicBezTo>
                    <a:pt x="286" y="127"/>
                    <a:pt x="290" y="122"/>
                    <a:pt x="290" y="117"/>
                  </a:cubicBezTo>
                  <a:cubicBezTo>
                    <a:pt x="290" y="113"/>
                    <a:pt x="295" y="111"/>
                    <a:pt x="298" y="109"/>
                  </a:cubicBezTo>
                  <a:cubicBezTo>
                    <a:pt x="301" y="106"/>
                    <a:pt x="306" y="102"/>
                    <a:pt x="307" y="105"/>
                  </a:cubicBezTo>
                  <a:cubicBezTo>
                    <a:pt x="308" y="107"/>
                    <a:pt x="315" y="109"/>
                    <a:pt x="312" y="105"/>
                  </a:cubicBezTo>
                  <a:cubicBezTo>
                    <a:pt x="309" y="101"/>
                    <a:pt x="309" y="98"/>
                    <a:pt x="311" y="97"/>
                  </a:cubicBezTo>
                  <a:cubicBezTo>
                    <a:pt x="313" y="96"/>
                    <a:pt x="314" y="92"/>
                    <a:pt x="314" y="92"/>
                  </a:cubicBezTo>
                  <a:cubicBezTo>
                    <a:pt x="314" y="92"/>
                    <a:pt x="308" y="91"/>
                    <a:pt x="307" y="88"/>
                  </a:cubicBezTo>
                  <a:cubicBezTo>
                    <a:pt x="306" y="85"/>
                    <a:pt x="303" y="83"/>
                    <a:pt x="303" y="81"/>
                  </a:cubicBezTo>
                  <a:cubicBezTo>
                    <a:pt x="303" y="78"/>
                    <a:pt x="299" y="79"/>
                    <a:pt x="297" y="81"/>
                  </a:cubicBezTo>
                  <a:cubicBezTo>
                    <a:pt x="294" y="84"/>
                    <a:pt x="289" y="79"/>
                    <a:pt x="283" y="82"/>
                  </a:cubicBezTo>
                  <a:cubicBezTo>
                    <a:pt x="278" y="85"/>
                    <a:pt x="276" y="89"/>
                    <a:pt x="274" y="88"/>
                  </a:cubicBezTo>
                  <a:cubicBezTo>
                    <a:pt x="271" y="88"/>
                    <a:pt x="271" y="90"/>
                    <a:pt x="269" y="93"/>
                  </a:cubicBezTo>
                  <a:cubicBezTo>
                    <a:pt x="267" y="95"/>
                    <a:pt x="265" y="97"/>
                    <a:pt x="264" y="97"/>
                  </a:cubicBezTo>
                  <a:cubicBezTo>
                    <a:pt x="262" y="97"/>
                    <a:pt x="258" y="100"/>
                    <a:pt x="258" y="100"/>
                  </a:cubicBezTo>
                  <a:cubicBezTo>
                    <a:pt x="258" y="100"/>
                    <a:pt x="261" y="106"/>
                    <a:pt x="259" y="109"/>
                  </a:cubicBezTo>
                  <a:cubicBezTo>
                    <a:pt x="258" y="113"/>
                    <a:pt x="253" y="109"/>
                    <a:pt x="248" y="111"/>
                  </a:cubicBezTo>
                  <a:cubicBezTo>
                    <a:pt x="243" y="112"/>
                    <a:pt x="241" y="109"/>
                    <a:pt x="238" y="110"/>
                  </a:cubicBezTo>
                  <a:cubicBezTo>
                    <a:pt x="234" y="111"/>
                    <a:pt x="232" y="108"/>
                    <a:pt x="230" y="108"/>
                  </a:cubicBezTo>
                  <a:cubicBezTo>
                    <a:pt x="228" y="109"/>
                    <a:pt x="226" y="104"/>
                    <a:pt x="226" y="101"/>
                  </a:cubicBezTo>
                  <a:cubicBezTo>
                    <a:pt x="227" y="97"/>
                    <a:pt x="225" y="92"/>
                    <a:pt x="223" y="95"/>
                  </a:cubicBezTo>
                  <a:cubicBezTo>
                    <a:pt x="221" y="97"/>
                    <a:pt x="218" y="96"/>
                    <a:pt x="218" y="100"/>
                  </a:cubicBezTo>
                  <a:cubicBezTo>
                    <a:pt x="218" y="104"/>
                    <a:pt x="221" y="109"/>
                    <a:pt x="218" y="112"/>
                  </a:cubicBezTo>
                  <a:cubicBezTo>
                    <a:pt x="215" y="114"/>
                    <a:pt x="201" y="116"/>
                    <a:pt x="198" y="113"/>
                  </a:cubicBezTo>
                  <a:cubicBezTo>
                    <a:pt x="196" y="111"/>
                    <a:pt x="184" y="110"/>
                    <a:pt x="184" y="108"/>
                  </a:cubicBezTo>
                  <a:cubicBezTo>
                    <a:pt x="183" y="105"/>
                    <a:pt x="180" y="101"/>
                    <a:pt x="177" y="101"/>
                  </a:cubicBezTo>
                  <a:cubicBezTo>
                    <a:pt x="175" y="101"/>
                    <a:pt x="169" y="105"/>
                    <a:pt x="167" y="103"/>
                  </a:cubicBezTo>
                  <a:cubicBezTo>
                    <a:pt x="165" y="102"/>
                    <a:pt x="161" y="98"/>
                    <a:pt x="157" y="98"/>
                  </a:cubicBezTo>
                  <a:cubicBezTo>
                    <a:pt x="154" y="97"/>
                    <a:pt x="149" y="95"/>
                    <a:pt x="149" y="93"/>
                  </a:cubicBezTo>
                  <a:cubicBezTo>
                    <a:pt x="149" y="92"/>
                    <a:pt x="141" y="91"/>
                    <a:pt x="140" y="89"/>
                  </a:cubicBezTo>
                  <a:cubicBezTo>
                    <a:pt x="139" y="87"/>
                    <a:pt x="134" y="87"/>
                    <a:pt x="134" y="85"/>
                  </a:cubicBezTo>
                  <a:cubicBezTo>
                    <a:pt x="134" y="82"/>
                    <a:pt x="136" y="79"/>
                    <a:pt x="136" y="76"/>
                  </a:cubicBezTo>
                  <a:cubicBezTo>
                    <a:pt x="136" y="73"/>
                    <a:pt x="141" y="71"/>
                    <a:pt x="141" y="69"/>
                  </a:cubicBezTo>
                  <a:cubicBezTo>
                    <a:pt x="141" y="67"/>
                    <a:pt x="137" y="64"/>
                    <a:pt x="137" y="64"/>
                  </a:cubicBezTo>
                  <a:cubicBezTo>
                    <a:pt x="137" y="64"/>
                    <a:pt x="133" y="58"/>
                    <a:pt x="130" y="58"/>
                  </a:cubicBezTo>
                  <a:cubicBezTo>
                    <a:pt x="126" y="58"/>
                    <a:pt x="124" y="52"/>
                    <a:pt x="120" y="52"/>
                  </a:cubicBezTo>
                  <a:cubicBezTo>
                    <a:pt x="117" y="51"/>
                    <a:pt x="118" y="45"/>
                    <a:pt x="116" y="43"/>
                  </a:cubicBezTo>
                  <a:cubicBezTo>
                    <a:pt x="115" y="40"/>
                    <a:pt x="116" y="35"/>
                    <a:pt x="119" y="38"/>
                  </a:cubicBezTo>
                  <a:cubicBezTo>
                    <a:pt x="122" y="40"/>
                    <a:pt x="128" y="38"/>
                    <a:pt x="126" y="34"/>
                  </a:cubicBezTo>
                  <a:cubicBezTo>
                    <a:pt x="124" y="30"/>
                    <a:pt x="120" y="26"/>
                    <a:pt x="120" y="24"/>
                  </a:cubicBezTo>
                  <a:cubicBezTo>
                    <a:pt x="120" y="22"/>
                    <a:pt x="122" y="15"/>
                    <a:pt x="119" y="13"/>
                  </a:cubicBezTo>
                  <a:cubicBezTo>
                    <a:pt x="116" y="12"/>
                    <a:pt x="113" y="9"/>
                    <a:pt x="112" y="6"/>
                  </a:cubicBezTo>
                  <a:cubicBezTo>
                    <a:pt x="112" y="3"/>
                    <a:pt x="108" y="0"/>
                    <a:pt x="108" y="0"/>
                  </a:cubicBezTo>
                  <a:cubicBezTo>
                    <a:pt x="104" y="1"/>
                    <a:pt x="104" y="1"/>
                    <a:pt x="104" y="1"/>
                  </a:cubicBezTo>
                  <a:cubicBezTo>
                    <a:pt x="104" y="1"/>
                    <a:pt x="101" y="8"/>
                    <a:pt x="99" y="9"/>
                  </a:cubicBezTo>
                  <a:cubicBezTo>
                    <a:pt x="97" y="10"/>
                    <a:pt x="91" y="11"/>
                    <a:pt x="88" y="13"/>
                  </a:cubicBezTo>
                  <a:cubicBezTo>
                    <a:pt x="85" y="16"/>
                    <a:pt x="76" y="10"/>
                    <a:pt x="71" y="10"/>
                  </a:cubicBezTo>
                  <a:cubicBezTo>
                    <a:pt x="66" y="10"/>
                    <a:pt x="63" y="15"/>
                    <a:pt x="65" y="16"/>
                  </a:cubicBezTo>
                  <a:cubicBezTo>
                    <a:pt x="68" y="18"/>
                    <a:pt x="67" y="27"/>
                    <a:pt x="67" y="27"/>
                  </a:cubicBezTo>
                  <a:cubicBezTo>
                    <a:pt x="67" y="27"/>
                    <a:pt x="70" y="39"/>
                    <a:pt x="74" y="38"/>
                  </a:cubicBezTo>
                  <a:cubicBezTo>
                    <a:pt x="78" y="37"/>
                    <a:pt x="83" y="42"/>
                    <a:pt x="79" y="43"/>
                  </a:cubicBezTo>
                  <a:cubicBezTo>
                    <a:pt x="76" y="44"/>
                    <a:pt x="74" y="48"/>
                    <a:pt x="73" y="51"/>
                  </a:cubicBezTo>
                  <a:cubicBezTo>
                    <a:pt x="73" y="55"/>
                    <a:pt x="74" y="59"/>
                    <a:pt x="71" y="60"/>
                  </a:cubicBezTo>
                  <a:cubicBezTo>
                    <a:pt x="68" y="60"/>
                    <a:pt x="66" y="61"/>
                    <a:pt x="66" y="66"/>
                  </a:cubicBezTo>
                  <a:cubicBezTo>
                    <a:pt x="66" y="71"/>
                    <a:pt x="60" y="69"/>
                    <a:pt x="59" y="71"/>
                  </a:cubicBezTo>
                  <a:cubicBezTo>
                    <a:pt x="58" y="73"/>
                    <a:pt x="56" y="82"/>
                    <a:pt x="55" y="83"/>
                  </a:cubicBezTo>
                  <a:cubicBezTo>
                    <a:pt x="53" y="85"/>
                    <a:pt x="46" y="85"/>
                    <a:pt x="45" y="89"/>
                  </a:cubicBezTo>
                  <a:cubicBezTo>
                    <a:pt x="45" y="93"/>
                    <a:pt x="41" y="98"/>
                    <a:pt x="39" y="97"/>
                  </a:cubicBezTo>
                  <a:cubicBezTo>
                    <a:pt x="37" y="97"/>
                    <a:pt x="33" y="95"/>
                    <a:pt x="31" y="98"/>
                  </a:cubicBezTo>
                  <a:cubicBezTo>
                    <a:pt x="30" y="101"/>
                    <a:pt x="24" y="96"/>
                    <a:pt x="23" y="97"/>
                  </a:cubicBezTo>
                  <a:cubicBezTo>
                    <a:pt x="22" y="98"/>
                    <a:pt x="15" y="104"/>
                    <a:pt x="15" y="108"/>
                  </a:cubicBezTo>
                  <a:cubicBezTo>
                    <a:pt x="15" y="111"/>
                    <a:pt x="22" y="111"/>
                    <a:pt x="22" y="116"/>
                  </a:cubicBezTo>
                  <a:cubicBezTo>
                    <a:pt x="21" y="120"/>
                    <a:pt x="24" y="125"/>
                    <a:pt x="27" y="127"/>
                  </a:cubicBezTo>
                  <a:cubicBezTo>
                    <a:pt x="29" y="130"/>
                    <a:pt x="32" y="135"/>
                    <a:pt x="31" y="138"/>
                  </a:cubicBezTo>
                  <a:cubicBezTo>
                    <a:pt x="29" y="140"/>
                    <a:pt x="26" y="141"/>
                    <a:pt x="22" y="140"/>
                  </a:cubicBezTo>
                  <a:cubicBezTo>
                    <a:pt x="18" y="139"/>
                    <a:pt x="19" y="142"/>
                    <a:pt x="11" y="140"/>
                  </a:cubicBezTo>
                  <a:cubicBezTo>
                    <a:pt x="4" y="139"/>
                    <a:pt x="4" y="144"/>
                    <a:pt x="1" y="147"/>
                  </a:cubicBezTo>
                  <a:cubicBezTo>
                    <a:pt x="1" y="148"/>
                    <a:pt x="1" y="148"/>
                    <a:pt x="0" y="148"/>
                  </a:cubicBezTo>
                  <a:cubicBezTo>
                    <a:pt x="4" y="151"/>
                    <a:pt x="5" y="156"/>
                    <a:pt x="11" y="158"/>
                  </a:cubicBezTo>
                  <a:cubicBezTo>
                    <a:pt x="17" y="160"/>
                    <a:pt x="23" y="154"/>
                    <a:pt x="23" y="158"/>
                  </a:cubicBezTo>
                  <a:cubicBezTo>
                    <a:pt x="23" y="163"/>
                    <a:pt x="8" y="162"/>
                    <a:pt x="8" y="164"/>
                  </a:cubicBezTo>
                  <a:cubicBezTo>
                    <a:pt x="7" y="165"/>
                    <a:pt x="23" y="185"/>
                    <a:pt x="32" y="183"/>
                  </a:cubicBezTo>
                  <a:cubicBezTo>
                    <a:pt x="40" y="182"/>
                    <a:pt x="46" y="173"/>
                    <a:pt x="43" y="172"/>
                  </a:cubicBezTo>
                  <a:cubicBezTo>
                    <a:pt x="41" y="170"/>
                    <a:pt x="45" y="165"/>
                    <a:pt x="47" y="166"/>
                  </a:cubicBezTo>
                  <a:cubicBezTo>
                    <a:pt x="49" y="167"/>
                    <a:pt x="47" y="175"/>
                    <a:pt x="50" y="177"/>
                  </a:cubicBezTo>
                  <a:cubicBezTo>
                    <a:pt x="52" y="179"/>
                    <a:pt x="51" y="183"/>
                    <a:pt x="50" y="188"/>
                  </a:cubicBezTo>
                  <a:cubicBezTo>
                    <a:pt x="48" y="192"/>
                    <a:pt x="51" y="202"/>
                    <a:pt x="52" y="207"/>
                  </a:cubicBezTo>
                  <a:cubicBezTo>
                    <a:pt x="52" y="212"/>
                    <a:pt x="56" y="219"/>
                    <a:pt x="57" y="227"/>
                  </a:cubicBezTo>
                  <a:cubicBezTo>
                    <a:pt x="58" y="235"/>
                    <a:pt x="63" y="249"/>
                    <a:pt x="68" y="257"/>
                  </a:cubicBezTo>
                  <a:cubicBezTo>
                    <a:pt x="72" y="266"/>
                    <a:pt x="76" y="282"/>
                    <a:pt x="79" y="286"/>
                  </a:cubicBezTo>
                  <a:cubicBezTo>
                    <a:pt x="82" y="290"/>
                    <a:pt x="89" y="303"/>
                    <a:pt x="89" y="310"/>
                  </a:cubicBezTo>
                  <a:cubicBezTo>
                    <a:pt x="89" y="318"/>
                    <a:pt x="97" y="328"/>
                    <a:pt x="100" y="330"/>
                  </a:cubicBezTo>
                  <a:cubicBezTo>
                    <a:pt x="103" y="332"/>
                    <a:pt x="109" y="328"/>
                    <a:pt x="111" y="323"/>
                  </a:cubicBezTo>
                  <a:cubicBezTo>
                    <a:pt x="112" y="318"/>
                    <a:pt x="121" y="317"/>
                    <a:pt x="121" y="313"/>
                  </a:cubicBezTo>
                  <a:cubicBezTo>
                    <a:pt x="122" y="309"/>
                    <a:pt x="123" y="305"/>
                    <a:pt x="126" y="305"/>
                  </a:cubicBezTo>
                  <a:cubicBezTo>
                    <a:pt x="129" y="304"/>
                    <a:pt x="129" y="301"/>
                    <a:pt x="129" y="297"/>
                  </a:cubicBezTo>
                  <a:cubicBezTo>
                    <a:pt x="129" y="293"/>
                    <a:pt x="129" y="286"/>
                    <a:pt x="132" y="283"/>
                  </a:cubicBezTo>
                  <a:cubicBezTo>
                    <a:pt x="135" y="279"/>
                    <a:pt x="135" y="268"/>
                    <a:pt x="134" y="264"/>
                  </a:cubicBezTo>
                  <a:cubicBezTo>
                    <a:pt x="132" y="260"/>
                    <a:pt x="133" y="254"/>
                    <a:pt x="134" y="250"/>
                  </a:cubicBezTo>
                  <a:cubicBezTo>
                    <a:pt x="136" y="246"/>
                    <a:pt x="135" y="241"/>
                    <a:pt x="139" y="241"/>
                  </a:cubicBezTo>
                  <a:cubicBezTo>
                    <a:pt x="142" y="240"/>
                    <a:pt x="146" y="238"/>
                    <a:pt x="150" y="233"/>
                  </a:cubicBezTo>
                  <a:cubicBezTo>
                    <a:pt x="153" y="229"/>
                    <a:pt x="163" y="222"/>
                    <a:pt x="167" y="219"/>
                  </a:cubicBezTo>
                  <a:cubicBezTo>
                    <a:pt x="171" y="216"/>
                    <a:pt x="182" y="207"/>
                    <a:pt x="185" y="201"/>
                  </a:cubicBezTo>
                  <a:cubicBezTo>
                    <a:pt x="188" y="196"/>
                    <a:pt x="198" y="194"/>
                    <a:pt x="202" y="189"/>
                  </a:cubicBezTo>
                  <a:cubicBezTo>
                    <a:pt x="207" y="185"/>
                    <a:pt x="205" y="182"/>
                    <a:pt x="206" y="178"/>
                  </a:cubicBezTo>
                  <a:cubicBezTo>
                    <a:pt x="207" y="173"/>
                    <a:pt x="221" y="171"/>
                    <a:pt x="226" y="171"/>
                  </a:cubicBezTo>
                  <a:cubicBezTo>
                    <a:pt x="227" y="171"/>
                    <a:pt x="228" y="171"/>
                    <a:pt x="229" y="170"/>
                  </a:cubicBezTo>
                  <a:cubicBezTo>
                    <a:pt x="229" y="163"/>
                    <a:pt x="226" y="153"/>
                    <a:pt x="225" y="15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80" name="Freeform 50"/>
            <p:cNvSpPr/>
            <p:nvPr/>
          </p:nvSpPr>
          <p:spPr bwMode="auto">
            <a:xfrm>
              <a:off x="6246813" y="2011363"/>
              <a:ext cx="677863" cy="293688"/>
            </a:xfrm>
            <a:custGeom>
              <a:avLst/>
              <a:gdLst/>
              <a:ahLst/>
              <a:cxnLst>
                <a:cxn ang="0">
                  <a:pos x="329" y="65"/>
                </a:cxn>
                <a:cxn ang="0">
                  <a:pos x="306" y="63"/>
                </a:cxn>
                <a:cxn ang="0">
                  <a:pos x="308" y="52"/>
                </a:cxn>
                <a:cxn ang="0">
                  <a:pos x="309" y="33"/>
                </a:cxn>
                <a:cxn ang="0">
                  <a:pos x="286" y="30"/>
                </a:cxn>
                <a:cxn ang="0">
                  <a:pos x="268" y="40"/>
                </a:cxn>
                <a:cxn ang="0">
                  <a:pos x="238" y="43"/>
                </a:cxn>
                <a:cxn ang="0">
                  <a:pos x="218" y="34"/>
                </a:cxn>
                <a:cxn ang="0">
                  <a:pos x="200" y="28"/>
                </a:cxn>
                <a:cxn ang="0">
                  <a:pos x="179" y="27"/>
                </a:cxn>
                <a:cxn ang="0">
                  <a:pos x="161" y="28"/>
                </a:cxn>
                <a:cxn ang="0">
                  <a:pos x="153" y="13"/>
                </a:cxn>
                <a:cxn ang="0">
                  <a:pos x="133" y="6"/>
                </a:cxn>
                <a:cxn ang="0">
                  <a:pos x="118" y="1"/>
                </a:cxn>
                <a:cxn ang="0">
                  <a:pos x="108" y="9"/>
                </a:cxn>
                <a:cxn ang="0">
                  <a:pos x="107" y="24"/>
                </a:cxn>
                <a:cxn ang="0">
                  <a:pos x="98" y="35"/>
                </a:cxn>
                <a:cxn ang="0">
                  <a:pos x="81" y="33"/>
                </a:cxn>
                <a:cxn ang="0">
                  <a:pos x="68" y="23"/>
                </a:cxn>
                <a:cxn ang="0">
                  <a:pos x="44" y="22"/>
                </a:cxn>
                <a:cxn ang="0">
                  <a:pos x="29" y="30"/>
                </a:cxn>
                <a:cxn ang="0">
                  <a:pos x="10" y="40"/>
                </a:cxn>
                <a:cxn ang="0">
                  <a:pos x="0" y="44"/>
                </a:cxn>
                <a:cxn ang="0">
                  <a:pos x="9" y="55"/>
                </a:cxn>
                <a:cxn ang="0">
                  <a:pos x="29" y="69"/>
                </a:cxn>
                <a:cxn ang="0">
                  <a:pos x="34" y="88"/>
                </a:cxn>
                <a:cxn ang="0">
                  <a:pos x="57" y="104"/>
                </a:cxn>
                <a:cxn ang="0">
                  <a:pos x="72" y="114"/>
                </a:cxn>
                <a:cxn ang="0">
                  <a:pos x="88" y="135"/>
                </a:cxn>
                <a:cxn ang="0">
                  <a:pos x="129" y="137"/>
                </a:cxn>
                <a:cxn ang="0">
                  <a:pos x="162" y="145"/>
                </a:cxn>
                <a:cxn ang="0">
                  <a:pos x="182" y="152"/>
                </a:cxn>
                <a:cxn ang="0">
                  <a:pos x="227" y="141"/>
                </a:cxn>
                <a:cxn ang="0">
                  <a:pos x="261" y="121"/>
                </a:cxn>
                <a:cxn ang="0">
                  <a:pos x="269" y="105"/>
                </a:cxn>
                <a:cxn ang="0">
                  <a:pos x="304" y="99"/>
                </a:cxn>
                <a:cxn ang="0">
                  <a:pos x="328" y="84"/>
                </a:cxn>
                <a:cxn ang="0">
                  <a:pos x="354" y="79"/>
                </a:cxn>
              </a:cxnLst>
              <a:rect l="0" t="0" r="r" b="b"/>
              <a:pathLst>
                <a:path w="355" h="153">
                  <a:moveTo>
                    <a:pt x="340" y="64"/>
                  </a:moveTo>
                  <a:cubicBezTo>
                    <a:pt x="336" y="60"/>
                    <a:pt x="330" y="62"/>
                    <a:pt x="329" y="65"/>
                  </a:cubicBezTo>
                  <a:cubicBezTo>
                    <a:pt x="327" y="69"/>
                    <a:pt x="324" y="64"/>
                    <a:pt x="318" y="64"/>
                  </a:cubicBezTo>
                  <a:cubicBezTo>
                    <a:pt x="311" y="64"/>
                    <a:pt x="311" y="68"/>
                    <a:pt x="306" y="63"/>
                  </a:cubicBezTo>
                  <a:cubicBezTo>
                    <a:pt x="302" y="59"/>
                    <a:pt x="308" y="57"/>
                    <a:pt x="308" y="57"/>
                  </a:cubicBezTo>
                  <a:cubicBezTo>
                    <a:pt x="308" y="52"/>
                    <a:pt x="308" y="52"/>
                    <a:pt x="308" y="52"/>
                  </a:cubicBezTo>
                  <a:cubicBezTo>
                    <a:pt x="318" y="34"/>
                    <a:pt x="318" y="34"/>
                    <a:pt x="318" y="34"/>
                  </a:cubicBezTo>
                  <a:cubicBezTo>
                    <a:pt x="315" y="33"/>
                    <a:pt x="311" y="32"/>
                    <a:pt x="309" y="33"/>
                  </a:cubicBezTo>
                  <a:cubicBezTo>
                    <a:pt x="307" y="34"/>
                    <a:pt x="300" y="33"/>
                    <a:pt x="300" y="31"/>
                  </a:cubicBezTo>
                  <a:cubicBezTo>
                    <a:pt x="299" y="29"/>
                    <a:pt x="288" y="28"/>
                    <a:pt x="286" y="30"/>
                  </a:cubicBezTo>
                  <a:cubicBezTo>
                    <a:pt x="283" y="32"/>
                    <a:pt x="277" y="34"/>
                    <a:pt x="277" y="36"/>
                  </a:cubicBezTo>
                  <a:cubicBezTo>
                    <a:pt x="276" y="39"/>
                    <a:pt x="270" y="38"/>
                    <a:pt x="268" y="40"/>
                  </a:cubicBezTo>
                  <a:cubicBezTo>
                    <a:pt x="265" y="41"/>
                    <a:pt x="253" y="42"/>
                    <a:pt x="253" y="43"/>
                  </a:cubicBezTo>
                  <a:cubicBezTo>
                    <a:pt x="253" y="45"/>
                    <a:pt x="240" y="45"/>
                    <a:pt x="238" y="43"/>
                  </a:cubicBezTo>
                  <a:cubicBezTo>
                    <a:pt x="236" y="42"/>
                    <a:pt x="225" y="43"/>
                    <a:pt x="224" y="41"/>
                  </a:cubicBezTo>
                  <a:cubicBezTo>
                    <a:pt x="222" y="38"/>
                    <a:pt x="218" y="37"/>
                    <a:pt x="218" y="34"/>
                  </a:cubicBezTo>
                  <a:cubicBezTo>
                    <a:pt x="218" y="32"/>
                    <a:pt x="209" y="32"/>
                    <a:pt x="208" y="30"/>
                  </a:cubicBezTo>
                  <a:cubicBezTo>
                    <a:pt x="207" y="28"/>
                    <a:pt x="201" y="27"/>
                    <a:pt x="200" y="28"/>
                  </a:cubicBezTo>
                  <a:cubicBezTo>
                    <a:pt x="199" y="28"/>
                    <a:pt x="191" y="26"/>
                    <a:pt x="189" y="25"/>
                  </a:cubicBezTo>
                  <a:cubicBezTo>
                    <a:pt x="187" y="25"/>
                    <a:pt x="181" y="27"/>
                    <a:pt x="179" y="27"/>
                  </a:cubicBezTo>
                  <a:cubicBezTo>
                    <a:pt x="177" y="27"/>
                    <a:pt x="173" y="30"/>
                    <a:pt x="171" y="31"/>
                  </a:cubicBezTo>
                  <a:cubicBezTo>
                    <a:pt x="169" y="31"/>
                    <a:pt x="162" y="27"/>
                    <a:pt x="161" y="28"/>
                  </a:cubicBezTo>
                  <a:cubicBezTo>
                    <a:pt x="160" y="29"/>
                    <a:pt x="156" y="24"/>
                    <a:pt x="154" y="22"/>
                  </a:cubicBezTo>
                  <a:cubicBezTo>
                    <a:pt x="152" y="20"/>
                    <a:pt x="154" y="15"/>
                    <a:pt x="153" y="13"/>
                  </a:cubicBezTo>
                  <a:cubicBezTo>
                    <a:pt x="151" y="11"/>
                    <a:pt x="144" y="11"/>
                    <a:pt x="142" y="9"/>
                  </a:cubicBezTo>
                  <a:cubicBezTo>
                    <a:pt x="139" y="8"/>
                    <a:pt x="136" y="6"/>
                    <a:pt x="133" y="6"/>
                  </a:cubicBezTo>
                  <a:cubicBezTo>
                    <a:pt x="131" y="6"/>
                    <a:pt x="127" y="5"/>
                    <a:pt x="126" y="4"/>
                  </a:cubicBezTo>
                  <a:cubicBezTo>
                    <a:pt x="125" y="3"/>
                    <a:pt x="120" y="2"/>
                    <a:pt x="118" y="1"/>
                  </a:cubicBezTo>
                  <a:cubicBezTo>
                    <a:pt x="116" y="0"/>
                    <a:pt x="115" y="3"/>
                    <a:pt x="114" y="5"/>
                  </a:cubicBezTo>
                  <a:cubicBezTo>
                    <a:pt x="113" y="6"/>
                    <a:pt x="109" y="6"/>
                    <a:pt x="108" y="9"/>
                  </a:cubicBezTo>
                  <a:cubicBezTo>
                    <a:pt x="107" y="11"/>
                    <a:pt x="103" y="12"/>
                    <a:pt x="103" y="14"/>
                  </a:cubicBezTo>
                  <a:cubicBezTo>
                    <a:pt x="104" y="17"/>
                    <a:pt x="106" y="22"/>
                    <a:pt x="107" y="24"/>
                  </a:cubicBezTo>
                  <a:cubicBezTo>
                    <a:pt x="109" y="25"/>
                    <a:pt x="108" y="29"/>
                    <a:pt x="107" y="30"/>
                  </a:cubicBezTo>
                  <a:cubicBezTo>
                    <a:pt x="106" y="32"/>
                    <a:pt x="99" y="33"/>
                    <a:pt x="98" y="35"/>
                  </a:cubicBezTo>
                  <a:cubicBezTo>
                    <a:pt x="96" y="37"/>
                    <a:pt x="93" y="35"/>
                    <a:pt x="90" y="33"/>
                  </a:cubicBezTo>
                  <a:cubicBezTo>
                    <a:pt x="86" y="31"/>
                    <a:pt x="82" y="32"/>
                    <a:pt x="81" y="33"/>
                  </a:cubicBezTo>
                  <a:cubicBezTo>
                    <a:pt x="79" y="35"/>
                    <a:pt x="73" y="30"/>
                    <a:pt x="71" y="30"/>
                  </a:cubicBezTo>
                  <a:cubicBezTo>
                    <a:pt x="70" y="29"/>
                    <a:pt x="69" y="23"/>
                    <a:pt x="68" y="23"/>
                  </a:cubicBezTo>
                  <a:cubicBezTo>
                    <a:pt x="66" y="24"/>
                    <a:pt x="54" y="21"/>
                    <a:pt x="52" y="21"/>
                  </a:cubicBezTo>
                  <a:cubicBezTo>
                    <a:pt x="50" y="20"/>
                    <a:pt x="45" y="20"/>
                    <a:pt x="44" y="22"/>
                  </a:cubicBezTo>
                  <a:cubicBezTo>
                    <a:pt x="43" y="24"/>
                    <a:pt x="37" y="23"/>
                    <a:pt x="36" y="25"/>
                  </a:cubicBezTo>
                  <a:cubicBezTo>
                    <a:pt x="35" y="27"/>
                    <a:pt x="31" y="28"/>
                    <a:pt x="29" y="30"/>
                  </a:cubicBezTo>
                  <a:cubicBezTo>
                    <a:pt x="27" y="32"/>
                    <a:pt x="22" y="32"/>
                    <a:pt x="20" y="35"/>
                  </a:cubicBezTo>
                  <a:cubicBezTo>
                    <a:pt x="19" y="38"/>
                    <a:pt x="12" y="40"/>
                    <a:pt x="10" y="40"/>
                  </a:cubicBezTo>
                  <a:cubicBezTo>
                    <a:pt x="8" y="40"/>
                    <a:pt x="3" y="41"/>
                    <a:pt x="2" y="43"/>
                  </a:cubicBezTo>
                  <a:cubicBezTo>
                    <a:pt x="2" y="44"/>
                    <a:pt x="1" y="44"/>
                    <a:pt x="0" y="44"/>
                  </a:cubicBezTo>
                  <a:cubicBezTo>
                    <a:pt x="0" y="44"/>
                    <a:pt x="1" y="44"/>
                    <a:pt x="1" y="45"/>
                  </a:cubicBezTo>
                  <a:cubicBezTo>
                    <a:pt x="2" y="52"/>
                    <a:pt x="5" y="52"/>
                    <a:pt x="9" y="55"/>
                  </a:cubicBezTo>
                  <a:cubicBezTo>
                    <a:pt x="12" y="58"/>
                    <a:pt x="15" y="61"/>
                    <a:pt x="19" y="61"/>
                  </a:cubicBezTo>
                  <a:cubicBezTo>
                    <a:pt x="23" y="61"/>
                    <a:pt x="28" y="65"/>
                    <a:pt x="29" y="69"/>
                  </a:cubicBezTo>
                  <a:cubicBezTo>
                    <a:pt x="29" y="72"/>
                    <a:pt x="33" y="76"/>
                    <a:pt x="35" y="77"/>
                  </a:cubicBezTo>
                  <a:cubicBezTo>
                    <a:pt x="37" y="79"/>
                    <a:pt x="34" y="84"/>
                    <a:pt x="34" y="88"/>
                  </a:cubicBezTo>
                  <a:cubicBezTo>
                    <a:pt x="34" y="93"/>
                    <a:pt x="29" y="94"/>
                    <a:pt x="31" y="98"/>
                  </a:cubicBezTo>
                  <a:cubicBezTo>
                    <a:pt x="34" y="102"/>
                    <a:pt x="52" y="104"/>
                    <a:pt x="57" y="104"/>
                  </a:cubicBezTo>
                  <a:cubicBezTo>
                    <a:pt x="62" y="104"/>
                    <a:pt x="64" y="109"/>
                    <a:pt x="65" y="109"/>
                  </a:cubicBezTo>
                  <a:cubicBezTo>
                    <a:pt x="68" y="110"/>
                    <a:pt x="69" y="113"/>
                    <a:pt x="72" y="114"/>
                  </a:cubicBezTo>
                  <a:cubicBezTo>
                    <a:pt x="76" y="115"/>
                    <a:pt x="80" y="117"/>
                    <a:pt x="81" y="124"/>
                  </a:cubicBezTo>
                  <a:cubicBezTo>
                    <a:pt x="83" y="130"/>
                    <a:pt x="87" y="132"/>
                    <a:pt x="88" y="135"/>
                  </a:cubicBezTo>
                  <a:cubicBezTo>
                    <a:pt x="88" y="138"/>
                    <a:pt x="96" y="136"/>
                    <a:pt x="102" y="137"/>
                  </a:cubicBezTo>
                  <a:cubicBezTo>
                    <a:pt x="108" y="137"/>
                    <a:pt x="125" y="137"/>
                    <a:pt x="129" y="137"/>
                  </a:cubicBezTo>
                  <a:cubicBezTo>
                    <a:pt x="133" y="138"/>
                    <a:pt x="144" y="137"/>
                    <a:pt x="149" y="142"/>
                  </a:cubicBezTo>
                  <a:cubicBezTo>
                    <a:pt x="155" y="146"/>
                    <a:pt x="158" y="142"/>
                    <a:pt x="162" y="145"/>
                  </a:cubicBezTo>
                  <a:cubicBezTo>
                    <a:pt x="165" y="147"/>
                    <a:pt x="168" y="148"/>
                    <a:pt x="173" y="148"/>
                  </a:cubicBezTo>
                  <a:cubicBezTo>
                    <a:pt x="179" y="147"/>
                    <a:pt x="179" y="151"/>
                    <a:pt x="182" y="152"/>
                  </a:cubicBezTo>
                  <a:cubicBezTo>
                    <a:pt x="186" y="153"/>
                    <a:pt x="192" y="146"/>
                    <a:pt x="202" y="142"/>
                  </a:cubicBezTo>
                  <a:cubicBezTo>
                    <a:pt x="211" y="137"/>
                    <a:pt x="222" y="140"/>
                    <a:pt x="227" y="141"/>
                  </a:cubicBezTo>
                  <a:cubicBezTo>
                    <a:pt x="232" y="142"/>
                    <a:pt x="242" y="139"/>
                    <a:pt x="247" y="132"/>
                  </a:cubicBezTo>
                  <a:cubicBezTo>
                    <a:pt x="253" y="126"/>
                    <a:pt x="261" y="127"/>
                    <a:pt x="261" y="121"/>
                  </a:cubicBezTo>
                  <a:cubicBezTo>
                    <a:pt x="262" y="116"/>
                    <a:pt x="255" y="113"/>
                    <a:pt x="258" y="108"/>
                  </a:cubicBezTo>
                  <a:cubicBezTo>
                    <a:pt x="261" y="103"/>
                    <a:pt x="266" y="104"/>
                    <a:pt x="269" y="105"/>
                  </a:cubicBezTo>
                  <a:cubicBezTo>
                    <a:pt x="272" y="107"/>
                    <a:pt x="280" y="109"/>
                    <a:pt x="287" y="104"/>
                  </a:cubicBezTo>
                  <a:cubicBezTo>
                    <a:pt x="295" y="99"/>
                    <a:pt x="298" y="100"/>
                    <a:pt x="304" y="99"/>
                  </a:cubicBezTo>
                  <a:cubicBezTo>
                    <a:pt x="311" y="98"/>
                    <a:pt x="310" y="94"/>
                    <a:pt x="314" y="89"/>
                  </a:cubicBezTo>
                  <a:cubicBezTo>
                    <a:pt x="319" y="85"/>
                    <a:pt x="324" y="84"/>
                    <a:pt x="328" y="84"/>
                  </a:cubicBezTo>
                  <a:cubicBezTo>
                    <a:pt x="332" y="84"/>
                    <a:pt x="338" y="79"/>
                    <a:pt x="343" y="81"/>
                  </a:cubicBezTo>
                  <a:cubicBezTo>
                    <a:pt x="347" y="82"/>
                    <a:pt x="354" y="83"/>
                    <a:pt x="354" y="79"/>
                  </a:cubicBezTo>
                  <a:cubicBezTo>
                    <a:pt x="355" y="76"/>
                    <a:pt x="343" y="68"/>
                    <a:pt x="340" y="64"/>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81" name="Freeform 51"/>
            <p:cNvSpPr/>
            <p:nvPr/>
          </p:nvSpPr>
          <p:spPr bwMode="auto">
            <a:xfrm>
              <a:off x="5105400" y="2522538"/>
              <a:ext cx="11113" cy="30163"/>
            </a:xfrm>
            <a:custGeom>
              <a:avLst/>
              <a:gdLst/>
              <a:ahLst/>
              <a:cxnLst>
                <a:cxn ang="0">
                  <a:pos x="2" y="0"/>
                </a:cxn>
                <a:cxn ang="0">
                  <a:pos x="0" y="9"/>
                </a:cxn>
                <a:cxn ang="0">
                  <a:pos x="4" y="16"/>
                </a:cxn>
                <a:cxn ang="0">
                  <a:pos x="5" y="3"/>
                </a:cxn>
                <a:cxn ang="0">
                  <a:pos x="6" y="0"/>
                </a:cxn>
                <a:cxn ang="0">
                  <a:pos x="2" y="0"/>
                </a:cxn>
              </a:cxnLst>
              <a:rect l="0" t="0" r="r" b="b"/>
              <a:pathLst>
                <a:path w="6" h="16">
                  <a:moveTo>
                    <a:pt x="2" y="0"/>
                  </a:moveTo>
                  <a:cubicBezTo>
                    <a:pt x="1" y="1"/>
                    <a:pt x="0" y="8"/>
                    <a:pt x="0" y="9"/>
                  </a:cubicBezTo>
                  <a:cubicBezTo>
                    <a:pt x="0" y="9"/>
                    <a:pt x="1" y="13"/>
                    <a:pt x="4" y="16"/>
                  </a:cubicBezTo>
                  <a:cubicBezTo>
                    <a:pt x="5" y="11"/>
                    <a:pt x="5" y="4"/>
                    <a:pt x="5" y="3"/>
                  </a:cubicBezTo>
                  <a:cubicBezTo>
                    <a:pt x="5" y="2"/>
                    <a:pt x="6" y="1"/>
                    <a:pt x="6" y="0"/>
                  </a:cubicBezTo>
                  <a:cubicBezTo>
                    <a:pt x="4" y="0"/>
                    <a:pt x="3" y="0"/>
                    <a:pt x="2" y="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82" name="Freeform 52"/>
            <p:cNvSpPr/>
            <p:nvPr/>
          </p:nvSpPr>
          <p:spPr bwMode="auto">
            <a:xfrm>
              <a:off x="5086350" y="2503488"/>
              <a:ext cx="31750" cy="90488"/>
            </a:xfrm>
            <a:custGeom>
              <a:avLst/>
              <a:gdLst/>
              <a:ahLst/>
              <a:cxnLst>
                <a:cxn ang="0">
                  <a:pos x="8" y="47"/>
                </a:cxn>
                <a:cxn ang="0">
                  <a:pos x="9" y="48"/>
                </a:cxn>
                <a:cxn ang="0">
                  <a:pos x="13" y="31"/>
                </a:cxn>
                <a:cxn ang="0">
                  <a:pos x="14" y="26"/>
                </a:cxn>
                <a:cxn ang="0">
                  <a:pos x="10" y="19"/>
                </a:cxn>
                <a:cxn ang="0">
                  <a:pos x="12" y="10"/>
                </a:cxn>
                <a:cxn ang="0">
                  <a:pos x="16" y="10"/>
                </a:cxn>
                <a:cxn ang="0">
                  <a:pos x="17" y="3"/>
                </a:cxn>
                <a:cxn ang="0">
                  <a:pos x="11" y="0"/>
                </a:cxn>
                <a:cxn ang="0">
                  <a:pos x="9" y="6"/>
                </a:cxn>
                <a:cxn ang="0">
                  <a:pos x="0" y="26"/>
                </a:cxn>
                <a:cxn ang="0">
                  <a:pos x="8" y="46"/>
                </a:cxn>
                <a:cxn ang="0">
                  <a:pos x="8" y="47"/>
                </a:cxn>
              </a:cxnLst>
              <a:rect l="0" t="0" r="r" b="b"/>
              <a:pathLst>
                <a:path w="17" h="48">
                  <a:moveTo>
                    <a:pt x="8" y="47"/>
                  </a:moveTo>
                  <a:cubicBezTo>
                    <a:pt x="8" y="47"/>
                    <a:pt x="9" y="47"/>
                    <a:pt x="9" y="48"/>
                  </a:cubicBezTo>
                  <a:cubicBezTo>
                    <a:pt x="10" y="41"/>
                    <a:pt x="11" y="33"/>
                    <a:pt x="13" y="31"/>
                  </a:cubicBezTo>
                  <a:cubicBezTo>
                    <a:pt x="13" y="30"/>
                    <a:pt x="14" y="28"/>
                    <a:pt x="14" y="26"/>
                  </a:cubicBezTo>
                  <a:cubicBezTo>
                    <a:pt x="11" y="23"/>
                    <a:pt x="10" y="19"/>
                    <a:pt x="10" y="19"/>
                  </a:cubicBezTo>
                  <a:cubicBezTo>
                    <a:pt x="10" y="18"/>
                    <a:pt x="11" y="11"/>
                    <a:pt x="12" y="10"/>
                  </a:cubicBezTo>
                  <a:cubicBezTo>
                    <a:pt x="13" y="10"/>
                    <a:pt x="14" y="10"/>
                    <a:pt x="16" y="10"/>
                  </a:cubicBezTo>
                  <a:cubicBezTo>
                    <a:pt x="16" y="8"/>
                    <a:pt x="16" y="5"/>
                    <a:pt x="17" y="3"/>
                  </a:cubicBezTo>
                  <a:cubicBezTo>
                    <a:pt x="11" y="0"/>
                    <a:pt x="11" y="0"/>
                    <a:pt x="11" y="0"/>
                  </a:cubicBezTo>
                  <a:cubicBezTo>
                    <a:pt x="10" y="2"/>
                    <a:pt x="9" y="4"/>
                    <a:pt x="9" y="6"/>
                  </a:cubicBezTo>
                  <a:cubicBezTo>
                    <a:pt x="8" y="12"/>
                    <a:pt x="3" y="22"/>
                    <a:pt x="0" y="26"/>
                  </a:cubicBezTo>
                  <a:cubicBezTo>
                    <a:pt x="8" y="46"/>
                    <a:pt x="8" y="46"/>
                    <a:pt x="8" y="46"/>
                  </a:cubicBezTo>
                  <a:lnTo>
                    <a:pt x="8" y="47"/>
                  </a:ln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83" name="Freeform 53"/>
            <p:cNvSpPr/>
            <p:nvPr/>
          </p:nvSpPr>
          <p:spPr bwMode="auto">
            <a:xfrm>
              <a:off x="5103813" y="2503488"/>
              <a:ext cx="92075" cy="98425"/>
            </a:xfrm>
            <a:custGeom>
              <a:avLst/>
              <a:gdLst/>
              <a:ahLst/>
              <a:cxnLst>
                <a:cxn ang="0">
                  <a:pos x="44" y="0"/>
                </a:cxn>
                <a:cxn ang="0">
                  <a:pos x="30" y="6"/>
                </a:cxn>
                <a:cxn ang="0">
                  <a:pos x="19" y="12"/>
                </a:cxn>
                <a:cxn ang="0">
                  <a:pos x="9" y="7"/>
                </a:cxn>
                <a:cxn ang="0">
                  <a:pos x="8" y="3"/>
                </a:cxn>
                <a:cxn ang="0">
                  <a:pos x="8" y="3"/>
                </a:cxn>
                <a:cxn ang="0">
                  <a:pos x="6" y="13"/>
                </a:cxn>
                <a:cxn ang="0">
                  <a:pos x="4" y="31"/>
                </a:cxn>
                <a:cxn ang="0">
                  <a:pos x="0" y="48"/>
                </a:cxn>
                <a:cxn ang="0">
                  <a:pos x="10" y="52"/>
                </a:cxn>
                <a:cxn ang="0">
                  <a:pos x="19" y="45"/>
                </a:cxn>
                <a:cxn ang="0">
                  <a:pos x="26" y="42"/>
                </a:cxn>
                <a:cxn ang="0">
                  <a:pos x="33" y="37"/>
                </a:cxn>
                <a:cxn ang="0">
                  <a:pos x="24" y="27"/>
                </a:cxn>
                <a:cxn ang="0">
                  <a:pos x="35" y="20"/>
                </a:cxn>
                <a:cxn ang="0">
                  <a:pos x="47" y="16"/>
                </a:cxn>
                <a:cxn ang="0">
                  <a:pos x="48" y="16"/>
                </a:cxn>
                <a:cxn ang="0">
                  <a:pos x="45" y="5"/>
                </a:cxn>
                <a:cxn ang="0">
                  <a:pos x="44" y="0"/>
                </a:cxn>
              </a:cxnLst>
              <a:rect l="0" t="0" r="r" b="b"/>
              <a:pathLst>
                <a:path w="48" h="52">
                  <a:moveTo>
                    <a:pt x="44" y="0"/>
                  </a:moveTo>
                  <a:cubicBezTo>
                    <a:pt x="37" y="3"/>
                    <a:pt x="31" y="6"/>
                    <a:pt x="30" y="6"/>
                  </a:cubicBezTo>
                  <a:cubicBezTo>
                    <a:pt x="27" y="7"/>
                    <a:pt x="19" y="12"/>
                    <a:pt x="19" y="12"/>
                  </a:cubicBezTo>
                  <a:cubicBezTo>
                    <a:pt x="9" y="7"/>
                    <a:pt x="9" y="7"/>
                    <a:pt x="9" y="7"/>
                  </a:cubicBezTo>
                  <a:cubicBezTo>
                    <a:pt x="8" y="3"/>
                    <a:pt x="8" y="3"/>
                    <a:pt x="8" y="3"/>
                  </a:cubicBezTo>
                  <a:cubicBezTo>
                    <a:pt x="8" y="3"/>
                    <a:pt x="8" y="3"/>
                    <a:pt x="8" y="3"/>
                  </a:cubicBezTo>
                  <a:cubicBezTo>
                    <a:pt x="7" y="7"/>
                    <a:pt x="7" y="11"/>
                    <a:pt x="6" y="13"/>
                  </a:cubicBezTo>
                  <a:cubicBezTo>
                    <a:pt x="6" y="15"/>
                    <a:pt x="6" y="29"/>
                    <a:pt x="4" y="31"/>
                  </a:cubicBezTo>
                  <a:cubicBezTo>
                    <a:pt x="2" y="33"/>
                    <a:pt x="1" y="41"/>
                    <a:pt x="0" y="48"/>
                  </a:cubicBezTo>
                  <a:cubicBezTo>
                    <a:pt x="4" y="50"/>
                    <a:pt x="8" y="52"/>
                    <a:pt x="10" y="52"/>
                  </a:cubicBezTo>
                  <a:cubicBezTo>
                    <a:pt x="14" y="52"/>
                    <a:pt x="19" y="48"/>
                    <a:pt x="19" y="45"/>
                  </a:cubicBezTo>
                  <a:cubicBezTo>
                    <a:pt x="19" y="43"/>
                    <a:pt x="23" y="42"/>
                    <a:pt x="26" y="42"/>
                  </a:cubicBezTo>
                  <a:cubicBezTo>
                    <a:pt x="30" y="42"/>
                    <a:pt x="30" y="38"/>
                    <a:pt x="33" y="37"/>
                  </a:cubicBezTo>
                  <a:cubicBezTo>
                    <a:pt x="35" y="35"/>
                    <a:pt x="27" y="28"/>
                    <a:pt x="24" y="27"/>
                  </a:cubicBezTo>
                  <a:cubicBezTo>
                    <a:pt x="22" y="26"/>
                    <a:pt x="27" y="20"/>
                    <a:pt x="35" y="20"/>
                  </a:cubicBezTo>
                  <a:cubicBezTo>
                    <a:pt x="44" y="19"/>
                    <a:pt x="42" y="16"/>
                    <a:pt x="47" y="16"/>
                  </a:cubicBezTo>
                  <a:cubicBezTo>
                    <a:pt x="47" y="16"/>
                    <a:pt x="47" y="16"/>
                    <a:pt x="48" y="16"/>
                  </a:cubicBezTo>
                  <a:cubicBezTo>
                    <a:pt x="47" y="12"/>
                    <a:pt x="46" y="8"/>
                    <a:pt x="45" y="5"/>
                  </a:cubicBezTo>
                  <a:cubicBezTo>
                    <a:pt x="45" y="4"/>
                    <a:pt x="44" y="2"/>
                    <a:pt x="44" y="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84" name="Freeform 54"/>
            <p:cNvSpPr/>
            <p:nvPr/>
          </p:nvSpPr>
          <p:spPr bwMode="auto">
            <a:xfrm>
              <a:off x="5856288" y="2255838"/>
              <a:ext cx="234950" cy="103188"/>
            </a:xfrm>
            <a:custGeom>
              <a:avLst/>
              <a:gdLst/>
              <a:ahLst/>
              <a:cxnLst>
                <a:cxn ang="0">
                  <a:pos x="114" y="10"/>
                </a:cxn>
                <a:cxn ang="0">
                  <a:pos x="103" y="7"/>
                </a:cxn>
                <a:cxn ang="0">
                  <a:pos x="74" y="6"/>
                </a:cxn>
                <a:cxn ang="0">
                  <a:pos x="59" y="1"/>
                </a:cxn>
                <a:cxn ang="0">
                  <a:pos x="47" y="6"/>
                </a:cxn>
                <a:cxn ang="0">
                  <a:pos x="37" y="8"/>
                </a:cxn>
                <a:cxn ang="0">
                  <a:pos x="22" y="8"/>
                </a:cxn>
                <a:cxn ang="0">
                  <a:pos x="15" y="16"/>
                </a:cxn>
                <a:cxn ang="0">
                  <a:pos x="12" y="22"/>
                </a:cxn>
                <a:cxn ang="0">
                  <a:pos x="16" y="26"/>
                </a:cxn>
                <a:cxn ang="0">
                  <a:pos x="25" y="25"/>
                </a:cxn>
                <a:cxn ang="0">
                  <a:pos x="40" y="32"/>
                </a:cxn>
                <a:cxn ang="0">
                  <a:pos x="35" y="38"/>
                </a:cxn>
                <a:cxn ang="0">
                  <a:pos x="25" y="40"/>
                </a:cxn>
                <a:cxn ang="0">
                  <a:pos x="8" y="42"/>
                </a:cxn>
                <a:cxn ang="0">
                  <a:pos x="0" y="49"/>
                </a:cxn>
                <a:cxn ang="0">
                  <a:pos x="16" y="50"/>
                </a:cxn>
                <a:cxn ang="0">
                  <a:pos x="26" y="50"/>
                </a:cxn>
                <a:cxn ang="0">
                  <a:pos x="36" y="52"/>
                </a:cxn>
                <a:cxn ang="0">
                  <a:pos x="51" y="51"/>
                </a:cxn>
                <a:cxn ang="0">
                  <a:pos x="52" y="46"/>
                </a:cxn>
                <a:cxn ang="0">
                  <a:pos x="57" y="43"/>
                </a:cxn>
                <a:cxn ang="0">
                  <a:pos x="64" y="39"/>
                </a:cxn>
                <a:cxn ang="0">
                  <a:pos x="70" y="37"/>
                </a:cxn>
                <a:cxn ang="0">
                  <a:pos x="77" y="39"/>
                </a:cxn>
                <a:cxn ang="0">
                  <a:pos x="84" y="34"/>
                </a:cxn>
                <a:cxn ang="0">
                  <a:pos x="94" y="31"/>
                </a:cxn>
                <a:cxn ang="0">
                  <a:pos x="103" y="26"/>
                </a:cxn>
                <a:cxn ang="0">
                  <a:pos x="112" y="21"/>
                </a:cxn>
                <a:cxn ang="0">
                  <a:pos x="122" y="16"/>
                </a:cxn>
                <a:cxn ang="0">
                  <a:pos x="123" y="14"/>
                </a:cxn>
                <a:cxn ang="0">
                  <a:pos x="114" y="10"/>
                </a:cxn>
              </a:cxnLst>
              <a:rect l="0" t="0" r="r" b="b"/>
              <a:pathLst>
                <a:path w="123" h="54">
                  <a:moveTo>
                    <a:pt x="114" y="10"/>
                  </a:moveTo>
                  <a:cubicBezTo>
                    <a:pt x="109" y="5"/>
                    <a:pt x="108" y="9"/>
                    <a:pt x="103" y="7"/>
                  </a:cubicBezTo>
                  <a:cubicBezTo>
                    <a:pt x="98" y="6"/>
                    <a:pt x="78" y="4"/>
                    <a:pt x="74" y="6"/>
                  </a:cubicBezTo>
                  <a:cubicBezTo>
                    <a:pt x="70" y="7"/>
                    <a:pt x="62" y="3"/>
                    <a:pt x="59" y="1"/>
                  </a:cubicBezTo>
                  <a:cubicBezTo>
                    <a:pt x="56" y="0"/>
                    <a:pt x="48" y="1"/>
                    <a:pt x="47" y="6"/>
                  </a:cubicBezTo>
                  <a:cubicBezTo>
                    <a:pt x="47" y="11"/>
                    <a:pt x="43" y="11"/>
                    <a:pt x="37" y="8"/>
                  </a:cubicBezTo>
                  <a:cubicBezTo>
                    <a:pt x="31" y="5"/>
                    <a:pt x="22" y="5"/>
                    <a:pt x="22" y="8"/>
                  </a:cubicBezTo>
                  <a:cubicBezTo>
                    <a:pt x="22" y="11"/>
                    <a:pt x="17" y="15"/>
                    <a:pt x="15" y="16"/>
                  </a:cubicBezTo>
                  <a:cubicBezTo>
                    <a:pt x="14" y="16"/>
                    <a:pt x="13" y="19"/>
                    <a:pt x="12" y="22"/>
                  </a:cubicBezTo>
                  <a:cubicBezTo>
                    <a:pt x="13" y="22"/>
                    <a:pt x="15" y="24"/>
                    <a:pt x="16" y="26"/>
                  </a:cubicBezTo>
                  <a:cubicBezTo>
                    <a:pt x="18" y="28"/>
                    <a:pt x="24" y="28"/>
                    <a:pt x="25" y="25"/>
                  </a:cubicBezTo>
                  <a:cubicBezTo>
                    <a:pt x="26" y="22"/>
                    <a:pt x="35" y="28"/>
                    <a:pt x="40" y="32"/>
                  </a:cubicBezTo>
                  <a:cubicBezTo>
                    <a:pt x="46" y="37"/>
                    <a:pt x="38" y="34"/>
                    <a:pt x="35" y="38"/>
                  </a:cubicBezTo>
                  <a:cubicBezTo>
                    <a:pt x="33" y="42"/>
                    <a:pt x="26" y="38"/>
                    <a:pt x="25" y="40"/>
                  </a:cubicBezTo>
                  <a:cubicBezTo>
                    <a:pt x="23" y="42"/>
                    <a:pt x="11" y="42"/>
                    <a:pt x="8" y="42"/>
                  </a:cubicBezTo>
                  <a:cubicBezTo>
                    <a:pt x="5" y="42"/>
                    <a:pt x="0" y="46"/>
                    <a:pt x="0" y="49"/>
                  </a:cubicBezTo>
                  <a:cubicBezTo>
                    <a:pt x="1" y="51"/>
                    <a:pt x="12" y="47"/>
                    <a:pt x="16" y="50"/>
                  </a:cubicBezTo>
                  <a:cubicBezTo>
                    <a:pt x="20" y="53"/>
                    <a:pt x="24" y="47"/>
                    <a:pt x="26" y="50"/>
                  </a:cubicBezTo>
                  <a:cubicBezTo>
                    <a:pt x="29" y="54"/>
                    <a:pt x="34" y="51"/>
                    <a:pt x="36" y="52"/>
                  </a:cubicBezTo>
                  <a:cubicBezTo>
                    <a:pt x="38" y="53"/>
                    <a:pt x="50" y="51"/>
                    <a:pt x="51" y="51"/>
                  </a:cubicBezTo>
                  <a:cubicBezTo>
                    <a:pt x="52" y="50"/>
                    <a:pt x="52" y="48"/>
                    <a:pt x="52" y="46"/>
                  </a:cubicBezTo>
                  <a:cubicBezTo>
                    <a:pt x="52" y="43"/>
                    <a:pt x="55" y="44"/>
                    <a:pt x="57" y="43"/>
                  </a:cubicBezTo>
                  <a:cubicBezTo>
                    <a:pt x="60" y="42"/>
                    <a:pt x="62" y="39"/>
                    <a:pt x="64" y="39"/>
                  </a:cubicBezTo>
                  <a:cubicBezTo>
                    <a:pt x="66" y="39"/>
                    <a:pt x="68" y="36"/>
                    <a:pt x="70" y="37"/>
                  </a:cubicBezTo>
                  <a:cubicBezTo>
                    <a:pt x="72" y="37"/>
                    <a:pt x="75" y="41"/>
                    <a:pt x="77" y="39"/>
                  </a:cubicBezTo>
                  <a:cubicBezTo>
                    <a:pt x="80" y="37"/>
                    <a:pt x="81" y="39"/>
                    <a:pt x="84" y="34"/>
                  </a:cubicBezTo>
                  <a:cubicBezTo>
                    <a:pt x="88" y="30"/>
                    <a:pt x="90" y="31"/>
                    <a:pt x="94" y="31"/>
                  </a:cubicBezTo>
                  <a:cubicBezTo>
                    <a:pt x="100" y="32"/>
                    <a:pt x="102" y="29"/>
                    <a:pt x="103" y="26"/>
                  </a:cubicBezTo>
                  <a:cubicBezTo>
                    <a:pt x="105" y="23"/>
                    <a:pt x="109" y="23"/>
                    <a:pt x="112" y="21"/>
                  </a:cubicBezTo>
                  <a:cubicBezTo>
                    <a:pt x="115" y="19"/>
                    <a:pt x="120" y="17"/>
                    <a:pt x="122" y="16"/>
                  </a:cubicBezTo>
                  <a:cubicBezTo>
                    <a:pt x="123" y="16"/>
                    <a:pt x="123" y="15"/>
                    <a:pt x="123" y="14"/>
                  </a:cubicBezTo>
                  <a:cubicBezTo>
                    <a:pt x="119" y="11"/>
                    <a:pt x="117" y="14"/>
                    <a:pt x="114" y="1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85" name="Freeform 55"/>
            <p:cNvSpPr/>
            <p:nvPr/>
          </p:nvSpPr>
          <p:spPr bwMode="auto">
            <a:xfrm>
              <a:off x="5210175" y="2244725"/>
              <a:ext cx="149225" cy="66675"/>
            </a:xfrm>
            <a:custGeom>
              <a:avLst/>
              <a:gdLst/>
              <a:ahLst/>
              <a:cxnLst>
                <a:cxn ang="0">
                  <a:pos x="31" y="27"/>
                </a:cxn>
                <a:cxn ang="0">
                  <a:pos x="39" y="33"/>
                </a:cxn>
                <a:cxn ang="0">
                  <a:pos x="40" y="34"/>
                </a:cxn>
                <a:cxn ang="0">
                  <a:pos x="51" y="32"/>
                </a:cxn>
                <a:cxn ang="0">
                  <a:pos x="61" y="33"/>
                </a:cxn>
                <a:cxn ang="0">
                  <a:pos x="60" y="30"/>
                </a:cxn>
                <a:cxn ang="0">
                  <a:pos x="68" y="33"/>
                </a:cxn>
                <a:cxn ang="0">
                  <a:pos x="77" y="33"/>
                </a:cxn>
                <a:cxn ang="0">
                  <a:pos x="73" y="28"/>
                </a:cxn>
                <a:cxn ang="0">
                  <a:pos x="75" y="24"/>
                </a:cxn>
                <a:cxn ang="0">
                  <a:pos x="68" y="21"/>
                </a:cxn>
                <a:cxn ang="0">
                  <a:pos x="65" y="14"/>
                </a:cxn>
                <a:cxn ang="0">
                  <a:pos x="61" y="12"/>
                </a:cxn>
                <a:cxn ang="0">
                  <a:pos x="49" y="14"/>
                </a:cxn>
                <a:cxn ang="0">
                  <a:pos x="42" y="10"/>
                </a:cxn>
                <a:cxn ang="0">
                  <a:pos x="35" y="6"/>
                </a:cxn>
                <a:cxn ang="0">
                  <a:pos x="18" y="4"/>
                </a:cxn>
                <a:cxn ang="0">
                  <a:pos x="4" y="0"/>
                </a:cxn>
                <a:cxn ang="0">
                  <a:pos x="0" y="2"/>
                </a:cxn>
                <a:cxn ang="0">
                  <a:pos x="18" y="12"/>
                </a:cxn>
                <a:cxn ang="0">
                  <a:pos x="22" y="23"/>
                </a:cxn>
                <a:cxn ang="0">
                  <a:pos x="19" y="27"/>
                </a:cxn>
                <a:cxn ang="0">
                  <a:pos x="31" y="27"/>
                </a:cxn>
              </a:cxnLst>
              <a:rect l="0" t="0" r="r" b="b"/>
              <a:pathLst>
                <a:path w="78" h="35">
                  <a:moveTo>
                    <a:pt x="31" y="27"/>
                  </a:moveTo>
                  <a:cubicBezTo>
                    <a:pt x="35" y="25"/>
                    <a:pt x="36" y="29"/>
                    <a:pt x="39" y="33"/>
                  </a:cubicBezTo>
                  <a:cubicBezTo>
                    <a:pt x="39" y="33"/>
                    <a:pt x="39" y="34"/>
                    <a:pt x="40" y="34"/>
                  </a:cubicBezTo>
                  <a:cubicBezTo>
                    <a:pt x="44" y="33"/>
                    <a:pt x="47" y="32"/>
                    <a:pt x="51" y="32"/>
                  </a:cubicBezTo>
                  <a:cubicBezTo>
                    <a:pt x="54" y="31"/>
                    <a:pt x="58" y="32"/>
                    <a:pt x="61" y="33"/>
                  </a:cubicBezTo>
                  <a:cubicBezTo>
                    <a:pt x="60" y="32"/>
                    <a:pt x="60" y="31"/>
                    <a:pt x="60" y="30"/>
                  </a:cubicBezTo>
                  <a:cubicBezTo>
                    <a:pt x="61" y="28"/>
                    <a:pt x="66" y="31"/>
                    <a:pt x="68" y="33"/>
                  </a:cubicBezTo>
                  <a:cubicBezTo>
                    <a:pt x="70" y="34"/>
                    <a:pt x="75" y="35"/>
                    <a:pt x="77" y="33"/>
                  </a:cubicBezTo>
                  <a:cubicBezTo>
                    <a:pt x="78" y="32"/>
                    <a:pt x="74" y="30"/>
                    <a:pt x="73" y="28"/>
                  </a:cubicBezTo>
                  <a:cubicBezTo>
                    <a:pt x="73" y="27"/>
                    <a:pt x="74" y="26"/>
                    <a:pt x="75" y="24"/>
                  </a:cubicBezTo>
                  <a:cubicBezTo>
                    <a:pt x="72" y="22"/>
                    <a:pt x="69" y="20"/>
                    <a:pt x="68" y="21"/>
                  </a:cubicBezTo>
                  <a:cubicBezTo>
                    <a:pt x="67" y="21"/>
                    <a:pt x="67" y="14"/>
                    <a:pt x="65" y="14"/>
                  </a:cubicBezTo>
                  <a:cubicBezTo>
                    <a:pt x="63" y="14"/>
                    <a:pt x="63" y="12"/>
                    <a:pt x="61" y="12"/>
                  </a:cubicBezTo>
                  <a:cubicBezTo>
                    <a:pt x="59" y="12"/>
                    <a:pt x="51" y="12"/>
                    <a:pt x="49" y="14"/>
                  </a:cubicBezTo>
                  <a:cubicBezTo>
                    <a:pt x="47" y="15"/>
                    <a:pt x="45" y="10"/>
                    <a:pt x="42" y="10"/>
                  </a:cubicBezTo>
                  <a:cubicBezTo>
                    <a:pt x="40" y="10"/>
                    <a:pt x="37" y="8"/>
                    <a:pt x="35" y="6"/>
                  </a:cubicBezTo>
                  <a:cubicBezTo>
                    <a:pt x="34" y="4"/>
                    <a:pt x="21" y="7"/>
                    <a:pt x="18" y="4"/>
                  </a:cubicBezTo>
                  <a:cubicBezTo>
                    <a:pt x="14" y="2"/>
                    <a:pt x="8" y="0"/>
                    <a:pt x="4" y="0"/>
                  </a:cubicBezTo>
                  <a:cubicBezTo>
                    <a:pt x="3" y="0"/>
                    <a:pt x="2" y="1"/>
                    <a:pt x="0" y="2"/>
                  </a:cubicBezTo>
                  <a:cubicBezTo>
                    <a:pt x="7" y="6"/>
                    <a:pt x="16" y="5"/>
                    <a:pt x="18" y="12"/>
                  </a:cubicBezTo>
                  <a:cubicBezTo>
                    <a:pt x="19" y="20"/>
                    <a:pt x="24" y="17"/>
                    <a:pt x="22" y="23"/>
                  </a:cubicBezTo>
                  <a:cubicBezTo>
                    <a:pt x="22" y="25"/>
                    <a:pt x="21" y="26"/>
                    <a:pt x="19" y="27"/>
                  </a:cubicBezTo>
                  <a:cubicBezTo>
                    <a:pt x="24" y="28"/>
                    <a:pt x="29" y="28"/>
                    <a:pt x="31" y="27"/>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86" name="Freeform 56"/>
            <p:cNvSpPr>
              <a:spLocks noEditPoints="1"/>
            </p:cNvSpPr>
            <p:nvPr/>
          </p:nvSpPr>
          <p:spPr bwMode="auto">
            <a:xfrm>
              <a:off x="4911725" y="2281238"/>
              <a:ext cx="406400" cy="160338"/>
            </a:xfrm>
            <a:custGeom>
              <a:avLst/>
              <a:gdLst/>
              <a:ahLst/>
              <a:cxnLst>
                <a:cxn ang="0">
                  <a:pos x="206" y="59"/>
                </a:cxn>
                <a:cxn ang="0">
                  <a:pos x="206" y="47"/>
                </a:cxn>
                <a:cxn ang="0">
                  <a:pos x="206" y="37"/>
                </a:cxn>
                <a:cxn ang="0">
                  <a:pos x="209" y="32"/>
                </a:cxn>
                <a:cxn ang="0">
                  <a:pos x="207" y="28"/>
                </a:cxn>
                <a:cxn ang="0">
                  <a:pos x="198" y="24"/>
                </a:cxn>
                <a:cxn ang="0">
                  <a:pos x="195" y="14"/>
                </a:cxn>
                <a:cxn ang="0">
                  <a:pos x="187" y="8"/>
                </a:cxn>
                <a:cxn ang="0">
                  <a:pos x="175" y="8"/>
                </a:cxn>
                <a:cxn ang="0">
                  <a:pos x="154" y="15"/>
                </a:cxn>
                <a:cxn ang="0">
                  <a:pos x="135" y="16"/>
                </a:cxn>
                <a:cxn ang="0">
                  <a:pos x="121" y="11"/>
                </a:cxn>
                <a:cxn ang="0">
                  <a:pos x="111" y="7"/>
                </a:cxn>
                <a:cxn ang="0">
                  <a:pos x="95" y="2"/>
                </a:cxn>
                <a:cxn ang="0">
                  <a:pos x="60" y="13"/>
                </a:cxn>
                <a:cxn ang="0">
                  <a:pos x="36" y="14"/>
                </a:cxn>
                <a:cxn ang="0">
                  <a:pos x="30" y="23"/>
                </a:cxn>
                <a:cxn ang="0">
                  <a:pos x="6" y="25"/>
                </a:cxn>
                <a:cxn ang="0">
                  <a:pos x="4" y="33"/>
                </a:cxn>
                <a:cxn ang="0">
                  <a:pos x="9" y="36"/>
                </a:cxn>
                <a:cxn ang="0">
                  <a:pos x="10" y="45"/>
                </a:cxn>
                <a:cxn ang="0">
                  <a:pos x="10" y="53"/>
                </a:cxn>
                <a:cxn ang="0">
                  <a:pos x="10" y="59"/>
                </a:cxn>
                <a:cxn ang="0">
                  <a:pos x="16" y="65"/>
                </a:cxn>
                <a:cxn ang="0">
                  <a:pos x="23" y="69"/>
                </a:cxn>
                <a:cxn ang="0">
                  <a:pos x="29" y="71"/>
                </a:cxn>
                <a:cxn ang="0">
                  <a:pos x="36" y="78"/>
                </a:cxn>
                <a:cxn ang="0">
                  <a:pos x="50" y="75"/>
                </a:cxn>
                <a:cxn ang="0">
                  <a:pos x="59" y="71"/>
                </a:cxn>
                <a:cxn ang="0">
                  <a:pos x="75" y="80"/>
                </a:cxn>
                <a:cxn ang="0">
                  <a:pos x="86" y="78"/>
                </a:cxn>
                <a:cxn ang="0">
                  <a:pos x="97" y="71"/>
                </a:cxn>
                <a:cxn ang="0">
                  <a:pos x="106" y="74"/>
                </a:cxn>
                <a:cxn ang="0">
                  <a:pos x="114" y="71"/>
                </a:cxn>
                <a:cxn ang="0">
                  <a:pos x="111" y="80"/>
                </a:cxn>
                <a:cxn ang="0">
                  <a:pos x="111" y="84"/>
                </a:cxn>
                <a:cxn ang="0">
                  <a:pos x="118" y="76"/>
                </a:cxn>
                <a:cxn ang="0">
                  <a:pos x="123" y="74"/>
                </a:cxn>
                <a:cxn ang="0">
                  <a:pos x="133" y="74"/>
                </a:cxn>
                <a:cxn ang="0">
                  <a:pos x="140" y="72"/>
                </a:cxn>
                <a:cxn ang="0">
                  <a:pos x="153" y="73"/>
                </a:cxn>
                <a:cxn ang="0">
                  <a:pos x="168" y="68"/>
                </a:cxn>
                <a:cxn ang="0">
                  <a:pos x="180" y="66"/>
                </a:cxn>
                <a:cxn ang="0">
                  <a:pos x="185" y="68"/>
                </a:cxn>
                <a:cxn ang="0">
                  <a:pos x="190" y="64"/>
                </a:cxn>
                <a:cxn ang="0">
                  <a:pos x="200" y="66"/>
                </a:cxn>
                <a:cxn ang="0">
                  <a:pos x="212" y="68"/>
                </a:cxn>
                <a:cxn ang="0">
                  <a:pos x="206" y="59"/>
                </a:cxn>
                <a:cxn ang="0">
                  <a:pos x="19" y="16"/>
                </a:cxn>
                <a:cxn ang="0">
                  <a:pos x="34" y="14"/>
                </a:cxn>
                <a:cxn ang="0">
                  <a:pos x="25" y="8"/>
                </a:cxn>
                <a:cxn ang="0">
                  <a:pos x="22" y="2"/>
                </a:cxn>
                <a:cxn ang="0">
                  <a:pos x="18" y="3"/>
                </a:cxn>
                <a:cxn ang="0">
                  <a:pos x="6" y="3"/>
                </a:cxn>
                <a:cxn ang="0">
                  <a:pos x="7" y="10"/>
                </a:cxn>
                <a:cxn ang="0">
                  <a:pos x="4" y="15"/>
                </a:cxn>
                <a:cxn ang="0">
                  <a:pos x="1" y="19"/>
                </a:cxn>
                <a:cxn ang="0">
                  <a:pos x="8" y="22"/>
                </a:cxn>
                <a:cxn ang="0">
                  <a:pos x="19" y="16"/>
                </a:cxn>
              </a:cxnLst>
              <a:rect l="0" t="0" r="r" b="b"/>
              <a:pathLst>
                <a:path w="212" h="84">
                  <a:moveTo>
                    <a:pt x="206" y="59"/>
                  </a:moveTo>
                  <a:cubicBezTo>
                    <a:pt x="204" y="58"/>
                    <a:pt x="207" y="49"/>
                    <a:pt x="206" y="47"/>
                  </a:cubicBezTo>
                  <a:cubicBezTo>
                    <a:pt x="205" y="45"/>
                    <a:pt x="203" y="37"/>
                    <a:pt x="206" y="37"/>
                  </a:cubicBezTo>
                  <a:cubicBezTo>
                    <a:pt x="208" y="37"/>
                    <a:pt x="206" y="32"/>
                    <a:pt x="209" y="32"/>
                  </a:cubicBezTo>
                  <a:cubicBezTo>
                    <a:pt x="208" y="30"/>
                    <a:pt x="207" y="28"/>
                    <a:pt x="207" y="28"/>
                  </a:cubicBezTo>
                  <a:cubicBezTo>
                    <a:pt x="205" y="26"/>
                    <a:pt x="200" y="29"/>
                    <a:pt x="198" y="24"/>
                  </a:cubicBezTo>
                  <a:cubicBezTo>
                    <a:pt x="196" y="19"/>
                    <a:pt x="198" y="18"/>
                    <a:pt x="195" y="14"/>
                  </a:cubicBezTo>
                  <a:cubicBezTo>
                    <a:pt x="192" y="10"/>
                    <a:pt x="191" y="6"/>
                    <a:pt x="187" y="8"/>
                  </a:cubicBezTo>
                  <a:cubicBezTo>
                    <a:pt x="185" y="9"/>
                    <a:pt x="180" y="9"/>
                    <a:pt x="175" y="8"/>
                  </a:cubicBezTo>
                  <a:cubicBezTo>
                    <a:pt x="170" y="13"/>
                    <a:pt x="158" y="17"/>
                    <a:pt x="154" y="15"/>
                  </a:cubicBezTo>
                  <a:cubicBezTo>
                    <a:pt x="150" y="14"/>
                    <a:pt x="141" y="16"/>
                    <a:pt x="135" y="16"/>
                  </a:cubicBezTo>
                  <a:cubicBezTo>
                    <a:pt x="128" y="16"/>
                    <a:pt x="126" y="11"/>
                    <a:pt x="121" y="11"/>
                  </a:cubicBezTo>
                  <a:cubicBezTo>
                    <a:pt x="116" y="12"/>
                    <a:pt x="116" y="7"/>
                    <a:pt x="111" y="7"/>
                  </a:cubicBezTo>
                  <a:cubicBezTo>
                    <a:pt x="106" y="7"/>
                    <a:pt x="110" y="4"/>
                    <a:pt x="95" y="2"/>
                  </a:cubicBezTo>
                  <a:cubicBezTo>
                    <a:pt x="79" y="0"/>
                    <a:pt x="65" y="9"/>
                    <a:pt x="60" y="13"/>
                  </a:cubicBezTo>
                  <a:cubicBezTo>
                    <a:pt x="55" y="17"/>
                    <a:pt x="37" y="13"/>
                    <a:pt x="36" y="14"/>
                  </a:cubicBezTo>
                  <a:cubicBezTo>
                    <a:pt x="34" y="15"/>
                    <a:pt x="36" y="21"/>
                    <a:pt x="30" y="23"/>
                  </a:cubicBezTo>
                  <a:cubicBezTo>
                    <a:pt x="24" y="25"/>
                    <a:pt x="11" y="23"/>
                    <a:pt x="6" y="25"/>
                  </a:cubicBezTo>
                  <a:cubicBezTo>
                    <a:pt x="2" y="27"/>
                    <a:pt x="0" y="34"/>
                    <a:pt x="4" y="33"/>
                  </a:cubicBezTo>
                  <a:cubicBezTo>
                    <a:pt x="8" y="33"/>
                    <a:pt x="10" y="35"/>
                    <a:pt x="9" y="36"/>
                  </a:cubicBezTo>
                  <a:cubicBezTo>
                    <a:pt x="8" y="38"/>
                    <a:pt x="12" y="43"/>
                    <a:pt x="10" y="45"/>
                  </a:cubicBezTo>
                  <a:cubicBezTo>
                    <a:pt x="8" y="47"/>
                    <a:pt x="7" y="51"/>
                    <a:pt x="10" y="53"/>
                  </a:cubicBezTo>
                  <a:cubicBezTo>
                    <a:pt x="13" y="55"/>
                    <a:pt x="13" y="58"/>
                    <a:pt x="10" y="59"/>
                  </a:cubicBezTo>
                  <a:cubicBezTo>
                    <a:pt x="7" y="59"/>
                    <a:pt x="16" y="63"/>
                    <a:pt x="16" y="65"/>
                  </a:cubicBezTo>
                  <a:cubicBezTo>
                    <a:pt x="16" y="66"/>
                    <a:pt x="23" y="67"/>
                    <a:pt x="23" y="69"/>
                  </a:cubicBezTo>
                  <a:cubicBezTo>
                    <a:pt x="23" y="71"/>
                    <a:pt x="25" y="72"/>
                    <a:pt x="29" y="71"/>
                  </a:cubicBezTo>
                  <a:cubicBezTo>
                    <a:pt x="32" y="70"/>
                    <a:pt x="34" y="75"/>
                    <a:pt x="36" y="78"/>
                  </a:cubicBezTo>
                  <a:cubicBezTo>
                    <a:pt x="38" y="81"/>
                    <a:pt x="50" y="79"/>
                    <a:pt x="50" y="75"/>
                  </a:cubicBezTo>
                  <a:cubicBezTo>
                    <a:pt x="50" y="72"/>
                    <a:pt x="54" y="71"/>
                    <a:pt x="59" y="71"/>
                  </a:cubicBezTo>
                  <a:cubicBezTo>
                    <a:pt x="65" y="72"/>
                    <a:pt x="72" y="79"/>
                    <a:pt x="75" y="80"/>
                  </a:cubicBezTo>
                  <a:cubicBezTo>
                    <a:pt x="77" y="81"/>
                    <a:pt x="83" y="78"/>
                    <a:pt x="86" y="78"/>
                  </a:cubicBezTo>
                  <a:cubicBezTo>
                    <a:pt x="90" y="78"/>
                    <a:pt x="95" y="73"/>
                    <a:pt x="97" y="71"/>
                  </a:cubicBezTo>
                  <a:cubicBezTo>
                    <a:pt x="99" y="70"/>
                    <a:pt x="102" y="75"/>
                    <a:pt x="106" y="74"/>
                  </a:cubicBezTo>
                  <a:cubicBezTo>
                    <a:pt x="109" y="72"/>
                    <a:pt x="112" y="70"/>
                    <a:pt x="114" y="71"/>
                  </a:cubicBezTo>
                  <a:cubicBezTo>
                    <a:pt x="116" y="72"/>
                    <a:pt x="109" y="78"/>
                    <a:pt x="111" y="80"/>
                  </a:cubicBezTo>
                  <a:cubicBezTo>
                    <a:pt x="112" y="81"/>
                    <a:pt x="112" y="83"/>
                    <a:pt x="111" y="84"/>
                  </a:cubicBezTo>
                  <a:cubicBezTo>
                    <a:pt x="118" y="83"/>
                    <a:pt x="118" y="78"/>
                    <a:pt x="118" y="76"/>
                  </a:cubicBezTo>
                  <a:cubicBezTo>
                    <a:pt x="119" y="74"/>
                    <a:pt x="120" y="72"/>
                    <a:pt x="123" y="74"/>
                  </a:cubicBezTo>
                  <a:cubicBezTo>
                    <a:pt x="125" y="75"/>
                    <a:pt x="128" y="76"/>
                    <a:pt x="133" y="74"/>
                  </a:cubicBezTo>
                  <a:cubicBezTo>
                    <a:pt x="138" y="71"/>
                    <a:pt x="138" y="70"/>
                    <a:pt x="140" y="72"/>
                  </a:cubicBezTo>
                  <a:cubicBezTo>
                    <a:pt x="142" y="74"/>
                    <a:pt x="146" y="73"/>
                    <a:pt x="153" y="73"/>
                  </a:cubicBezTo>
                  <a:cubicBezTo>
                    <a:pt x="160" y="73"/>
                    <a:pt x="161" y="68"/>
                    <a:pt x="168" y="68"/>
                  </a:cubicBezTo>
                  <a:cubicBezTo>
                    <a:pt x="175" y="69"/>
                    <a:pt x="180" y="66"/>
                    <a:pt x="180" y="66"/>
                  </a:cubicBezTo>
                  <a:cubicBezTo>
                    <a:pt x="185" y="68"/>
                    <a:pt x="185" y="68"/>
                    <a:pt x="185" y="68"/>
                  </a:cubicBezTo>
                  <a:cubicBezTo>
                    <a:pt x="186" y="66"/>
                    <a:pt x="186" y="64"/>
                    <a:pt x="190" y="64"/>
                  </a:cubicBezTo>
                  <a:cubicBezTo>
                    <a:pt x="195" y="63"/>
                    <a:pt x="197" y="67"/>
                    <a:pt x="200" y="66"/>
                  </a:cubicBezTo>
                  <a:cubicBezTo>
                    <a:pt x="202" y="65"/>
                    <a:pt x="211" y="74"/>
                    <a:pt x="212" y="68"/>
                  </a:cubicBezTo>
                  <a:cubicBezTo>
                    <a:pt x="212" y="66"/>
                    <a:pt x="208" y="59"/>
                    <a:pt x="206" y="59"/>
                  </a:cubicBezTo>
                  <a:close/>
                  <a:moveTo>
                    <a:pt x="19" y="16"/>
                  </a:moveTo>
                  <a:cubicBezTo>
                    <a:pt x="23" y="14"/>
                    <a:pt x="32" y="16"/>
                    <a:pt x="34" y="14"/>
                  </a:cubicBezTo>
                  <a:cubicBezTo>
                    <a:pt x="36" y="12"/>
                    <a:pt x="28" y="10"/>
                    <a:pt x="25" y="8"/>
                  </a:cubicBezTo>
                  <a:cubicBezTo>
                    <a:pt x="24" y="6"/>
                    <a:pt x="23" y="4"/>
                    <a:pt x="22" y="2"/>
                  </a:cubicBezTo>
                  <a:cubicBezTo>
                    <a:pt x="21" y="3"/>
                    <a:pt x="19" y="3"/>
                    <a:pt x="18" y="3"/>
                  </a:cubicBezTo>
                  <a:cubicBezTo>
                    <a:pt x="15" y="1"/>
                    <a:pt x="8" y="2"/>
                    <a:pt x="6" y="3"/>
                  </a:cubicBezTo>
                  <a:cubicBezTo>
                    <a:pt x="5" y="3"/>
                    <a:pt x="7" y="7"/>
                    <a:pt x="7" y="10"/>
                  </a:cubicBezTo>
                  <a:cubicBezTo>
                    <a:pt x="7" y="13"/>
                    <a:pt x="4" y="14"/>
                    <a:pt x="4" y="15"/>
                  </a:cubicBezTo>
                  <a:cubicBezTo>
                    <a:pt x="4" y="17"/>
                    <a:pt x="3" y="18"/>
                    <a:pt x="1" y="19"/>
                  </a:cubicBezTo>
                  <a:cubicBezTo>
                    <a:pt x="4" y="21"/>
                    <a:pt x="6" y="22"/>
                    <a:pt x="8" y="22"/>
                  </a:cubicBezTo>
                  <a:cubicBezTo>
                    <a:pt x="13" y="22"/>
                    <a:pt x="15" y="17"/>
                    <a:pt x="19" y="16"/>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87" name="Freeform 57"/>
            <p:cNvSpPr/>
            <p:nvPr/>
          </p:nvSpPr>
          <p:spPr bwMode="auto">
            <a:xfrm>
              <a:off x="6043613" y="2443163"/>
              <a:ext cx="50800" cy="47625"/>
            </a:xfrm>
            <a:custGeom>
              <a:avLst/>
              <a:gdLst/>
              <a:ahLst/>
              <a:cxnLst>
                <a:cxn ang="0">
                  <a:pos x="12" y="0"/>
                </a:cxn>
                <a:cxn ang="0">
                  <a:pos x="0" y="8"/>
                </a:cxn>
                <a:cxn ang="0">
                  <a:pos x="1" y="11"/>
                </a:cxn>
                <a:cxn ang="0">
                  <a:pos x="8" y="18"/>
                </a:cxn>
                <a:cxn ang="0">
                  <a:pos x="9" y="25"/>
                </a:cxn>
                <a:cxn ang="0">
                  <a:pos x="14" y="25"/>
                </a:cxn>
                <a:cxn ang="0">
                  <a:pos x="25" y="11"/>
                </a:cxn>
                <a:cxn ang="0">
                  <a:pos x="12" y="0"/>
                </a:cxn>
              </a:cxnLst>
              <a:rect l="0" t="0" r="r" b="b"/>
              <a:pathLst>
                <a:path w="26" h="25">
                  <a:moveTo>
                    <a:pt x="12" y="0"/>
                  </a:moveTo>
                  <a:cubicBezTo>
                    <a:pt x="8" y="0"/>
                    <a:pt x="1" y="4"/>
                    <a:pt x="0" y="8"/>
                  </a:cubicBezTo>
                  <a:cubicBezTo>
                    <a:pt x="0" y="8"/>
                    <a:pt x="1" y="10"/>
                    <a:pt x="1" y="11"/>
                  </a:cubicBezTo>
                  <a:cubicBezTo>
                    <a:pt x="2" y="14"/>
                    <a:pt x="5" y="17"/>
                    <a:pt x="8" y="18"/>
                  </a:cubicBezTo>
                  <a:cubicBezTo>
                    <a:pt x="10" y="19"/>
                    <a:pt x="10" y="22"/>
                    <a:pt x="9" y="25"/>
                  </a:cubicBezTo>
                  <a:cubicBezTo>
                    <a:pt x="11" y="25"/>
                    <a:pt x="13" y="25"/>
                    <a:pt x="14" y="25"/>
                  </a:cubicBezTo>
                  <a:cubicBezTo>
                    <a:pt x="17" y="24"/>
                    <a:pt x="24" y="14"/>
                    <a:pt x="25" y="11"/>
                  </a:cubicBezTo>
                  <a:cubicBezTo>
                    <a:pt x="26" y="8"/>
                    <a:pt x="17" y="1"/>
                    <a:pt x="12" y="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88" name="Freeform 58"/>
            <p:cNvSpPr/>
            <p:nvPr/>
          </p:nvSpPr>
          <p:spPr bwMode="auto">
            <a:xfrm>
              <a:off x="7016750" y="2263775"/>
              <a:ext cx="147638" cy="141288"/>
            </a:xfrm>
            <a:custGeom>
              <a:avLst/>
              <a:gdLst/>
              <a:ahLst/>
              <a:cxnLst>
                <a:cxn ang="0">
                  <a:pos x="74" y="4"/>
                </a:cxn>
                <a:cxn ang="0">
                  <a:pos x="65" y="0"/>
                </a:cxn>
                <a:cxn ang="0">
                  <a:pos x="58" y="9"/>
                </a:cxn>
                <a:cxn ang="0">
                  <a:pos x="50" y="15"/>
                </a:cxn>
                <a:cxn ang="0">
                  <a:pos x="46" y="19"/>
                </a:cxn>
                <a:cxn ang="0">
                  <a:pos x="38" y="21"/>
                </a:cxn>
                <a:cxn ang="0">
                  <a:pos x="31" y="18"/>
                </a:cxn>
                <a:cxn ang="0">
                  <a:pos x="24" y="26"/>
                </a:cxn>
                <a:cxn ang="0">
                  <a:pos x="3" y="38"/>
                </a:cxn>
                <a:cxn ang="0">
                  <a:pos x="0" y="43"/>
                </a:cxn>
                <a:cxn ang="0">
                  <a:pos x="13" y="49"/>
                </a:cxn>
                <a:cxn ang="0">
                  <a:pos x="6" y="62"/>
                </a:cxn>
                <a:cxn ang="0">
                  <a:pos x="8" y="68"/>
                </a:cxn>
                <a:cxn ang="0">
                  <a:pos x="14" y="71"/>
                </a:cxn>
                <a:cxn ang="0">
                  <a:pos x="22" y="70"/>
                </a:cxn>
                <a:cxn ang="0">
                  <a:pos x="25" y="71"/>
                </a:cxn>
                <a:cxn ang="0">
                  <a:pos x="31" y="66"/>
                </a:cxn>
                <a:cxn ang="0">
                  <a:pos x="42" y="64"/>
                </a:cxn>
                <a:cxn ang="0">
                  <a:pos x="48" y="62"/>
                </a:cxn>
                <a:cxn ang="0">
                  <a:pos x="38" y="52"/>
                </a:cxn>
                <a:cxn ang="0">
                  <a:pos x="41" y="42"/>
                </a:cxn>
                <a:cxn ang="0">
                  <a:pos x="61" y="30"/>
                </a:cxn>
                <a:cxn ang="0">
                  <a:pos x="65" y="17"/>
                </a:cxn>
                <a:cxn ang="0">
                  <a:pos x="77" y="4"/>
                </a:cxn>
                <a:cxn ang="0">
                  <a:pos x="74" y="4"/>
                </a:cxn>
              </a:cxnLst>
              <a:rect l="0" t="0" r="r" b="b"/>
              <a:pathLst>
                <a:path w="77" h="74">
                  <a:moveTo>
                    <a:pt x="74" y="4"/>
                  </a:moveTo>
                  <a:cubicBezTo>
                    <a:pt x="70" y="5"/>
                    <a:pt x="68" y="0"/>
                    <a:pt x="65" y="0"/>
                  </a:cubicBezTo>
                  <a:cubicBezTo>
                    <a:pt x="61" y="0"/>
                    <a:pt x="62" y="9"/>
                    <a:pt x="58" y="9"/>
                  </a:cubicBezTo>
                  <a:cubicBezTo>
                    <a:pt x="54" y="9"/>
                    <a:pt x="55" y="14"/>
                    <a:pt x="50" y="15"/>
                  </a:cubicBezTo>
                  <a:cubicBezTo>
                    <a:pt x="45" y="16"/>
                    <a:pt x="43" y="16"/>
                    <a:pt x="46" y="19"/>
                  </a:cubicBezTo>
                  <a:cubicBezTo>
                    <a:pt x="48" y="23"/>
                    <a:pt x="43" y="21"/>
                    <a:pt x="38" y="21"/>
                  </a:cubicBezTo>
                  <a:cubicBezTo>
                    <a:pt x="34" y="21"/>
                    <a:pt x="34" y="18"/>
                    <a:pt x="31" y="18"/>
                  </a:cubicBezTo>
                  <a:cubicBezTo>
                    <a:pt x="28" y="18"/>
                    <a:pt x="26" y="24"/>
                    <a:pt x="24" y="26"/>
                  </a:cubicBezTo>
                  <a:cubicBezTo>
                    <a:pt x="22" y="29"/>
                    <a:pt x="7" y="36"/>
                    <a:pt x="3" y="38"/>
                  </a:cubicBezTo>
                  <a:cubicBezTo>
                    <a:pt x="2" y="39"/>
                    <a:pt x="1" y="41"/>
                    <a:pt x="0" y="43"/>
                  </a:cubicBezTo>
                  <a:cubicBezTo>
                    <a:pt x="5" y="43"/>
                    <a:pt x="10" y="46"/>
                    <a:pt x="13" y="49"/>
                  </a:cubicBezTo>
                  <a:cubicBezTo>
                    <a:pt x="16" y="53"/>
                    <a:pt x="9" y="58"/>
                    <a:pt x="6" y="62"/>
                  </a:cubicBezTo>
                  <a:cubicBezTo>
                    <a:pt x="3" y="65"/>
                    <a:pt x="8" y="65"/>
                    <a:pt x="8" y="68"/>
                  </a:cubicBezTo>
                  <a:cubicBezTo>
                    <a:pt x="8" y="71"/>
                    <a:pt x="12" y="74"/>
                    <a:pt x="14" y="71"/>
                  </a:cubicBezTo>
                  <a:cubicBezTo>
                    <a:pt x="15" y="69"/>
                    <a:pt x="18" y="70"/>
                    <a:pt x="22" y="70"/>
                  </a:cubicBezTo>
                  <a:cubicBezTo>
                    <a:pt x="24" y="70"/>
                    <a:pt x="24" y="70"/>
                    <a:pt x="25" y="71"/>
                  </a:cubicBezTo>
                  <a:cubicBezTo>
                    <a:pt x="27" y="69"/>
                    <a:pt x="30" y="67"/>
                    <a:pt x="31" y="66"/>
                  </a:cubicBezTo>
                  <a:cubicBezTo>
                    <a:pt x="33" y="64"/>
                    <a:pt x="38" y="64"/>
                    <a:pt x="42" y="64"/>
                  </a:cubicBezTo>
                  <a:cubicBezTo>
                    <a:pt x="44" y="64"/>
                    <a:pt x="46" y="63"/>
                    <a:pt x="48" y="62"/>
                  </a:cubicBezTo>
                  <a:cubicBezTo>
                    <a:pt x="43" y="57"/>
                    <a:pt x="39" y="53"/>
                    <a:pt x="38" y="52"/>
                  </a:cubicBezTo>
                  <a:cubicBezTo>
                    <a:pt x="34" y="50"/>
                    <a:pt x="36" y="43"/>
                    <a:pt x="41" y="42"/>
                  </a:cubicBezTo>
                  <a:cubicBezTo>
                    <a:pt x="46" y="41"/>
                    <a:pt x="57" y="32"/>
                    <a:pt x="61" y="30"/>
                  </a:cubicBezTo>
                  <a:cubicBezTo>
                    <a:pt x="64" y="28"/>
                    <a:pt x="62" y="22"/>
                    <a:pt x="65" y="17"/>
                  </a:cubicBezTo>
                  <a:cubicBezTo>
                    <a:pt x="66" y="14"/>
                    <a:pt x="72" y="9"/>
                    <a:pt x="77" y="4"/>
                  </a:cubicBezTo>
                  <a:cubicBezTo>
                    <a:pt x="76" y="4"/>
                    <a:pt x="75" y="4"/>
                    <a:pt x="74" y="4"/>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89" name="Freeform 59"/>
            <p:cNvSpPr/>
            <p:nvPr/>
          </p:nvSpPr>
          <p:spPr bwMode="auto">
            <a:xfrm>
              <a:off x="6088063" y="2579688"/>
              <a:ext cx="166688" cy="95250"/>
            </a:xfrm>
            <a:custGeom>
              <a:avLst/>
              <a:gdLst/>
              <a:ahLst/>
              <a:cxnLst>
                <a:cxn ang="0">
                  <a:pos x="85" y="32"/>
                </a:cxn>
                <a:cxn ang="0">
                  <a:pos x="83" y="32"/>
                </a:cxn>
                <a:cxn ang="0">
                  <a:pos x="68" y="29"/>
                </a:cxn>
                <a:cxn ang="0">
                  <a:pos x="46" y="20"/>
                </a:cxn>
                <a:cxn ang="0">
                  <a:pos x="23" y="3"/>
                </a:cxn>
                <a:cxn ang="0">
                  <a:pos x="14" y="2"/>
                </a:cxn>
                <a:cxn ang="0">
                  <a:pos x="7" y="4"/>
                </a:cxn>
                <a:cxn ang="0">
                  <a:pos x="2" y="10"/>
                </a:cxn>
                <a:cxn ang="0">
                  <a:pos x="0" y="19"/>
                </a:cxn>
                <a:cxn ang="0">
                  <a:pos x="6" y="23"/>
                </a:cxn>
                <a:cxn ang="0">
                  <a:pos x="15" y="27"/>
                </a:cxn>
                <a:cxn ang="0">
                  <a:pos x="23" y="32"/>
                </a:cxn>
                <a:cxn ang="0">
                  <a:pos x="33" y="37"/>
                </a:cxn>
                <a:cxn ang="0">
                  <a:pos x="43" y="35"/>
                </a:cxn>
                <a:cxn ang="0">
                  <a:pos x="50" y="42"/>
                </a:cxn>
                <a:cxn ang="0">
                  <a:pos x="64" y="47"/>
                </a:cxn>
                <a:cxn ang="0">
                  <a:pos x="84" y="46"/>
                </a:cxn>
                <a:cxn ang="0">
                  <a:pos x="84" y="34"/>
                </a:cxn>
                <a:cxn ang="0">
                  <a:pos x="85" y="32"/>
                </a:cxn>
              </a:cxnLst>
              <a:rect l="0" t="0" r="r" b="b"/>
              <a:pathLst>
                <a:path w="87" h="50">
                  <a:moveTo>
                    <a:pt x="85" y="32"/>
                  </a:moveTo>
                  <a:cubicBezTo>
                    <a:pt x="84" y="32"/>
                    <a:pt x="84" y="31"/>
                    <a:pt x="83" y="32"/>
                  </a:cubicBezTo>
                  <a:cubicBezTo>
                    <a:pt x="76" y="32"/>
                    <a:pt x="72" y="29"/>
                    <a:pt x="68" y="29"/>
                  </a:cubicBezTo>
                  <a:cubicBezTo>
                    <a:pt x="64" y="29"/>
                    <a:pt x="51" y="24"/>
                    <a:pt x="46" y="20"/>
                  </a:cubicBezTo>
                  <a:cubicBezTo>
                    <a:pt x="41" y="16"/>
                    <a:pt x="27" y="7"/>
                    <a:pt x="23" y="3"/>
                  </a:cubicBezTo>
                  <a:cubicBezTo>
                    <a:pt x="20" y="0"/>
                    <a:pt x="15" y="0"/>
                    <a:pt x="14" y="2"/>
                  </a:cubicBezTo>
                  <a:cubicBezTo>
                    <a:pt x="14" y="3"/>
                    <a:pt x="11" y="3"/>
                    <a:pt x="7" y="4"/>
                  </a:cubicBezTo>
                  <a:cubicBezTo>
                    <a:pt x="6" y="5"/>
                    <a:pt x="2" y="8"/>
                    <a:pt x="2" y="10"/>
                  </a:cubicBezTo>
                  <a:cubicBezTo>
                    <a:pt x="2" y="13"/>
                    <a:pt x="0" y="16"/>
                    <a:pt x="0" y="19"/>
                  </a:cubicBezTo>
                  <a:cubicBezTo>
                    <a:pt x="0" y="21"/>
                    <a:pt x="5" y="21"/>
                    <a:pt x="6" y="23"/>
                  </a:cubicBezTo>
                  <a:cubicBezTo>
                    <a:pt x="7" y="25"/>
                    <a:pt x="15" y="26"/>
                    <a:pt x="15" y="27"/>
                  </a:cubicBezTo>
                  <a:cubicBezTo>
                    <a:pt x="15" y="29"/>
                    <a:pt x="20" y="31"/>
                    <a:pt x="23" y="32"/>
                  </a:cubicBezTo>
                  <a:cubicBezTo>
                    <a:pt x="27" y="32"/>
                    <a:pt x="31" y="36"/>
                    <a:pt x="33" y="37"/>
                  </a:cubicBezTo>
                  <a:cubicBezTo>
                    <a:pt x="35" y="39"/>
                    <a:pt x="41" y="35"/>
                    <a:pt x="43" y="35"/>
                  </a:cubicBezTo>
                  <a:cubicBezTo>
                    <a:pt x="46" y="35"/>
                    <a:pt x="49" y="39"/>
                    <a:pt x="50" y="42"/>
                  </a:cubicBezTo>
                  <a:cubicBezTo>
                    <a:pt x="50" y="44"/>
                    <a:pt x="62" y="45"/>
                    <a:pt x="64" y="47"/>
                  </a:cubicBezTo>
                  <a:cubicBezTo>
                    <a:pt x="67" y="50"/>
                    <a:pt x="81" y="48"/>
                    <a:pt x="84" y="46"/>
                  </a:cubicBezTo>
                  <a:cubicBezTo>
                    <a:pt x="87" y="43"/>
                    <a:pt x="84" y="38"/>
                    <a:pt x="84" y="34"/>
                  </a:cubicBezTo>
                  <a:cubicBezTo>
                    <a:pt x="84" y="33"/>
                    <a:pt x="85" y="32"/>
                    <a:pt x="85" y="32"/>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90" name="Freeform 60"/>
            <p:cNvSpPr/>
            <p:nvPr/>
          </p:nvSpPr>
          <p:spPr bwMode="auto">
            <a:xfrm>
              <a:off x="6329363" y="2622550"/>
              <a:ext cx="182563" cy="407988"/>
            </a:xfrm>
            <a:custGeom>
              <a:avLst/>
              <a:gdLst/>
              <a:ahLst/>
              <a:cxnLst>
                <a:cxn ang="0">
                  <a:pos x="78" y="193"/>
                </a:cxn>
                <a:cxn ang="0">
                  <a:pos x="74" y="185"/>
                </a:cxn>
                <a:cxn ang="0">
                  <a:pos x="70" y="171"/>
                </a:cxn>
                <a:cxn ang="0">
                  <a:pos x="66" y="159"/>
                </a:cxn>
                <a:cxn ang="0">
                  <a:pos x="67" y="151"/>
                </a:cxn>
                <a:cxn ang="0">
                  <a:pos x="68" y="146"/>
                </a:cxn>
                <a:cxn ang="0">
                  <a:pos x="66" y="138"/>
                </a:cxn>
                <a:cxn ang="0">
                  <a:pos x="57" y="128"/>
                </a:cxn>
                <a:cxn ang="0">
                  <a:pos x="59" y="110"/>
                </a:cxn>
                <a:cxn ang="0">
                  <a:pos x="66" y="106"/>
                </a:cxn>
                <a:cxn ang="0">
                  <a:pos x="74" y="104"/>
                </a:cxn>
                <a:cxn ang="0">
                  <a:pos x="84" y="98"/>
                </a:cxn>
                <a:cxn ang="0">
                  <a:pos x="90" y="93"/>
                </a:cxn>
                <a:cxn ang="0">
                  <a:pos x="96" y="84"/>
                </a:cxn>
                <a:cxn ang="0">
                  <a:pos x="96" y="84"/>
                </a:cxn>
                <a:cxn ang="0">
                  <a:pos x="91" y="85"/>
                </a:cxn>
                <a:cxn ang="0">
                  <a:pos x="84" y="81"/>
                </a:cxn>
                <a:cxn ang="0">
                  <a:pos x="78" y="78"/>
                </a:cxn>
                <a:cxn ang="0">
                  <a:pos x="78" y="71"/>
                </a:cxn>
                <a:cxn ang="0">
                  <a:pos x="74" y="66"/>
                </a:cxn>
                <a:cxn ang="0">
                  <a:pos x="70" y="56"/>
                </a:cxn>
                <a:cxn ang="0">
                  <a:pos x="60" y="54"/>
                </a:cxn>
                <a:cxn ang="0">
                  <a:pos x="58" y="49"/>
                </a:cxn>
                <a:cxn ang="0">
                  <a:pos x="67" y="33"/>
                </a:cxn>
                <a:cxn ang="0">
                  <a:pos x="70" y="17"/>
                </a:cxn>
                <a:cxn ang="0">
                  <a:pos x="65" y="11"/>
                </a:cxn>
                <a:cxn ang="0">
                  <a:pos x="63" y="5"/>
                </a:cxn>
                <a:cxn ang="0">
                  <a:pos x="55" y="2"/>
                </a:cxn>
                <a:cxn ang="0">
                  <a:pos x="53" y="3"/>
                </a:cxn>
                <a:cxn ang="0">
                  <a:pos x="54" y="3"/>
                </a:cxn>
                <a:cxn ang="0">
                  <a:pos x="51" y="8"/>
                </a:cxn>
                <a:cxn ang="0">
                  <a:pos x="52" y="16"/>
                </a:cxn>
                <a:cxn ang="0">
                  <a:pos x="47" y="16"/>
                </a:cxn>
                <a:cxn ang="0">
                  <a:pos x="38" y="20"/>
                </a:cxn>
                <a:cxn ang="0">
                  <a:pos x="30" y="28"/>
                </a:cxn>
                <a:cxn ang="0">
                  <a:pos x="27" y="42"/>
                </a:cxn>
                <a:cxn ang="0">
                  <a:pos x="23" y="56"/>
                </a:cxn>
                <a:cxn ang="0">
                  <a:pos x="14" y="56"/>
                </a:cxn>
                <a:cxn ang="0">
                  <a:pos x="12" y="67"/>
                </a:cxn>
                <a:cxn ang="0">
                  <a:pos x="9" y="79"/>
                </a:cxn>
                <a:cxn ang="0">
                  <a:pos x="4" y="87"/>
                </a:cxn>
                <a:cxn ang="0">
                  <a:pos x="0" y="91"/>
                </a:cxn>
                <a:cxn ang="0">
                  <a:pos x="10" y="102"/>
                </a:cxn>
                <a:cxn ang="0">
                  <a:pos x="23" y="125"/>
                </a:cxn>
                <a:cxn ang="0">
                  <a:pos x="22" y="143"/>
                </a:cxn>
                <a:cxn ang="0">
                  <a:pos x="26" y="149"/>
                </a:cxn>
                <a:cxn ang="0">
                  <a:pos x="37" y="148"/>
                </a:cxn>
                <a:cxn ang="0">
                  <a:pos x="47" y="136"/>
                </a:cxn>
                <a:cxn ang="0">
                  <a:pos x="53" y="141"/>
                </a:cxn>
                <a:cxn ang="0">
                  <a:pos x="57" y="153"/>
                </a:cxn>
                <a:cxn ang="0">
                  <a:pos x="63" y="178"/>
                </a:cxn>
                <a:cxn ang="0">
                  <a:pos x="67" y="195"/>
                </a:cxn>
                <a:cxn ang="0">
                  <a:pos x="69" y="209"/>
                </a:cxn>
                <a:cxn ang="0">
                  <a:pos x="68" y="212"/>
                </a:cxn>
                <a:cxn ang="0">
                  <a:pos x="78" y="193"/>
                </a:cxn>
              </a:cxnLst>
              <a:rect l="0" t="0" r="r" b="b"/>
              <a:pathLst>
                <a:path w="96" h="213">
                  <a:moveTo>
                    <a:pt x="78" y="193"/>
                  </a:moveTo>
                  <a:cubicBezTo>
                    <a:pt x="78" y="189"/>
                    <a:pt x="74" y="188"/>
                    <a:pt x="74" y="185"/>
                  </a:cubicBezTo>
                  <a:cubicBezTo>
                    <a:pt x="74" y="181"/>
                    <a:pt x="74" y="175"/>
                    <a:pt x="70" y="171"/>
                  </a:cubicBezTo>
                  <a:cubicBezTo>
                    <a:pt x="65" y="167"/>
                    <a:pt x="63" y="161"/>
                    <a:pt x="66" y="159"/>
                  </a:cubicBezTo>
                  <a:cubicBezTo>
                    <a:pt x="68" y="157"/>
                    <a:pt x="66" y="150"/>
                    <a:pt x="67" y="151"/>
                  </a:cubicBezTo>
                  <a:cubicBezTo>
                    <a:pt x="69" y="151"/>
                    <a:pt x="71" y="147"/>
                    <a:pt x="68" y="146"/>
                  </a:cubicBezTo>
                  <a:cubicBezTo>
                    <a:pt x="65" y="144"/>
                    <a:pt x="68" y="139"/>
                    <a:pt x="66" y="138"/>
                  </a:cubicBezTo>
                  <a:cubicBezTo>
                    <a:pt x="63" y="137"/>
                    <a:pt x="57" y="130"/>
                    <a:pt x="57" y="128"/>
                  </a:cubicBezTo>
                  <a:cubicBezTo>
                    <a:pt x="57" y="126"/>
                    <a:pt x="59" y="113"/>
                    <a:pt x="59" y="110"/>
                  </a:cubicBezTo>
                  <a:cubicBezTo>
                    <a:pt x="60" y="107"/>
                    <a:pt x="64" y="106"/>
                    <a:pt x="66" y="106"/>
                  </a:cubicBezTo>
                  <a:cubicBezTo>
                    <a:pt x="67" y="106"/>
                    <a:pt x="72" y="107"/>
                    <a:pt x="74" y="104"/>
                  </a:cubicBezTo>
                  <a:cubicBezTo>
                    <a:pt x="76" y="101"/>
                    <a:pt x="83" y="100"/>
                    <a:pt x="84" y="98"/>
                  </a:cubicBezTo>
                  <a:cubicBezTo>
                    <a:pt x="85" y="96"/>
                    <a:pt x="90" y="96"/>
                    <a:pt x="90" y="93"/>
                  </a:cubicBezTo>
                  <a:cubicBezTo>
                    <a:pt x="90" y="90"/>
                    <a:pt x="96" y="84"/>
                    <a:pt x="96" y="84"/>
                  </a:cubicBezTo>
                  <a:cubicBezTo>
                    <a:pt x="96" y="84"/>
                    <a:pt x="96" y="84"/>
                    <a:pt x="96" y="84"/>
                  </a:cubicBezTo>
                  <a:cubicBezTo>
                    <a:pt x="96" y="83"/>
                    <a:pt x="94" y="84"/>
                    <a:pt x="91" y="85"/>
                  </a:cubicBezTo>
                  <a:cubicBezTo>
                    <a:pt x="86" y="87"/>
                    <a:pt x="84" y="84"/>
                    <a:pt x="84" y="81"/>
                  </a:cubicBezTo>
                  <a:cubicBezTo>
                    <a:pt x="85" y="78"/>
                    <a:pt x="81" y="78"/>
                    <a:pt x="78" y="78"/>
                  </a:cubicBezTo>
                  <a:cubicBezTo>
                    <a:pt x="75" y="78"/>
                    <a:pt x="77" y="74"/>
                    <a:pt x="78" y="71"/>
                  </a:cubicBezTo>
                  <a:cubicBezTo>
                    <a:pt x="79" y="68"/>
                    <a:pt x="77" y="66"/>
                    <a:pt x="74" y="66"/>
                  </a:cubicBezTo>
                  <a:cubicBezTo>
                    <a:pt x="70" y="65"/>
                    <a:pt x="69" y="58"/>
                    <a:pt x="70" y="56"/>
                  </a:cubicBezTo>
                  <a:cubicBezTo>
                    <a:pt x="71" y="54"/>
                    <a:pt x="63" y="53"/>
                    <a:pt x="60" y="54"/>
                  </a:cubicBezTo>
                  <a:cubicBezTo>
                    <a:pt x="56" y="56"/>
                    <a:pt x="59" y="51"/>
                    <a:pt x="58" y="49"/>
                  </a:cubicBezTo>
                  <a:cubicBezTo>
                    <a:pt x="57" y="46"/>
                    <a:pt x="62" y="38"/>
                    <a:pt x="67" y="33"/>
                  </a:cubicBezTo>
                  <a:cubicBezTo>
                    <a:pt x="72" y="28"/>
                    <a:pt x="70" y="22"/>
                    <a:pt x="70" y="17"/>
                  </a:cubicBezTo>
                  <a:cubicBezTo>
                    <a:pt x="70" y="11"/>
                    <a:pt x="68" y="11"/>
                    <a:pt x="65" y="11"/>
                  </a:cubicBezTo>
                  <a:cubicBezTo>
                    <a:pt x="63" y="11"/>
                    <a:pt x="63" y="8"/>
                    <a:pt x="63" y="5"/>
                  </a:cubicBezTo>
                  <a:cubicBezTo>
                    <a:pt x="63" y="2"/>
                    <a:pt x="58" y="0"/>
                    <a:pt x="55" y="2"/>
                  </a:cubicBezTo>
                  <a:cubicBezTo>
                    <a:pt x="55" y="2"/>
                    <a:pt x="54" y="2"/>
                    <a:pt x="53" y="3"/>
                  </a:cubicBezTo>
                  <a:cubicBezTo>
                    <a:pt x="54" y="3"/>
                    <a:pt x="54" y="3"/>
                    <a:pt x="54" y="3"/>
                  </a:cubicBezTo>
                  <a:cubicBezTo>
                    <a:pt x="54" y="3"/>
                    <a:pt x="53" y="7"/>
                    <a:pt x="51" y="8"/>
                  </a:cubicBezTo>
                  <a:cubicBezTo>
                    <a:pt x="49" y="9"/>
                    <a:pt x="49" y="12"/>
                    <a:pt x="52" y="16"/>
                  </a:cubicBezTo>
                  <a:cubicBezTo>
                    <a:pt x="55" y="20"/>
                    <a:pt x="48" y="18"/>
                    <a:pt x="47" y="16"/>
                  </a:cubicBezTo>
                  <a:cubicBezTo>
                    <a:pt x="46" y="13"/>
                    <a:pt x="41" y="17"/>
                    <a:pt x="38" y="20"/>
                  </a:cubicBezTo>
                  <a:cubicBezTo>
                    <a:pt x="35" y="22"/>
                    <a:pt x="30" y="24"/>
                    <a:pt x="30" y="28"/>
                  </a:cubicBezTo>
                  <a:cubicBezTo>
                    <a:pt x="30" y="33"/>
                    <a:pt x="26" y="38"/>
                    <a:pt x="27" y="42"/>
                  </a:cubicBezTo>
                  <a:cubicBezTo>
                    <a:pt x="28" y="46"/>
                    <a:pt x="23" y="54"/>
                    <a:pt x="23" y="56"/>
                  </a:cubicBezTo>
                  <a:cubicBezTo>
                    <a:pt x="23" y="58"/>
                    <a:pt x="15" y="56"/>
                    <a:pt x="14" y="56"/>
                  </a:cubicBezTo>
                  <a:cubicBezTo>
                    <a:pt x="13" y="56"/>
                    <a:pt x="14" y="64"/>
                    <a:pt x="12" y="67"/>
                  </a:cubicBezTo>
                  <a:cubicBezTo>
                    <a:pt x="10" y="69"/>
                    <a:pt x="11" y="79"/>
                    <a:pt x="9" y="79"/>
                  </a:cubicBezTo>
                  <a:cubicBezTo>
                    <a:pt x="6" y="79"/>
                    <a:pt x="4" y="87"/>
                    <a:pt x="4" y="87"/>
                  </a:cubicBezTo>
                  <a:cubicBezTo>
                    <a:pt x="4" y="87"/>
                    <a:pt x="2" y="89"/>
                    <a:pt x="0" y="91"/>
                  </a:cubicBezTo>
                  <a:cubicBezTo>
                    <a:pt x="2" y="95"/>
                    <a:pt x="6" y="100"/>
                    <a:pt x="10" y="102"/>
                  </a:cubicBezTo>
                  <a:cubicBezTo>
                    <a:pt x="17" y="104"/>
                    <a:pt x="21" y="118"/>
                    <a:pt x="23" y="125"/>
                  </a:cubicBezTo>
                  <a:cubicBezTo>
                    <a:pt x="25" y="132"/>
                    <a:pt x="24" y="139"/>
                    <a:pt x="22" y="143"/>
                  </a:cubicBezTo>
                  <a:cubicBezTo>
                    <a:pt x="19" y="147"/>
                    <a:pt x="22" y="147"/>
                    <a:pt x="26" y="149"/>
                  </a:cubicBezTo>
                  <a:cubicBezTo>
                    <a:pt x="30" y="151"/>
                    <a:pt x="34" y="152"/>
                    <a:pt x="37" y="148"/>
                  </a:cubicBezTo>
                  <a:cubicBezTo>
                    <a:pt x="40" y="144"/>
                    <a:pt x="46" y="141"/>
                    <a:pt x="47" y="136"/>
                  </a:cubicBezTo>
                  <a:cubicBezTo>
                    <a:pt x="48" y="132"/>
                    <a:pt x="50" y="138"/>
                    <a:pt x="53" y="141"/>
                  </a:cubicBezTo>
                  <a:cubicBezTo>
                    <a:pt x="55" y="143"/>
                    <a:pt x="57" y="148"/>
                    <a:pt x="57" y="153"/>
                  </a:cubicBezTo>
                  <a:cubicBezTo>
                    <a:pt x="58" y="159"/>
                    <a:pt x="58" y="173"/>
                    <a:pt x="63" y="178"/>
                  </a:cubicBezTo>
                  <a:cubicBezTo>
                    <a:pt x="68" y="182"/>
                    <a:pt x="69" y="192"/>
                    <a:pt x="67" y="195"/>
                  </a:cubicBezTo>
                  <a:cubicBezTo>
                    <a:pt x="66" y="199"/>
                    <a:pt x="70" y="205"/>
                    <a:pt x="69" y="209"/>
                  </a:cubicBezTo>
                  <a:cubicBezTo>
                    <a:pt x="68" y="209"/>
                    <a:pt x="68" y="211"/>
                    <a:pt x="68" y="212"/>
                  </a:cubicBezTo>
                  <a:cubicBezTo>
                    <a:pt x="72" y="213"/>
                    <a:pt x="78" y="193"/>
                    <a:pt x="78" y="193"/>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91" name="Freeform 61"/>
            <p:cNvSpPr/>
            <p:nvPr/>
          </p:nvSpPr>
          <p:spPr bwMode="auto">
            <a:xfrm>
              <a:off x="6265863" y="2628900"/>
              <a:ext cx="65088" cy="39688"/>
            </a:xfrm>
            <a:custGeom>
              <a:avLst/>
              <a:gdLst/>
              <a:ahLst/>
              <a:cxnLst>
                <a:cxn ang="0">
                  <a:pos x="33" y="7"/>
                </a:cxn>
                <a:cxn ang="0">
                  <a:pos x="20" y="3"/>
                </a:cxn>
                <a:cxn ang="0">
                  <a:pos x="11" y="2"/>
                </a:cxn>
                <a:cxn ang="0">
                  <a:pos x="3" y="9"/>
                </a:cxn>
                <a:cxn ang="0">
                  <a:pos x="0" y="14"/>
                </a:cxn>
                <a:cxn ang="0">
                  <a:pos x="3" y="16"/>
                </a:cxn>
                <a:cxn ang="0">
                  <a:pos x="11" y="18"/>
                </a:cxn>
                <a:cxn ang="0">
                  <a:pos x="21" y="19"/>
                </a:cxn>
                <a:cxn ang="0">
                  <a:pos x="32" y="17"/>
                </a:cxn>
                <a:cxn ang="0">
                  <a:pos x="31" y="8"/>
                </a:cxn>
                <a:cxn ang="0">
                  <a:pos x="33" y="7"/>
                </a:cxn>
              </a:cxnLst>
              <a:rect l="0" t="0" r="r" b="b"/>
              <a:pathLst>
                <a:path w="34" h="21">
                  <a:moveTo>
                    <a:pt x="33" y="7"/>
                  </a:moveTo>
                  <a:cubicBezTo>
                    <a:pt x="26" y="1"/>
                    <a:pt x="24" y="6"/>
                    <a:pt x="20" y="3"/>
                  </a:cubicBezTo>
                  <a:cubicBezTo>
                    <a:pt x="15" y="1"/>
                    <a:pt x="13" y="0"/>
                    <a:pt x="11" y="2"/>
                  </a:cubicBezTo>
                  <a:cubicBezTo>
                    <a:pt x="8" y="4"/>
                    <a:pt x="5" y="3"/>
                    <a:pt x="3" y="9"/>
                  </a:cubicBezTo>
                  <a:cubicBezTo>
                    <a:pt x="2" y="11"/>
                    <a:pt x="1" y="12"/>
                    <a:pt x="0" y="14"/>
                  </a:cubicBezTo>
                  <a:cubicBezTo>
                    <a:pt x="1" y="15"/>
                    <a:pt x="2" y="16"/>
                    <a:pt x="3" y="16"/>
                  </a:cubicBezTo>
                  <a:cubicBezTo>
                    <a:pt x="5" y="16"/>
                    <a:pt x="7" y="19"/>
                    <a:pt x="11" y="18"/>
                  </a:cubicBezTo>
                  <a:cubicBezTo>
                    <a:pt x="14" y="17"/>
                    <a:pt x="16" y="20"/>
                    <a:pt x="21" y="19"/>
                  </a:cubicBezTo>
                  <a:cubicBezTo>
                    <a:pt x="26" y="17"/>
                    <a:pt x="31" y="21"/>
                    <a:pt x="32" y="17"/>
                  </a:cubicBezTo>
                  <a:cubicBezTo>
                    <a:pt x="34" y="14"/>
                    <a:pt x="31" y="8"/>
                    <a:pt x="31" y="8"/>
                  </a:cubicBezTo>
                  <a:cubicBezTo>
                    <a:pt x="31" y="8"/>
                    <a:pt x="32" y="7"/>
                    <a:pt x="33" y="7"/>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92" name="Freeform 62"/>
            <p:cNvSpPr/>
            <p:nvPr/>
          </p:nvSpPr>
          <p:spPr bwMode="auto">
            <a:xfrm>
              <a:off x="6535738" y="2741613"/>
              <a:ext cx="160338" cy="331788"/>
            </a:xfrm>
            <a:custGeom>
              <a:avLst/>
              <a:gdLst/>
              <a:ahLst/>
              <a:cxnLst>
                <a:cxn ang="0">
                  <a:pos x="62" y="22"/>
                </a:cxn>
                <a:cxn ang="0">
                  <a:pos x="51" y="13"/>
                </a:cxn>
                <a:cxn ang="0">
                  <a:pos x="48" y="7"/>
                </a:cxn>
                <a:cxn ang="0">
                  <a:pos x="38" y="2"/>
                </a:cxn>
                <a:cxn ang="0">
                  <a:pos x="29" y="7"/>
                </a:cxn>
                <a:cxn ang="0">
                  <a:pos x="22" y="9"/>
                </a:cxn>
                <a:cxn ang="0">
                  <a:pos x="12" y="9"/>
                </a:cxn>
                <a:cxn ang="0">
                  <a:pos x="4" y="10"/>
                </a:cxn>
                <a:cxn ang="0">
                  <a:pos x="0" y="12"/>
                </a:cxn>
                <a:cxn ang="0">
                  <a:pos x="5" y="18"/>
                </a:cxn>
                <a:cxn ang="0">
                  <a:pos x="10" y="27"/>
                </a:cxn>
                <a:cxn ang="0">
                  <a:pos x="20" y="32"/>
                </a:cxn>
                <a:cxn ang="0">
                  <a:pos x="27" y="34"/>
                </a:cxn>
                <a:cxn ang="0">
                  <a:pos x="31" y="42"/>
                </a:cxn>
                <a:cxn ang="0">
                  <a:pos x="22" y="47"/>
                </a:cxn>
                <a:cxn ang="0">
                  <a:pos x="35" y="58"/>
                </a:cxn>
                <a:cxn ang="0">
                  <a:pos x="40" y="68"/>
                </a:cxn>
                <a:cxn ang="0">
                  <a:pos x="50" y="80"/>
                </a:cxn>
                <a:cxn ang="0">
                  <a:pos x="59" y="89"/>
                </a:cxn>
                <a:cxn ang="0">
                  <a:pos x="61" y="100"/>
                </a:cxn>
                <a:cxn ang="0">
                  <a:pos x="65" y="119"/>
                </a:cxn>
                <a:cxn ang="0">
                  <a:pos x="57" y="132"/>
                </a:cxn>
                <a:cxn ang="0">
                  <a:pos x="47" y="138"/>
                </a:cxn>
                <a:cxn ang="0">
                  <a:pos x="47" y="148"/>
                </a:cxn>
                <a:cxn ang="0">
                  <a:pos x="34" y="148"/>
                </a:cxn>
                <a:cxn ang="0">
                  <a:pos x="27" y="153"/>
                </a:cxn>
                <a:cxn ang="0">
                  <a:pos x="32" y="157"/>
                </a:cxn>
                <a:cxn ang="0">
                  <a:pos x="29" y="167"/>
                </a:cxn>
                <a:cxn ang="0">
                  <a:pos x="34" y="172"/>
                </a:cxn>
                <a:cxn ang="0">
                  <a:pos x="45" y="164"/>
                </a:cxn>
                <a:cxn ang="0">
                  <a:pos x="47" y="159"/>
                </a:cxn>
                <a:cxn ang="0">
                  <a:pos x="50" y="153"/>
                </a:cxn>
                <a:cxn ang="0">
                  <a:pos x="57" y="152"/>
                </a:cxn>
                <a:cxn ang="0">
                  <a:pos x="73" y="145"/>
                </a:cxn>
                <a:cxn ang="0">
                  <a:pos x="81" y="130"/>
                </a:cxn>
                <a:cxn ang="0">
                  <a:pos x="79" y="104"/>
                </a:cxn>
                <a:cxn ang="0">
                  <a:pos x="68" y="86"/>
                </a:cxn>
                <a:cxn ang="0">
                  <a:pos x="50" y="71"/>
                </a:cxn>
                <a:cxn ang="0">
                  <a:pos x="45" y="62"/>
                </a:cxn>
                <a:cxn ang="0">
                  <a:pos x="42" y="47"/>
                </a:cxn>
                <a:cxn ang="0">
                  <a:pos x="50" y="37"/>
                </a:cxn>
                <a:cxn ang="0">
                  <a:pos x="54" y="30"/>
                </a:cxn>
                <a:cxn ang="0">
                  <a:pos x="63" y="24"/>
                </a:cxn>
                <a:cxn ang="0">
                  <a:pos x="64" y="24"/>
                </a:cxn>
                <a:cxn ang="0">
                  <a:pos x="62" y="22"/>
                </a:cxn>
              </a:cxnLst>
              <a:rect l="0" t="0" r="r" b="b"/>
              <a:pathLst>
                <a:path w="84" h="174">
                  <a:moveTo>
                    <a:pt x="62" y="22"/>
                  </a:moveTo>
                  <a:cubicBezTo>
                    <a:pt x="59" y="21"/>
                    <a:pt x="51" y="15"/>
                    <a:pt x="51" y="13"/>
                  </a:cubicBezTo>
                  <a:cubicBezTo>
                    <a:pt x="51" y="11"/>
                    <a:pt x="55" y="7"/>
                    <a:pt x="48" y="7"/>
                  </a:cubicBezTo>
                  <a:cubicBezTo>
                    <a:pt x="40" y="6"/>
                    <a:pt x="40" y="3"/>
                    <a:pt x="38" y="2"/>
                  </a:cubicBezTo>
                  <a:cubicBezTo>
                    <a:pt x="37" y="0"/>
                    <a:pt x="31" y="4"/>
                    <a:pt x="29" y="7"/>
                  </a:cubicBezTo>
                  <a:cubicBezTo>
                    <a:pt x="28" y="11"/>
                    <a:pt x="26" y="7"/>
                    <a:pt x="22" y="9"/>
                  </a:cubicBezTo>
                  <a:cubicBezTo>
                    <a:pt x="18" y="11"/>
                    <a:pt x="14" y="6"/>
                    <a:pt x="12" y="9"/>
                  </a:cubicBezTo>
                  <a:cubicBezTo>
                    <a:pt x="10" y="12"/>
                    <a:pt x="6" y="7"/>
                    <a:pt x="4" y="10"/>
                  </a:cubicBezTo>
                  <a:cubicBezTo>
                    <a:pt x="3" y="11"/>
                    <a:pt x="2" y="11"/>
                    <a:pt x="0" y="12"/>
                  </a:cubicBezTo>
                  <a:cubicBezTo>
                    <a:pt x="2" y="14"/>
                    <a:pt x="5" y="16"/>
                    <a:pt x="5" y="18"/>
                  </a:cubicBezTo>
                  <a:cubicBezTo>
                    <a:pt x="5" y="21"/>
                    <a:pt x="10" y="23"/>
                    <a:pt x="10" y="27"/>
                  </a:cubicBezTo>
                  <a:cubicBezTo>
                    <a:pt x="10" y="30"/>
                    <a:pt x="17" y="33"/>
                    <a:pt x="20" y="32"/>
                  </a:cubicBezTo>
                  <a:cubicBezTo>
                    <a:pt x="22" y="30"/>
                    <a:pt x="27" y="29"/>
                    <a:pt x="27" y="34"/>
                  </a:cubicBezTo>
                  <a:cubicBezTo>
                    <a:pt x="28" y="39"/>
                    <a:pt x="31" y="39"/>
                    <a:pt x="31" y="42"/>
                  </a:cubicBezTo>
                  <a:cubicBezTo>
                    <a:pt x="31" y="46"/>
                    <a:pt x="24" y="44"/>
                    <a:pt x="22" y="47"/>
                  </a:cubicBezTo>
                  <a:cubicBezTo>
                    <a:pt x="21" y="51"/>
                    <a:pt x="35" y="55"/>
                    <a:pt x="35" y="58"/>
                  </a:cubicBezTo>
                  <a:cubicBezTo>
                    <a:pt x="35" y="61"/>
                    <a:pt x="39" y="64"/>
                    <a:pt x="40" y="68"/>
                  </a:cubicBezTo>
                  <a:cubicBezTo>
                    <a:pt x="42" y="72"/>
                    <a:pt x="48" y="76"/>
                    <a:pt x="50" y="80"/>
                  </a:cubicBezTo>
                  <a:cubicBezTo>
                    <a:pt x="51" y="84"/>
                    <a:pt x="57" y="87"/>
                    <a:pt x="59" y="89"/>
                  </a:cubicBezTo>
                  <a:cubicBezTo>
                    <a:pt x="61" y="91"/>
                    <a:pt x="62" y="96"/>
                    <a:pt x="61" y="100"/>
                  </a:cubicBezTo>
                  <a:cubicBezTo>
                    <a:pt x="60" y="104"/>
                    <a:pt x="60" y="112"/>
                    <a:pt x="65" y="119"/>
                  </a:cubicBezTo>
                  <a:cubicBezTo>
                    <a:pt x="69" y="125"/>
                    <a:pt x="60" y="128"/>
                    <a:pt x="57" y="132"/>
                  </a:cubicBezTo>
                  <a:cubicBezTo>
                    <a:pt x="54" y="135"/>
                    <a:pt x="55" y="140"/>
                    <a:pt x="47" y="138"/>
                  </a:cubicBezTo>
                  <a:cubicBezTo>
                    <a:pt x="38" y="136"/>
                    <a:pt x="48" y="145"/>
                    <a:pt x="47" y="148"/>
                  </a:cubicBezTo>
                  <a:cubicBezTo>
                    <a:pt x="45" y="151"/>
                    <a:pt x="34" y="145"/>
                    <a:pt x="34" y="148"/>
                  </a:cubicBezTo>
                  <a:cubicBezTo>
                    <a:pt x="34" y="150"/>
                    <a:pt x="30" y="152"/>
                    <a:pt x="27" y="153"/>
                  </a:cubicBezTo>
                  <a:cubicBezTo>
                    <a:pt x="28" y="155"/>
                    <a:pt x="30" y="156"/>
                    <a:pt x="32" y="157"/>
                  </a:cubicBezTo>
                  <a:cubicBezTo>
                    <a:pt x="35" y="159"/>
                    <a:pt x="29" y="162"/>
                    <a:pt x="29" y="167"/>
                  </a:cubicBezTo>
                  <a:cubicBezTo>
                    <a:pt x="29" y="172"/>
                    <a:pt x="33" y="174"/>
                    <a:pt x="34" y="172"/>
                  </a:cubicBezTo>
                  <a:cubicBezTo>
                    <a:pt x="36" y="169"/>
                    <a:pt x="42" y="165"/>
                    <a:pt x="45" y="164"/>
                  </a:cubicBezTo>
                  <a:cubicBezTo>
                    <a:pt x="47" y="163"/>
                    <a:pt x="45" y="159"/>
                    <a:pt x="47" y="159"/>
                  </a:cubicBezTo>
                  <a:cubicBezTo>
                    <a:pt x="50" y="160"/>
                    <a:pt x="49" y="156"/>
                    <a:pt x="50" y="153"/>
                  </a:cubicBezTo>
                  <a:cubicBezTo>
                    <a:pt x="51" y="151"/>
                    <a:pt x="53" y="152"/>
                    <a:pt x="57" y="152"/>
                  </a:cubicBezTo>
                  <a:cubicBezTo>
                    <a:pt x="61" y="152"/>
                    <a:pt x="67" y="149"/>
                    <a:pt x="73" y="145"/>
                  </a:cubicBezTo>
                  <a:cubicBezTo>
                    <a:pt x="78" y="141"/>
                    <a:pt x="79" y="140"/>
                    <a:pt x="81" y="130"/>
                  </a:cubicBezTo>
                  <a:cubicBezTo>
                    <a:pt x="84" y="119"/>
                    <a:pt x="79" y="107"/>
                    <a:pt x="79" y="104"/>
                  </a:cubicBezTo>
                  <a:cubicBezTo>
                    <a:pt x="79" y="101"/>
                    <a:pt x="71" y="86"/>
                    <a:pt x="68" y="86"/>
                  </a:cubicBezTo>
                  <a:cubicBezTo>
                    <a:pt x="65" y="86"/>
                    <a:pt x="52" y="73"/>
                    <a:pt x="50" y="71"/>
                  </a:cubicBezTo>
                  <a:cubicBezTo>
                    <a:pt x="48" y="69"/>
                    <a:pt x="48" y="65"/>
                    <a:pt x="45" y="62"/>
                  </a:cubicBezTo>
                  <a:cubicBezTo>
                    <a:pt x="42" y="59"/>
                    <a:pt x="41" y="52"/>
                    <a:pt x="42" y="47"/>
                  </a:cubicBezTo>
                  <a:cubicBezTo>
                    <a:pt x="43" y="42"/>
                    <a:pt x="50" y="40"/>
                    <a:pt x="50" y="37"/>
                  </a:cubicBezTo>
                  <a:cubicBezTo>
                    <a:pt x="50" y="33"/>
                    <a:pt x="51" y="30"/>
                    <a:pt x="54" y="30"/>
                  </a:cubicBezTo>
                  <a:cubicBezTo>
                    <a:pt x="58" y="30"/>
                    <a:pt x="62" y="27"/>
                    <a:pt x="63" y="24"/>
                  </a:cubicBezTo>
                  <a:cubicBezTo>
                    <a:pt x="63" y="24"/>
                    <a:pt x="64" y="24"/>
                    <a:pt x="64" y="24"/>
                  </a:cubicBezTo>
                  <a:cubicBezTo>
                    <a:pt x="63" y="22"/>
                    <a:pt x="62" y="22"/>
                    <a:pt x="62" y="22"/>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93" name="Freeform 63"/>
            <p:cNvSpPr/>
            <p:nvPr/>
          </p:nvSpPr>
          <p:spPr bwMode="auto">
            <a:xfrm>
              <a:off x="6535738" y="2940050"/>
              <a:ext cx="131763" cy="93663"/>
            </a:xfrm>
            <a:custGeom>
              <a:avLst/>
              <a:gdLst/>
              <a:ahLst/>
              <a:cxnLst>
                <a:cxn ang="0">
                  <a:pos x="34" y="44"/>
                </a:cxn>
                <a:cxn ang="0">
                  <a:pos x="47" y="44"/>
                </a:cxn>
                <a:cxn ang="0">
                  <a:pos x="47" y="34"/>
                </a:cxn>
                <a:cxn ang="0">
                  <a:pos x="57" y="28"/>
                </a:cxn>
                <a:cxn ang="0">
                  <a:pos x="65" y="15"/>
                </a:cxn>
                <a:cxn ang="0">
                  <a:pos x="61" y="1"/>
                </a:cxn>
                <a:cxn ang="0">
                  <a:pos x="53" y="2"/>
                </a:cxn>
                <a:cxn ang="0">
                  <a:pos x="45" y="5"/>
                </a:cxn>
                <a:cxn ang="0">
                  <a:pos x="42" y="8"/>
                </a:cxn>
                <a:cxn ang="0">
                  <a:pos x="35" y="3"/>
                </a:cxn>
                <a:cxn ang="0">
                  <a:pos x="20" y="3"/>
                </a:cxn>
                <a:cxn ang="0">
                  <a:pos x="4" y="10"/>
                </a:cxn>
                <a:cxn ang="0">
                  <a:pos x="5" y="21"/>
                </a:cxn>
                <a:cxn ang="0">
                  <a:pos x="6" y="29"/>
                </a:cxn>
                <a:cxn ang="0">
                  <a:pos x="6" y="30"/>
                </a:cxn>
                <a:cxn ang="0">
                  <a:pos x="9" y="40"/>
                </a:cxn>
                <a:cxn ang="0">
                  <a:pos x="16" y="41"/>
                </a:cxn>
                <a:cxn ang="0">
                  <a:pos x="17" y="47"/>
                </a:cxn>
                <a:cxn ang="0">
                  <a:pos x="26" y="48"/>
                </a:cxn>
                <a:cxn ang="0">
                  <a:pos x="27" y="49"/>
                </a:cxn>
                <a:cxn ang="0">
                  <a:pos x="34" y="44"/>
                </a:cxn>
              </a:cxnLst>
              <a:rect l="0" t="0" r="r" b="b"/>
              <a:pathLst>
                <a:path w="69" h="49">
                  <a:moveTo>
                    <a:pt x="34" y="44"/>
                  </a:moveTo>
                  <a:cubicBezTo>
                    <a:pt x="34" y="41"/>
                    <a:pt x="45" y="47"/>
                    <a:pt x="47" y="44"/>
                  </a:cubicBezTo>
                  <a:cubicBezTo>
                    <a:pt x="48" y="41"/>
                    <a:pt x="38" y="32"/>
                    <a:pt x="47" y="34"/>
                  </a:cubicBezTo>
                  <a:cubicBezTo>
                    <a:pt x="55" y="36"/>
                    <a:pt x="54" y="31"/>
                    <a:pt x="57" y="28"/>
                  </a:cubicBezTo>
                  <a:cubicBezTo>
                    <a:pt x="60" y="24"/>
                    <a:pt x="69" y="21"/>
                    <a:pt x="65" y="15"/>
                  </a:cubicBezTo>
                  <a:cubicBezTo>
                    <a:pt x="61" y="10"/>
                    <a:pt x="61" y="5"/>
                    <a:pt x="61" y="1"/>
                  </a:cubicBezTo>
                  <a:cubicBezTo>
                    <a:pt x="58" y="3"/>
                    <a:pt x="54" y="3"/>
                    <a:pt x="53" y="2"/>
                  </a:cubicBezTo>
                  <a:cubicBezTo>
                    <a:pt x="50" y="1"/>
                    <a:pt x="45" y="1"/>
                    <a:pt x="45" y="5"/>
                  </a:cubicBezTo>
                  <a:cubicBezTo>
                    <a:pt x="45" y="9"/>
                    <a:pt x="41" y="9"/>
                    <a:pt x="42" y="8"/>
                  </a:cubicBezTo>
                  <a:cubicBezTo>
                    <a:pt x="42" y="6"/>
                    <a:pt x="38" y="6"/>
                    <a:pt x="35" y="3"/>
                  </a:cubicBezTo>
                  <a:cubicBezTo>
                    <a:pt x="33" y="0"/>
                    <a:pt x="24" y="4"/>
                    <a:pt x="20" y="3"/>
                  </a:cubicBezTo>
                  <a:cubicBezTo>
                    <a:pt x="16" y="1"/>
                    <a:pt x="9" y="5"/>
                    <a:pt x="4" y="10"/>
                  </a:cubicBezTo>
                  <a:cubicBezTo>
                    <a:pt x="0" y="16"/>
                    <a:pt x="5" y="16"/>
                    <a:pt x="5" y="21"/>
                  </a:cubicBezTo>
                  <a:cubicBezTo>
                    <a:pt x="5" y="25"/>
                    <a:pt x="8" y="25"/>
                    <a:pt x="6" y="29"/>
                  </a:cubicBezTo>
                  <a:cubicBezTo>
                    <a:pt x="6" y="29"/>
                    <a:pt x="6" y="29"/>
                    <a:pt x="6" y="30"/>
                  </a:cubicBezTo>
                  <a:cubicBezTo>
                    <a:pt x="11" y="31"/>
                    <a:pt x="9" y="37"/>
                    <a:pt x="9" y="40"/>
                  </a:cubicBezTo>
                  <a:cubicBezTo>
                    <a:pt x="10" y="43"/>
                    <a:pt x="14" y="41"/>
                    <a:pt x="16" y="41"/>
                  </a:cubicBezTo>
                  <a:cubicBezTo>
                    <a:pt x="19" y="41"/>
                    <a:pt x="15" y="45"/>
                    <a:pt x="17" y="47"/>
                  </a:cubicBezTo>
                  <a:cubicBezTo>
                    <a:pt x="19" y="49"/>
                    <a:pt x="25" y="45"/>
                    <a:pt x="26" y="48"/>
                  </a:cubicBezTo>
                  <a:cubicBezTo>
                    <a:pt x="26" y="48"/>
                    <a:pt x="26" y="49"/>
                    <a:pt x="27" y="49"/>
                  </a:cubicBezTo>
                  <a:cubicBezTo>
                    <a:pt x="30" y="48"/>
                    <a:pt x="34" y="46"/>
                    <a:pt x="34" y="44"/>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94" name="Freeform 64"/>
            <p:cNvSpPr/>
            <p:nvPr/>
          </p:nvSpPr>
          <p:spPr bwMode="auto">
            <a:xfrm>
              <a:off x="6492875" y="2762250"/>
              <a:ext cx="160338" cy="195263"/>
            </a:xfrm>
            <a:custGeom>
              <a:avLst/>
              <a:gdLst/>
              <a:ahLst/>
              <a:cxnLst>
                <a:cxn ang="0">
                  <a:pos x="57" y="47"/>
                </a:cxn>
                <a:cxn ang="0">
                  <a:pos x="44" y="36"/>
                </a:cxn>
                <a:cxn ang="0">
                  <a:pos x="53" y="31"/>
                </a:cxn>
                <a:cxn ang="0">
                  <a:pos x="49" y="23"/>
                </a:cxn>
                <a:cxn ang="0">
                  <a:pos x="42" y="21"/>
                </a:cxn>
                <a:cxn ang="0">
                  <a:pos x="32" y="16"/>
                </a:cxn>
                <a:cxn ang="0">
                  <a:pos x="27" y="7"/>
                </a:cxn>
                <a:cxn ang="0">
                  <a:pos x="22" y="1"/>
                </a:cxn>
                <a:cxn ang="0">
                  <a:pos x="18" y="1"/>
                </a:cxn>
                <a:cxn ang="0">
                  <a:pos x="16" y="7"/>
                </a:cxn>
                <a:cxn ang="0">
                  <a:pos x="16" y="16"/>
                </a:cxn>
                <a:cxn ang="0">
                  <a:pos x="10" y="11"/>
                </a:cxn>
                <a:cxn ang="0">
                  <a:pos x="4" y="20"/>
                </a:cxn>
                <a:cxn ang="0">
                  <a:pos x="0" y="23"/>
                </a:cxn>
                <a:cxn ang="0">
                  <a:pos x="2" y="25"/>
                </a:cxn>
                <a:cxn ang="0">
                  <a:pos x="3" y="34"/>
                </a:cxn>
                <a:cxn ang="0">
                  <a:pos x="11" y="37"/>
                </a:cxn>
                <a:cxn ang="0">
                  <a:pos x="10" y="49"/>
                </a:cxn>
                <a:cxn ang="0">
                  <a:pos x="7" y="58"/>
                </a:cxn>
                <a:cxn ang="0">
                  <a:pos x="17" y="54"/>
                </a:cxn>
                <a:cxn ang="0">
                  <a:pos x="26" y="53"/>
                </a:cxn>
                <a:cxn ang="0">
                  <a:pos x="33" y="51"/>
                </a:cxn>
                <a:cxn ang="0">
                  <a:pos x="43" y="51"/>
                </a:cxn>
                <a:cxn ang="0">
                  <a:pos x="52" y="59"/>
                </a:cxn>
                <a:cxn ang="0">
                  <a:pos x="52" y="73"/>
                </a:cxn>
                <a:cxn ang="0">
                  <a:pos x="60" y="85"/>
                </a:cxn>
                <a:cxn ang="0">
                  <a:pos x="59" y="97"/>
                </a:cxn>
                <a:cxn ang="0">
                  <a:pos x="64" y="101"/>
                </a:cxn>
                <a:cxn ang="0">
                  <a:pos x="67" y="98"/>
                </a:cxn>
                <a:cxn ang="0">
                  <a:pos x="75" y="95"/>
                </a:cxn>
                <a:cxn ang="0">
                  <a:pos x="83" y="94"/>
                </a:cxn>
                <a:cxn ang="0">
                  <a:pos x="83" y="89"/>
                </a:cxn>
                <a:cxn ang="0">
                  <a:pos x="81" y="78"/>
                </a:cxn>
                <a:cxn ang="0">
                  <a:pos x="72" y="69"/>
                </a:cxn>
                <a:cxn ang="0">
                  <a:pos x="62" y="57"/>
                </a:cxn>
                <a:cxn ang="0">
                  <a:pos x="57" y="47"/>
                </a:cxn>
              </a:cxnLst>
              <a:rect l="0" t="0" r="r" b="b"/>
              <a:pathLst>
                <a:path w="84" h="102">
                  <a:moveTo>
                    <a:pt x="57" y="47"/>
                  </a:moveTo>
                  <a:cubicBezTo>
                    <a:pt x="57" y="44"/>
                    <a:pt x="43" y="40"/>
                    <a:pt x="44" y="36"/>
                  </a:cubicBezTo>
                  <a:cubicBezTo>
                    <a:pt x="46" y="33"/>
                    <a:pt x="53" y="35"/>
                    <a:pt x="53" y="31"/>
                  </a:cubicBezTo>
                  <a:cubicBezTo>
                    <a:pt x="53" y="28"/>
                    <a:pt x="50" y="28"/>
                    <a:pt x="49" y="23"/>
                  </a:cubicBezTo>
                  <a:cubicBezTo>
                    <a:pt x="49" y="18"/>
                    <a:pt x="44" y="19"/>
                    <a:pt x="42" y="21"/>
                  </a:cubicBezTo>
                  <a:cubicBezTo>
                    <a:pt x="39" y="22"/>
                    <a:pt x="32" y="19"/>
                    <a:pt x="32" y="16"/>
                  </a:cubicBezTo>
                  <a:cubicBezTo>
                    <a:pt x="32" y="12"/>
                    <a:pt x="27" y="10"/>
                    <a:pt x="27" y="7"/>
                  </a:cubicBezTo>
                  <a:cubicBezTo>
                    <a:pt x="27" y="5"/>
                    <a:pt x="24" y="3"/>
                    <a:pt x="22" y="1"/>
                  </a:cubicBezTo>
                  <a:cubicBezTo>
                    <a:pt x="21" y="2"/>
                    <a:pt x="19" y="2"/>
                    <a:pt x="18" y="1"/>
                  </a:cubicBezTo>
                  <a:cubicBezTo>
                    <a:pt x="17" y="0"/>
                    <a:pt x="15" y="6"/>
                    <a:pt x="16" y="7"/>
                  </a:cubicBezTo>
                  <a:cubicBezTo>
                    <a:pt x="18" y="8"/>
                    <a:pt x="19" y="17"/>
                    <a:pt x="16" y="16"/>
                  </a:cubicBezTo>
                  <a:cubicBezTo>
                    <a:pt x="12" y="15"/>
                    <a:pt x="12" y="10"/>
                    <a:pt x="10" y="11"/>
                  </a:cubicBezTo>
                  <a:cubicBezTo>
                    <a:pt x="10" y="11"/>
                    <a:pt x="4" y="17"/>
                    <a:pt x="4" y="20"/>
                  </a:cubicBezTo>
                  <a:cubicBezTo>
                    <a:pt x="4" y="22"/>
                    <a:pt x="2" y="22"/>
                    <a:pt x="0" y="23"/>
                  </a:cubicBezTo>
                  <a:cubicBezTo>
                    <a:pt x="1" y="24"/>
                    <a:pt x="2" y="25"/>
                    <a:pt x="2" y="25"/>
                  </a:cubicBezTo>
                  <a:cubicBezTo>
                    <a:pt x="3" y="27"/>
                    <a:pt x="2" y="31"/>
                    <a:pt x="3" y="34"/>
                  </a:cubicBezTo>
                  <a:cubicBezTo>
                    <a:pt x="5" y="38"/>
                    <a:pt x="10" y="32"/>
                    <a:pt x="11" y="37"/>
                  </a:cubicBezTo>
                  <a:cubicBezTo>
                    <a:pt x="13" y="42"/>
                    <a:pt x="10" y="44"/>
                    <a:pt x="10" y="49"/>
                  </a:cubicBezTo>
                  <a:cubicBezTo>
                    <a:pt x="10" y="54"/>
                    <a:pt x="6" y="53"/>
                    <a:pt x="7" y="58"/>
                  </a:cubicBezTo>
                  <a:cubicBezTo>
                    <a:pt x="8" y="62"/>
                    <a:pt x="14" y="57"/>
                    <a:pt x="17" y="54"/>
                  </a:cubicBezTo>
                  <a:cubicBezTo>
                    <a:pt x="21" y="51"/>
                    <a:pt x="24" y="51"/>
                    <a:pt x="26" y="53"/>
                  </a:cubicBezTo>
                  <a:cubicBezTo>
                    <a:pt x="27" y="55"/>
                    <a:pt x="32" y="54"/>
                    <a:pt x="33" y="51"/>
                  </a:cubicBezTo>
                  <a:cubicBezTo>
                    <a:pt x="34" y="49"/>
                    <a:pt x="41" y="48"/>
                    <a:pt x="43" y="51"/>
                  </a:cubicBezTo>
                  <a:cubicBezTo>
                    <a:pt x="46" y="54"/>
                    <a:pt x="48" y="57"/>
                    <a:pt x="52" y="59"/>
                  </a:cubicBezTo>
                  <a:cubicBezTo>
                    <a:pt x="55" y="61"/>
                    <a:pt x="49" y="72"/>
                    <a:pt x="52" y="73"/>
                  </a:cubicBezTo>
                  <a:cubicBezTo>
                    <a:pt x="56" y="74"/>
                    <a:pt x="61" y="79"/>
                    <a:pt x="60" y="85"/>
                  </a:cubicBezTo>
                  <a:cubicBezTo>
                    <a:pt x="60" y="90"/>
                    <a:pt x="63" y="93"/>
                    <a:pt x="59" y="97"/>
                  </a:cubicBezTo>
                  <a:cubicBezTo>
                    <a:pt x="61" y="99"/>
                    <a:pt x="64" y="99"/>
                    <a:pt x="64" y="101"/>
                  </a:cubicBezTo>
                  <a:cubicBezTo>
                    <a:pt x="63" y="102"/>
                    <a:pt x="67" y="102"/>
                    <a:pt x="67" y="98"/>
                  </a:cubicBezTo>
                  <a:cubicBezTo>
                    <a:pt x="67" y="94"/>
                    <a:pt x="72" y="94"/>
                    <a:pt x="75" y="95"/>
                  </a:cubicBezTo>
                  <a:cubicBezTo>
                    <a:pt x="76" y="96"/>
                    <a:pt x="80" y="96"/>
                    <a:pt x="83" y="94"/>
                  </a:cubicBezTo>
                  <a:cubicBezTo>
                    <a:pt x="83" y="92"/>
                    <a:pt x="83" y="90"/>
                    <a:pt x="83" y="89"/>
                  </a:cubicBezTo>
                  <a:cubicBezTo>
                    <a:pt x="84" y="85"/>
                    <a:pt x="83" y="80"/>
                    <a:pt x="81" y="78"/>
                  </a:cubicBezTo>
                  <a:cubicBezTo>
                    <a:pt x="79" y="76"/>
                    <a:pt x="73" y="73"/>
                    <a:pt x="72" y="69"/>
                  </a:cubicBezTo>
                  <a:cubicBezTo>
                    <a:pt x="70" y="65"/>
                    <a:pt x="64" y="61"/>
                    <a:pt x="62" y="57"/>
                  </a:cubicBezTo>
                  <a:cubicBezTo>
                    <a:pt x="61" y="53"/>
                    <a:pt x="57" y="50"/>
                    <a:pt x="57" y="47"/>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95" name="Freeform 65"/>
            <p:cNvSpPr/>
            <p:nvPr/>
          </p:nvSpPr>
          <p:spPr bwMode="auto">
            <a:xfrm>
              <a:off x="6437313" y="2806700"/>
              <a:ext cx="176213" cy="328613"/>
            </a:xfrm>
            <a:custGeom>
              <a:avLst/>
              <a:gdLst/>
              <a:ahLst/>
              <a:cxnLst>
                <a:cxn ang="0">
                  <a:pos x="56" y="91"/>
                </a:cxn>
                <a:cxn ang="0">
                  <a:pos x="55" y="80"/>
                </a:cxn>
                <a:cxn ang="0">
                  <a:pos x="71" y="73"/>
                </a:cxn>
                <a:cxn ang="0">
                  <a:pos x="86" y="73"/>
                </a:cxn>
                <a:cxn ang="0">
                  <a:pos x="88" y="74"/>
                </a:cxn>
                <a:cxn ang="0">
                  <a:pos x="89" y="62"/>
                </a:cxn>
                <a:cxn ang="0">
                  <a:pos x="81" y="50"/>
                </a:cxn>
                <a:cxn ang="0">
                  <a:pos x="81" y="36"/>
                </a:cxn>
                <a:cxn ang="0">
                  <a:pos x="72" y="28"/>
                </a:cxn>
                <a:cxn ang="0">
                  <a:pos x="62" y="28"/>
                </a:cxn>
                <a:cxn ang="0">
                  <a:pos x="55" y="30"/>
                </a:cxn>
                <a:cxn ang="0">
                  <a:pos x="46" y="31"/>
                </a:cxn>
                <a:cxn ang="0">
                  <a:pos x="36" y="35"/>
                </a:cxn>
                <a:cxn ang="0">
                  <a:pos x="39" y="26"/>
                </a:cxn>
                <a:cxn ang="0">
                  <a:pos x="40" y="14"/>
                </a:cxn>
                <a:cxn ang="0">
                  <a:pos x="32" y="11"/>
                </a:cxn>
                <a:cxn ang="0">
                  <a:pos x="31" y="2"/>
                </a:cxn>
                <a:cxn ang="0">
                  <a:pos x="29" y="0"/>
                </a:cxn>
                <a:cxn ang="0">
                  <a:pos x="27" y="2"/>
                </a:cxn>
                <a:cxn ang="0">
                  <a:pos x="17" y="8"/>
                </a:cxn>
                <a:cxn ang="0">
                  <a:pos x="9" y="10"/>
                </a:cxn>
                <a:cxn ang="0">
                  <a:pos x="2" y="14"/>
                </a:cxn>
                <a:cxn ang="0">
                  <a:pos x="0" y="32"/>
                </a:cxn>
                <a:cxn ang="0">
                  <a:pos x="9" y="42"/>
                </a:cxn>
                <a:cxn ang="0">
                  <a:pos x="11" y="50"/>
                </a:cxn>
                <a:cxn ang="0">
                  <a:pos x="10" y="55"/>
                </a:cxn>
                <a:cxn ang="0">
                  <a:pos x="9" y="63"/>
                </a:cxn>
                <a:cxn ang="0">
                  <a:pos x="13" y="75"/>
                </a:cxn>
                <a:cxn ang="0">
                  <a:pos x="17" y="89"/>
                </a:cxn>
                <a:cxn ang="0">
                  <a:pos x="21" y="97"/>
                </a:cxn>
                <a:cxn ang="0">
                  <a:pos x="11" y="116"/>
                </a:cxn>
                <a:cxn ang="0">
                  <a:pos x="8" y="132"/>
                </a:cxn>
                <a:cxn ang="0">
                  <a:pos x="9" y="142"/>
                </a:cxn>
                <a:cxn ang="0">
                  <a:pos x="23" y="157"/>
                </a:cxn>
                <a:cxn ang="0">
                  <a:pos x="27" y="162"/>
                </a:cxn>
                <a:cxn ang="0">
                  <a:pos x="33" y="163"/>
                </a:cxn>
                <a:cxn ang="0">
                  <a:pos x="39" y="170"/>
                </a:cxn>
                <a:cxn ang="0">
                  <a:pos x="48" y="171"/>
                </a:cxn>
                <a:cxn ang="0">
                  <a:pos x="51" y="166"/>
                </a:cxn>
                <a:cxn ang="0">
                  <a:pos x="38" y="159"/>
                </a:cxn>
                <a:cxn ang="0">
                  <a:pos x="30" y="146"/>
                </a:cxn>
                <a:cxn ang="0">
                  <a:pos x="26" y="135"/>
                </a:cxn>
                <a:cxn ang="0">
                  <a:pos x="19" y="130"/>
                </a:cxn>
                <a:cxn ang="0">
                  <a:pos x="20" y="112"/>
                </a:cxn>
                <a:cxn ang="0">
                  <a:pos x="27" y="89"/>
                </a:cxn>
                <a:cxn ang="0">
                  <a:pos x="36" y="86"/>
                </a:cxn>
                <a:cxn ang="0">
                  <a:pos x="45" y="93"/>
                </a:cxn>
                <a:cxn ang="0">
                  <a:pos x="57" y="99"/>
                </a:cxn>
                <a:cxn ang="0">
                  <a:pos x="57" y="100"/>
                </a:cxn>
                <a:cxn ang="0">
                  <a:pos x="57" y="99"/>
                </a:cxn>
                <a:cxn ang="0">
                  <a:pos x="56" y="91"/>
                </a:cxn>
              </a:cxnLst>
              <a:rect l="0" t="0" r="r" b="b"/>
              <a:pathLst>
                <a:path w="92" h="172">
                  <a:moveTo>
                    <a:pt x="56" y="91"/>
                  </a:moveTo>
                  <a:cubicBezTo>
                    <a:pt x="56" y="86"/>
                    <a:pt x="51" y="86"/>
                    <a:pt x="55" y="80"/>
                  </a:cubicBezTo>
                  <a:cubicBezTo>
                    <a:pt x="60" y="75"/>
                    <a:pt x="67" y="71"/>
                    <a:pt x="71" y="73"/>
                  </a:cubicBezTo>
                  <a:cubicBezTo>
                    <a:pt x="75" y="74"/>
                    <a:pt x="84" y="70"/>
                    <a:pt x="86" y="73"/>
                  </a:cubicBezTo>
                  <a:cubicBezTo>
                    <a:pt x="87" y="74"/>
                    <a:pt x="87" y="74"/>
                    <a:pt x="88" y="74"/>
                  </a:cubicBezTo>
                  <a:cubicBezTo>
                    <a:pt x="92" y="70"/>
                    <a:pt x="89" y="67"/>
                    <a:pt x="89" y="62"/>
                  </a:cubicBezTo>
                  <a:cubicBezTo>
                    <a:pt x="90" y="56"/>
                    <a:pt x="85" y="51"/>
                    <a:pt x="81" y="50"/>
                  </a:cubicBezTo>
                  <a:cubicBezTo>
                    <a:pt x="78" y="49"/>
                    <a:pt x="84" y="38"/>
                    <a:pt x="81" y="36"/>
                  </a:cubicBezTo>
                  <a:cubicBezTo>
                    <a:pt x="77" y="34"/>
                    <a:pt x="75" y="31"/>
                    <a:pt x="72" y="28"/>
                  </a:cubicBezTo>
                  <a:cubicBezTo>
                    <a:pt x="70" y="25"/>
                    <a:pt x="63" y="26"/>
                    <a:pt x="62" y="28"/>
                  </a:cubicBezTo>
                  <a:cubicBezTo>
                    <a:pt x="61" y="31"/>
                    <a:pt x="56" y="32"/>
                    <a:pt x="55" y="30"/>
                  </a:cubicBezTo>
                  <a:cubicBezTo>
                    <a:pt x="53" y="28"/>
                    <a:pt x="50" y="28"/>
                    <a:pt x="46" y="31"/>
                  </a:cubicBezTo>
                  <a:cubicBezTo>
                    <a:pt x="43" y="34"/>
                    <a:pt x="37" y="39"/>
                    <a:pt x="36" y="35"/>
                  </a:cubicBezTo>
                  <a:cubicBezTo>
                    <a:pt x="35" y="30"/>
                    <a:pt x="39" y="31"/>
                    <a:pt x="39" y="26"/>
                  </a:cubicBezTo>
                  <a:cubicBezTo>
                    <a:pt x="39" y="21"/>
                    <a:pt x="42" y="19"/>
                    <a:pt x="40" y="14"/>
                  </a:cubicBezTo>
                  <a:cubicBezTo>
                    <a:pt x="39" y="9"/>
                    <a:pt x="34" y="15"/>
                    <a:pt x="32" y="11"/>
                  </a:cubicBezTo>
                  <a:cubicBezTo>
                    <a:pt x="31" y="8"/>
                    <a:pt x="32" y="4"/>
                    <a:pt x="31" y="2"/>
                  </a:cubicBezTo>
                  <a:cubicBezTo>
                    <a:pt x="31" y="2"/>
                    <a:pt x="30" y="1"/>
                    <a:pt x="29" y="0"/>
                  </a:cubicBezTo>
                  <a:cubicBezTo>
                    <a:pt x="28" y="1"/>
                    <a:pt x="28" y="1"/>
                    <a:pt x="27" y="2"/>
                  </a:cubicBezTo>
                  <a:cubicBezTo>
                    <a:pt x="26" y="4"/>
                    <a:pt x="19" y="5"/>
                    <a:pt x="17" y="8"/>
                  </a:cubicBezTo>
                  <a:cubicBezTo>
                    <a:pt x="15" y="11"/>
                    <a:pt x="10" y="10"/>
                    <a:pt x="9" y="10"/>
                  </a:cubicBezTo>
                  <a:cubicBezTo>
                    <a:pt x="7" y="10"/>
                    <a:pt x="3" y="11"/>
                    <a:pt x="2" y="14"/>
                  </a:cubicBezTo>
                  <a:cubicBezTo>
                    <a:pt x="2" y="17"/>
                    <a:pt x="0" y="30"/>
                    <a:pt x="0" y="32"/>
                  </a:cubicBezTo>
                  <a:cubicBezTo>
                    <a:pt x="0" y="34"/>
                    <a:pt x="6" y="41"/>
                    <a:pt x="9" y="42"/>
                  </a:cubicBezTo>
                  <a:cubicBezTo>
                    <a:pt x="11" y="43"/>
                    <a:pt x="8" y="48"/>
                    <a:pt x="11" y="50"/>
                  </a:cubicBezTo>
                  <a:cubicBezTo>
                    <a:pt x="14" y="51"/>
                    <a:pt x="12" y="55"/>
                    <a:pt x="10" y="55"/>
                  </a:cubicBezTo>
                  <a:cubicBezTo>
                    <a:pt x="9" y="54"/>
                    <a:pt x="11" y="61"/>
                    <a:pt x="9" y="63"/>
                  </a:cubicBezTo>
                  <a:cubicBezTo>
                    <a:pt x="6" y="65"/>
                    <a:pt x="8" y="71"/>
                    <a:pt x="13" y="75"/>
                  </a:cubicBezTo>
                  <a:cubicBezTo>
                    <a:pt x="17" y="79"/>
                    <a:pt x="17" y="85"/>
                    <a:pt x="17" y="89"/>
                  </a:cubicBezTo>
                  <a:cubicBezTo>
                    <a:pt x="17" y="92"/>
                    <a:pt x="21" y="93"/>
                    <a:pt x="21" y="97"/>
                  </a:cubicBezTo>
                  <a:cubicBezTo>
                    <a:pt x="21" y="97"/>
                    <a:pt x="15" y="117"/>
                    <a:pt x="11" y="116"/>
                  </a:cubicBezTo>
                  <a:cubicBezTo>
                    <a:pt x="10" y="121"/>
                    <a:pt x="9" y="128"/>
                    <a:pt x="8" y="132"/>
                  </a:cubicBezTo>
                  <a:cubicBezTo>
                    <a:pt x="7" y="138"/>
                    <a:pt x="6" y="142"/>
                    <a:pt x="9" y="142"/>
                  </a:cubicBezTo>
                  <a:cubicBezTo>
                    <a:pt x="12" y="143"/>
                    <a:pt x="18" y="150"/>
                    <a:pt x="23" y="157"/>
                  </a:cubicBezTo>
                  <a:cubicBezTo>
                    <a:pt x="25" y="159"/>
                    <a:pt x="26" y="161"/>
                    <a:pt x="27" y="162"/>
                  </a:cubicBezTo>
                  <a:cubicBezTo>
                    <a:pt x="29" y="162"/>
                    <a:pt x="31" y="162"/>
                    <a:pt x="33" y="163"/>
                  </a:cubicBezTo>
                  <a:cubicBezTo>
                    <a:pt x="38" y="164"/>
                    <a:pt x="39" y="167"/>
                    <a:pt x="39" y="170"/>
                  </a:cubicBezTo>
                  <a:cubicBezTo>
                    <a:pt x="39" y="172"/>
                    <a:pt x="46" y="171"/>
                    <a:pt x="48" y="171"/>
                  </a:cubicBezTo>
                  <a:cubicBezTo>
                    <a:pt x="49" y="170"/>
                    <a:pt x="47" y="167"/>
                    <a:pt x="51" y="166"/>
                  </a:cubicBezTo>
                  <a:cubicBezTo>
                    <a:pt x="49" y="163"/>
                    <a:pt x="43" y="159"/>
                    <a:pt x="38" y="159"/>
                  </a:cubicBezTo>
                  <a:cubicBezTo>
                    <a:pt x="33" y="158"/>
                    <a:pt x="30" y="150"/>
                    <a:pt x="30" y="146"/>
                  </a:cubicBezTo>
                  <a:cubicBezTo>
                    <a:pt x="31" y="142"/>
                    <a:pt x="26" y="139"/>
                    <a:pt x="26" y="135"/>
                  </a:cubicBezTo>
                  <a:cubicBezTo>
                    <a:pt x="26" y="132"/>
                    <a:pt x="23" y="132"/>
                    <a:pt x="19" y="130"/>
                  </a:cubicBezTo>
                  <a:cubicBezTo>
                    <a:pt x="15" y="128"/>
                    <a:pt x="20" y="117"/>
                    <a:pt x="20" y="112"/>
                  </a:cubicBezTo>
                  <a:cubicBezTo>
                    <a:pt x="21" y="107"/>
                    <a:pt x="29" y="93"/>
                    <a:pt x="27" y="89"/>
                  </a:cubicBezTo>
                  <a:cubicBezTo>
                    <a:pt x="24" y="85"/>
                    <a:pt x="35" y="81"/>
                    <a:pt x="36" y="86"/>
                  </a:cubicBezTo>
                  <a:cubicBezTo>
                    <a:pt x="37" y="91"/>
                    <a:pt x="38" y="93"/>
                    <a:pt x="45" y="93"/>
                  </a:cubicBezTo>
                  <a:cubicBezTo>
                    <a:pt x="51" y="93"/>
                    <a:pt x="51" y="98"/>
                    <a:pt x="57" y="99"/>
                  </a:cubicBezTo>
                  <a:cubicBezTo>
                    <a:pt x="57" y="99"/>
                    <a:pt x="57" y="99"/>
                    <a:pt x="57" y="100"/>
                  </a:cubicBezTo>
                  <a:cubicBezTo>
                    <a:pt x="57" y="99"/>
                    <a:pt x="57" y="99"/>
                    <a:pt x="57" y="99"/>
                  </a:cubicBezTo>
                  <a:cubicBezTo>
                    <a:pt x="59" y="95"/>
                    <a:pt x="56" y="95"/>
                    <a:pt x="56" y="91"/>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96" name="Freeform 66"/>
            <p:cNvSpPr/>
            <p:nvPr/>
          </p:nvSpPr>
          <p:spPr bwMode="auto">
            <a:xfrm>
              <a:off x="4665663" y="1922463"/>
              <a:ext cx="207963" cy="169863"/>
            </a:xfrm>
            <a:custGeom>
              <a:avLst/>
              <a:gdLst/>
              <a:ahLst/>
              <a:cxnLst>
                <a:cxn ang="0">
                  <a:pos x="2" y="19"/>
                </a:cxn>
                <a:cxn ang="0">
                  <a:pos x="2" y="31"/>
                </a:cxn>
                <a:cxn ang="0">
                  <a:pos x="3" y="36"/>
                </a:cxn>
                <a:cxn ang="0">
                  <a:pos x="5" y="41"/>
                </a:cxn>
                <a:cxn ang="0">
                  <a:pos x="7" y="47"/>
                </a:cxn>
                <a:cxn ang="0">
                  <a:pos x="10" y="56"/>
                </a:cxn>
                <a:cxn ang="0">
                  <a:pos x="10" y="61"/>
                </a:cxn>
                <a:cxn ang="0">
                  <a:pos x="16" y="65"/>
                </a:cxn>
                <a:cxn ang="0">
                  <a:pos x="24" y="70"/>
                </a:cxn>
                <a:cxn ang="0">
                  <a:pos x="30" y="73"/>
                </a:cxn>
                <a:cxn ang="0">
                  <a:pos x="36" y="72"/>
                </a:cxn>
                <a:cxn ang="0">
                  <a:pos x="39" y="76"/>
                </a:cxn>
                <a:cxn ang="0">
                  <a:pos x="47" y="78"/>
                </a:cxn>
                <a:cxn ang="0">
                  <a:pos x="52" y="84"/>
                </a:cxn>
                <a:cxn ang="0">
                  <a:pos x="59" y="83"/>
                </a:cxn>
                <a:cxn ang="0">
                  <a:pos x="68" y="85"/>
                </a:cxn>
                <a:cxn ang="0">
                  <a:pos x="77" y="85"/>
                </a:cxn>
                <a:cxn ang="0">
                  <a:pos x="86" y="88"/>
                </a:cxn>
                <a:cxn ang="0">
                  <a:pos x="93" y="89"/>
                </a:cxn>
                <a:cxn ang="0">
                  <a:pos x="93" y="82"/>
                </a:cxn>
                <a:cxn ang="0">
                  <a:pos x="103" y="71"/>
                </a:cxn>
                <a:cxn ang="0">
                  <a:pos x="108" y="67"/>
                </a:cxn>
                <a:cxn ang="0">
                  <a:pos x="104" y="56"/>
                </a:cxn>
                <a:cxn ang="0">
                  <a:pos x="103" y="46"/>
                </a:cxn>
                <a:cxn ang="0">
                  <a:pos x="99" y="40"/>
                </a:cxn>
                <a:cxn ang="0">
                  <a:pos x="106" y="35"/>
                </a:cxn>
                <a:cxn ang="0">
                  <a:pos x="105" y="25"/>
                </a:cxn>
                <a:cxn ang="0">
                  <a:pos x="103" y="16"/>
                </a:cxn>
                <a:cxn ang="0">
                  <a:pos x="95" y="10"/>
                </a:cxn>
                <a:cxn ang="0">
                  <a:pos x="94" y="9"/>
                </a:cxn>
                <a:cxn ang="0">
                  <a:pos x="65" y="8"/>
                </a:cxn>
                <a:cxn ang="0">
                  <a:pos x="59" y="6"/>
                </a:cxn>
                <a:cxn ang="0">
                  <a:pos x="53" y="9"/>
                </a:cxn>
                <a:cxn ang="0">
                  <a:pos x="48" y="2"/>
                </a:cxn>
                <a:cxn ang="0">
                  <a:pos x="23" y="9"/>
                </a:cxn>
                <a:cxn ang="0">
                  <a:pos x="6" y="15"/>
                </a:cxn>
                <a:cxn ang="0">
                  <a:pos x="2" y="18"/>
                </a:cxn>
                <a:cxn ang="0">
                  <a:pos x="2" y="19"/>
                </a:cxn>
              </a:cxnLst>
              <a:rect l="0" t="0" r="r" b="b"/>
              <a:pathLst>
                <a:path w="109" h="89">
                  <a:moveTo>
                    <a:pt x="2" y="19"/>
                  </a:moveTo>
                  <a:cubicBezTo>
                    <a:pt x="3" y="21"/>
                    <a:pt x="4" y="28"/>
                    <a:pt x="2" y="31"/>
                  </a:cubicBezTo>
                  <a:cubicBezTo>
                    <a:pt x="0" y="34"/>
                    <a:pt x="1" y="35"/>
                    <a:pt x="3" y="36"/>
                  </a:cubicBezTo>
                  <a:cubicBezTo>
                    <a:pt x="5" y="37"/>
                    <a:pt x="5" y="39"/>
                    <a:pt x="5" y="41"/>
                  </a:cubicBezTo>
                  <a:cubicBezTo>
                    <a:pt x="5" y="43"/>
                    <a:pt x="7" y="43"/>
                    <a:pt x="7" y="47"/>
                  </a:cubicBezTo>
                  <a:cubicBezTo>
                    <a:pt x="7" y="51"/>
                    <a:pt x="8" y="54"/>
                    <a:pt x="10" y="56"/>
                  </a:cubicBezTo>
                  <a:cubicBezTo>
                    <a:pt x="11" y="57"/>
                    <a:pt x="11" y="59"/>
                    <a:pt x="10" y="61"/>
                  </a:cubicBezTo>
                  <a:cubicBezTo>
                    <a:pt x="12" y="63"/>
                    <a:pt x="14" y="64"/>
                    <a:pt x="16" y="65"/>
                  </a:cubicBezTo>
                  <a:cubicBezTo>
                    <a:pt x="22" y="67"/>
                    <a:pt x="24" y="68"/>
                    <a:pt x="24" y="70"/>
                  </a:cubicBezTo>
                  <a:cubicBezTo>
                    <a:pt x="24" y="72"/>
                    <a:pt x="29" y="75"/>
                    <a:pt x="30" y="73"/>
                  </a:cubicBezTo>
                  <a:cubicBezTo>
                    <a:pt x="31" y="70"/>
                    <a:pt x="34" y="72"/>
                    <a:pt x="36" y="72"/>
                  </a:cubicBezTo>
                  <a:cubicBezTo>
                    <a:pt x="38" y="72"/>
                    <a:pt x="39" y="74"/>
                    <a:pt x="39" y="76"/>
                  </a:cubicBezTo>
                  <a:cubicBezTo>
                    <a:pt x="40" y="77"/>
                    <a:pt x="45" y="76"/>
                    <a:pt x="47" y="78"/>
                  </a:cubicBezTo>
                  <a:cubicBezTo>
                    <a:pt x="48" y="79"/>
                    <a:pt x="49" y="83"/>
                    <a:pt x="52" y="84"/>
                  </a:cubicBezTo>
                  <a:cubicBezTo>
                    <a:pt x="54" y="86"/>
                    <a:pt x="57" y="82"/>
                    <a:pt x="59" y="83"/>
                  </a:cubicBezTo>
                  <a:cubicBezTo>
                    <a:pt x="60" y="85"/>
                    <a:pt x="65" y="86"/>
                    <a:pt x="68" y="85"/>
                  </a:cubicBezTo>
                  <a:cubicBezTo>
                    <a:pt x="71" y="83"/>
                    <a:pt x="73" y="86"/>
                    <a:pt x="77" y="85"/>
                  </a:cubicBezTo>
                  <a:cubicBezTo>
                    <a:pt x="81" y="85"/>
                    <a:pt x="85" y="86"/>
                    <a:pt x="86" y="88"/>
                  </a:cubicBezTo>
                  <a:cubicBezTo>
                    <a:pt x="87" y="88"/>
                    <a:pt x="90" y="89"/>
                    <a:pt x="93" y="89"/>
                  </a:cubicBezTo>
                  <a:cubicBezTo>
                    <a:pt x="94" y="88"/>
                    <a:pt x="92" y="83"/>
                    <a:pt x="93" y="82"/>
                  </a:cubicBezTo>
                  <a:cubicBezTo>
                    <a:pt x="93" y="81"/>
                    <a:pt x="102" y="73"/>
                    <a:pt x="103" y="71"/>
                  </a:cubicBezTo>
                  <a:cubicBezTo>
                    <a:pt x="105" y="69"/>
                    <a:pt x="107" y="69"/>
                    <a:pt x="108" y="67"/>
                  </a:cubicBezTo>
                  <a:cubicBezTo>
                    <a:pt x="109" y="65"/>
                    <a:pt x="105" y="58"/>
                    <a:pt x="104" y="56"/>
                  </a:cubicBezTo>
                  <a:cubicBezTo>
                    <a:pt x="103" y="55"/>
                    <a:pt x="102" y="49"/>
                    <a:pt x="103" y="46"/>
                  </a:cubicBezTo>
                  <a:cubicBezTo>
                    <a:pt x="104" y="44"/>
                    <a:pt x="99" y="42"/>
                    <a:pt x="99" y="40"/>
                  </a:cubicBezTo>
                  <a:cubicBezTo>
                    <a:pt x="99" y="39"/>
                    <a:pt x="103" y="36"/>
                    <a:pt x="106" y="35"/>
                  </a:cubicBezTo>
                  <a:cubicBezTo>
                    <a:pt x="108" y="34"/>
                    <a:pt x="107" y="27"/>
                    <a:pt x="105" y="25"/>
                  </a:cubicBezTo>
                  <a:cubicBezTo>
                    <a:pt x="103" y="23"/>
                    <a:pt x="102" y="20"/>
                    <a:pt x="103" y="16"/>
                  </a:cubicBezTo>
                  <a:cubicBezTo>
                    <a:pt x="105" y="13"/>
                    <a:pt x="96" y="10"/>
                    <a:pt x="95" y="10"/>
                  </a:cubicBezTo>
                  <a:cubicBezTo>
                    <a:pt x="94" y="10"/>
                    <a:pt x="94" y="10"/>
                    <a:pt x="94" y="9"/>
                  </a:cubicBezTo>
                  <a:cubicBezTo>
                    <a:pt x="86" y="11"/>
                    <a:pt x="66" y="9"/>
                    <a:pt x="65" y="8"/>
                  </a:cubicBezTo>
                  <a:cubicBezTo>
                    <a:pt x="64" y="8"/>
                    <a:pt x="61" y="7"/>
                    <a:pt x="59" y="6"/>
                  </a:cubicBezTo>
                  <a:cubicBezTo>
                    <a:pt x="58" y="8"/>
                    <a:pt x="56" y="9"/>
                    <a:pt x="53" y="9"/>
                  </a:cubicBezTo>
                  <a:cubicBezTo>
                    <a:pt x="48" y="9"/>
                    <a:pt x="48" y="5"/>
                    <a:pt x="48" y="2"/>
                  </a:cubicBezTo>
                  <a:cubicBezTo>
                    <a:pt x="48" y="0"/>
                    <a:pt x="28" y="4"/>
                    <a:pt x="23" y="9"/>
                  </a:cubicBezTo>
                  <a:cubicBezTo>
                    <a:pt x="18" y="15"/>
                    <a:pt x="6" y="13"/>
                    <a:pt x="6" y="15"/>
                  </a:cubicBezTo>
                  <a:cubicBezTo>
                    <a:pt x="5" y="17"/>
                    <a:pt x="3" y="18"/>
                    <a:pt x="2" y="18"/>
                  </a:cubicBezTo>
                  <a:cubicBezTo>
                    <a:pt x="2" y="18"/>
                    <a:pt x="2" y="19"/>
                    <a:pt x="2" y="19"/>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97" name="Freeform 67"/>
            <p:cNvSpPr/>
            <p:nvPr/>
          </p:nvSpPr>
          <p:spPr bwMode="auto">
            <a:xfrm>
              <a:off x="4695825" y="2198688"/>
              <a:ext cx="79375" cy="74613"/>
            </a:xfrm>
            <a:custGeom>
              <a:avLst/>
              <a:gdLst/>
              <a:ahLst/>
              <a:cxnLst>
                <a:cxn ang="0">
                  <a:pos x="31" y="35"/>
                </a:cxn>
                <a:cxn ang="0">
                  <a:pos x="39" y="23"/>
                </a:cxn>
                <a:cxn ang="0">
                  <a:pos x="40" y="8"/>
                </a:cxn>
                <a:cxn ang="0">
                  <a:pos x="30" y="2"/>
                </a:cxn>
                <a:cxn ang="0">
                  <a:pos x="13" y="1"/>
                </a:cxn>
                <a:cxn ang="0">
                  <a:pos x="6" y="2"/>
                </a:cxn>
                <a:cxn ang="0">
                  <a:pos x="1" y="5"/>
                </a:cxn>
                <a:cxn ang="0">
                  <a:pos x="6" y="13"/>
                </a:cxn>
                <a:cxn ang="0">
                  <a:pos x="15" y="24"/>
                </a:cxn>
                <a:cxn ang="0">
                  <a:pos x="24" y="34"/>
                </a:cxn>
                <a:cxn ang="0">
                  <a:pos x="30" y="39"/>
                </a:cxn>
                <a:cxn ang="0">
                  <a:pos x="31" y="35"/>
                </a:cxn>
              </a:cxnLst>
              <a:rect l="0" t="0" r="r" b="b"/>
              <a:pathLst>
                <a:path w="41" h="39">
                  <a:moveTo>
                    <a:pt x="31" y="35"/>
                  </a:moveTo>
                  <a:cubicBezTo>
                    <a:pt x="30" y="33"/>
                    <a:pt x="37" y="23"/>
                    <a:pt x="39" y="23"/>
                  </a:cubicBezTo>
                  <a:cubicBezTo>
                    <a:pt x="41" y="23"/>
                    <a:pt x="41" y="13"/>
                    <a:pt x="40" y="8"/>
                  </a:cubicBezTo>
                  <a:cubicBezTo>
                    <a:pt x="35" y="4"/>
                    <a:pt x="30" y="2"/>
                    <a:pt x="30" y="2"/>
                  </a:cubicBezTo>
                  <a:cubicBezTo>
                    <a:pt x="30" y="2"/>
                    <a:pt x="15" y="2"/>
                    <a:pt x="13" y="1"/>
                  </a:cubicBezTo>
                  <a:cubicBezTo>
                    <a:pt x="10" y="0"/>
                    <a:pt x="8" y="4"/>
                    <a:pt x="6" y="2"/>
                  </a:cubicBezTo>
                  <a:cubicBezTo>
                    <a:pt x="3" y="0"/>
                    <a:pt x="0" y="3"/>
                    <a:pt x="1" y="5"/>
                  </a:cubicBezTo>
                  <a:cubicBezTo>
                    <a:pt x="1" y="8"/>
                    <a:pt x="6" y="9"/>
                    <a:pt x="6" y="13"/>
                  </a:cubicBezTo>
                  <a:cubicBezTo>
                    <a:pt x="6" y="17"/>
                    <a:pt x="15" y="22"/>
                    <a:pt x="15" y="24"/>
                  </a:cubicBezTo>
                  <a:cubicBezTo>
                    <a:pt x="15" y="25"/>
                    <a:pt x="21" y="29"/>
                    <a:pt x="24" y="34"/>
                  </a:cubicBezTo>
                  <a:cubicBezTo>
                    <a:pt x="26" y="35"/>
                    <a:pt x="28" y="37"/>
                    <a:pt x="30" y="39"/>
                  </a:cubicBezTo>
                  <a:cubicBezTo>
                    <a:pt x="30" y="37"/>
                    <a:pt x="31" y="36"/>
                    <a:pt x="31" y="35"/>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98" name="Freeform 68"/>
            <p:cNvSpPr/>
            <p:nvPr/>
          </p:nvSpPr>
          <p:spPr bwMode="auto">
            <a:xfrm>
              <a:off x="4657725" y="2165350"/>
              <a:ext cx="114300" cy="98425"/>
            </a:xfrm>
            <a:custGeom>
              <a:avLst/>
              <a:gdLst/>
              <a:ahLst/>
              <a:cxnLst>
                <a:cxn ang="0">
                  <a:pos x="35" y="42"/>
                </a:cxn>
                <a:cxn ang="0">
                  <a:pos x="26" y="31"/>
                </a:cxn>
                <a:cxn ang="0">
                  <a:pos x="21" y="23"/>
                </a:cxn>
                <a:cxn ang="0">
                  <a:pos x="26" y="20"/>
                </a:cxn>
                <a:cxn ang="0">
                  <a:pos x="33" y="19"/>
                </a:cxn>
                <a:cxn ang="0">
                  <a:pos x="50" y="20"/>
                </a:cxn>
                <a:cxn ang="0">
                  <a:pos x="60" y="26"/>
                </a:cxn>
                <a:cxn ang="0">
                  <a:pos x="60" y="23"/>
                </a:cxn>
                <a:cxn ang="0">
                  <a:pos x="56" y="15"/>
                </a:cxn>
                <a:cxn ang="0">
                  <a:pos x="53" y="8"/>
                </a:cxn>
                <a:cxn ang="0">
                  <a:pos x="50" y="9"/>
                </a:cxn>
                <a:cxn ang="0">
                  <a:pos x="38" y="7"/>
                </a:cxn>
                <a:cxn ang="0">
                  <a:pos x="29" y="0"/>
                </a:cxn>
                <a:cxn ang="0">
                  <a:pos x="22" y="4"/>
                </a:cxn>
                <a:cxn ang="0">
                  <a:pos x="19" y="10"/>
                </a:cxn>
                <a:cxn ang="0">
                  <a:pos x="15" y="15"/>
                </a:cxn>
                <a:cxn ang="0">
                  <a:pos x="8" y="15"/>
                </a:cxn>
                <a:cxn ang="0">
                  <a:pos x="0" y="16"/>
                </a:cxn>
                <a:cxn ang="0">
                  <a:pos x="2" y="21"/>
                </a:cxn>
                <a:cxn ang="0">
                  <a:pos x="11" y="25"/>
                </a:cxn>
                <a:cxn ang="0">
                  <a:pos x="21" y="40"/>
                </a:cxn>
                <a:cxn ang="0">
                  <a:pos x="30" y="45"/>
                </a:cxn>
                <a:cxn ang="0">
                  <a:pos x="40" y="50"/>
                </a:cxn>
                <a:cxn ang="0">
                  <a:pos x="44" y="52"/>
                </a:cxn>
                <a:cxn ang="0">
                  <a:pos x="35" y="42"/>
                </a:cxn>
              </a:cxnLst>
              <a:rect l="0" t="0" r="r" b="b"/>
              <a:pathLst>
                <a:path w="60" h="52">
                  <a:moveTo>
                    <a:pt x="35" y="42"/>
                  </a:moveTo>
                  <a:cubicBezTo>
                    <a:pt x="35" y="40"/>
                    <a:pt x="26" y="35"/>
                    <a:pt x="26" y="31"/>
                  </a:cubicBezTo>
                  <a:cubicBezTo>
                    <a:pt x="26" y="27"/>
                    <a:pt x="21" y="26"/>
                    <a:pt x="21" y="23"/>
                  </a:cubicBezTo>
                  <a:cubicBezTo>
                    <a:pt x="20" y="21"/>
                    <a:pt x="23" y="18"/>
                    <a:pt x="26" y="20"/>
                  </a:cubicBezTo>
                  <a:cubicBezTo>
                    <a:pt x="28" y="22"/>
                    <a:pt x="30" y="18"/>
                    <a:pt x="33" y="19"/>
                  </a:cubicBezTo>
                  <a:cubicBezTo>
                    <a:pt x="35" y="20"/>
                    <a:pt x="50" y="20"/>
                    <a:pt x="50" y="20"/>
                  </a:cubicBezTo>
                  <a:cubicBezTo>
                    <a:pt x="50" y="20"/>
                    <a:pt x="55" y="22"/>
                    <a:pt x="60" y="26"/>
                  </a:cubicBezTo>
                  <a:cubicBezTo>
                    <a:pt x="60" y="24"/>
                    <a:pt x="60" y="24"/>
                    <a:pt x="60" y="23"/>
                  </a:cubicBezTo>
                  <a:cubicBezTo>
                    <a:pt x="59" y="20"/>
                    <a:pt x="60" y="16"/>
                    <a:pt x="56" y="15"/>
                  </a:cubicBezTo>
                  <a:cubicBezTo>
                    <a:pt x="55" y="14"/>
                    <a:pt x="54" y="11"/>
                    <a:pt x="53" y="8"/>
                  </a:cubicBezTo>
                  <a:cubicBezTo>
                    <a:pt x="52" y="9"/>
                    <a:pt x="50" y="9"/>
                    <a:pt x="50" y="9"/>
                  </a:cubicBezTo>
                  <a:cubicBezTo>
                    <a:pt x="47" y="10"/>
                    <a:pt x="40" y="10"/>
                    <a:pt x="38" y="7"/>
                  </a:cubicBezTo>
                  <a:cubicBezTo>
                    <a:pt x="36" y="5"/>
                    <a:pt x="31" y="1"/>
                    <a:pt x="29" y="0"/>
                  </a:cubicBezTo>
                  <a:cubicBezTo>
                    <a:pt x="28" y="1"/>
                    <a:pt x="24" y="4"/>
                    <a:pt x="22" y="4"/>
                  </a:cubicBezTo>
                  <a:cubicBezTo>
                    <a:pt x="20" y="5"/>
                    <a:pt x="21" y="10"/>
                    <a:pt x="19" y="10"/>
                  </a:cubicBezTo>
                  <a:cubicBezTo>
                    <a:pt x="17" y="10"/>
                    <a:pt x="16" y="13"/>
                    <a:pt x="15" y="15"/>
                  </a:cubicBezTo>
                  <a:cubicBezTo>
                    <a:pt x="15" y="16"/>
                    <a:pt x="10" y="14"/>
                    <a:pt x="8" y="15"/>
                  </a:cubicBezTo>
                  <a:cubicBezTo>
                    <a:pt x="7" y="15"/>
                    <a:pt x="2" y="16"/>
                    <a:pt x="0" y="16"/>
                  </a:cubicBezTo>
                  <a:cubicBezTo>
                    <a:pt x="1" y="18"/>
                    <a:pt x="0" y="21"/>
                    <a:pt x="2" y="21"/>
                  </a:cubicBezTo>
                  <a:cubicBezTo>
                    <a:pt x="5" y="21"/>
                    <a:pt x="11" y="21"/>
                    <a:pt x="11" y="25"/>
                  </a:cubicBezTo>
                  <a:cubicBezTo>
                    <a:pt x="11" y="29"/>
                    <a:pt x="18" y="37"/>
                    <a:pt x="21" y="40"/>
                  </a:cubicBezTo>
                  <a:cubicBezTo>
                    <a:pt x="24" y="43"/>
                    <a:pt x="30" y="43"/>
                    <a:pt x="30" y="45"/>
                  </a:cubicBezTo>
                  <a:cubicBezTo>
                    <a:pt x="30" y="48"/>
                    <a:pt x="35" y="50"/>
                    <a:pt x="40" y="50"/>
                  </a:cubicBezTo>
                  <a:cubicBezTo>
                    <a:pt x="41" y="50"/>
                    <a:pt x="43" y="51"/>
                    <a:pt x="44" y="52"/>
                  </a:cubicBezTo>
                  <a:cubicBezTo>
                    <a:pt x="41" y="47"/>
                    <a:pt x="35" y="43"/>
                    <a:pt x="35" y="42"/>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99" name="Freeform 69"/>
            <p:cNvSpPr/>
            <p:nvPr/>
          </p:nvSpPr>
          <p:spPr bwMode="auto">
            <a:xfrm>
              <a:off x="4768850" y="2270125"/>
              <a:ext cx="39688" cy="77788"/>
            </a:xfrm>
            <a:custGeom>
              <a:avLst/>
              <a:gdLst/>
              <a:ahLst/>
              <a:cxnLst>
                <a:cxn ang="0">
                  <a:pos x="14" y="35"/>
                </a:cxn>
                <a:cxn ang="0">
                  <a:pos x="17" y="31"/>
                </a:cxn>
                <a:cxn ang="0">
                  <a:pos x="21" y="24"/>
                </a:cxn>
                <a:cxn ang="0">
                  <a:pos x="21" y="24"/>
                </a:cxn>
                <a:cxn ang="0">
                  <a:pos x="15" y="17"/>
                </a:cxn>
                <a:cxn ang="0">
                  <a:pos x="16" y="5"/>
                </a:cxn>
                <a:cxn ang="0">
                  <a:pos x="6" y="0"/>
                </a:cxn>
                <a:cxn ang="0">
                  <a:pos x="1" y="8"/>
                </a:cxn>
                <a:cxn ang="0">
                  <a:pos x="4" y="15"/>
                </a:cxn>
                <a:cxn ang="0">
                  <a:pos x="3" y="32"/>
                </a:cxn>
                <a:cxn ang="0">
                  <a:pos x="11" y="41"/>
                </a:cxn>
                <a:cxn ang="0">
                  <a:pos x="14" y="35"/>
                </a:cxn>
              </a:cxnLst>
              <a:rect l="0" t="0" r="r" b="b"/>
              <a:pathLst>
                <a:path w="21" h="41">
                  <a:moveTo>
                    <a:pt x="14" y="35"/>
                  </a:moveTo>
                  <a:cubicBezTo>
                    <a:pt x="17" y="35"/>
                    <a:pt x="15" y="33"/>
                    <a:pt x="17" y="31"/>
                  </a:cubicBezTo>
                  <a:cubicBezTo>
                    <a:pt x="19" y="29"/>
                    <a:pt x="21" y="26"/>
                    <a:pt x="21" y="24"/>
                  </a:cubicBezTo>
                  <a:cubicBezTo>
                    <a:pt x="21" y="24"/>
                    <a:pt x="21" y="24"/>
                    <a:pt x="21" y="24"/>
                  </a:cubicBezTo>
                  <a:cubicBezTo>
                    <a:pt x="18" y="21"/>
                    <a:pt x="15" y="20"/>
                    <a:pt x="15" y="17"/>
                  </a:cubicBezTo>
                  <a:cubicBezTo>
                    <a:pt x="14" y="14"/>
                    <a:pt x="15" y="9"/>
                    <a:pt x="16" y="5"/>
                  </a:cubicBezTo>
                  <a:cubicBezTo>
                    <a:pt x="14" y="4"/>
                    <a:pt x="8" y="0"/>
                    <a:pt x="6" y="0"/>
                  </a:cubicBezTo>
                  <a:cubicBezTo>
                    <a:pt x="4" y="0"/>
                    <a:pt x="1" y="4"/>
                    <a:pt x="1" y="8"/>
                  </a:cubicBezTo>
                  <a:cubicBezTo>
                    <a:pt x="5" y="10"/>
                    <a:pt x="7" y="12"/>
                    <a:pt x="4" y="15"/>
                  </a:cubicBezTo>
                  <a:cubicBezTo>
                    <a:pt x="1" y="18"/>
                    <a:pt x="0" y="29"/>
                    <a:pt x="3" y="32"/>
                  </a:cubicBezTo>
                  <a:cubicBezTo>
                    <a:pt x="7" y="34"/>
                    <a:pt x="8" y="40"/>
                    <a:pt x="11" y="41"/>
                  </a:cubicBezTo>
                  <a:cubicBezTo>
                    <a:pt x="12" y="38"/>
                    <a:pt x="12" y="35"/>
                    <a:pt x="14" y="35"/>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00" name="Freeform 70"/>
            <p:cNvSpPr/>
            <p:nvPr/>
          </p:nvSpPr>
          <p:spPr bwMode="auto">
            <a:xfrm>
              <a:off x="4570413" y="2095500"/>
              <a:ext cx="160338" cy="71438"/>
            </a:xfrm>
            <a:custGeom>
              <a:avLst/>
              <a:gdLst/>
              <a:ahLst/>
              <a:cxnLst>
                <a:cxn ang="0">
                  <a:pos x="71" y="3"/>
                </a:cxn>
                <a:cxn ang="0">
                  <a:pos x="60" y="0"/>
                </a:cxn>
                <a:cxn ang="0">
                  <a:pos x="58" y="5"/>
                </a:cxn>
                <a:cxn ang="0">
                  <a:pos x="48" y="5"/>
                </a:cxn>
                <a:cxn ang="0">
                  <a:pos x="42" y="10"/>
                </a:cxn>
                <a:cxn ang="0">
                  <a:pos x="38" y="17"/>
                </a:cxn>
                <a:cxn ang="0">
                  <a:pos x="33" y="20"/>
                </a:cxn>
                <a:cxn ang="0">
                  <a:pos x="22" y="22"/>
                </a:cxn>
                <a:cxn ang="0">
                  <a:pos x="15" y="23"/>
                </a:cxn>
                <a:cxn ang="0">
                  <a:pos x="9" y="24"/>
                </a:cxn>
                <a:cxn ang="0">
                  <a:pos x="2" y="22"/>
                </a:cxn>
                <a:cxn ang="0">
                  <a:pos x="1" y="28"/>
                </a:cxn>
                <a:cxn ang="0">
                  <a:pos x="7" y="31"/>
                </a:cxn>
                <a:cxn ang="0">
                  <a:pos x="14" y="32"/>
                </a:cxn>
                <a:cxn ang="0">
                  <a:pos x="21" y="30"/>
                </a:cxn>
                <a:cxn ang="0">
                  <a:pos x="30" y="29"/>
                </a:cxn>
                <a:cxn ang="0">
                  <a:pos x="32" y="34"/>
                </a:cxn>
                <a:cxn ang="0">
                  <a:pos x="42" y="35"/>
                </a:cxn>
                <a:cxn ang="0">
                  <a:pos x="55" y="37"/>
                </a:cxn>
                <a:cxn ang="0">
                  <a:pos x="64" y="34"/>
                </a:cxn>
                <a:cxn ang="0">
                  <a:pos x="72" y="31"/>
                </a:cxn>
                <a:cxn ang="0">
                  <a:pos x="72" y="31"/>
                </a:cxn>
                <a:cxn ang="0">
                  <a:pos x="74" y="29"/>
                </a:cxn>
                <a:cxn ang="0">
                  <a:pos x="76" y="24"/>
                </a:cxn>
                <a:cxn ang="0">
                  <a:pos x="77" y="19"/>
                </a:cxn>
                <a:cxn ang="0">
                  <a:pos x="82" y="16"/>
                </a:cxn>
                <a:cxn ang="0">
                  <a:pos x="84" y="13"/>
                </a:cxn>
                <a:cxn ang="0">
                  <a:pos x="79" y="4"/>
                </a:cxn>
                <a:cxn ang="0">
                  <a:pos x="71" y="3"/>
                </a:cxn>
              </a:cxnLst>
              <a:rect l="0" t="0" r="r" b="b"/>
              <a:pathLst>
                <a:path w="84" h="37">
                  <a:moveTo>
                    <a:pt x="71" y="3"/>
                  </a:moveTo>
                  <a:cubicBezTo>
                    <a:pt x="68" y="0"/>
                    <a:pt x="60" y="0"/>
                    <a:pt x="60" y="0"/>
                  </a:cubicBezTo>
                  <a:cubicBezTo>
                    <a:pt x="60" y="0"/>
                    <a:pt x="59" y="3"/>
                    <a:pt x="58" y="5"/>
                  </a:cubicBezTo>
                  <a:cubicBezTo>
                    <a:pt x="57" y="6"/>
                    <a:pt x="52" y="6"/>
                    <a:pt x="48" y="5"/>
                  </a:cubicBezTo>
                  <a:cubicBezTo>
                    <a:pt x="47" y="7"/>
                    <a:pt x="43" y="8"/>
                    <a:pt x="42" y="10"/>
                  </a:cubicBezTo>
                  <a:cubicBezTo>
                    <a:pt x="42" y="12"/>
                    <a:pt x="36" y="11"/>
                    <a:pt x="38" y="17"/>
                  </a:cubicBezTo>
                  <a:cubicBezTo>
                    <a:pt x="40" y="23"/>
                    <a:pt x="35" y="21"/>
                    <a:pt x="33" y="20"/>
                  </a:cubicBezTo>
                  <a:cubicBezTo>
                    <a:pt x="32" y="19"/>
                    <a:pt x="24" y="20"/>
                    <a:pt x="22" y="22"/>
                  </a:cubicBezTo>
                  <a:cubicBezTo>
                    <a:pt x="20" y="24"/>
                    <a:pt x="17" y="24"/>
                    <a:pt x="15" y="23"/>
                  </a:cubicBezTo>
                  <a:cubicBezTo>
                    <a:pt x="14" y="22"/>
                    <a:pt x="10" y="21"/>
                    <a:pt x="9" y="24"/>
                  </a:cubicBezTo>
                  <a:cubicBezTo>
                    <a:pt x="7" y="26"/>
                    <a:pt x="4" y="22"/>
                    <a:pt x="2" y="22"/>
                  </a:cubicBezTo>
                  <a:cubicBezTo>
                    <a:pt x="0" y="22"/>
                    <a:pt x="1" y="27"/>
                    <a:pt x="1" y="28"/>
                  </a:cubicBezTo>
                  <a:cubicBezTo>
                    <a:pt x="1" y="29"/>
                    <a:pt x="4" y="32"/>
                    <a:pt x="7" y="31"/>
                  </a:cubicBezTo>
                  <a:cubicBezTo>
                    <a:pt x="9" y="30"/>
                    <a:pt x="12" y="31"/>
                    <a:pt x="14" y="32"/>
                  </a:cubicBezTo>
                  <a:cubicBezTo>
                    <a:pt x="16" y="34"/>
                    <a:pt x="19" y="31"/>
                    <a:pt x="21" y="30"/>
                  </a:cubicBezTo>
                  <a:cubicBezTo>
                    <a:pt x="22" y="29"/>
                    <a:pt x="29" y="29"/>
                    <a:pt x="30" y="29"/>
                  </a:cubicBezTo>
                  <a:cubicBezTo>
                    <a:pt x="30" y="29"/>
                    <a:pt x="31" y="33"/>
                    <a:pt x="32" y="34"/>
                  </a:cubicBezTo>
                  <a:cubicBezTo>
                    <a:pt x="33" y="34"/>
                    <a:pt x="38" y="35"/>
                    <a:pt x="42" y="35"/>
                  </a:cubicBezTo>
                  <a:cubicBezTo>
                    <a:pt x="46" y="35"/>
                    <a:pt x="53" y="37"/>
                    <a:pt x="55" y="37"/>
                  </a:cubicBezTo>
                  <a:cubicBezTo>
                    <a:pt x="57" y="37"/>
                    <a:pt x="60" y="34"/>
                    <a:pt x="64" y="34"/>
                  </a:cubicBezTo>
                  <a:cubicBezTo>
                    <a:pt x="69" y="34"/>
                    <a:pt x="71" y="31"/>
                    <a:pt x="72" y="31"/>
                  </a:cubicBezTo>
                  <a:cubicBezTo>
                    <a:pt x="72" y="31"/>
                    <a:pt x="72" y="31"/>
                    <a:pt x="72" y="31"/>
                  </a:cubicBezTo>
                  <a:cubicBezTo>
                    <a:pt x="72" y="30"/>
                    <a:pt x="73" y="29"/>
                    <a:pt x="74" y="29"/>
                  </a:cubicBezTo>
                  <a:cubicBezTo>
                    <a:pt x="76" y="28"/>
                    <a:pt x="74" y="25"/>
                    <a:pt x="76" y="24"/>
                  </a:cubicBezTo>
                  <a:cubicBezTo>
                    <a:pt x="77" y="22"/>
                    <a:pt x="75" y="19"/>
                    <a:pt x="77" y="19"/>
                  </a:cubicBezTo>
                  <a:cubicBezTo>
                    <a:pt x="79" y="20"/>
                    <a:pt x="82" y="20"/>
                    <a:pt x="82" y="16"/>
                  </a:cubicBezTo>
                  <a:cubicBezTo>
                    <a:pt x="82" y="15"/>
                    <a:pt x="83" y="14"/>
                    <a:pt x="84" y="13"/>
                  </a:cubicBezTo>
                  <a:cubicBezTo>
                    <a:pt x="81" y="10"/>
                    <a:pt x="79" y="4"/>
                    <a:pt x="79" y="4"/>
                  </a:cubicBezTo>
                  <a:cubicBezTo>
                    <a:pt x="79" y="4"/>
                    <a:pt x="74" y="6"/>
                    <a:pt x="71" y="3"/>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01" name="Freeform 71"/>
            <p:cNvSpPr/>
            <p:nvPr/>
          </p:nvSpPr>
          <p:spPr bwMode="auto">
            <a:xfrm>
              <a:off x="4706938" y="2103438"/>
              <a:ext cx="142875" cy="80963"/>
            </a:xfrm>
            <a:custGeom>
              <a:avLst/>
              <a:gdLst/>
              <a:ahLst/>
              <a:cxnLst>
                <a:cxn ang="0">
                  <a:pos x="71" y="8"/>
                </a:cxn>
                <a:cxn ang="0">
                  <a:pos x="68" y="7"/>
                </a:cxn>
                <a:cxn ang="0">
                  <a:pos x="61" y="4"/>
                </a:cxn>
                <a:cxn ang="0">
                  <a:pos x="51" y="1"/>
                </a:cxn>
                <a:cxn ang="0">
                  <a:pos x="40" y="7"/>
                </a:cxn>
                <a:cxn ang="0">
                  <a:pos x="28" y="11"/>
                </a:cxn>
                <a:cxn ang="0">
                  <a:pos x="13" y="11"/>
                </a:cxn>
                <a:cxn ang="0">
                  <a:pos x="12" y="9"/>
                </a:cxn>
                <a:cxn ang="0">
                  <a:pos x="10" y="12"/>
                </a:cxn>
                <a:cxn ang="0">
                  <a:pos x="5" y="15"/>
                </a:cxn>
                <a:cxn ang="0">
                  <a:pos x="4" y="20"/>
                </a:cxn>
                <a:cxn ang="0">
                  <a:pos x="2" y="25"/>
                </a:cxn>
                <a:cxn ang="0">
                  <a:pos x="0" y="27"/>
                </a:cxn>
                <a:cxn ang="0">
                  <a:pos x="3" y="32"/>
                </a:cxn>
                <a:cxn ang="0">
                  <a:pos x="3" y="32"/>
                </a:cxn>
                <a:cxn ang="0">
                  <a:pos x="12" y="39"/>
                </a:cxn>
                <a:cxn ang="0">
                  <a:pos x="24" y="41"/>
                </a:cxn>
                <a:cxn ang="0">
                  <a:pos x="39" y="37"/>
                </a:cxn>
                <a:cxn ang="0">
                  <a:pos x="44" y="38"/>
                </a:cxn>
                <a:cxn ang="0">
                  <a:pos x="47" y="39"/>
                </a:cxn>
                <a:cxn ang="0">
                  <a:pos x="54" y="34"/>
                </a:cxn>
                <a:cxn ang="0">
                  <a:pos x="64" y="17"/>
                </a:cxn>
                <a:cxn ang="0">
                  <a:pos x="72" y="12"/>
                </a:cxn>
                <a:cxn ang="0">
                  <a:pos x="71" y="8"/>
                </a:cxn>
              </a:cxnLst>
              <a:rect l="0" t="0" r="r" b="b"/>
              <a:pathLst>
                <a:path w="74" h="42">
                  <a:moveTo>
                    <a:pt x="71" y="8"/>
                  </a:moveTo>
                  <a:cubicBezTo>
                    <a:pt x="70" y="8"/>
                    <a:pt x="69" y="7"/>
                    <a:pt x="68" y="7"/>
                  </a:cubicBezTo>
                  <a:cubicBezTo>
                    <a:pt x="65" y="6"/>
                    <a:pt x="62" y="5"/>
                    <a:pt x="61" y="4"/>
                  </a:cubicBezTo>
                  <a:cubicBezTo>
                    <a:pt x="59" y="2"/>
                    <a:pt x="52" y="1"/>
                    <a:pt x="51" y="1"/>
                  </a:cubicBezTo>
                  <a:cubicBezTo>
                    <a:pt x="50" y="0"/>
                    <a:pt x="43" y="7"/>
                    <a:pt x="40" y="7"/>
                  </a:cubicBezTo>
                  <a:cubicBezTo>
                    <a:pt x="38" y="7"/>
                    <a:pt x="28" y="9"/>
                    <a:pt x="28" y="11"/>
                  </a:cubicBezTo>
                  <a:cubicBezTo>
                    <a:pt x="28" y="14"/>
                    <a:pt x="16" y="14"/>
                    <a:pt x="13" y="11"/>
                  </a:cubicBezTo>
                  <a:cubicBezTo>
                    <a:pt x="13" y="11"/>
                    <a:pt x="12" y="10"/>
                    <a:pt x="12" y="9"/>
                  </a:cubicBezTo>
                  <a:cubicBezTo>
                    <a:pt x="11" y="10"/>
                    <a:pt x="10" y="11"/>
                    <a:pt x="10" y="12"/>
                  </a:cubicBezTo>
                  <a:cubicBezTo>
                    <a:pt x="10" y="16"/>
                    <a:pt x="7" y="16"/>
                    <a:pt x="5" y="15"/>
                  </a:cubicBezTo>
                  <a:cubicBezTo>
                    <a:pt x="3" y="15"/>
                    <a:pt x="5" y="18"/>
                    <a:pt x="4" y="20"/>
                  </a:cubicBezTo>
                  <a:cubicBezTo>
                    <a:pt x="2" y="21"/>
                    <a:pt x="4" y="24"/>
                    <a:pt x="2" y="25"/>
                  </a:cubicBezTo>
                  <a:cubicBezTo>
                    <a:pt x="1" y="25"/>
                    <a:pt x="0" y="26"/>
                    <a:pt x="0" y="27"/>
                  </a:cubicBezTo>
                  <a:cubicBezTo>
                    <a:pt x="1" y="28"/>
                    <a:pt x="3" y="32"/>
                    <a:pt x="3" y="32"/>
                  </a:cubicBezTo>
                  <a:cubicBezTo>
                    <a:pt x="3" y="32"/>
                    <a:pt x="3" y="32"/>
                    <a:pt x="3" y="32"/>
                  </a:cubicBezTo>
                  <a:cubicBezTo>
                    <a:pt x="5" y="33"/>
                    <a:pt x="10" y="37"/>
                    <a:pt x="12" y="39"/>
                  </a:cubicBezTo>
                  <a:cubicBezTo>
                    <a:pt x="14" y="42"/>
                    <a:pt x="21" y="42"/>
                    <a:pt x="24" y="41"/>
                  </a:cubicBezTo>
                  <a:cubicBezTo>
                    <a:pt x="26" y="41"/>
                    <a:pt x="39" y="37"/>
                    <a:pt x="39" y="37"/>
                  </a:cubicBezTo>
                  <a:cubicBezTo>
                    <a:pt x="39" y="37"/>
                    <a:pt x="42" y="38"/>
                    <a:pt x="44" y="38"/>
                  </a:cubicBezTo>
                  <a:cubicBezTo>
                    <a:pt x="44" y="38"/>
                    <a:pt x="46" y="38"/>
                    <a:pt x="47" y="39"/>
                  </a:cubicBezTo>
                  <a:cubicBezTo>
                    <a:pt x="48" y="38"/>
                    <a:pt x="51" y="37"/>
                    <a:pt x="54" y="34"/>
                  </a:cubicBezTo>
                  <a:cubicBezTo>
                    <a:pt x="57" y="30"/>
                    <a:pt x="63" y="18"/>
                    <a:pt x="64" y="17"/>
                  </a:cubicBezTo>
                  <a:cubicBezTo>
                    <a:pt x="66" y="16"/>
                    <a:pt x="70" y="14"/>
                    <a:pt x="72" y="12"/>
                  </a:cubicBezTo>
                  <a:cubicBezTo>
                    <a:pt x="74" y="11"/>
                    <a:pt x="73" y="9"/>
                    <a:pt x="71" y="8"/>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02" name="Freeform 72"/>
            <p:cNvSpPr/>
            <p:nvPr/>
          </p:nvSpPr>
          <p:spPr bwMode="auto">
            <a:xfrm>
              <a:off x="4625975" y="2038350"/>
              <a:ext cx="134938" cy="69850"/>
            </a:xfrm>
            <a:custGeom>
              <a:avLst/>
              <a:gdLst/>
              <a:ahLst/>
              <a:cxnLst>
                <a:cxn ang="0">
                  <a:pos x="68" y="17"/>
                </a:cxn>
                <a:cxn ang="0">
                  <a:pos x="60" y="15"/>
                </a:cxn>
                <a:cxn ang="0">
                  <a:pos x="57" y="11"/>
                </a:cxn>
                <a:cxn ang="0">
                  <a:pos x="51" y="12"/>
                </a:cxn>
                <a:cxn ang="0">
                  <a:pos x="45" y="9"/>
                </a:cxn>
                <a:cxn ang="0">
                  <a:pos x="37" y="4"/>
                </a:cxn>
                <a:cxn ang="0">
                  <a:pos x="31" y="0"/>
                </a:cxn>
                <a:cxn ang="0">
                  <a:pos x="30" y="1"/>
                </a:cxn>
                <a:cxn ang="0">
                  <a:pos x="24" y="2"/>
                </a:cxn>
                <a:cxn ang="0">
                  <a:pos x="15" y="6"/>
                </a:cxn>
                <a:cxn ang="0">
                  <a:pos x="3" y="10"/>
                </a:cxn>
                <a:cxn ang="0">
                  <a:pos x="4" y="16"/>
                </a:cxn>
                <a:cxn ang="0">
                  <a:pos x="8" y="26"/>
                </a:cxn>
                <a:cxn ang="0">
                  <a:pos x="20" y="35"/>
                </a:cxn>
                <a:cxn ang="0">
                  <a:pos x="19" y="35"/>
                </a:cxn>
                <a:cxn ang="0">
                  <a:pos x="29" y="35"/>
                </a:cxn>
                <a:cxn ang="0">
                  <a:pos x="31" y="30"/>
                </a:cxn>
                <a:cxn ang="0">
                  <a:pos x="42" y="33"/>
                </a:cxn>
                <a:cxn ang="0">
                  <a:pos x="50" y="34"/>
                </a:cxn>
                <a:cxn ang="0">
                  <a:pos x="51" y="36"/>
                </a:cxn>
                <a:cxn ang="0">
                  <a:pos x="54" y="33"/>
                </a:cxn>
                <a:cxn ang="0">
                  <a:pos x="65" y="27"/>
                </a:cxn>
                <a:cxn ang="0">
                  <a:pos x="71" y="22"/>
                </a:cxn>
                <a:cxn ang="0">
                  <a:pos x="68" y="17"/>
                </a:cxn>
              </a:cxnLst>
              <a:rect l="0" t="0" r="r" b="b"/>
              <a:pathLst>
                <a:path w="71" h="36">
                  <a:moveTo>
                    <a:pt x="68" y="17"/>
                  </a:moveTo>
                  <a:cubicBezTo>
                    <a:pt x="66" y="15"/>
                    <a:pt x="61" y="16"/>
                    <a:pt x="60" y="15"/>
                  </a:cubicBezTo>
                  <a:cubicBezTo>
                    <a:pt x="60" y="13"/>
                    <a:pt x="59" y="11"/>
                    <a:pt x="57" y="11"/>
                  </a:cubicBezTo>
                  <a:cubicBezTo>
                    <a:pt x="55" y="11"/>
                    <a:pt x="52" y="9"/>
                    <a:pt x="51" y="12"/>
                  </a:cubicBezTo>
                  <a:cubicBezTo>
                    <a:pt x="50" y="14"/>
                    <a:pt x="45" y="11"/>
                    <a:pt x="45" y="9"/>
                  </a:cubicBezTo>
                  <a:cubicBezTo>
                    <a:pt x="45" y="7"/>
                    <a:pt x="43" y="6"/>
                    <a:pt x="37" y="4"/>
                  </a:cubicBezTo>
                  <a:cubicBezTo>
                    <a:pt x="35" y="3"/>
                    <a:pt x="33" y="2"/>
                    <a:pt x="31" y="0"/>
                  </a:cubicBezTo>
                  <a:cubicBezTo>
                    <a:pt x="31" y="1"/>
                    <a:pt x="31" y="1"/>
                    <a:pt x="30" y="1"/>
                  </a:cubicBezTo>
                  <a:cubicBezTo>
                    <a:pt x="29" y="3"/>
                    <a:pt x="26" y="0"/>
                    <a:pt x="24" y="2"/>
                  </a:cubicBezTo>
                  <a:cubicBezTo>
                    <a:pt x="23" y="3"/>
                    <a:pt x="18" y="3"/>
                    <a:pt x="15" y="6"/>
                  </a:cubicBezTo>
                  <a:cubicBezTo>
                    <a:pt x="12" y="8"/>
                    <a:pt x="7" y="10"/>
                    <a:pt x="3" y="10"/>
                  </a:cubicBezTo>
                  <a:cubicBezTo>
                    <a:pt x="0" y="11"/>
                    <a:pt x="3" y="14"/>
                    <a:pt x="4" y="16"/>
                  </a:cubicBezTo>
                  <a:cubicBezTo>
                    <a:pt x="5" y="19"/>
                    <a:pt x="5" y="24"/>
                    <a:pt x="8" y="26"/>
                  </a:cubicBezTo>
                  <a:cubicBezTo>
                    <a:pt x="10" y="28"/>
                    <a:pt x="19" y="33"/>
                    <a:pt x="20" y="35"/>
                  </a:cubicBezTo>
                  <a:cubicBezTo>
                    <a:pt x="20" y="35"/>
                    <a:pt x="20" y="35"/>
                    <a:pt x="19" y="35"/>
                  </a:cubicBezTo>
                  <a:cubicBezTo>
                    <a:pt x="23" y="36"/>
                    <a:pt x="28" y="36"/>
                    <a:pt x="29" y="35"/>
                  </a:cubicBezTo>
                  <a:cubicBezTo>
                    <a:pt x="30" y="33"/>
                    <a:pt x="31" y="30"/>
                    <a:pt x="31" y="30"/>
                  </a:cubicBezTo>
                  <a:cubicBezTo>
                    <a:pt x="31" y="30"/>
                    <a:pt x="39" y="30"/>
                    <a:pt x="42" y="33"/>
                  </a:cubicBezTo>
                  <a:cubicBezTo>
                    <a:pt x="45" y="36"/>
                    <a:pt x="50" y="34"/>
                    <a:pt x="50" y="34"/>
                  </a:cubicBezTo>
                  <a:cubicBezTo>
                    <a:pt x="50" y="34"/>
                    <a:pt x="50" y="35"/>
                    <a:pt x="51" y="36"/>
                  </a:cubicBezTo>
                  <a:cubicBezTo>
                    <a:pt x="52" y="34"/>
                    <a:pt x="53" y="33"/>
                    <a:pt x="54" y="33"/>
                  </a:cubicBezTo>
                  <a:cubicBezTo>
                    <a:pt x="57" y="32"/>
                    <a:pt x="62" y="32"/>
                    <a:pt x="65" y="27"/>
                  </a:cubicBezTo>
                  <a:cubicBezTo>
                    <a:pt x="66" y="25"/>
                    <a:pt x="69" y="23"/>
                    <a:pt x="71" y="22"/>
                  </a:cubicBezTo>
                  <a:cubicBezTo>
                    <a:pt x="70" y="20"/>
                    <a:pt x="69" y="17"/>
                    <a:pt x="68" y="17"/>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03" name="Freeform 73"/>
            <p:cNvSpPr/>
            <p:nvPr/>
          </p:nvSpPr>
          <p:spPr bwMode="auto">
            <a:xfrm>
              <a:off x="4722813" y="2079625"/>
              <a:ext cx="120650" cy="50800"/>
            </a:xfrm>
            <a:custGeom>
              <a:avLst/>
              <a:gdLst/>
              <a:ahLst/>
              <a:cxnLst>
                <a:cxn ang="0">
                  <a:pos x="47" y="3"/>
                </a:cxn>
                <a:cxn ang="0">
                  <a:pos x="38" y="3"/>
                </a:cxn>
                <a:cxn ang="0">
                  <a:pos x="29" y="1"/>
                </a:cxn>
                <a:cxn ang="0">
                  <a:pos x="22" y="2"/>
                </a:cxn>
                <a:cxn ang="0">
                  <a:pos x="20" y="1"/>
                </a:cxn>
                <a:cxn ang="0">
                  <a:pos x="14" y="6"/>
                </a:cxn>
                <a:cxn ang="0">
                  <a:pos x="3" y="12"/>
                </a:cxn>
                <a:cxn ang="0">
                  <a:pos x="0" y="15"/>
                </a:cxn>
                <a:cxn ang="0">
                  <a:pos x="5" y="24"/>
                </a:cxn>
                <a:cxn ang="0">
                  <a:pos x="20" y="24"/>
                </a:cxn>
                <a:cxn ang="0">
                  <a:pos x="32" y="20"/>
                </a:cxn>
                <a:cxn ang="0">
                  <a:pos x="43" y="14"/>
                </a:cxn>
                <a:cxn ang="0">
                  <a:pos x="53" y="17"/>
                </a:cxn>
                <a:cxn ang="0">
                  <a:pos x="60" y="20"/>
                </a:cxn>
                <a:cxn ang="0">
                  <a:pos x="58" y="16"/>
                </a:cxn>
                <a:cxn ang="0">
                  <a:pos x="63" y="8"/>
                </a:cxn>
                <a:cxn ang="0">
                  <a:pos x="63" y="7"/>
                </a:cxn>
                <a:cxn ang="0">
                  <a:pos x="56" y="6"/>
                </a:cxn>
                <a:cxn ang="0">
                  <a:pos x="47" y="3"/>
                </a:cxn>
              </a:cxnLst>
              <a:rect l="0" t="0" r="r" b="b"/>
              <a:pathLst>
                <a:path w="63" h="27">
                  <a:moveTo>
                    <a:pt x="47" y="3"/>
                  </a:moveTo>
                  <a:cubicBezTo>
                    <a:pt x="43" y="4"/>
                    <a:pt x="41" y="1"/>
                    <a:pt x="38" y="3"/>
                  </a:cubicBezTo>
                  <a:cubicBezTo>
                    <a:pt x="35" y="4"/>
                    <a:pt x="30" y="3"/>
                    <a:pt x="29" y="1"/>
                  </a:cubicBezTo>
                  <a:cubicBezTo>
                    <a:pt x="27" y="0"/>
                    <a:pt x="24" y="4"/>
                    <a:pt x="22" y="2"/>
                  </a:cubicBezTo>
                  <a:cubicBezTo>
                    <a:pt x="21" y="2"/>
                    <a:pt x="21" y="1"/>
                    <a:pt x="20" y="1"/>
                  </a:cubicBezTo>
                  <a:cubicBezTo>
                    <a:pt x="18" y="2"/>
                    <a:pt x="15" y="4"/>
                    <a:pt x="14" y="6"/>
                  </a:cubicBezTo>
                  <a:cubicBezTo>
                    <a:pt x="11" y="11"/>
                    <a:pt x="6" y="11"/>
                    <a:pt x="3" y="12"/>
                  </a:cubicBezTo>
                  <a:cubicBezTo>
                    <a:pt x="2" y="12"/>
                    <a:pt x="1" y="13"/>
                    <a:pt x="0" y="15"/>
                  </a:cubicBezTo>
                  <a:cubicBezTo>
                    <a:pt x="1" y="18"/>
                    <a:pt x="3" y="22"/>
                    <a:pt x="5" y="24"/>
                  </a:cubicBezTo>
                  <a:cubicBezTo>
                    <a:pt x="8" y="27"/>
                    <a:pt x="20" y="27"/>
                    <a:pt x="20" y="24"/>
                  </a:cubicBezTo>
                  <a:cubicBezTo>
                    <a:pt x="20" y="22"/>
                    <a:pt x="30" y="20"/>
                    <a:pt x="32" y="20"/>
                  </a:cubicBezTo>
                  <a:cubicBezTo>
                    <a:pt x="35" y="20"/>
                    <a:pt x="42" y="13"/>
                    <a:pt x="43" y="14"/>
                  </a:cubicBezTo>
                  <a:cubicBezTo>
                    <a:pt x="44" y="14"/>
                    <a:pt x="51" y="15"/>
                    <a:pt x="53" y="17"/>
                  </a:cubicBezTo>
                  <a:cubicBezTo>
                    <a:pt x="54" y="18"/>
                    <a:pt x="57" y="19"/>
                    <a:pt x="60" y="20"/>
                  </a:cubicBezTo>
                  <a:cubicBezTo>
                    <a:pt x="59" y="18"/>
                    <a:pt x="58" y="17"/>
                    <a:pt x="58" y="16"/>
                  </a:cubicBezTo>
                  <a:cubicBezTo>
                    <a:pt x="58" y="14"/>
                    <a:pt x="62" y="9"/>
                    <a:pt x="63" y="8"/>
                  </a:cubicBezTo>
                  <a:cubicBezTo>
                    <a:pt x="63" y="7"/>
                    <a:pt x="63" y="7"/>
                    <a:pt x="63" y="7"/>
                  </a:cubicBezTo>
                  <a:cubicBezTo>
                    <a:pt x="60" y="7"/>
                    <a:pt x="57" y="6"/>
                    <a:pt x="56" y="6"/>
                  </a:cubicBezTo>
                  <a:cubicBezTo>
                    <a:pt x="55" y="4"/>
                    <a:pt x="51" y="3"/>
                    <a:pt x="47" y="3"/>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04" name="Freeform 74"/>
            <p:cNvSpPr/>
            <p:nvPr/>
          </p:nvSpPr>
          <p:spPr bwMode="auto">
            <a:xfrm>
              <a:off x="4151313" y="2281238"/>
              <a:ext cx="80963" cy="133350"/>
            </a:xfrm>
            <a:custGeom>
              <a:avLst/>
              <a:gdLst/>
              <a:ahLst/>
              <a:cxnLst>
                <a:cxn ang="0">
                  <a:pos x="30" y="57"/>
                </a:cxn>
                <a:cxn ang="0">
                  <a:pos x="28" y="52"/>
                </a:cxn>
                <a:cxn ang="0">
                  <a:pos x="31" y="45"/>
                </a:cxn>
                <a:cxn ang="0">
                  <a:pos x="27" y="39"/>
                </a:cxn>
                <a:cxn ang="0">
                  <a:pos x="30" y="35"/>
                </a:cxn>
                <a:cxn ang="0">
                  <a:pos x="32" y="27"/>
                </a:cxn>
                <a:cxn ang="0">
                  <a:pos x="31" y="17"/>
                </a:cxn>
                <a:cxn ang="0">
                  <a:pos x="39" y="10"/>
                </a:cxn>
                <a:cxn ang="0">
                  <a:pos x="36" y="6"/>
                </a:cxn>
                <a:cxn ang="0">
                  <a:pos x="29" y="4"/>
                </a:cxn>
                <a:cxn ang="0">
                  <a:pos x="25" y="4"/>
                </a:cxn>
                <a:cxn ang="0">
                  <a:pos x="18" y="3"/>
                </a:cxn>
                <a:cxn ang="0">
                  <a:pos x="14" y="2"/>
                </a:cxn>
                <a:cxn ang="0">
                  <a:pos x="11" y="4"/>
                </a:cxn>
                <a:cxn ang="0">
                  <a:pos x="11" y="11"/>
                </a:cxn>
                <a:cxn ang="0">
                  <a:pos x="4" y="38"/>
                </a:cxn>
                <a:cxn ang="0">
                  <a:pos x="8" y="48"/>
                </a:cxn>
                <a:cxn ang="0">
                  <a:pos x="10" y="67"/>
                </a:cxn>
                <a:cxn ang="0">
                  <a:pos x="18" y="70"/>
                </a:cxn>
                <a:cxn ang="0">
                  <a:pos x="27" y="68"/>
                </a:cxn>
                <a:cxn ang="0">
                  <a:pos x="26" y="64"/>
                </a:cxn>
                <a:cxn ang="0">
                  <a:pos x="30" y="57"/>
                </a:cxn>
              </a:cxnLst>
              <a:rect l="0" t="0" r="r" b="b"/>
              <a:pathLst>
                <a:path w="42" h="70">
                  <a:moveTo>
                    <a:pt x="30" y="57"/>
                  </a:moveTo>
                  <a:cubicBezTo>
                    <a:pt x="35" y="56"/>
                    <a:pt x="29" y="53"/>
                    <a:pt x="28" y="52"/>
                  </a:cubicBezTo>
                  <a:cubicBezTo>
                    <a:pt x="27" y="50"/>
                    <a:pt x="28" y="45"/>
                    <a:pt x="31" y="45"/>
                  </a:cubicBezTo>
                  <a:cubicBezTo>
                    <a:pt x="33" y="45"/>
                    <a:pt x="31" y="43"/>
                    <a:pt x="27" y="39"/>
                  </a:cubicBezTo>
                  <a:cubicBezTo>
                    <a:pt x="24" y="36"/>
                    <a:pt x="27" y="35"/>
                    <a:pt x="30" y="35"/>
                  </a:cubicBezTo>
                  <a:cubicBezTo>
                    <a:pt x="33" y="35"/>
                    <a:pt x="29" y="30"/>
                    <a:pt x="32" y="27"/>
                  </a:cubicBezTo>
                  <a:cubicBezTo>
                    <a:pt x="35" y="24"/>
                    <a:pt x="31" y="19"/>
                    <a:pt x="31" y="17"/>
                  </a:cubicBezTo>
                  <a:cubicBezTo>
                    <a:pt x="31" y="14"/>
                    <a:pt x="35" y="13"/>
                    <a:pt x="39" y="10"/>
                  </a:cubicBezTo>
                  <a:cubicBezTo>
                    <a:pt x="42" y="7"/>
                    <a:pt x="36" y="8"/>
                    <a:pt x="36" y="6"/>
                  </a:cubicBezTo>
                  <a:cubicBezTo>
                    <a:pt x="36" y="3"/>
                    <a:pt x="32" y="2"/>
                    <a:pt x="29" y="4"/>
                  </a:cubicBezTo>
                  <a:cubicBezTo>
                    <a:pt x="26" y="6"/>
                    <a:pt x="27" y="4"/>
                    <a:pt x="25" y="4"/>
                  </a:cubicBezTo>
                  <a:cubicBezTo>
                    <a:pt x="22" y="4"/>
                    <a:pt x="18" y="5"/>
                    <a:pt x="18" y="3"/>
                  </a:cubicBezTo>
                  <a:cubicBezTo>
                    <a:pt x="18" y="0"/>
                    <a:pt x="16" y="0"/>
                    <a:pt x="14" y="2"/>
                  </a:cubicBezTo>
                  <a:cubicBezTo>
                    <a:pt x="13" y="3"/>
                    <a:pt x="12" y="4"/>
                    <a:pt x="11" y="4"/>
                  </a:cubicBezTo>
                  <a:cubicBezTo>
                    <a:pt x="10" y="7"/>
                    <a:pt x="10" y="10"/>
                    <a:pt x="11" y="11"/>
                  </a:cubicBezTo>
                  <a:cubicBezTo>
                    <a:pt x="13" y="15"/>
                    <a:pt x="8" y="33"/>
                    <a:pt x="4" y="38"/>
                  </a:cubicBezTo>
                  <a:cubicBezTo>
                    <a:pt x="0" y="43"/>
                    <a:pt x="4" y="45"/>
                    <a:pt x="8" y="48"/>
                  </a:cubicBezTo>
                  <a:cubicBezTo>
                    <a:pt x="13" y="52"/>
                    <a:pt x="10" y="64"/>
                    <a:pt x="10" y="67"/>
                  </a:cubicBezTo>
                  <a:cubicBezTo>
                    <a:pt x="10" y="70"/>
                    <a:pt x="14" y="70"/>
                    <a:pt x="18" y="70"/>
                  </a:cubicBezTo>
                  <a:cubicBezTo>
                    <a:pt x="21" y="70"/>
                    <a:pt x="24" y="68"/>
                    <a:pt x="27" y="68"/>
                  </a:cubicBezTo>
                  <a:cubicBezTo>
                    <a:pt x="26" y="66"/>
                    <a:pt x="26" y="65"/>
                    <a:pt x="26" y="64"/>
                  </a:cubicBezTo>
                  <a:cubicBezTo>
                    <a:pt x="26" y="62"/>
                    <a:pt x="26" y="58"/>
                    <a:pt x="30" y="57"/>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05" name="Freeform 75"/>
            <p:cNvSpPr/>
            <p:nvPr/>
          </p:nvSpPr>
          <p:spPr bwMode="auto">
            <a:xfrm>
              <a:off x="4430713" y="1968500"/>
              <a:ext cx="88900" cy="76200"/>
            </a:xfrm>
            <a:custGeom>
              <a:avLst/>
              <a:gdLst/>
              <a:ahLst/>
              <a:cxnLst>
                <a:cxn ang="0">
                  <a:pos x="15" y="31"/>
                </a:cxn>
                <a:cxn ang="0">
                  <a:pos x="23" y="32"/>
                </a:cxn>
                <a:cxn ang="0">
                  <a:pos x="31" y="38"/>
                </a:cxn>
                <a:cxn ang="0">
                  <a:pos x="33" y="40"/>
                </a:cxn>
                <a:cxn ang="0">
                  <a:pos x="35" y="32"/>
                </a:cxn>
                <a:cxn ang="0">
                  <a:pos x="35" y="26"/>
                </a:cxn>
                <a:cxn ang="0">
                  <a:pos x="42" y="23"/>
                </a:cxn>
                <a:cxn ang="0">
                  <a:pos x="44" y="20"/>
                </a:cxn>
                <a:cxn ang="0">
                  <a:pos x="40" y="14"/>
                </a:cxn>
                <a:cxn ang="0">
                  <a:pos x="46" y="8"/>
                </a:cxn>
                <a:cxn ang="0">
                  <a:pos x="46" y="1"/>
                </a:cxn>
                <a:cxn ang="0">
                  <a:pos x="43" y="2"/>
                </a:cxn>
                <a:cxn ang="0">
                  <a:pos x="32" y="2"/>
                </a:cxn>
                <a:cxn ang="0">
                  <a:pos x="27" y="10"/>
                </a:cxn>
                <a:cxn ang="0">
                  <a:pos x="22" y="10"/>
                </a:cxn>
                <a:cxn ang="0">
                  <a:pos x="16" y="13"/>
                </a:cxn>
                <a:cxn ang="0">
                  <a:pos x="11" y="22"/>
                </a:cxn>
                <a:cxn ang="0">
                  <a:pos x="2" y="33"/>
                </a:cxn>
                <a:cxn ang="0">
                  <a:pos x="0" y="34"/>
                </a:cxn>
                <a:cxn ang="0">
                  <a:pos x="4" y="35"/>
                </a:cxn>
                <a:cxn ang="0">
                  <a:pos x="15" y="31"/>
                </a:cxn>
              </a:cxnLst>
              <a:rect l="0" t="0" r="r" b="b"/>
              <a:pathLst>
                <a:path w="47" h="40">
                  <a:moveTo>
                    <a:pt x="15" y="31"/>
                  </a:moveTo>
                  <a:cubicBezTo>
                    <a:pt x="17" y="29"/>
                    <a:pt x="21" y="30"/>
                    <a:pt x="23" y="32"/>
                  </a:cubicBezTo>
                  <a:cubicBezTo>
                    <a:pt x="25" y="34"/>
                    <a:pt x="28" y="35"/>
                    <a:pt x="31" y="38"/>
                  </a:cubicBezTo>
                  <a:cubicBezTo>
                    <a:pt x="32" y="39"/>
                    <a:pt x="33" y="40"/>
                    <a:pt x="33" y="40"/>
                  </a:cubicBezTo>
                  <a:cubicBezTo>
                    <a:pt x="34" y="38"/>
                    <a:pt x="34" y="34"/>
                    <a:pt x="35" y="32"/>
                  </a:cubicBezTo>
                  <a:cubicBezTo>
                    <a:pt x="36" y="29"/>
                    <a:pt x="34" y="26"/>
                    <a:pt x="35" y="26"/>
                  </a:cubicBezTo>
                  <a:cubicBezTo>
                    <a:pt x="37" y="26"/>
                    <a:pt x="42" y="26"/>
                    <a:pt x="42" y="23"/>
                  </a:cubicBezTo>
                  <a:cubicBezTo>
                    <a:pt x="42" y="20"/>
                    <a:pt x="43" y="21"/>
                    <a:pt x="44" y="20"/>
                  </a:cubicBezTo>
                  <a:cubicBezTo>
                    <a:pt x="45" y="18"/>
                    <a:pt x="41" y="15"/>
                    <a:pt x="40" y="14"/>
                  </a:cubicBezTo>
                  <a:cubicBezTo>
                    <a:pt x="40" y="13"/>
                    <a:pt x="43" y="12"/>
                    <a:pt x="46" y="8"/>
                  </a:cubicBezTo>
                  <a:cubicBezTo>
                    <a:pt x="47" y="7"/>
                    <a:pt x="47" y="4"/>
                    <a:pt x="46" y="1"/>
                  </a:cubicBezTo>
                  <a:cubicBezTo>
                    <a:pt x="45" y="2"/>
                    <a:pt x="44" y="3"/>
                    <a:pt x="43" y="2"/>
                  </a:cubicBezTo>
                  <a:cubicBezTo>
                    <a:pt x="40" y="0"/>
                    <a:pt x="37" y="1"/>
                    <a:pt x="32" y="2"/>
                  </a:cubicBezTo>
                  <a:cubicBezTo>
                    <a:pt x="27" y="3"/>
                    <a:pt x="25" y="8"/>
                    <a:pt x="27" y="10"/>
                  </a:cubicBezTo>
                  <a:cubicBezTo>
                    <a:pt x="29" y="12"/>
                    <a:pt x="22" y="13"/>
                    <a:pt x="22" y="10"/>
                  </a:cubicBezTo>
                  <a:cubicBezTo>
                    <a:pt x="21" y="8"/>
                    <a:pt x="16" y="9"/>
                    <a:pt x="16" y="13"/>
                  </a:cubicBezTo>
                  <a:cubicBezTo>
                    <a:pt x="17" y="16"/>
                    <a:pt x="11" y="18"/>
                    <a:pt x="11" y="22"/>
                  </a:cubicBezTo>
                  <a:cubicBezTo>
                    <a:pt x="12" y="26"/>
                    <a:pt x="6" y="30"/>
                    <a:pt x="2" y="33"/>
                  </a:cubicBezTo>
                  <a:cubicBezTo>
                    <a:pt x="2" y="33"/>
                    <a:pt x="1" y="33"/>
                    <a:pt x="0" y="34"/>
                  </a:cubicBezTo>
                  <a:cubicBezTo>
                    <a:pt x="2" y="34"/>
                    <a:pt x="4" y="35"/>
                    <a:pt x="4" y="35"/>
                  </a:cubicBezTo>
                  <a:cubicBezTo>
                    <a:pt x="8" y="35"/>
                    <a:pt x="13" y="33"/>
                    <a:pt x="15" y="31"/>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06" name="Freeform 76"/>
            <p:cNvSpPr/>
            <p:nvPr/>
          </p:nvSpPr>
          <p:spPr bwMode="auto">
            <a:xfrm>
              <a:off x="4487863" y="2065338"/>
              <a:ext cx="15875" cy="19050"/>
            </a:xfrm>
            <a:custGeom>
              <a:avLst/>
              <a:gdLst/>
              <a:ahLst/>
              <a:cxnLst>
                <a:cxn ang="0">
                  <a:pos x="4" y="0"/>
                </a:cxn>
                <a:cxn ang="0">
                  <a:pos x="0" y="9"/>
                </a:cxn>
                <a:cxn ang="0">
                  <a:pos x="8" y="10"/>
                </a:cxn>
                <a:cxn ang="0">
                  <a:pos x="4" y="1"/>
                </a:cxn>
                <a:cxn ang="0">
                  <a:pos x="4" y="0"/>
                </a:cxn>
              </a:cxnLst>
              <a:rect l="0" t="0" r="r" b="b"/>
              <a:pathLst>
                <a:path w="8" h="10">
                  <a:moveTo>
                    <a:pt x="4" y="0"/>
                  </a:moveTo>
                  <a:cubicBezTo>
                    <a:pt x="2" y="1"/>
                    <a:pt x="0" y="4"/>
                    <a:pt x="0" y="9"/>
                  </a:cubicBezTo>
                  <a:cubicBezTo>
                    <a:pt x="2" y="9"/>
                    <a:pt x="5" y="10"/>
                    <a:pt x="8" y="10"/>
                  </a:cubicBezTo>
                  <a:cubicBezTo>
                    <a:pt x="7" y="4"/>
                    <a:pt x="5" y="2"/>
                    <a:pt x="4" y="1"/>
                  </a:cubicBezTo>
                  <a:cubicBezTo>
                    <a:pt x="4" y="0"/>
                    <a:pt x="4" y="0"/>
                    <a:pt x="4" y="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07" name="Freeform 77"/>
            <p:cNvSpPr/>
            <p:nvPr/>
          </p:nvSpPr>
          <p:spPr bwMode="auto">
            <a:xfrm>
              <a:off x="4416425" y="2024063"/>
              <a:ext cx="84138" cy="60325"/>
            </a:xfrm>
            <a:custGeom>
              <a:avLst/>
              <a:gdLst/>
              <a:ahLst/>
              <a:cxnLst>
                <a:cxn ang="0">
                  <a:pos x="1" y="9"/>
                </a:cxn>
                <a:cxn ang="0">
                  <a:pos x="5" y="14"/>
                </a:cxn>
                <a:cxn ang="0">
                  <a:pos x="11" y="17"/>
                </a:cxn>
                <a:cxn ang="0">
                  <a:pos x="18" y="21"/>
                </a:cxn>
                <a:cxn ang="0">
                  <a:pos x="21" y="25"/>
                </a:cxn>
                <a:cxn ang="0">
                  <a:pos x="26" y="23"/>
                </a:cxn>
                <a:cxn ang="0">
                  <a:pos x="30" y="28"/>
                </a:cxn>
                <a:cxn ang="0">
                  <a:pos x="35" y="32"/>
                </a:cxn>
                <a:cxn ang="0">
                  <a:pos x="37" y="31"/>
                </a:cxn>
                <a:cxn ang="0">
                  <a:pos x="41" y="22"/>
                </a:cxn>
                <a:cxn ang="0">
                  <a:pos x="43" y="19"/>
                </a:cxn>
                <a:cxn ang="0">
                  <a:pos x="40" y="12"/>
                </a:cxn>
                <a:cxn ang="0">
                  <a:pos x="40" y="11"/>
                </a:cxn>
                <a:cxn ang="0">
                  <a:pos x="38" y="9"/>
                </a:cxn>
                <a:cxn ang="0">
                  <a:pos x="30" y="3"/>
                </a:cxn>
                <a:cxn ang="0">
                  <a:pos x="22" y="2"/>
                </a:cxn>
                <a:cxn ang="0">
                  <a:pos x="11" y="6"/>
                </a:cxn>
                <a:cxn ang="0">
                  <a:pos x="7" y="5"/>
                </a:cxn>
                <a:cxn ang="0">
                  <a:pos x="0" y="8"/>
                </a:cxn>
                <a:cxn ang="0">
                  <a:pos x="1" y="9"/>
                </a:cxn>
              </a:cxnLst>
              <a:rect l="0" t="0" r="r" b="b"/>
              <a:pathLst>
                <a:path w="44" h="32">
                  <a:moveTo>
                    <a:pt x="1" y="9"/>
                  </a:moveTo>
                  <a:cubicBezTo>
                    <a:pt x="2" y="11"/>
                    <a:pt x="4" y="15"/>
                    <a:pt x="5" y="14"/>
                  </a:cubicBezTo>
                  <a:cubicBezTo>
                    <a:pt x="6" y="12"/>
                    <a:pt x="9" y="16"/>
                    <a:pt x="11" y="17"/>
                  </a:cubicBezTo>
                  <a:cubicBezTo>
                    <a:pt x="13" y="18"/>
                    <a:pt x="18" y="20"/>
                    <a:pt x="18" y="21"/>
                  </a:cubicBezTo>
                  <a:cubicBezTo>
                    <a:pt x="18" y="23"/>
                    <a:pt x="19" y="26"/>
                    <a:pt x="21" y="25"/>
                  </a:cubicBezTo>
                  <a:cubicBezTo>
                    <a:pt x="24" y="24"/>
                    <a:pt x="26" y="21"/>
                    <a:pt x="26" y="23"/>
                  </a:cubicBezTo>
                  <a:cubicBezTo>
                    <a:pt x="26" y="25"/>
                    <a:pt x="27" y="28"/>
                    <a:pt x="30" y="28"/>
                  </a:cubicBezTo>
                  <a:cubicBezTo>
                    <a:pt x="32" y="27"/>
                    <a:pt x="33" y="32"/>
                    <a:pt x="35" y="32"/>
                  </a:cubicBezTo>
                  <a:cubicBezTo>
                    <a:pt x="36" y="31"/>
                    <a:pt x="36" y="31"/>
                    <a:pt x="37" y="31"/>
                  </a:cubicBezTo>
                  <a:cubicBezTo>
                    <a:pt x="37" y="26"/>
                    <a:pt x="39" y="23"/>
                    <a:pt x="41" y="22"/>
                  </a:cubicBezTo>
                  <a:cubicBezTo>
                    <a:pt x="42" y="21"/>
                    <a:pt x="43" y="20"/>
                    <a:pt x="43" y="19"/>
                  </a:cubicBezTo>
                  <a:cubicBezTo>
                    <a:pt x="44" y="17"/>
                    <a:pt x="40" y="14"/>
                    <a:pt x="40" y="12"/>
                  </a:cubicBezTo>
                  <a:cubicBezTo>
                    <a:pt x="40" y="11"/>
                    <a:pt x="40" y="11"/>
                    <a:pt x="40" y="11"/>
                  </a:cubicBezTo>
                  <a:cubicBezTo>
                    <a:pt x="40" y="11"/>
                    <a:pt x="39" y="10"/>
                    <a:pt x="38" y="9"/>
                  </a:cubicBezTo>
                  <a:cubicBezTo>
                    <a:pt x="35" y="6"/>
                    <a:pt x="32" y="5"/>
                    <a:pt x="30" y="3"/>
                  </a:cubicBezTo>
                  <a:cubicBezTo>
                    <a:pt x="28" y="1"/>
                    <a:pt x="24" y="0"/>
                    <a:pt x="22" y="2"/>
                  </a:cubicBezTo>
                  <a:cubicBezTo>
                    <a:pt x="20" y="4"/>
                    <a:pt x="15" y="6"/>
                    <a:pt x="11" y="6"/>
                  </a:cubicBezTo>
                  <a:cubicBezTo>
                    <a:pt x="11" y="6"/>
                    <a:pt x="9" y="5"/>
                    <a:pt x="7" y="5"/>
                  </a:cubicBezTo>
                  <a:cubicBezTo>
                    <a:pt x="5" y="6"/>
                    <a:pt x="2" y="7"/>
                    <a:pt x="0" y="8"/>
                  </a:cubicBezTo>
                  <a:cubicBezTo>
                    <a:pt x="0" y="8"/>
                    <a:pt x="1" y="8"/>
                    <a:pt x="1" y="9"/>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08" name="Freeform 78"/>
            <p:cNvSpPr/>
            <p:nvPr/>
          </p:nvSpPr>
          <p:spPr bwMode="auto">
            <a:xfrm>
              <a:off x="4797425" y="2112963"/>
              <a:ext cx="195263" cy="128588"/>
            </a:xfrm>
            <a:custGeom>
              <a:avLst/>
              <a:gdLst/>
              <a:ahLst/>
              <a:cxnLst>
                <a:cxn ang="0">
                  <a:pos x="91" y="45"/>
                </a:cxn>
                <a:cxn ang="0">
                  <a:pos x="87" y="42"/>
                </a:cxn>
                <a:cxn ang="0">
                  <a:pos x="87" y="41"/>
                </a:cxn>
                <a:cxn ang="0">
                  <a:pos x="85" y="29"/>
                </a:cxn>
                <a:cxn ang="0">
                  <a:pos x="78" y="13"/>
                </a:cxn>
                <a:cxn ang="0">
                  <a:pos x="70" y="0"/>
                </a:cxn>
                <a:cxn ang="0">
                  <a:pos x="65" y="3"/>
                </a:cxn>
                <a:cxn ang="0">
                  <a:pos x="59" y="6"/>
                </a:cxn>
                <a:cxn ang="0">
                  <a:pos x="53" y="7"/>
                </a:cxn>
                <a:cxn ang="0">
                  <a:pos x="48" y="8"/>
                </a:cxn>
                <a:cxn ang="0">
                  <a:pos x="41" y="6"/>
                </a:cxn>
                <a:cxn ang="0">
                  <a:pos x="30" y="4"/>
                </a:cxn>
                <a:cxn ang="0">
                  <a:pos x="26" y="5"/>
                </a:cxn>
                <a:cxn ang="0">
                  <a:pos x="25" y="7"/>
                </a:cxn>
                <a:cxn ang="0">
                  <a:pos x="17" y="12"/>
                </a:cxn>
                <a:cxn ang="0">
                  <a:pos x="7" y="29"/>
                </a:cxn>
                <a:cxn ang="0">
                  <a:pos x="0" y="34"/>
                </a:cxn>
                <a:cxn ang="0">
                  <a:pos x="4" y="41"/>
                </a:cxn>
                <a:cxn ang="0">
                  <a:pos x="8" y="45"/>
                </a:cxn>
                <a:cxn ang="0">
                  <a:pos x="9" y="52"/>
                </a:cxn>
                <a:cxn ang="0">
                  <a:pos x="22" y="55"/>
                </a:cxn>
                <a:cxn ang="0">
                  <a:pos x="22" y="60"/>
                </a:cxn>
                <a:cxn ang="0">
                  <a:pos x="29" y="65"/>
                </a:cxn>
                <a:cxn ang="0">
                  <a:pos x="41" y="66"/>
                </a:cxn>
                <a:cxn ang="0">
                  <a:pos x="53" y="66"/>
                </a:cxn>
                <a:cxn ang="0">
                  <a:pos x="61" y="63"/>
                </a:cxn>
                <a:cxn ang="0">
                  <a:pos x="74" y="61"/>
                </a:cxn>
                <a:cxn ang="0">
                  <a:pos x="83" y="63"/>
                </a:cxn>
                <a:cxn ang="0">
                  <a:pos x="90" y="66"/>
                </a:cxn>
                <a:cxn ang="0">
                  <a:pos x="90" y="61"/>
                </a:cxn>
                <a:cxn ang="0">
                  <a:pos x="96" y="51"/>
                </a:cxn>
                <a:cxn ang="0">
                  <a:pos x="101" y="45"/>
                </a:cxn>
                <a:cxn ang="0">
                  <a:pos x="101" y="45"/>
                </a:cxn>
                <a:cxn ang="0">
                  <a:pos x="97" y="42"/>
                </a:cxn>
                <a:cxn ang="0">
                  <a:pos x="91" y="45"/>
                </a:cxn>
              </a:cxnLst>
              <a:rect l="0" t="0" r="r" b="b"/>
              <a:pathLst>
                <a:path w="102" h="67">
                  <a:moveTo>
                    <a:pt x="91" y="45"/>
                  </a:moveTo>
                  <a:cubicBezTo>
                    <a:pt x="89" y="44"/>
                    <a:pt x="86" y="43"/>
                    <a:pt x="87" y="42"/>
                  </a:cubicBezTo>
                  <a:cubicBezTo>
                    <a:pt x="87" y="42"/>
                    <a:pt x="87" y="42"/>
                    <a:pt x="87" y="41"/>
                  </a:cubicBezTo>
                  <a:cubicBezTo>
                    <a:pt x="84" y="39"/>
                    <a:pt x="83" y="31"/>
                    <a:pt x="85" y="29"/>
                  </a:cubicBezTo>
                  <a:cubicBezTo>
                    <a:pt x="88" y="26"/>
                    <a:pt x="81" y="17"/>
                    <a:pt x="78" y="13"/>
                  </a:cubicBezTo>
                  <a:cubicBezTo>
                    <a:pt x="76" y="11"/>
                    <a:pt x="73" y="6"/>
                    <a:pt x="70" y="0"/>
                  </a:cubicBezTo>
                  <a:cubicBezTo>
                    <a:pt x="68" y="1"/>
                    <a:pt x="65" y="2"/>
                    <a:pt x="65" y="3"/>
                  </a:cubicBezTo>
                  <a:cubicBezTo>
                    <a:pt x="64" y="5"/>
                    <a:pt x="61" y="6"/>
                    <a:pt x="59" y="6"/>
                  </a:cubicBezTo>
                  <a:cubicBezTo>
                    <a:pt x="57" y="6"/>
                    <a:pt x="55" y="5"/>
                    <a:pt x="53" y="7"/>
                  </a:cubicBezTo>
                  <a:cubicBezTo>
                    <a:pt x="51" y="9"/>
                    <a:pt x="49" y="9"/>
                    <a:pt x="48" y="8"/>
                  </a:cubicBezTo>
                  <a:cubicBezTo>
                    <a:pt x="47" y="7"/>
                    <a:pt x="44" y="6"/>
                    <a:pt x="41" y="6"/>
                  </a:cubicBezTo>
                  <a:cubicBezTo>
                    <a:pt x="39" y="6"/>
                    <a:pt x="32" y="4"/>
                    <a:pt x="30" y="4"/>
                  </a:cubicBezTo>
                  <a:cubicBezTo>
                    <a:pt x="29" y="4"/>
                    <a:pt x="27" y="4"/>
                    <a:pt x="26" y="5"/>
                  </a:cubicBezTo>
                  <a:cubicBezTo>
                    <a:pt x="26" y="5"/>
                    <a:pt x="26" y="6"/>
                    <a:pt x="25" y="7"/>
                  </a:cubicBezTo>
                  <a:cubicBezTo>
                    <a:pt x="23" y="9"/>
                    <a:pt x="19" y="11"/>
                    <a:pt x="17" y="12"/>
                  </a:cubicBezTo>
                  <a:cubicBezTo>
                    <a:pt x="16" y="13"/>
                    <a:pt x="10" y="25"/>
                    <a:pt x="7" y="29"/>
                  </a:cubicBezTo>
                  <a:cubicBezTo>
                    <a:pt x="3" y="32"/>
                    <a:pt x="0" y="33"/>
                    <a:pt x="0" y="34"/>
                  </a:cubicBezTo>
                  <a:cubicBezTo>
                    <a:pt x="0" y="35"/>
                    <a:pt x="4" y="39"/>
                    <a:pt x="4" y="41"/>
                  </a:cubicBezTo>
                  <a:cubicBezTo>
                    <a:pt x="4" y="43"/>
                    <a:pt x="5" y="45"/>
                    <a:pt x="8" y="45"/>
                  </a:cubicBezTo>
                  <a:cubicBezTo>
                    <a:pt x="10" y="45"/>
                    <a:pt x="7" y="51"/>
                    <a:pt x="9" y="52"/>
                  </a:cubicBezTo>
                  <a:cubicBezTo>
                    <a:pt x="11" y="52"/>
                    <a:pt x="22" y="53"/>
                    <a:pt x="22" y="55"/>
                  </a:cubicBezTo>
                  <a:cubicBezTo>
                    <a:pt x="22" y="57"/>
                    <a:pt x="23" y="59"/>
                    <a:pt x="22" y="60"/>
                  </a:cubicBezTo>
                  <a:cubicBezTo>
                    <a:pt x="25" y="61"/>
                    <a:pt x="28" y="65"/>
                    <a:pt x="29" y="65"/>
                  </a:cubicBezTo>
                  <a:cubicBezTo>
                    <a:pt x="30" y="64"/>
                    <a:pt x="39" y="66"/>
                    <a:pt x="41" y="66"/>
                  </a:cubicBezTo>
                  <a:cubicBezTo>
                    <a:pt x="42" y="66"/>
                    <a:pt x="50" y="66"/>
                    <a:pt x="53" y="66"/>
                  </a:cubicBezTo>
                  <a:cubicBezTo>
                    <a:pt x="55" y="67"/>
                    <a:pt x="58" y="65"/>
                    <a:pt x="61" y="63"/>
                  </a:cubicBezTo>
                  <a:cubicBezTo>
                    <a:pt x="63" y="61"/>
                    <a:pt x="71" y="60"/>
                    <a:pt x="74" y="61"/>
                  </a:cubicBezTo>
                  <a:cubicBezTo>
                    <a:pt x="77" y="61"/>
                    <a:pt x="82" y="62"/>
                    <a:pt x="83" y="63"/>
                  </a:cubicBezTo>
                  <a:cubicBezTo>
                    <a:pt x="84" y="64"/>
                    <a:pt x="87" y="65"/>
                    <a:pt x="90" y="66"/>
                  </a:cubicBezTo>
                  <a:cubicBezTo>
                    <a:pt x="90" y="65"/>
                    <a:pt x="90" y="63"/>
                    <a:pt x="90" y="61"/>
                  </a:cubicBezTo>
                  <a:cubicBezTo>
                    <a:pt x="90" y="57"/>
                    <a:pt x="92" y="52"/>
                    <a:pt x="96" y="51"/>
                  </a:cubicBezTo>
                  <a:cubicBezTo>
                    <a:pt x="99" y="51"/>
                    <a:pt x="102" y="51"/>
                    <a:pt x="101" y="45"/>
                  </a:cubicBezTo>
                  <a:cubicBezTo>
                    <a:pt x="101" y="45"/>
                    <a:pt x="101" y="45"/>
                    <a:pt x="101" y="45"/>
                  </a:cubicBezTo>
                  <a:cubicBezTo>
                    <a:pt x="100" y="43"/>
                    <a:pt x="98" y="42"/>
                    <a:pt x="97" y="42"/>
                  </a:cubicBezTo>
                  <a:cubicBezTo>
                    <a:pt x="96" y="42"/>
                    <a:pt x="92" y="45"/>
                    <a:pt x="91" y="45"/>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09" name="Freeform 79"/>
            <p:cNvSpPr/>
            <p:nvPr/>
          </p:nvSpPr>
          <p:spPr bwMode="auto">
            <a:xfrm>
              <a:off x="4930775" y="2109788"/>
              <a:ext cx="66675" cy="82550"/>
            </a:xfrm>
            <a:custGeom>
              <a:avLst/>
              <a:gdLst/>
              <a:ahLst/>
              <a:cxnLst>
                <a:cxn ang="0">
                  <a:pos x="26" y="11"/>
                </a:cxn>
                <a:cxn ang="0">
                  <a:pos x="18" y="5"/>
                </a:cxn>
                <a:cxn ang="0">
                  <a:pos x="9" y="0"/>
                </a:cxn>
                <a:cxn ang="0">
                  <a:pos x="0" y="2"/>
                </a:cxn>
                <a:cxn ang="0">
                  <a:pos x="8" y="15"/>
                </a:cxn>
                <a:cxn ang="0">
                  <a:pos x="15" y="31"/>
                </a:cxn>
                <a:cxn ang="0">
                  <a:pos x="17" y="43"/>
                </a:cxn>
                <a:cxn ang="0">
                  <a:pos x="23" y="34"/>
                </a:cxn>
                <a:cxn ang="0">
                  <a:pos x="28" y="29"/>
                </a:cxn>
                <a:cxn ang="0">
                  <a:pos x="35" y="30"/>
                </a:cxn>
                <a:cxn ang="0">
                  <a:pos x="33" y="23"/>
                </a:cxn>
                <a:cxn ang="0">
                  <a:pos x="26" y="11"/>
                </a:cxn>
              </a:cxnLst>
              <a:rect l="0" t="0" r="r" b="b"/>
              <a:pathLst>
                <a:path w="35" h="43">
                  <a:moveTo>
                    <a:pt x="26" y="11"/>
                  </a:moveTo>
                  <a:cubicBezTo>
                    <a:pt x="24" y="7"/>
                    <a:pt x="20" y="5"/>
                    <a:pt x="18" y="5"/>
                  </a:cubicBezTo>
                  <a:cubicBezTo>
                    <a:pt x="15" y="5"/>
                    <a:pt x="11" y="0"/>
                    <a:pt x="9" y="0"/>
                  </a:cubicBezTo>
                  <a:cubicBezTo>
                    <a:pt x="7" y="0"/>
                    <a:pt x="4" y="1"/>
                    <a:pt x="0" y="2"/>
                  </a:cubicBezTo>
                  <a:cubicBezTo>
                    <a:pt x="3" y="8"/>
                    <a:pt x="6" y="13"/>
                    <a:pt x="8" y="15"/>
                  </a:cubicBezTo>
                  <a:cubicBezTo>
                    <a:pt x="11" y="19"/>
                    <a:pt x="18" y="28"/>
                    <a:pt x="15" y="31"/>
                  </a:cubicBezTo>
                  <a:cubicBezTo>
                    <a:pt x="13" y="33"/>
                    <a:pt x="14" y="41"/>
                    <a:pt x="17" y="43"/>
                  </a:cubicBezTo>
                  <a:cubicBezTo>
                    <a:pt x="18" y="42"/>
                    <a:pt x="23" y="35"/>
                    <a:pt x="23" y="34"/>
                  </a:cubicBezTo>
                  <a:cubicBezTo>
                    <a:pt x="23" y="32"/>
                    <a:pt x="24" y="28"/>
                    <a:pt x="28" y="29"/>
                  </a:cubicBezTo>
                  <a:cubicBezTo>
                    <a:pt x="32" y="30"/>
                    <a:pt x="35" y="31"/>
                    <a:pt x="35" y="30"/>
                  </a:cubicBezTo>
                  <a:cubicBezTo>
                    <a:pt x="35" y="29"/>
                    <a:pt x="34" y="24"/>
                    <a:pt x="33" y="23"/>
                  </a:cubicBezTo>
                  <a:cubicBezTo>
                    <a:pt x="31" y="21"/>
                    <a:pt x="27" y="16"/>
                    <a:pt x="26" y="11"/>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10" name="Freeform 80"/>
            <p:cNvSpPr/>
            <p:nvPr/>
          </p:nvSpPr>
          <p:spPr bwMode="auto">
            <a:xfrm>
              <a:off x="4833938" y="2227263"/>
              <a:ext cx="134938" cy="74613"/>
            </a:xfrm>
            <a:custGeom>
              <a:avLst/>
              <a:gdLst/>
              <a:ahLst/>
              <a:cxnLst>
                <a:cxn ang="0">
                  <a:pos x="55" y="1"/>
                </a:cxn>
                <a:cxn ang="0">
                  <a:pos x="42" y="3"/>
                </a:cxn>
                <a:cxn ang="0">
                  <a:pos x="34" y="6"/>
                </a:cxn>
                <a:cxn ang="0">
                  <a:pos x="22" y="6"/>
                </a:cxn>
                <a:cxn ang="0">
                  <a:pos x="10" y="5"/>
                </a:cxn>
                <a:cxn ang="0">
                  <a:pos x="3" y="0"/>
                </a:cxn>
                <a:cxn ang="0">
                  <a:pos x="2" y="1"/>
                </a:cxn>
                <a:cxn ang="0">
                  <a:pos x="2" y="9"/>
                </a:cxn>
                <a:cxn ang="0">
                  <a:pos x="6" y="16"/>
                </a:cxn>
                <a:cxn ang="0">
                  <a:pos x="2" y="21"/>
                </a:cxn>
                <a:cxn ang="0">
                  <a:pos x="2" y="26"/>
                </a:cxn>
                <a:cxn ang="0">
                  <a:pos x="8" y="34"/>
                </a:cxn>
                <a:cxn ang="0">
                  <a:pos x="11" y="37"/>
                </a:cxn>
                <a:cxn ang="0">
                  <a:pos x="26" y="37"/>
                </a:cxn>
                <a:cxn ang="0">
                  <a:pos x="38" y="39"/>
                </a:cxn>
                <a:cxn ang="0">
                  <a:pos x="42" y="36"/>
                </a:cxn>
                <a:cxn ang="0">
                  <a:pos x="47" y="34"/>
                </a:cxn>
                <a:cxn ang="0">
                  <a:pos x="47" y="31"/>
                </a:cxn>
                <a:cxn ang="0">
                  <a:pos x="59" y="31"/>
                </a:cxn>
                <a:cxn ang="0">
                  <a:pos x="63" y="30"/>
                </a:cxn>
                <a:cxn ang="0">
                  <a:pos x="62" y="27"/>
                </a:cxn>
                <a:cxn ang="0">
                  <a:pos x="60" y="19"/>
                </a:cxn>
                <a:cxn ang="0">
                  <a:pos x="69" y="9"/>
                </a:cxn>
                <a:cxn ang="0">
                  <a:pos x="71" y="6"/>
                </a:cxn>
                <a:cxn ang="0">
                  <a:pos x="64" y="3"/>
                </a:cxn>
                <a:cxn ang="0">
                  <a:pos x="55" y="1"/>
                </a:cxn>
              </a:cxnLst>
              <a:rect l="0" t="0" r="r" b="b"/>
              <a:pathLst>
                <a:path w="71" h="39">
                  <a:moveTo>
                    <a:pt x="55" y="1"/>
                  </a:moveTo>
                  <a:cubicBezTo>
                    <a:pt x="52" y="0"/>
                    <a:pt x="44" y="1"/>
                    <a:pt x="42" y="3"/>
                  </a:cubicBezTo>
                  <a:cubicBezTo>
                    <a:pt x="39" y="5"/>
                    <a:pt x="36" y="7"/>
                    <a:pt x="34" y="6"/>
                  </a:cubicBezTo>
                  <a:cubicBezTo>
                    <a:pt x="31" y="6"/>
                    <a:pt x="23" y="6"/>
                    <a:pt x="22" y="6"/>
                  </a:cubicBezTo>
                  <a:cubicBezTo>
                    <a:pt x="20" y="6"/>
                    <a:pt x="11" y="4"/>
                    <a:pt x="10" y="5"/>
                  </a:cubicBezTo>
                  <a:cubicBezTo>
                    <a:pt x="9" y="5"/>
                    <a:pt x="6" y="1"/>
                    <a:pt x="3" y="0"/>
                  </a:cubicBezTo>
                  <a:cubicBezTo>
                    <a:pt x="3" y="1"/>
                    <a:pt x="3" y="1"/>
                    <a:pt x="2" y="1"/>
                  </a:cubicBezTo>
                  <a:cubicBezTo>
                    <a:pt x="0" y="3"/>
                    <a:pt x="0" y="7"/>
                    <a:pt x="2" y="9"/>
                  </a:cubicBezTo>
                  <a:cubicBezTo>
                    <a:pt x="5" y="11"/>
                    <a:pt x="8" y="16"/>
                    <a:pt x="6" y="16"/>
                  </a:cubicBezTo>
                  <a:cubicBezTo>
                    <a:pt x="4" y="16"/>
                    <a:pt x="2" y="19"/>
                    <a:pt x="2" y="21"/>
                  </a:cubicBezTo>
                  <a:cubicBezTo>
                    <a:pt x="2" y="22"/>
                    <a:pt x="1" y="26"/>
                    <a:pt x="2" y="26"/>
                  </a:cubicBezTo>
                  <a:cubicBezTo>
                    <a:pt x="3" y="27"/>
                    <a:pt x="8" y="32"/>
                    <a:pt x="8" y="34"/>
                  </a:cubicBezTo>
                  <a:cubicBezTo>
                    <a:pt x="9" y="35"/>
                    <a:pt x="11" y="36"/>
                    <a:pt x="11" y="37"/>
                  </a:cubicBezTo>
                  <a:cubicBezTo>
                    <a:pt x="15" y="36"/>
                    <a:pt x="24" y="36"/>
                    <a:pt x="26" y="37"/>
                  </a:cubicBezTo>
                  <a:cubicBezTo>
                    <a:pt x="28" y="38"/>
                    <a:pt x="38" y="39"/>
                    <a:pt x="38" y="39"/>
                  </a:cubicBezTo>
                  <a:cubicBezTo>
                    <a:pt x="40" y="39"/>
                    <a:pt x="43" y="38"/>
                    <a:pt x="42" y="36"/>
                  </a:cubicBezTo>
                  <a:cubicBezTo>
                    <a:pt x="41" y="35"/>
                    <a:pt x="45" y="34"/>
                    <a:pt x="47" y="34"/>
                  </a:cubicBezTo>
                  <a:cubicBezTo>
                    <a:pt x="47" y="32"/>
                    <a:pt x="47" y="31"/>
                    <a:pt x="47" y="31"/>
                  </a:cubicBezTo>
                  <a:cubicBezTo>
                    <a:pt x="49" y="30"/>
                    <a:pt x="56" y="29"/>
                    <a:pt x="59" y="31"/>
                  </a:cubicBezTo>
                  <a:cubicBezTo>
                    <a:pt x="60" y="31"/>
                    <a:pt x="62" y="31"/>
                    <a:pt x="63" y="30"/>
                  </a:cubicBezTo>
                  <a:cubicBezTo>
                    <a:pt x="63" y="28"/>
                    <a:pt x="63" y="27"/>
                    <a:pt x="62" y="27"/>
                  </a:cubicBezTo>
                  <a:cubicBezTo>
                    <a:pt x="60" y="27"/>
                    <a:pt x="57" y="19"/>
                    <a:pt x="60" y="19"/>
                  </a:cubicBezTo>
                  <a:cubicBezTo>
                    <a:pt x="62" y="18"/>
                    <a:pt x="65" y="10"/>
                    <a:pt x="69" y="9"/>
                  </a:cubicBezTo>
                  <a:cubicBezTo>
                    <a:pt x="70" y="8"/>
                    <a:pt x="71" y="8"/>
                    <a:pt x="71" y="6"/>
                  </a:cubicBezTo>
                  <a:cubicBezTo>
                    <a:pt x="68" y="5"/>
                    <a:pt x="65" y="4"/>
                    <a:pt x="64" y="3"/>
                  </a:cubicBezTo>
                  <a:cubicBezTo>
                    <a:pt x="63" y="2"/>
                    <a:pt x="58" y="1"/>
                    <a:pt x="55" y="1"/>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11" name="Freeform 81"/>
            <p:cNvSpPr/>
            <p:nvPr/>
          </p:nvSpPr>
          <p:spPr bwMode="auto">
            <a:xfrm>
              <a:off x="4795838" y="2273300"/>
              <a:ext cx="58738" cy="42863"/>
            </a:xfrm>
            <a:custGeom>
              <a:avLst/>
              <a:gdLst/>
              <a:ahLst/>
              <a:cxnLst>
                <a:cxn ang="0">
                  <a:pos x="7" y="22"/>
                </a:cxn>
                <a:cxn ang="0">
                  <a:pos x="7" y="22"/>
                </a:cxn>
                <a:cxn ang="0">
                  <a:pos x="8" y="22"/>
                </a:cxn>
                <a:cxn ang="0">
                  <a:pos x="8" y="22"/>
                </a:cxn>
                <a:cxn ang="0">
                  <a:pos x="8" y="22"/>
                </a:cxn>
                <a:cxn ang="0">
                  <a:pos x="8" y="22"/>
                </a:cxn>
                <a:cxn ang="0">
                  <a:pos x="12" y="22"/>
                </a:cxn>
                <a:cxn ang="0">
                  <a:pos x="12" y="22"/>
                </a:cxn>
                <a:cxn ang="0">
                  <a:pos x="13" y="21"/>
                </a:cxn>
                <a:cxn ang="0">
                  <a:pos x="13" y="21"/>
                </a:cxn>
                <a:cxn ang="0">
                  <a:pos x="15" y="21"/>
                </a:cxn>
                <a:cxn ang="0">
                  <a:pos x="20" y="18"/>
                </a:cxn>
                <a:cxn ang="0">
                  <a:pos x="30" y="13"/>
                </a:cxn>
                <a:cxn ang="0">
                  <a:pos x="31" y="13"/>
                </a:cxn>
                <a:cxn ang="0">
                  <a:pos x="28" y="10"/>
                </a:cxn>
                <a:cxn ang="0">
                  <a:pos x="22" y="2"/>
                </a:cxn>
                <a:cxn ang="0">
                  <a:pos x="22" y="1"/>
                </a:cxn>
                <a:cxn ang="0">
                  <a:pos x="22" y="1"/>
                </a:cxn>
                <a:cxn ang="0">
                  <a:pos x="22" y="0"/>
                </a:cxn>
                <a:cxn ang="0">
                  <a:pos x="2" y="4"/>
                </a:cxn>
                <a:cxn ang="0">
                  <a:pos x="2" y="3"/>
                </a:cxn>
                <a:cxn ang="0">
                  <a:pos x="1" y="15"/>
                </a:cxn>
                <a:cxn ang="0">
                  <a:pos x="7" y="22"/>
                </a:cxn>
              </a:cxnLst>
              <a:rect l="0" t="0" r="r" b="b"/>
              <a:pathLst>
                <a:path w="31" h="22">
                  <a:moveTo>
                    <a:pt x="7" y="22"/>
                  </a:moveTo>
                  <a:cubicBezTo>
                    <a:pt x="7" y="22"/>
                    <a:pt x="7" y="22"/>
                    <a:pt x="7" y="22"/>
                  </a:cubicBezTo>
                  <a:cubicBezTo>
                    <a:pt x="7" y="22"/>
                    <a:pt x="7" y="22"/>
                    <a:pt x="8" y="22"/>
                  </a:cubicBezTo>
                  <a:cubicBezTo>
                    <a:pt x="8" y="22"/>
                    <a:pt x="8" y="22"/>
                    <a:pt x="8" y="22"/>
                  </a:cubicBezTo>
                  <a:cubicBezTo>
                    <a:pt x="8" y="22"/>
                    <a:pt x="8" y="22"/>
                    <a:pt x="8" y="22"/>
                  </a:cubicBezTo>
                  <a:cubicBezTo>
                    <a:pt x="8" y="22"/>
                    <a:pt x="8" y="22"/>
                    <a:pt x="8" y="22"/>
                  </a:cubicBezTo>
                  <a:cubicBezTo>
                    <a:pt x="9" y="22"/>
                    <a:pt x="11" y="22"/>
                    <a:pt x="12" y="22"/>
                  </a:cubicBezTo>
                  <a:cubicBezTo>
                    <a:pt x="12" y="22"/>
                    <a:pt x="12" y="22"/>
                    <a:pt x="12" y="22"/>
                  </a:cubicBezTo>
                  <a:cubicBezTo>
                    <a:pt x="13" y="22"/>
                    <a:pt x="13" y="22"/>
                    <a:pt x="13" y="21"/>
                  </a:cubicBezTo>
                  <a:cubicBezTo>
                    <a:pt x="13" y="21"/>
                    <a:pt x="13" y="21"/>
                    <a:pt x="13" y="21"/>
                  </a:cubicBezTo>
                  <a:cubicBezTo>
                    <a:pt x="14" y="21"/>
                    <a:pt x="14" y="21"/>
                    <a:pt x="15" y="21"/>
                  </a:cubicBezTo>
                  <a:cubicBezTo>
                    <a:pt x="18" y="21"/>
                    <a:pt x="18" y="17"/>
                    <a:pt x="20" y="18"/>
                  </a:cubicBezTo>
                  <a:cubicBezTo>
                    <a:pt x="21" y="19"/>
                    <a:pt x="29" y="15"/>
                    <a:pt x="30" y="13"/>
                  </a:cubicBezTo>
                  <a:cubicBezTo>
                    <a:pt x="30" y="13"/>
                    <a:pt x="31" y="13"/>
                    <a:pt x="31" y="13"/>
                  </a:cubicBezTo>
                  <a:cubicBezTo>
                    <a:pt x="31" y="12"/>
                    <a:pt x="29" y="11"/>
                    <a:pt x="28" y="10"/>
                  </a:cubicBezTo>
                  <a:cubicBezTo>
                    <a:pt x="28" y="8"/>
                    <a:pt x="23" y="3"/>
                    <a:pt x="22" y="2"/>
                  </a:cubicBezTo>
                  <a:cubicBezTo>
                    <a:pt x="22" y="2"/>
                    <a:pt x="22" y="2"/>
                    <a:pt x="22" y="1"/>
                  </a:cubicBezTo>
                  <a:cubicBezTo>
                    <a:pt x="22" y="1"/>
                    <a:pt x="22" y="1"/>
                    <a:pt x="22" y="1"/>
                  </a:cubicBezTo>
                  <a:cubicBezTo>
                    <a:pt x="22" y="1"/>
                    <a:pt x="22" y="1"/>
                    <a:pt x="22" y="0"/>
                  </a:cubicBezTo>
                  <a:cubicBezTo>
                    <a:pt x="14" y="1"/>
                    <a:pt x="2" y="4"/>
                    <a:pt x="2" y="4"/>
                  </a:cubicBezTo>
                  <a:cubicBezTo>
                    <a:pt x="2" y="4"/>
                    <a:pt x="2" y="4"/>
                    <a:pt x="2" y="3"/>
                  </a:cubicBezTo>
                  <a:cubicBezTo>
                    <a:pt x="1" y="7"/>
                    <a:pt x="0" y="12"/>
                    <a:pt x="1" y="15"/>
                  </a:cubicBezTo>
                  <a:cubicBezTo>
                    <a:pt x="1" y="18"/>
                    <a:pt x="4" y="19"/>
                    <a:pt x="7" y="22"/>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12" name="Freeform 82"/>
            <p:cNvSpPr/>
            <p:nvPr/>
          </p:nvSpPr>
          <p:spPr bwMode="auto">
            <a:xfrm>
              <a:off x="4833938" y="1998663"/>
              <a:ext cx="384175" cy="223838"/>
            </a:xfrm>
            <a:custGeom>
              <a:avLst/>
              <a:gdLst/>
              <a:ahLst/>
              <a:cxnLst>
                <a:cxn ang="0">
                  <a:pos x="187" y="67"/>
                </a:cxn>
                <a:cxn ang="0">
                  <a:pos x="199" y="60"/>
                </a:cxn>
                <a:cxn ang="0">
                  <a:pos x="200" y="53"/>
                </a:cxn>
                <a:cxn ang="0">
                  <a:pos x="201" y="45"/>
                </a:cxn>
                <a:cxn ang="0">
                  <a:pos x="185" y="39"/>
                </a:cxn>
                <a:cxn ang="0">
                  <a:pos x="170" y="31"/>
                </a:cxn>
                <a:cxn ang="0">
                  <a:pos x="158" y="32"/>
                </a:cxn>
                <a:cxn ang="0">
                  <a:pos x="149" y="28"/>
                </a:cxn>
                <a:cxn ang="0">
                  <a:pos x="135" y="17"/>
                </a:cxn>
                <a:cxn ang="0">
                  <a:pos x="131" y="2"/>
                </a:cxn>
                <a:cxn ang="0">
                  <a:pos x="115" y="1"/>
                </a:cxn>
                <a:cxn ang="0">
                  <a:pos x="106" y="3"/>
                </a:cxn>
                <a:cxn ang="0">
                  <a:pos x="92" y="12"/>
                </a:cxn>
                <a:cxn ang="0">
                  <a:pos x="80" y="15"/>
                </a:cxn>
                <a:cxn ang="0">
                  <a:pos x="65" y="12"/>
                </a:cxn>
                <a:cxn ang="0">
                  <a:pos x="47" y="9"/>
                </a:cxn>
                <a:cxn ang="0">
                  <a:pos x="21" y="11"/>
                </a:cxn>
                <a:cxn ang="0">
                  <a:pos x="16" y="16"/>
                </a:cxn>
                <a:cxn ang="0">
                  <a:pos x="15" y="31"/>
                </a:cxn>
                <a:cxn ang="0">
                  <a:pos x="5" y="50"/>
                </a:cxn>
                <a:cxn ang="0">
                  <a:pos x="5" y="63"/>
                </a:cxn>
                <a:cxn ang="0">
                  <a:pos x="11" y="64"/>
                </a:cxn>
                <a:cxn ang="0">
                  <a:pos x="29" y="68"/>
                </a:cxn>
                <a:cxn ang="0">
                  <a:pos x="40" y="66"/>
                </a:cxn>
                <a:cxn ang="0">
                  <a:pos x="60" y="58"/>
                </a:cxn>
                <a:cxn ang="0">
                  <a:pos x="77" y="69"/>
                </a:cxn>
                <a:cxn ang="0">
                  <a:pos x="86" y="88"/>
                </a:cxn>
                <a:cxn ang="0">
                  <a:pos x="74" y="92"/>
                </a:cxn>
                <a:cxn ang="0">
                  <a:pos x="72" y="105"/>
                </a:cxn>
                <a:cxn ang="0">
                  <a:pos x="82" y="105"/>
                </a:cxn>
                <a:cxn ang="0">
                  <a:pos x="97" y="85"/>
                </a:cxn>
                <a:cxn ang="0">
                  <a:pos x="111" y="90"/>
                </a:cxn>
                <a:cxn ang="0">
                  <a:pos x="114" y="101"/>
                </a:cxn>
                <a:cxn ang="0">
                  <a:pos x="126" y="115"/>
                </a:cxn>
                <a:cxn ang="0">
                  <a:pos x="146" y="108"/>
                </a:cxn>
                <a:cxn ang="0">
                  <a:pos x="150" y="103"/>
                </a:cxn>
                <a:cxn ang="0">
                  <a:pos x="155" y="85"/>
                </a:cxn>
                <a:cxn ang="0">
                  <a:pos x="178" y="78"/>
                </a:cxn>
              </a:cxnLst>
              <a:rect l="0" t="0" r="r" b="b"/>
              <a:pathLst>
                <a:path w="201" h="117">
                  <a:moveTo>
                    <a:pt x="179" y="73"/>
                  </a:moveTo>
                  <a:cubicBezTo>
                    <a:pt x="180" y="73"/>
                    <a:pt x="186" y="67"/>
                    <a:pt x="187" y="67"/>
                  </a:cubicBezTo>
                  <a:cubicBezTo>
                    <a:pt x="189" y="67"/>
                    <a:pt x="197" y="68"/>
                    <a:pt x="197" y="67"/>
                  </a:cubicBezTo>
                  <a:cubicBezTo>
                    <a:pt x="197" y="66"/>
                    <a:pt x="199" y="62"/>
                    <a:pt x="199" y="60"/>
                  </a:cubicBezTo>
                  <a:cubicBezTo>
                    <a:pt x="198" y="59"/>
                    <a:pt x="196" y="57"/>
                    <a:pt x="196" y="56"/>
                  </a:cubicBezTo>
                  <a:cubicBezTo>
                    <a:pt x="197" y="55"/>
                    <a:pt x="200" y="55"/>
                    <a:pt x="200" y="53"/>
                  </a:cubicBezTo>
                  <a:cubicBezTo>
                    <a:pt x="200" y="52"/>
                    <a:pt x="197" y="51"/>
                    <a:pt x="197" y="50"/>
                  </a:cubicBezTo>
                  <a:cubicBezTo>
                    <a:pt x="197" y="49"/>
                    <a:pt x="201" y="47"/>
                    <a:pt x="201" y="45"/>
                  </a:cubicBezTo>
                  <a:cubicBezTo>
                    <a:pt x="200" y="43"/>
                    <a:pt x="197" y="43"/>
                    <a:pt x="194" y="41"/>
                  </a:cubicBezTo>
                  <a:cubicBezTo>
                    <a:pt x="191" y="40"/>
                    <a:pt x="188" y="40"/>
                    <a:pt x="185" y="39"/>
                  </a:cubicBezTo>
                  <a:cubicBezTo>
                    <a:pt x="182" y="37"/>
                    <a:pt x="175" y="38"/>
                    <a:pt x="175" y="37"/>
                  </a:cubicBezTo>
                  <a:cubicBezTo>
                    <a:pt x="175" y="36"/>
                    <a:pt x="171" y="33"/>
                    <a:pt x="170" y="31"/>
                  </a:cubicBezTo>
                  <a:cubicBezTo>
                    <a:pt x="169" y="30"/>
                    <a:pt x="166" y="31"/>
                    <a:pt x="164" y="32"/>
                  </a:cubicBezTo>
                  <a:cubicBezTo>
                    <a:pt x="162" y="33"/>
                    <a:pt x="160" y="34"/>
                    <a:pt x="158" y="32"/>
                  </a:cubicBezTo>
                  <a:cubicBezTo>
                    <a:pt x="156" y="31"/>
                    <a:pt x="155" y="29"/>
                    <a:pt x="153" y="30"/>
                  </a:cubicBezTo>
                  <a:cubicBezTo>
                    <a:pt x="151" y="31"/>
                    <a:pt x="148" y="30"/>
                    <a:pt x="149" y="28"/>
                  </a:cubicBezTo>
                  <a:cubicBezTo>
                    <a:pt x="149" y="25"/>
                    <a:pt x="145" y="20"/>
                    <a:pt x="144" y="19"/>
                  </a:cubicBezTo>
                  <a:cubicBezTo>
                    <a:pt x="142" y="18"/>
                    <a:pt x="137" y="19"/>
                    <a:pt x="135" y="17"/>
                  </a:cubicBezTo>
                  <a:cubicBezTo>
                    <a:pt x="134" y="14"/>
                    <a:pt x="132" y="12"/>
                    <a:pt x="133" y="11"/>
                  </a:cubicBezTo>
                  <a:cubicBezTo>
                    <a:pt x="134" y="9"/>
                    <a:pt x="133" y="4"/>
                    <a:pt x="131" y="2"/>
                  </a:cubicBezTo>
                  <a:cubicBezTo>
                    <a:pt x="130" y="0"/>
                    <a:pt x="124" y="0"/>
                    <a:pt x="122" y="1"/>
                  </a:cubicBezTo>
                  <a:cubicBezTo>
                    <a:pt x="120" y="2"/>
                    <a:pt x="116" y="0"/>
                    <a:pt x="115" y="1"/>
                  </a:cubicBezTo>
                  <a:cubicBezTo>
                    <a:pt x="113" y="2"/>
                    <a:pt x="112" y="4"/>
                    <a:pt x="109" y="4"/>
                  </a:cubicBezTo>
                  <a:cubicBezTo>
                    <a:pt x="108" y="4"/>
                    <a:pt x="107" y="4"/>
                    <a:pt x="106" y="3"/>
                  </a:cubicBezTo>
                  <a:cubicBezTo>
                    <a:pt x="104" y="4"/>
                    <a:pt x="99" y="4"/>
                    <a:pt x="99" y="4"/>
                  </a:cubicBezTo>
                  <a:cubicBezTo>
                    <a:pt x="99" y="4"/>
                    <a:pt x="92" y="10"/>
                    <a:pt x="92" y="12"/>
                  </a:cubicBezTo>
                  <a:cubicBezTo>
                    <a:pt x="92" y="14"/>
                    <a:pt x="92" y="17"/>
                    <a:pt x="90" y="15"/>
                  </a:cubicBezTo>
                  <a:cubicBezTo>
                    <a:pt x="89" y="14"/>
                    <a:pt x="82" y="14"/>
                    <a:pt x="80" y="15"/>
                  </a:cubicBezTo>
                  <a:cubicBezTo>
                    <a:pt x="78" y="16"/>
                    <a:pt x="76" y="11"/>
                    <a:pt x="73" y="12"/>
                  </a:cubicBezTo>
                  <a:cubicBezTo>
                    <a:pt x="70" y="14"/>
                    <a:pt x="66" y="10"/>
                    <a:pt x="65" y="12"/>
                  </a:cubicBezTo>
                  <a:cubicBezTo>
                    <a:pt x="65" y="13"/>
                    <a:pt x="61" y="12"/>
                    <a:pt x="58" y="11"/>
                  </a:cubicBezTo>
                  <a:cubicBezTo>
                    <a:pt x="55" y="9"/>
                    <a:pt x="49" y="11"/>
                    <a:pt x="47" y="9"/>
                  </a:cubicBezTo>
                  <a:cubicBezTo>
                    <a:pt x="45" y="7"/>
                    <a:pt x="32" y="7"/>
                    <a:pt x="28" y="7"/>
                  </a:cubicBezTo>
                  <a:cubicBezTo>
                    <a:pt x="24" y="7"/>
                    <a:pt x="23" y="9"/>
                    <a:pt x="21" y="11"/>
                  </a:cubicBezTo>
                  <a:cubicBezTo>
                    <a:pt x="19" y="13"/>
                    <a:pt x="17" y="12"/>
                    <a:pt x="15" y="12"/>
                  </a:cubicBezTo>
                  <a:cubicBezTo>
                    <a:pt x="15" y="14"/>
                    <a:pt x="15" y="15"/>
                    <a:pt x="16" y="16"/>
                  </a:cubicBezTo>
                  <a:cubicBezTo>
                    <a:pt x="17" y="18"/>
                    <a:pt x="21" y="25"/>
                    <a:pt x="20" y="27"/>
                  </a:cubicBezTo>
                  <a:cubicBezTo>
                    <a:pt x="19" y="29"/>
                    <a:pt x="17" y="29"/>
                    <a:pt x="15" y="31"/>
                  </a:cubicBezTo>
                  <a:cubicBezTo>
                    <a:pt x="14" y="33"/>
                    <a:pt x="5" y="41"/>
                    <a:pt x="5" y="42"/>
                  </a:cubicBezTo>
                  <a:cubicBezTo>
                    <a:pt x="4" y="43"/>
                    <a:pt x="6" y="49"/>
                    <a:pt x="5" y="50"/>
                  </a:cubicBezTo>
                  <a:cubicBezTo>
                    <a:pt x="4" y="51"/>
                    <a:pt x="0" y="56"/>
                    <a:pt x="0" y="58"/>
                  </a:cubicBezTo>
                  <a:cubicBezTo>
                    <a:pt x="0" y="60"/>
                    <a:pt x="3" y="63"/>
                    <a:pt x="5" y="63"/>
                  </a:cubicBezTo>
                  <a:cubicBezTo>
                    <a:pt x="6" y="64"/>
                    <a:pt x="6" y="64"/>
                    <a:pt x="7" y="65"/>
                  </a:cubicBezTo>
                  <a:cubicBezTo>
                    <a:pt x="8" y="64"/>
                    <a:pt x="10" y="64"/>
                    <a:pt x="11" y="64"/>
                  </a:cubicBezTo>
                  <a:cubicBezTo>
                    <a:pt x="13" y="64"/>
                    <a:pt x="20" y="66"/>
                    <a:pt x="22" y="66"/>
                  </a:cubicBezTo>
                  <a:cubicBezTo>
                    <a:pt x="25" y="66"/>
                    <a:pt x="28" y="67"/>
                    <a:pt x="29" y="68"/>
                  </a:cubicBezTo>
                  <a:cubicBezTo>
                    <a:pt x="30" y="69"/>
                    <a:pt x="32" y="69"/>
                    <a:pt x="34" y="67"/>
                  </a:cubicBezTo>
                  <a:cubicBezTo>
                    <a:pt x="36" y="65"/>
                    <a:pt x="38" y="66"/>
                    <a:pt x="40" y="66"/>
                  </a:cubicBezTo>
                  <a:cubicBezTo>
                    <a:pt x="42" y="66"/>
                    <a:pt x="45" y="65"/>
                    <a:pt x="46" y="63"/>
                  </a:cubicBezTo>
                  <a:cubicBezTo>
                    <a:pt x="47" y="61"/>
                    <a:pt x="57" y="59"/>
                    <a:pt x="60" y="58"/>
                  </a:cubicBezTo>
                  <a:cubicBezTo>
                    <a:pt x="62" y="58"/>
                    <a:pt x="66" y="63"/>
                    <a:pt x="69" y="63"/>
                  </a:cubicBezTo>
                  <a:cubicBezTo>
                    <a:pt x="71" y="63"/>
                    <a:pt x="75" y="65"/>
                    <a:pt x="77" y="69"/>
                  </a:cubicBezTo>
                  <a:cubicBezTo>
                    <a:pt x="78" y="74"/>
                    <a:pt x="82" y="79"/>
                    <a:pt x="84" y="81"/>
                  </a:cubicBezTo>
                  <a:cubicBezTo>
                    <a:pt x="85" y="82"/>
                    <a:pt x="86" y="87"/>
                    <a:pt x="86" y="88"/>
                  </a:cubicBezTo>
                  <a:cubicBezTo>
                    <a:pt x="86" y="89"/>
                    <a:pt x="83" y="88"/>
                    <a:pt x="79" y="87"/>
                  </a:cubicBezTo>
                  <a:cubicBezTo>
                    <a:pt x="75" y="86"/>
                    <a:pt x="74" y="90"/>
                    <a:pt x="74" y="92"/>
                  </a:cubicBezTo>
                  <a:cubicBezTo>
                    <a:pt x="74" y="94"/>
                    <a:pt x="69" y="101"/>
                    <a:pt x="68" y="102"/>
                  </a:cubicBezTo>
                  <a:cubicBezTo>
                    <a:pt x="67" y="103"/>
                    <a:pt x="70" y="104"/>
                    <a:pt x="72" y="105"/>
                  </a:cubicBezTo>
                  <a:cubicBezTo>
                    <a:pt x="73" y="105"/>
                    <a:pt x="77" y="102"/>
                    <a:pt x="78" y="102"/>
                  </a:cubicBezTo>
                  <a:cubicBezTo>
                    <a:pt x="79" y="102"/>
                    <a:pt x="81" y="103"/>
                    <a:pt x="82" y="105"/>
                  </a:cubicBezTo>
                  <a:cubicBezTo>
                    <a:pt x="82" y="99"/>
                    <a:pt x="83" y="100"/>
                    <a:pt x="88" y="96"/>
                  </a:cubicBezTo>
                  <a:cubicBezTo>
                    <a:pt x="93" y="93"/>
                    <a:pt x="93" y="86"/>
                    <a:pt x="97" y="85"/>
                  </a:cubicBezTo>
                  <a:cubicBezTo>
                    <a:pt x="102" y="84"/>
                    <a:pt x="104" y="82"/>
                    <a:pt x="110" y="83"/>
                  </a:cubicBezTo>
                  <a:cubicBezTo>
                    <a:pt x="116" y="84"/>
                    <a:pt x="107" y="88"/>
                    <a:pt x="111" y="90"/>
                  </a:cubicBezTo>
                  <a:cubicBezTo>
                    <a:pt x="115" y="93"/>
                    <a:pt x="129" y="90"/>
                    <a:pt x="129" y="93"/>
                  </a:cubicBezTo>
                  <a:cubicBezTo>
                    <a:pt x="130" y="96"/>
                    <a:pt x="114" y="100"/>
                    <a:pt x="114" y="101"/>
                  </a:cubicBezTo>
                  <a:cubicBezTo>
                    <a:pt x="115" y="103"/>
                    <a:pt x="123" y="105"/>
                    <a:pt x="126" y="107"/>
                  </a:cubicBezTo>
                  <a:cubicBezTo>
                    <a:pt x="129" y="108"/>
                    <a:pt x="125" y="114"/>
                    <a:pt x="126" y="115"/>
                  </a:cubicBezTo>
                  <a:cubicBezTo>
                    <a:pt x="128" y="117"/>
                    <a:pt x="132" y="116"/>
                    <a:pt x="135" y="113"/>
                  </a:cubicBezTo>
                  <a:cubicBezTo>
                    <a:pt x="139" y="111"/>
                    <a:pt x="142" y="111"/>
                    <a:pt x="146" y="108"/>
                  </a:cubicBezTo>
                  <a:cubicBezTo>
                    <a:pt x="151" y="105"/>
                    <a:pt x="160" y="108"/>
                    <a:pt x="161" y="106"/>
                  </a:cubicBezTo>
                  <a:cubicBezTo>
                    <a:pt x="162" y="104"/>
                    <a:pt x="159" y="103"/>
                    <a:pt x="150" y="103"/>
                  </a:cubicBezTo>
                  <a:cubicBezTo>
                    <a:pt x="141" y="104"/>
                    <a:pt x="141" y="96"/>
                    <a:pt x="141" y="94"/>
                  </a:cubicBezTo>
                  <a:cubicBezTo>
                    <a:pt x="141" y="92"/>
                    <a:pt x="150" y="86"/>
                    <a:pt x="155" y="85"/>
                  </a:cubicBezTo>
                  <a:cubicBezTo>
                    <a:pt x="160" y="85"/>
                    <a:pt x="164" y="83"/>
                    <a:pt x="169" y="81"/>
                  </a:cubicBezTo>
                  <a:cubicBezTo>
                    <a:pt x="171" y="80"/>
                    <a:pt x="175" y="79"/>
                    <a:pt x="178" y="78"/>
                  </a:cubicBezTo>
                  <a:cubicBezTo>
                    <a:pt x="178" y="76"/>
                    <a:pt x="177" y="73"/>
                    <a:pt x="179" y="73"/>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13" name="Freeform 83"/>
            <p:cNvSpPr/>
            <p:nvPr/>
          </p:nvSpPr>
          <p:spPr bwMode="auto">
            <a:xfrm>
              <a:off x="4854575" y="1884363"/>
              <a:ext cx="203200" cy="146050"/>
            </a:xfrm>
            <a:custGeom>
              <a:avLst/>
              <a:gdLst/>
              <a:ahLst/>
              <a:cxnLst>
                <a:cxn ang="0">
                  <a:pos x="99" y="38"/>
                </a:cxn>
                <a:cxn ang="0">
                  <a:pos x="93" y="32"/>
                </a:cxn>
                <a:cxn ang="0">
                  <a:pos x="88" y="25"/>
                </a:cxn>
                <a:cxn ang="0">
                  <a:pos x="86" y="17"/>
                </a:cxn>
                <a:cxn ang="0">
                  <a:pos x="85" y="9"/>
                </a:cxn>
                <a:cxn ang="0">
                  <a:pos x="75" y="6"/>
                </a:cxn>
                <a:cxn ang="0">
                  <a:pos x="69" y="6"/>
                </a:cxn>
                <a:cxn ang="0">
                  <a:pos x="63" y="3"/>
                </a:cxn>
                <a:cxn ang="0">
                  <a:pos x="57" y="1"/>
                </a:cxn>
                <a:cxn ang="0">
                  <a:pos x="57" y="0"/>
                </a:cxn>
                <a:cxn ang="0">
                  <a:pos x="53" y="2"/>
                </a:cxn>
                <a:cxn ang="0">
                  <a:pos x="49" y="6"/>
                </a:cxn>
                <a:cxn ang="0">
                  <a:pos x="41" y="7"/>
                </a:cxn>
                <a:cxn ang="0">
                  <a:pos x="38" y="13"/>
                </a:cxn>
                <a:cxn ang="0">
                  <a:pos x="37" y="17"/>
                </a:cxn>
                <a:cxn ang="0">
                  <a:pos x="33" y="20"/>
                </a:cxn>
                <a:cxn ang="0">
                  <a:pos x="27" y="26"/>
                </a:cxn>
                <a:cxn ang="0">
                  <a:pos x="26" y="31"/>
                </a:cxn>
                <a:cxn ang="0">
                  <a:pos x="18" y="33"/>
                </a:cxn>
                <a:cxn ang="0">
                  <a:pos x="13" y="36"/>
                </a:cxn>
                <a:cxn ang="0">
                  <a:pos x="4" y="35"/>
                </a:cxn>
                <a:cxn ang="0">
                  <a:pos x="4" y="36"/>
                </a:cxn>
                <a:cxn ang="0">
                  <a:pos x="6" y="45"/>
                </a:cxn>
                <a:cxn ang="0">
                  <a:pos x="7" y="55"/>
                </a:cxn>
                <a:cxn ang="0">
                  <a:pos x="0" y="60"/>
                </a:cxn>
                <a:cxn ang="0">
                  <a:pos x="4" y="66"/>
                </a:cxn>
                <a:cxn ang="0">
                  <a:pos x="4" y="72"/>
                </a:cxn>
                <a:cxn ang="0">
                  <a:pos x="10" y="71"/>
                </a:cxn>
                <a:cxn ang="0">
                  <a:pos x="17" y="67"/>
                </a:cxn>
                <a:cxn ang="0">
                  <a:pos x="36" y="69"/>
                </a:cxn>
                <a:cxn ang="0">
                  <a:pos x="47" y="71"/>
                </a:cxn>
                <a:cxn ang="0">
                  <a:pos x="54" y="72"/>
                </a:cxn>
                <a:cxn ang="0">
                  <a:pos x="62" y="72"/>
                </a:cxn>
                <a:cxn ang="0">
                  <a:pos x="69" y="75"/>
                </a:cxn>
                <a:cxn ang="0">
                  <a:pos x="79" y="75"/>
                </a:cxn>
                <a:cxn ang="0">
                  <a:pos x="81" y="72"/>
                </a:cxn>
                <a:cxn ang="0">
                  <a:pos x="88" y="64"/>
                </a:cxn>
                <a:cxn ang="0">
                  <a:pos x="95" y="63"/>
                </a:cxn>
                <a:cxn ang="0">
                  <a:pos x="94" y="58"/>
                </a:cxn>
                <a:cxn ang="0">
                  <a:pos x="92" y="48"/>
                </a:cxn>
                <a:cxn ang="0">
                  <a:pos x="100" y="49"/>
                </a:cxn>
                <a:cxn ang="0">
                  <a:pos x="106" y="44"/>
                </a:cxn>
                <a:cxn ang="0">
                  <a:pos x="99" y="38"/>
                </a:cxn>
              </a:cxnLst>
              <a:rect l="0" t="0" r="r" b="b"/>
              <a:pathLst>
                <a:path w="106" h="77">
                  <a:moveTo>
                    <a:pt x="99" y="38"/>
                  </a:moveTo>
                  <a:cubicBezTo>
                    <a:pt x="97" y="37"/>
                    <a:pt x="96" y="33"/>
                    <a:pt x="93" y="32"/>
                  </a:cubicBezTo>
                  <a:cubicBezTo>
                    <a:pt x="90" y="30"/>
                    <a:pt x="90" y="26"/>
                    <a:pt x="88" y="25"/>
                  </a:cubicBezTo>
                  <a:cubicBezTo>
                    <a:pt x="85" y="23"/>
                    <a:pt x="87" y="19"/>
                    <a:pt x="86" y="17"/>
                  </a:cubicBezTo>
                  <a:cubicBezTo>
                    <a:pt x="86" y="14"/>
                    <a:pt x="87" y="10"/>
                    <a:pt x="85" y="9"/>
                  </a:cubicBezTo>
                  <a:cubicBezTo>
                    <a:pt x="84" y="8"/>
                    <a:pt x="78" y="5"/>
                    <a:pt x="75" y="6"/>
                  </a:cubicBezTo>
                  <a:cubicBezTo>
                    <a:pt x="72" y="7"/>
                    <a:pt x="70" y="8"/>
                    <a:pt x="69" y="6"/>
                  </a:cubicBezTo>
                  <a:cubicBezTo>
                    <a:pt x="68" y="4"/>
                    <a:pt x="66" y="2"/>
                    <a:pt x="63" y="3"/>
                  </a:cubicBezTo>
                  <a:cubicBezTo>
                    <a:pt x="60" y="4"/>
                    <a:pt x="59" y="3"/>
                    <a:pt x="57" y="1"/>
                  </a:cubicBezTo>
                  <a:cubicBezTo>
                    <a:pt x="57" y="1"/>
                    <a:pt x="57" y="1"/>
                    <a:pt x="57" y="0"/>
                  </a:cubicBezTo>
                  <a:cubicBezTo>
                    <a:pt x="55" y="1"/>
                    <a:pt x="54" y="1"/>
                    <a:pt x="53" y="2"/>
                  </a:cubicBezTo>
                  <a:cubicBezTo>
                    <a:pt x="51" y="3"/>
                    <a:pt x="51" y="6"/>
                    <a:pt x="49" y="6"/>
                  </a:cubicBezTo>
                  <a:cubicBezTo>
                    <a:pt x="46" y="6"/>
                    <a:pt x="44" y="5"/>
                    <a:pt x="41" y="7"/>
                  </a:cubicBezTo>
                  <a:cubicBezTo>
                    <a:pt x="38" y="9"/>
                    <a:pt x="38" y="11"/>
                    <a:pt x="38" y="13"/>
                  </a:cubicBezTo>
                  <a:cubicBezTo>
                    <a:pt x="38" y="15"/>
                    <a:pt x="39" y="17"/>
                    <a:pt x="37" y="17"/>
                  </a:cubicBezTo>
                  <a:cubicBezTo>
                    <a:pt x="35" y="17"/>
                    <a:pt x="35" y="20"/>
                    <a:pt x="33" y="20"/>
                  </a:cubicBezTo>
                  <a:cubicBezTo>
                    <a:pt x="31" y="21"/>
                    <a:pt x="28" y="24"/>
                    <a:pt x="27" y="26"/>
                  </a:cubicBezTo>
                  <a:cubicBezTo>
                    <a:pt x="27" y="27"/>
                    <a:pt x="27" y="31"/>
                    <a:pt x="26" y="31"/>
                  </a:cubicBezTo>
                  <a:cubicBezTo>
                    <a:pt x="24" y="31"/>
                    <a:pt x="20" y="32"/>
                    <a:pt x="18" y="33"/>
                  </a:cubicBezTo>
                  <a:cubicBezTo>
                    <a:pt x="17" y="35"/>
                    <a:pt x="15" y="37"/>
                    <a:pt x="13" y="36"/>
                  </a:cubicBezTo>
                  <a:cubicBezTo>
                    <a:pt x="11" y="36"/>
                    <a:pt x="8" y="35"/>
                    <a:pt x="4" y="35"/>
                  </a:cubicBezTo>
                  <a:cubicBezTo>
                    <a:pt x="4" y="36"/>
                    <a:pt x="4" y="36"/>
                    <a:pt x="4" y="36"/>
                  </a:cubicBezTo>
                  <a:cubicBezTo>
                    <a:pt x="3" y="40"/>
                    <a:pt x="4" y="43"/>
                    <a:pt x="6" y="45"/>
                  </a:cubicBezTo>
                  <a:cubicBezTo>
                    <a:pt x="8" y="47"/>
                    <a:pt x="9" y="54"/>
                    <a:pt x="7" y="55"/>
                  </a:cubicBezTo>
                  <a:cubicBezTo>
                    <a:pt x="4" y="56"/>
                    <a:pt x="0" y="59"/>
                    <a:pt x="0" y="60"/>
                  </a:cubicBezTo>
                  <a:cubicBezTo>
                    <a:pt x="0" y="62"/>
                    <a:pt x="5" y="64"/>
                    <a:pt x="4" y="66"/>
                  </a:cubicBezTo>
                  <a:cubicBezTo>
                    <a:pt x="3" y="67"/>
                    <a:pt x="3" y="70"/>
                    <a:pt x="4" y="72"/>
                  </a:cubicBezTo>
                  <a:cubicBezTo>
                    <a:pt x="6" y="72"/>
                    <a:pt x="8" y="73"/>
                    <a:pt x="10" y="71"/>
                  </a:cubicBezTo>
                  <a:cubicBezTo>
                    <a:pt x="12" y="69"/>
                    <a:pt x="13" y="67"/>
                    <a:pt x="17" y="67"/>
                  </a:cubicBezTo>
                  <a:cubicBezTo>
                    <a:pt x="21" y="67"/>
                    <a:pt x="34" y="67"/>
                    <a:pt x="36" y="69"/>
                  </a:cubicBezTo>
                  <a:cubicBezTo>
                    <a:pt x="38" y="71"/>
                    <a:pt x="44" y="69"/>
                    <a:pt x="47" y="71"/>
                  </a:cubicBezTo>
                  <a:cubicBezTo>
                    <a:pt x="50" y="72"/>
                    <a:pt x="54" y="73"/>
                    <a:pt x="54" y="72"/>
                  </a:cubicBezTo>
                  <a:cubicBezTo>
                    <a:pt x="55" y="70"/>
                    <a:pt x="59" y="74"/>
                    <a:pt x="62" y="72"/>
                  </a:cubicBezTo>
                  <a:cubicBezTo>
                    <a:pt x="65" y="71"/>
                    <a:pt x="67" y="76"/>
                    <a:pt x="69" y="75"/>
                  </a:cubicBezTo>
                  <a:cubicBezTo>
                    <a:pt x="71" y="74"/>
                    <a:pt x="78" y="74"/>
                    <a:pt x="79" y="75"/>
                  </a:cubicBezTo>
                  <a:cubicBezTo>
                    <a:pt x="81" y="77"/>
                    <a:pt x="81" y="74"/>
                    <a:pt x="81" y="72"/>
                  </a:cubicBezTo>
                  <a:cubicBezTo>
                    <a:pt x="81" y="70"/>
                    <a:pt x="88" y="64"/>
                    <a:pt x="88" y="64"/>
                  </a:cubicBezTo>
                  <a:cubicBezTo>
                    <a:pt x="88" y="64"/>
                    <a:pt x="93" y="64"/>
                    <a:pt x="95" y="63"/>
                  </a:cubicBezTo>
                  <a:cubicBezTo>
                    <a:pt x="95" y="62"/>
                    <a:pt x="94" y="60"/>
                    <a:pt x="94" y="58"/>
                  </a:cubicBezTo>
                  <a:cubicBezTo>
                    <a:pt x="92" y="53"/>
                    <a:pt x="90" y="49"/>
                    <a:pt x="92" y="48"/>
                  </a:cubicBezTo>
                  <a:cubicBezTo>
                    <a:pt x="93" y="46"/>
                    <a:pt x="98" y="50"/>
                    <a:pt x="100" y="49"/>
                  </a:cubicBezTo>
                  <a:cubicBezTo>
                    <a:pt x="102" y="48"/>
                    <a:pt x="106" y="46"/>
                    <a:pt x="106" y="44"/>
                  </a:cubicBezTo>
                  <a:cubicBezTo>
                    <a:pt x="105" y="41"/>
                    <a:pt x="101" y="38"/>
                    <a:pt x="99" y="38"/>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14" name="Freeform 84"/>
            <p:cNvSpPr/>
            <p:nvPr/>
          </p:nvSpPr>
          <p:spPr bwMode="auto">
            <a:xfrm>
              <a:off x="4803775" y="1827213"/>
              <a:ext cx="160338" cy="74613"/>
            </a:xfrm>
            <a:custGeom>
              <a:avLst/>
              <a:gdLst/>
              <a:ahLst/>
              <a:cxnLst>
                <a:cxn ang="0">
                  <a:pos x="29" y="27"/>
                </a:cxn>
                <a:cxn ang="0">
                  <a:pos x="43" y="27"/>
                </a:cxn>
                <a:cxn ang="0">
                  <a:pos x="49" y="30"/>
                </a:cxn>
                <a:cxn ang="0">
                  <a:pos x="60" y="36"/>
                </a:cxn>
                <a:cxn ang="0">
                  <a:pos x="66" y="39"/>
                </a:cxn>
                <a:cxn ang="0">
                  <a:pos x="68" y="37"/>
                </a:cxn>
                <a:cxn ang="0">
                  <a:pos x="76" y="36"/>
                </a:cxn>
                <a:cxn ang="0">
                  <a:pos x="80" y="32"/>
                </a:cxn>
                <a:cxn ang="0">
                  <a:pos x="84" y="30"/>
                </a:cxn>
                <a:cxn ang="0">
                  <a:pos x="81" y="24"/>
                </a:cxn>
                <a:cxn ang="0">
                  <a:pos x="78" y="17"/>
                </a:cxn>
                <a:cxn ang="0">
                  <a:pos x="76" y="11"/>
                </a:cxn>
                <a:cxn ang="0">
                  <a:pos x="74" y="8"/>
                </a:cxn>
                <a:cxn ang="0">
                  <a:pos x="64" y="7"/>
                </a:cxn>
                <a:cxn ang="0">
                  <a:pos x="52" y="1"/>
                </a:cxn>
                <a:cxn ang="0">
                  <a:pos x="40" y="1"/>
                </a:cxn>
                <a:cxn ang="0">
                  <a:pos x="39" y="12"/>
                </a:cxn>
                <a:cxn ang="0">
                  <a:pos x="30" y="16"/>
                </a:cxn>
                <a:cxn ang="0">
                  <a:pos x="20" y="5"/>
                </a:cxn>
                <a:cxn ang="0">
                  <a:pos x="9" y="10"/>
                </a:cxn>
                <a:cxn ang="0">
                  <a:pos x="5" y="19"/>
                </a:cxn>
                <a:cxn ang="0">
                  <a:pos x="3" y="29"/>
                </a:cxn>
                <a:cxn ang="0">
                  <a:pos x="3" y="30"/>
                </a:cxn>
                <a:cxn ang="0">
                  <a:pos x="12" y="27"/>
                </a:cxn>
                <a:cxn ang="0">
                  <a:pos x="29" y="27"/>
                </a:cxn>
              </a:cxnLst>
              <a:rect l="0" t="0" r="r" b="b"/>
              <a:pathLst>
                <a:path w="84" h="39">
                  <a:moveTo>
                    <a:pt x="29" y="27"/>
                  </a:moveTo>
                  <a:cubicBezTo>
                    <a:pt x="32" y="27"/>
                    <a:pt x="39" y="29"/>
                    <a:pt x="43" y="27"/>
                  </a:cubicBezTo>
                  <a:cubicBezTo>
                    <a:pt x="47" y="26"/>
                    <a:pt x="47" y="31"/>
                    <a:pt x="49" y="30"/>
                  </a:cubicBezTo>
                  <a:cubicBezTo>
                    <a:pt x="52" y="29"/>
                    <a:pt x="57" y="33"/>
                    <a:pt x="60" y="36"/>
                  </a:cubicBezTo>
                  <a:cubicBezTo>
                    <a:pt x="62" y="37"/>
                    <a:pt x="64" y="38"/>
                    <a:pt x="66" y="39"/>
                  </a:cubicBezTo>
                  <a:cubicBezTo>
                    <a:pt x="66" y="38"/>
                    <a:pt x="67" y="38"/>
                    <a:pt x="68" y="37"/>
                  </a:cubicBezTo>
                  <a:cubicBezTo>
                    <a:pt x="71" y="35"/>
                    <a:pt x="73" y="36"/>
                    <a:pt x="76" y="36"/>
                  </a:cubicBezTo>
                  <a:cubicBezTo>
                    <a:pt x="78" y="36"/>
                    <a:pt x="78" y="33"/>
                    <a:pt x="80" y="32"/>
                  </a:cubicBezTo>
                  <a:cubicBezTo>
                    <a:pt x="81" y="31"/>
                    <a:pt x="82" y="31"/>
                    <a:pt x="84" y="30"/>
                  </a:cubicBezTo>
                  <a:cubicBezTo>
                    <a:pt x="83" y="29"/>
                    <a:pt x="83" y="25"/>
                    <a:pt x="81" y="24"/>
                  </a:cubicBezTo>
                  <a:cubicBezTo>
                    <a:pt x="79" y="22"/>
                    <a:pt x="77" y="19"/>
                    <a:pt x="78" y="17"/>
                  </a:cubicBezTo>
                  <a:cubicBezTo>
                    <a:pt x="78" y="15"/>
                    <a:pt x="78" y="13"/>
                    <a:pt x="76" y="11"/>
                  </a:cubicBezTo>
                  <a:cubicBezTo>
                    <a:pt x="75" y="10"/>
                    <a:pt x="75" y="9"/>
                    <a:pt x="74" y="8"/>
                  </a:cubicBezTo>
                  <a:cubicBezTo>
                    <a:pt x="70" y="7"/>
                    <a:pt x="65" y="7"/>
                    <a:pt x="64" y="7"/>
                  </a:cubicBezTo>
                  <a:cubicBezTo>
                    <a:pt x="62" y="8"/>
                    <a:pt x="54" y="2"/>
                    <a:pt x="52" y="1"/>
                  </a:cubicBezTo>
                  <a:cubicBezTo>
                    <a:pt x="51" y="0"/>
                    <a:pt x="46" y="0"/>
                    <a:pt x="40" y="1"/>
                  </a:cubicBezTo>
                  <a:cubicBezTo>
                    <a:pt x="37" y="4"/>
                    <a:pt x="39" y="7"/>
                    <a:pt x="39" y="12"/>
                  </a:cubicBezTo>
                  <a:cubicBezTo>
                    <a:pt x="39" y="17"/>
                    <a:pt x="33" y="16"/>
                    <a:pt x="30" y="16"/>
                  </a:cubicBezTo>
                  <a:cubicBezTo>
                    <a:pt x="27" y="16"/>
                    <a:pt x="22" y="7"/>
                    <a:pt x="20" y="5"/>
                  </a:cubicBezTo>
                  <a:cubicBezTo>
                    <a:pt x="18" y="2"/>
                    <a:pt x="13" y="7"/>
                    <a:pt x="9" y="10"/>
                  </a:cubicBezTo>
                  <a:cubicBezTo>
                    <a:pt x="5" y="12"/>
                    <a:pt x="7" y="16"/>
                    <a:pt x="5" y="19"/>
                  </a:cubicBezTo>
                  <a:cubicBezTo>
                    <a:pt x="2" y="21"/>
                    <a:pt x="0" y="24"/>
                    <a:pt x="3" y="29"/>
                  </a:cubicBezTo>
                  <a:cubicBezTo>
                    <a:pt x="3" y="29"/>
                    <a:pt x="3" y="30"/>
                    <a:pt x="3" y="30"/>
                  </a:cubicBezTo>
                  <a:cubicBezTo>
                    <a:pt x="7" y="30"/>
                    <a:pt x="10" y="29"/>
                    <a:pt x="12" y="27"/>
                  </a:cubicBezTo>
                  <a:cubicBezTo>
                    <a:pt x="16" y="25"/>
                    <a:pt x="25" y="27"/>
                    <a:pt x="29" y="27"/>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15" name="Freeform 85"/>
            <p:cNvSpPr/>
            <p:nvPr/>
          </p:nvSpPr>
          <p:spPr bwMode="auto">
            <a:xfrm>
              <a:off x="4803775" y="1874838"/>
              <a:ext cx="125413" cy="79375"/>
            </a:xfrm>
            <a:custGeom>
              <a:avLst/>
              <a:gdLst/>
              <a:ahLst/>
              <a:cxnLst>
                <a:cxn ang="0">
                  <a:pos x="10" y="21"/>
                </a:cxn>
                <a:cxn ang="0">
                  <a:pos x="16" y="23"/>
                </a:cxn>
                <a:cxn ang="0">
                  <a:pos x="23" y="27"/>
                </a:cxn>
                <a:cxn ang="0">
                  <a:pos x="23" y="35"/>
                </a:cxn>
                <a:cxn ang="0">
                  <a:pos x="31" y="40"/>
                </a:cxn>
                <a:cxn ang="0">
                  <a:pos x="40" y="41"/>
                </a:cxn>
                <a:cxn ang="0">
                  <a:pos x="45" y="38"/>
                </a:cxn>
                <a:cxn ang="0">
                  <a:pos x="53" y="36"/>
                </a:cxn>
                <a:cxn ang="0">
                  <a:pos x="54" y="31"/>
                </a:cxn>
                <a:cxn ang="0">
                  <a:pos x="60" y="25"/>
                </a:cxn>
                <a:cxn ang="0">
                  <a:pos x="64" y="22"/>
                </a:cxn>
                <a:cxn ang="0">
                  <a:pos x="65" y="18"/>
                </a:cxn>
                <a:cxn ang="0">
                  <a:pos x="66" y="14"/>
                </a:cxn>
                <a:cxn ang="0">
                  <a:pos x="60" y="11"/>
                </a:cxn>
                <a:cxn ang="0">
                  <a:pos x="49" y="5"/>
                </a:cxn>
                <a:cxn ang="0">
                  <a:pos x="43" y="2"/>
                </a:cxn>
                <a:cxn ang="0">
                  <a:pos x="29" y="2"/>
                </a:cxn>
                <a:cxn ang="0">
                  <a:pos x="12" y="2"/>
                </a:cxn>
                <a:cxn ang="0">
                  <a:pos x="3" y="5"/>
                </a:cxn>
                <a:cxn ang="0">
                  <a:pos x="2" y="17"/>
                </a:cxn>
                <a:cxn ang="0">
                  <a:pos x="3" y="20"/>
                </a:cxn>
                <a:cxn ang="0">
                  <a:pos x="10" y="21"/>
                </a:cxn>
              </a:cxnLst>
              <a:rect l="0" t="0" r="r" b="b"/>
              <a:pathLst>
                <a:path w="66" h="42">
                  <a:moveTo>
                    <a:pt x="10" y="21"/>
                  </a:moveTo>
                  <a:cubicBezTo>
                    <a:pt x="11" y="23"/>
                    <a:pt x="15" y="24"/>
                    <a:pt x="16" y="23"/>
                  </a:cubicBezTo>
                  <a:cubicBezTo>
                    <a:pt x="18" y="23"/>
                    <a:pt x="23" y="25"/>
                    <a:pt x="23" y="27"/>
                  </a:cubicBezTo>
                  <a:cubicBezTo>
                    <a:pt x="23" y="29"/>
                    <a:pt x="21" y="35"/>
                    <a:pt x="23" y="35"/>
                  </a:cubicBezTo>
                  <a:cubicBezTo>
                    <a:pt x="24" y="35"/>
                    <a:pt x="31" y="37"/>
                    <a:pt x="31" y="40"/>
                  </a:cubicBezTo>
                  <a:cubicBezTo>
                    <a:pt x="35" y="40"/>
                    <a:pt x="38" y="41"/>
                    <a:pt x="40" y="41"/>
                  </a:cubicBezTo>
                  <a:cubicBezTo>
                    <a:pt x="42" y="42"/>
                    <a:pt x="44" y="40"/>
                    <a:pt x="45" y="38"/>
                  </a:cubicBezTo>
                  <a:cubicBezTo>
                    <a:pt x="47" y="37"/>
                    <a:pt x="51" y="36"/>
                    <a:pt x="53" y="36"/>
                  </a:cubicBezTo>
                  <a:cubicBezTo>
                    <a:pt x="54" y="36"/>
                    <a:pt x="54" y="32"/>
                    <a:pt x="54" y="31"/>
                  </a:cubicBezTo>
                  <a:cubicBezTo>
                    <a:pt x="55" y="29"/>
                    <a:pt x="58" y="26"/>
                    <a:pt x="60" y="25"/>
                  </a:cubicBezTo>
                  <a:cubicBezTo>
                    <a:pt x="62" y="25"/>
                    <a:pt x="62" y="22"/>
                    <a:pt x="64" y="22"/>
                  </a:cubicBezTo>
                  <a:cubicBezTo>
                    <a:pt x="66" y="22"/>
                    <a:pt x="65" y="20"/>
                    <a:pt x="65" y="18"/>
                  </a:cubicBezTo>
                  <a:cubicBezTo>
                    <a:pt x="65" y="17"/>
                    <a:pt x="65" y="16"/>
                    <a:pt x="66" y="14"/>
                  </a:cubicBezTo>
                  <a:cubicBezTo>
                    <a:pt x="64" y="13"/>
                    <a:pt x="62" y="12"/>
                    <a:pt x="60" y="11"/>
                  </a:cubicBezTo>
                  <a:cubicBezTo>
                    <a:pt x="57" y="8"/>
                    <a:pt x="52" y="4"/>
                    <a:pt x="49" y="5"/>
                  </a:cubicBezTo>
                  <a:cubicBezTo>
                    <a:pt x="47" y="6"/>
                    <a:pt x="47" y="1"/>
                    <a:pt x="43" y="2"/>
                  </a:cubicBezTo>
                  <a:cubicBezTo>
                    <a:pt x="39" y="4"/>
                    <a:pt x="32" y="2"/>
                    <a:pt x="29" y="2"/>
                  </a:cubicBezTo>
                  <a:cubicBezTo>
                    <a:pt x="25" y="2"/>
                    <a:pt x="16" y="0"/>
                    <a:pt x="12" y="2"/>
                  </a:cubicBezTo>
                  <a:cubicBezTo>
                    <a:pt x="10" y="4"/>
                    <a:pt x="7" y="5"/>
                    <a:pt x="3" y="5"/>
                  </a:cubicBezTo>
                  <a:cubicBezTo>
                    <a:pt x="6" y="9"/>
                    <a:pt x="5" y="14"/>
                    <a:pt x="2" y="17"/>
                  </a:cubicBezTo>
                  <a:cubicBezTo>
                    <a:pt x="0" y="19"/>
                    <a:pt x="1" y="19"/>
                    <a:pt x="3" y="20"/>
                  </a:cubicBezTo>
                  <a:cubicBezTo>
                    <a:pt x="5" y="20"/>
                    <a:pt x="9" y="19"/>
                    <a:pt x="10" y="21"/>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16" name="Freeform 86"/>
            <p:cNvSpPr/>
            <p:nvPr/>
          </p:nvSpPr>
          <p:spPr bwMode="auto">
            <a:xfrm>
              <a:off x="4495800" y="2132013"/>
              <a:ext cx="96838" cy="55563"/>
            </a:xfrm>
            <a:custGeom>
              <a:avLst/>
              <a:gdLst/>
              <a:ahLst/>
              <a:cxnLst>
                <a:cxn ang="0">
                  <a:pos x="46" y="12"/>
                </a:cxn>
                <a:cxn ang="0">
                  <a:pos x="40" y="9"/>
                </a:cxn>
                <a:cxn ang="0">
                  <a:pos x="40" y="4"/>
                </a:cxn>
                <a:cxn ang="0">
                  <a:pos x="33" y="1"/>
                </a:cxn>
                <a:cxn ang="0">
                  <a:pos x="26" y="2"/>
                </a:cxn>
                <a:cxn ang="0">
                  <a:pos x="16" y="2"/>
                </a:cxn>
                <a:cxn ang="0">
                  <a:pos x="15" y="4"/>
                </a:cxn>
                <a:cxn ang="0">
                  <a:pos x="9" y="8"/>
                </a:cxn>
                <a:cxn ang="0">
                  <a:pos x="2" y="17"/>
                </a:cxn>
                <a:cxn ang="0">
                  <a:pos x="3" y="21"/>
                </a:cxn>
                <a:cxn ang="0">
                  <a:pos x="8" y="22"/>
                </a:cxn>
                <a:cxn ang="0">
                  <a:pos x="10" y="27"/>
                </a:cxn>
                <a:cxn ang="0">
                  <a:pos x="10" y="27"/>
                </a:cxn>
                <a:cxn ang="0">
                  <a:pos x="20" y="27"/>
                </a:cxn>
                <a:cxn ang="0">
                  <a:pos x="25" y="19"/>
                </a:cxn>
                <a:cxn ang="0">
                  <a:pos x="32" y="26"/>
                </a:cxn>
                <a:cxn ang="0">
                  <a:pos x="35" y="22"/>
                </a:cxn>
                <a:cxn ang="0">
                  <a:pos x="39" y="20"/>
                </a:cxn>
                <a:cxn ang="0">
                  <a:pos x="44" y="19"/>
                </a:cxn>
                <a:cxn ang="0">
                  <a:pos x="47" y="17"/>
                </a:cxn>
                <a:cxn ang="0">
                  <a:pos x="49" y="15"/>
                </a:cxn>
                <a:cxn ang="0">
                  <a:pos x="51" y="12"/>
                </a:cxn>
                <a:cxn ang="0">
                  <a:pos x="46" y="12"/>
                </a:cxn>
              </a:cxnLst>
              <a:rect l="0" t="0" r="r" b="b"/>
              <a:pathLst>
                <a:path w="51" h="29">
                  <a:moveTo>
                    <a:pt x="46" y="12"/>
                  </a:moveTo>
                  <a:cubicBezTo>
                    <a:pt x="43" y="13"/>
                    <a:pt x="40" y="10"/>
                    <a:pt x="40" y="9"/>
                  </a:cubicBezTo>
                  <a:cubicBezTo>
                    <a:pt x="40" y="8"/>
                    <a:pt x="39" y="6"/>
                    <a:pt x="40" y="4"/>
                  </a:cubicBezTo>
                  <a:cubicBezTo>
                    <a:pt x="38" y="3"/>
                    <a:pt x="35" y="2"/>
                    <a:pt x="33" y="1"/>
                  </a:cubicBezTo>
                  <a:cubicBezTo>
                    <a:pt x="30" y="0"/>
                    <a:pt x="28" y="0"/>
                    <a:pt x="26" y="2"/>
                  </a:cubicBezTo>
                  <a:cubicBezTo>
                    <a:pt x="24" y="2"/>
                    <a:pt x="19" y="2"/>
                    <a:pt x="16" y="2"/>
                  </a:cubicBezTo>
                  <a:cubicBezTo>
                    <a:pt x="16" y="3"/>
                    <a:pt x="15" y="4"/>
                    <a:pt x="15" y="4"/>
                  </a:cubicBezTo>
                  <a:cubicBezTo>
                    <a:pt x="12" y="4"/>
                    <a:pt x="9" y="6"/>
                    <a:pt x="9" y="8"/>
                  </a:cubicBezTo>
                  <a:cubicBezTo>
                    <a:pt x="8" y="11"/>
                    <a:pt x="3" y="13"/>
                    <a:pt x="2" y="17"/>
                  </a:cubicBezTo>
                  <a:cubicBezTo>
                    <a:pt x="0" y="22"/>
                    <a:pt x="1" y="24"/>
                    <a:pt x="3" y="21"/>
                  </a:cubicBezTo>
                  <a:cubicBezTo>
                    <a:pt x="5" y="18"/>
                    <a:pt x="8" y="19"/>
                    <a:pt x="8" y="22"/>
                  </a:cubicBezTo>
                  <a:cubicBezTo>
                    <a:pt x="8" y="24"/>
                    <a:pt x="11" y="24"/>
                    <a:pt x="10" y="27"/>
                  </a:cubicBezTo>
                  <a:cubicBezTo>
                    <a:pt x="10" y="27"/>
                    <a:pt x="10" y="27"/>
                    <a:pt x="10" y="27"/>
                  </a:cubicBezTo>
                  <a:cubicBezTo>
                    <a:pt x="13" y="27"/>
                    <a:pt x="18" y="27"/>
                    <a:pt x="20" y="27"/>
                  </a:cubicBezTo>
                  <a:cubicBezTo>
                    <a:pt x="22" y="27"/>
                    <a:pt x="24" y="19"/>
                    <a:pt x="25" y="19"/>
                  </a:cubicBezTo>
                  <a:cubicBezTo>
                    <a:pt x="26" y="18"/>
                    <a:pt x="29" y="24"/>
                    <a:pt x="32" y="26"/>
                  </a:cubicBezTo>
                  <a:cubicBezTo>
                    <a:pt x="34" y="29"/>
                    <a:pt x="35" y="24"/>
                    <a:pt x="35" y="22"/>
                  </a:cubicBezTo>
                  <a:cubicBezTo>
                    <a:pt x="35" y="20"/>
                    <a:pt x="37" y="20"/>
                    <a:pt x="39" y="20"/>
                  </a:cubicBezTo>
                  <a:cubicBezTo>
                    <a:pt x="40" y="20"/>
                    <a:pt x="44" y="21"/>
                    <a:pt x="44" y="19"/>
                  </a:cubicBezTo>
                  <a:cubicBezTo>
                    <a:pt x="44" y="16"/>
                    <a:pt x="46" y="17"/>
                    <a:pt x="47" y="17"/>
                  </a:cubicBezTo>
                  <a:cubicBezTo>
                    <a:pt x="49" y="17"/>
                    <a:pt x="49" y="15"/>
                    <a:pt x="49" y="15"/>
                  </a:cubicBezTo>
                  <a:cubicBezTo>
                    <a:pt x="51" y="12"/>
                    <a:pt x="51" y="12"/>
                    <a:pt x="51" y="12"/>
                  </a:cubicBezTo>
                  <a:cubicBezTo>
                    <a:pt x="49" y="12"/>
                    <a:pt x="47" y="11"/>
                    <a:pt x="46" y="12"/>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17" name="Freeform 87"/>
            <p:cNvSpPr/>
            <p:nvPr/>
          </p:nvSpPr>
          <p:spPr bwMode="auto">
            <a:xfrm>
              <a:off x="4494213" y="1927225"/>
              <a:ext cx="192088" cy="219075"/>
            </a:xfrm>
            <a:custGeom>
              <a:avLst/>
              <a:gdLst/>
              <a:ahLst/>
              <a:cxnLst>
                <a:cxn ang="0">
                  <a:pos x="13" y="29"/>
                </a:cxn>
                <a:cxn ang="0">
                  <a:pos x="7" y="35"/>
                </a:cxn>
                <a:cxn ang="0">
                  <a:pos x="11" y="41"/>
                </a:cxn>
                <a:cxn ang="0">
                  <a:pos x="9" y="44"/>
                </a:cxn>
                <a:cxn ang="0">
                  <a:pos x="2" y="47"/>
                </a:cxn>
                <a:cxn ang="0">
                  <a:pos x="2" y="53"/>
                </a:cxn>
                <a:cxn ang="0">
                  <a:pos x="0" y="62"/>
                </a:cxn>
                <a:cxn ang="0">
                  <a:pos x="3" y="69"/>
                </a:cxn>
                <a:cxn ang="0">
                  <a:pos x="1" y="73"/>
                </a:cxn>
                <a:cxn ang="0">
                  <a:pos x="5" y="82"/>
                </a:cxn>
                <a:cxn ang="0">
                  <a:pos x="7" y="84"/>
                </a:cxn>
                <a:cxn ang="0">
                  <a:pos x="14" y="87"/>
                </a:cxn>
                <a:cxn ang="0">
                  <a:pos x="20" y="89"/>
                </a:cxn>
                <a:cxn ang="0">
                  <a:pos x="23" y="93"/>
                </a:cxn>
                <a:cxn ang="0">
                  <a:pos x="18" y="102"/>
                </a:cxn>
                <a:cxn ang="0">
                  <a:pos x="17" y="109"/>
                </a:cxn>
                <a:cxn ang="0">
                  <a:pos x="27" y="109"/>
                </a:cxn>
                <a:cxn ang="0">
                  <a:pos x="34" y="108"/>
                </a:cxn>
                <a:cxn ang="0">
                  <a:pos x="41" y="111"/>
                </a:cxn>
                <a:cxn ang="0">
                  <a:pos x="42" y="110"/>
                </a:cxn>
                <a:cxn ang="0">
                  <a:pos x="49" y="112"/>
                </a:cxn>
                <a:cxn ang="0">
                  <a:pos x="55" y="111"/>
                </a:cxn>
                <a:cxn ang="0">
                  <a:pos x="62" y="110"/>
                </a:cxn>
                <a:cxn ang="0">
                  <a:pos x="73" y="108"/>
                </a:cxn>
                <a:cxn ang="0">
                  <a:pos x="78" y="105"/>
                </a:cxn>
                <a:cxn ang="0">
                  <a:pos x="82" y="98"/>
                </a:cxn>
                <a:cxn ang="0">
                  <a:pos x="89" y="93"/>
                </a:cxn>
                <a:cxn ang="0">
                  <a:pos x="77" y="84"/>
                </a:cxn>
                <a:cxn ang="0">
                  <a:pos x="73" y="74"/>
                </a:cxn>
                <a:cxn ang="0">
                  <a:pos x="72" y="68"/>
                </a:cxn>
                <a:cxn ang="0">
                  <a:pos x="84" y="64"/>
                </a:cxn>
                <a:cxn ang="0">
                  <a:pos x="93" y="60"/>
                </a:cxn>
                <a:cxn ang="0">
                  <a:pos x="99" y="59"/>
                </a:cxn>
                <a:cxn ang="0">
                  <a:pos x="100" y="53"/>
                </a:cxn>
                <a:cxn ang="0">
                  <a:pos x="97" y="44"/>
                </a:cxn>
                <a:cxn ang="0">
                  <a:pos x="95" y="38"/>
                </a:cxn>
                <a:cxn ang="0">
                  <a:pos x="93" y="33"/>
                </a:cxn>
                <a:cxn ang="0">
                  <a:pos x="92" y="28"/>
                </a:cxn>
                <a:cxn ang="0">
                  <a:pos x="92" y="16"/>
                </a:cxn>
                <a:cxn ang="0">
                  <a:pos x="92" y="15"/>
                </a:cxn>
                <a:cxn ang="0">
                  <a:pos x="91" y="14"/>
                </a:cxn>
                <a:cxn ang="0">
                  <a:pos x="85" y="10"/>
                </a:cxn>
                <a:cxn ang="0">
                  <a:pos x="86" y="3"/>
                </a:cxn>
                <a:cxn ang="0">
                  <a:pos x="76" y="6"/>
                </a:cxn>
                <a:cxn ang="0">
                  <a:pos x="63" y="13"/>
                </a:cxn>
                <a:cxn ang="0">
                  <a:pos x="57" y="9"/>
                </a:cxn>
                <a:cxn ang="0">
                  <a:pos x="53" y="7"/>
                </a:cxn>
                <a:cxn ang="0">
                  <a:pos x="45" y="3"/>
                </a:cxn>
                <a:cxn ang="0">
                  <a:pos x="44" y="0"/>
                </a:cxn>
                <a:cxn ang="0">
                  <a:pos x="40" y="1"/>
                </a:cxn>
                <a:cxn ang="0">
                  <a:pos x="30" y="0"/>
                </a:cxn>
                <a:cxn ang="0">
                  <a:pos x="32" y="5"/>
                </a:cxn>
                <a:cxn ang="0">
                  <a:pos x="35" y="15"/>
                </a:cxn>
                <a:cxn ang="0">
                  <a:pos x="30" y="19"/>
                </a:cxn>
                <a:cxn ang="0">
                  <a:pos x="22" y="18"/>
                </a:cxn>
                <a:cxn ang="0">
                  <a:pos x="13" y="19"/>
                </a:cxn>
                <a:cxn ang="0">
                  <a:pos x="13" y="22"/>
                </a:cxn>
                <a:cxn ang="0">
                  <a:pos x="13" y="29"/>
                </a:cxn>
              </a:cxnLst>
              <a:rect l="0" t="0" r="r" b="b"/>
              <a:pathLst>
                <a:path w="101" h="114">
                  <a:moveTo>
                    <a:pt x="13" y="29"/>
                  </a:moveTo>
                  <a:cubicBezTo>
                    <a:pt x="10" y="33"/>
                    <a:pt x="7" y="34"/>
                    <a:pt x="7" y="35"/>
                  </a:cubicBezTo>
                  <a:cubicBezTo>
                    <a:pt x="8" y="36"/>
                    <a:pt x="12" y="39"/>
                    <a:pt x="11" y="41"/>
                  </a:cubicBezTo>
                  <a:cubicBezTo>
                    <a:pt x="10" y="42"/>
                    <a:pt x="9" y="41"/>
                    <a:pt x="9" y="44"/>
                  </a:cubicBezTo>
                  <a:cubicBezTo>
                    <a:pt x="9" y="47"/>
                    <a:pt x="4" y="47"/>
                    <a:pt x="2" y="47"/>
                  </a:cubicBezTo>
                  <a:cubicBezTo>
                    <a:pt x="1" y="47"/>
                    <a:pt x="3" y="50"/>
                    <a:pt x="2" y="53"/>
                  </a:cubicBezTo>
                  <a:cubicBezTo>
                    <a:pt x="1" y="55"/>
                    <a:pt x="1" y="60"/>
                    <a:pt x="0" y="62"/>
                  </a:cubicBezTo>
                  <a:cubicBezTo>
                    <a:pt x="0" y="64"/>
                    <a:pt x="4" y="67"/>
                    <a:pt x="3" y="69"/>
                  </a:cubicBezTo>
                  <a:cubicBezTo>
                    <a:pt x="3" y="70"/>
                    <a:pt x="0" y="72"/>
                    <a:pt x="1" y="73"/>
                  </a:cubicBezTo>
                  <a:cubicBezTo>
                    <a:pt x="2" y="74"/>
                    <a:pt x="4" y="76"/>
                    <a:pt x="5" y="82"/>
                  </a:cubicBezTo>
                  <a:cubicBezTo>
                    <a:pt x="6" y="83"/>
                    <a:pt x="7" y="83"/>
                    <a:pt x="7" y="84"/>
                  </a:cubicBezTo>
                  <a:cubicBezTo>
                    <a:pt x="9" y="86"/>
                    <a:pt x="11" y="87"/>
                    <a:pt x="14" y="87"/>
                  </a:cubicBezTo>
                  <a:cubicBezTo>
                    <a:pt x="18" y="87"/>
                    <a:pt x="19" y="89"/>
                    <a:pt x="20" y="89"/>
                  </a:cubicBezTo>
                  <a:cubicBezTo>
                    <a:pt x="22" y="89"/>
                    <a:pt x="26" y="90"/>
                    <a:pt x="23" y="93"/>
                  </a:cubicBezTo>
                  <a:cubicBezTo>
                    <a:pt x="19" y="96"/>
                    <a:pt x="19" y="99"/>
                    <a:pt x="18" y="102"/>
                  </a:cubicBezTo>
                  <a:cubicBezTo>
                    <a:pt x="18" y="104"/>
                    <a:pt x="18" y="107"/>
                    <a:pt x="17" y="109"/>
                  </a:cubicBezTo>
                  <a:cubicBezTo>
                    <a:pt x="20" y="109"/>
                    <a:pt x="25" y="109"/>
                    <a:pt x="27" y="109"/>
                  </a:cubicBezTo>
                  <a:cubicBezTo>
                    <a:pt x="29" y="107"/>
                    <a:pt x="31" y="107"/>
                    <a:pt x="34" y="108"/>
                  </a:cubicBezTo>
                  <a:cubicBezTo>
                    <a:pt x="36" y="109"/>
                    <a:pt x="39" y="110"/>
                    <a:pt x="41" y="111"/>
                  </a:cubicBezTo>
                  <a:cubicBezTo>
                    <a:pt x="41" y="110"/>
                    <a:pt x="41" y="110"/>
                    <a:pt x="42" y="110"/>
                  </a:cubicBezTo>
                  <a:cubicBezTo>
                    <a:pt x="44" y="110"/>
                    <a:pt x="47" y="114"/>
                    <a:pt x="49" y="112"/>
                  </a:cubicBezTo>
                  <a:cubicBezTo>
                    <a:pt x="50" y="109"/>
                    <a:pt x="54" y="110"/>
                    <a:pt x="55" y="111"/>
                  </a:cubicBezTo>
                  <a:cubicBezTo>
                    <a:pt x="57" y="112"/>
                    <a:pt x="60" y="112"/>
                    <a:pt x="62" y="110"/>
                  </a:cubicBezTo>
                  <a:cubicBezTo>
                    <a:pt x="64" y="108"/>
                    <a:pt x="72" y="107"/>
                    <a:pt x="73" y="108"/>
                  </a:cubicBezTo>
                  <a:cubicBezTo>
                    <a:pt x="75" y="109"/>
                    <a:pt x="80" y="111"/>
                    <a:pt x="78" y="105"/>
                  </a:cubicBezTo>
                  <a:cubicBezTo>
                    <a:pt x="76" y="99"/>
                    <a:pt x="82" y="100"/>
                    <a:pt x="82" y="98"/>
                  </a:cubicBezTo>
                  <a:cubicBezTo>
                    <a:pt x="83" y="95"/>
                    <a:pt x="90" y="94"/>
                    <a:pt x="89" y="93"/>
                  </a:cubicBezTo>
                  <a:cubicBezTo>
                    <a:pt x="88" y="91"/>
                    <a:pt x="79" y="86"/>
                    <a:pt x="77" y="84"/>
                  </a:cubicBezTo>
                  <a:cubicBezTo>
                    <a:pt x="74" y="82"/>
                    <a:pt x="74" y="77"/>
                    <a:pt x="73" y="74"/>
                  </a:cubicBezTo>
                  <a:cubicBezTo>
                    <a:pt x="72" y="72"/>
                    <a:pt x="69" y="69"/>
                    <a:pt x="72" y="68"/>
                  </a:cubicBezTo>
                  <a:cubicBezTo>
                    <a:pt x="76" y="68"/>
                    <a:pt x="81" y="66"/>
                    <a:pt x="84" y="64"/>
                  </a:cubicBezTo>
                  <a:cubicBezTo>
                    <a:pt x="87" y="61"/>
                    <a:pt x="92" y="61"/>
                    <a:pt x="93" y="60"/>
                  </a:cubicBezTo>
                  <a:cubicBezTo>
                    <a:pt x="95" y="58"/>
                    <a:pt x="98" y="61"/>
                    <a:pt x="99" y="59"/>
                  </a:cubicBezTo>
                  <a:cubicBezTo>
                    <a:pt x="100" y="58"/>
                    <a:pt x="101" y="55"/>
                    <a:pt x="100" y="53"/>
                  </a:cubicBezTo>
                  <a:cubicBezTo>
                    <a:pt x="98" y="51"/>
                    <a:pt x="97" y="48"/>
                    <a:pt x="97" y="44"/>
                  </a:cubicBezTo>
                  <a:cubicBezTo>
                    <a:pt x="97" y="40"/>
                    <a:pt x="95" y="40"/>
                    <a:pt x="95" y="38"/>
                  </a:cubicBezTo>
                  <a:cubicBezTo>
                    <a:pt x="95" y="36"/>
                    <a:pt x="95" y="34"/>
                    <a:pt x="93" y="33"/>
                  </a:cubicBezTo>
                  <a:cubicBezTo>
                    <a:pt x="91" y="32"/>
                    <a:pt x="90" y="31"/>
                    <a:pt x="92" y="28"/>
                  </a:cubicBezTo>
                  <a:cubicBezTo>
                    <a:pt x="94" y="25"/>
                    <a:pt x="93" y="18"/>
                    <a:pt x="92" y="16"/>
                  </a:cubicBezTo>
                  <a:cubicBezTo>
                    <a:pt x="92" y="16"/>
                    <a:pt x="92" y="15"/>
                    <a:pt x="92" y="15"/>
                  </a:cubicBezTo>
                  <a:cubicBezTo>
                    <a:pt x="92" y="15"/>
                    <a:pt x="91" y="14"/>
                    <a:pt x="91" y="14"/>
                  </a:cubicBezTo>
                  <a:cubicBezTo>
                    <a:pt x="91" y="11"/>
                    <a:pt x="89" y="10"/>
                    <a:pt x="85" y="10"/>
                  </a:cubicBezTo>
                  <a:cubicBezTo>
                    <a:pt x="80" y="10"/>
                    <a:pt x="87" y="6"/>
                    <a:pt x="86" y="3"/>
                  </a:cubicBezTo>
                  <a:cubicBezTo>
                    <a:pt x="84" y="1"/>
                    <a:pt x="80" y="7"/>
                    <a:pt x="76" y="6"/>
                  </a:cubicBezTo>
                  <a:cubicBezTo>
                    <a:pt x="72" y="5"/>
                    <a:pt x="67" y="11"/>
                    <a:pt x="63" y="13"/>
                  </a:cubicBezTo>
                  <a:cubicBezTo>
                    <a:pt x="60" y="16"/>
                    <a:pt x="55" y="13"/>
                    <a:pt x="57" y="9"/>
                  </a:cubicBezTo>
                  <a:cubicBezTo>
                    <a:pt x="60" y="5"/>
                    <a:pt x="57" y="6"/>
                    <a:pt x="53" y="7"/>
                  </a:cubicBezTo>
                  <a:cubicBezTo>
                    <a:pt x="49" y="9"/>
                    <a:pt x="44" y="7"/>
                    <a:pt x="45" y="3"/>
                  </a:cubicBezTo>
                  <a:cubicBezTo>
                    <a:pt x="45" y="2"/>
                    <a:pt x="45" y="1"/>
                    <a:pt x="44" y="0"/>
                  </a:cubicBezTo>
                  <a:cubicBezTo>
                    <a:pt x="42" y="1"/>
                    <a:pt x="41" y="1"/>
                    <a:pt x="40" y="1"/>
                  </a:cubicBezTo>
                  <a:cubicBezTo>
                    <a:pt x="38" y="0"/>
                    <a:pt x="34" y="0"/>
                    <a:pt x="30" y="0"/>
                  </a:cubicBezTo>
                  <a:cubicBezTo>
                    <a:pt x="31" y="1"/>
                    <a:pt x="32" y="3"/>
                    <a:pt x="32" y="5"/>
                  </a:cubicBezTo>
                  <a:cubicBezTo>
                    <a:pt x="30" y="8"/>
                    <a:pt x="33" y="10"/>
                    <a:pt x="35" y="15"/>
                  </a:cubicBezTo>
                  <a:cubicBezTo>
                    <a:pt x="37" y="19"/>
                    <a:pt x="30" y="16"/>
                    <a:pt x="30" y="19"/>
                  </a:cubicBezTo>
                  <a:cubicBezTo>
                    <a:pt x="30" y="22"/>
                    <a:pt x="24" y="19"/>
                    <a:pt x="22" y="18"/>
                  </a:cubicBezTo>
                  <a:cubicBezTo>
                    <a:pt x="20" y="17"/>
                    <a:pt x="13" y="18"/>
                    <a:pt x="13" y="19"/>
                  </a:cubicBezTo>
                  <a:cubicBezTo>
                    <a:pt x="13" y="20"/>
                    <a:pt x="13" y="21"/>
                    <a:pt x="13" y="22"/>
                  </a:cubicBezTo>
                  <a:cubicBezTo>
                    <a:pt x="14" y="25"/>
                    <a:pt x="14" y="28"/>
                    <a:pt x="13" y="29"/>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18" name="Freeform 88"/>
            <p:cNvSpPr/>
            <p:nvPr/>
          </p:nvSpPr>
          <p:spPr bwMode="auto">
            <a:xfrm>
              <a:off x="4808538" y="1404938"/>
              <a:ext cx="225425" cy="360363"/>
            </a:xfrm>
            <a:custGeom>
              <a:avLst/>
              <a:gdLst/>
              <a:ahLst/>
              <a:cxnLst>
                <a:cxn ang="0">
                  <a:pos x="100" y="158"/>
                </a:cxn>
                <a:cxn ang="0">
                  <a:pos x="117" y="142"/>
                </a:cxn>
                <a:cxn ang="0">
                  <a:pos x="114" y="133"/>
                </a:cxn>
                <a:cxn ang="0">
                  <a:pos x="100" y="122"/>
                </a:cxn>
                <a:cxn ang="0">
                  <a:pos x="107" y="116"/>
                </a:cxn>
                <a:cxn ang="0">
                  <a:pos x="101" y="110"/>
                </a:cxn>
                <a:cxn ang="0">
                  <a:pos x="102" y="104"/>
                </a:cxn>
                <a:cxn ang="0">
                  <a:pos x="97" y="101"/>
                </a:cxn>
                <a:cxn ang="0">
                  <a:pos x="99" y="97"/>
                </a:cxn>
                <a:cxn ang="0">
                  <a:pos x="98" y="89"/>
                </a:cxn>
                <a:cxn ang="0">
                  <a:pos x="101" y="82"/>
                </a:cxn>
                <a:cxn ang="0">
                  <a:pos x="91" y="65"/>
                </a:cxn>
                <a:cxn ang="0">
                  <a:pos x="94" y="58"/>
                </a:cxn>
                <a:cxn ang="0">
                  <a:pos x="101" y="50"/>
                </a:cxn>
                <a:cxn ang="0">
                  <a:pos x="93" y="42"/>
                </a:cxn>
                <a:cxn ang="0">
                  <a:pos x="86" y="38"/>
                </a:cxn>
                <a:cxn ang="0">
                  <a:pos x="84" y="31"/>
                </a:cxn>
                <a:cxn ang="0">
                  <a:pos x="86" y="25"/>
                </a:cxn>
                <a:cxn ang="0">
                  <a:pos x="90" y="22"/>
                </a:cxn>
                <a:cxn ang="0">
                  <a:pos x="93" y="18"/>
                </a:cxn>
                <a:cxn ang="0">
                  <a:pos x="93" y="11"/>
                </a:cxn>
                <a:cxn ang="0">
                  <a:pos x="81" y="3"/>
                </a:cxn>
                <a:cxn ang="0">
                  <a:pos x="72" y="3"/>
                </a:cxn>
                <a:cxn ang="0">
                  <a:pos x="61" y="6"/>
                </a:cxn>
                <a:cxn ang="0">
                  <a:pos x="54" y="14"/>
                </a:cxn>
                <a:cxn ang="0">
                  <a:pos x="52" y="23"/>
                </a:cxn>
                <a:cxn ang="0">
                  <a:pos x="47" y="30"/>
                </a:cxn>
                <a:cxn ang="0">
                  <a:pos x="40" y="28"/>
                </a:cxn>
                <a:cxn ang="0">
                  <a:pos x="32" y="28"/>
                </a:cxn>
                <a:cxn ang="0">
                  <a:pos x="19" y="27"/>
                </a:cxn>
                <a:cxn ang="0">
                  <a:pos x="7" y="18"/>
                </a:cxn>
                <a:cxn ang="0">
                  <a:pos x="0" y="23"/>
                </a:cxn>
                <a:cxn ang="0">
                  <a:pos x="12" y="32"/>
                </a:cxn>
                <a:cxn ang="0">
                  <a:pos x="28" y="42"/>
                </a:cxn>
                <a:cxn ang="0">
                  <a:pos x="29" y="53"/>
                </a:cxn>
                <a:cxn ang="0">
                  <a:pos x="31" y="63"/>
                </a:cxn>
                <a:cxn ang="0">
                  <a:pos x="31" y="73"/>
                </a:cxn>
                <a:cxn ang="0">
                  <a:pos x="33" y="78"/>
                </a:cxn>
                <a:cxn ang="0">
                  <a:pos x="34" y="84"/>
                </a:cxn>
                <a:cxn ang="0">
                  <a:pos x="44" y="88"/>
                </a:cxn>
                <a:cxn ang="0">
                  <a:pos x="48" y="96"/>
                </a:cxn>
                <a:cxn ang="0">
                  <a:pos x="46" y="100"/>
                </a:cxn>
                <a:cxn ang="0">
                  <a:pos x="39" y="105"/>
                </a:cxn>
                <a:cxn ang="0">
                  <a:pos x="28" y="117"/>
                </a:cxn>
                <a:cxn ang="0">
                  <a:pos x="21" y="122"/>
                </a:cxn>
                <a:cxn ang="0">
                  <a:pos x="15" y="128"/>
                </a:cxn>
                <a:cxn ang="0">
                  <a:pos x="7" y="132"/>
                </a:cxn>
                <a:cxn ang="0">
                  <a:pos x="2" y="139"/>
                </a:cxn>
                <a:cxn ang="0">
                  <a:pos x="3" y="146"/>
                </a:cxn>
                <a:cxn ang="0">
                  <a:pos x="4" y="153"/>
                </a:cxn>
                <a:cxn ang="0">
                  <a:pos x="6" y="166"/>
                </a:cxn>
                <a:cxn ang="0">
                  <a:pos x="3" y="178"/>
                </a:cxn>
                <a:cxn ang="0">
                  <a:pos x="13" y="182"/>
                </a:cxn>
                <a:cxn ang="0">
                  <a:pos x="20" y="186"/>
                </a:cxn>
                <a:cxn ang="0">
                  <a:pos x="33" y="188"/>
                </a:cxn>
                <a:cxn ang="0">
                  <a:pos x="68" y="180"/>
                </a:cxn>
                <a:cxn ang="0">
                  <a:pos x="78" y="179"/>
                </a:cxn>
                <a:cxn ang="0">
                  <a:pos x="83" y="172"/>
                </a:cxn>
                <a:cxn ang="0">
                  <a:pos x="100" y="158"/>
                </a:cxn>
              </a:cxnLst>
              <a:rect l="0" t="0" r="r" b="b"/>
              <a:pathLst>
                <a:path w="118" h="189">
                  <a:moveTo>
                    <a:pt x="100" y="158"/>
                  </a:moveTo>
                  <a:cubicBezTo>
                    <a:pt x="103" y="152"/>
                    <a:pt x="115" y="148"/>
                    <a:pt x="117" y="142"/>
                  </a:cubicBezTo>
                  <a:cubicBezTo>
                    <a:pt x="118" y="140"/>
                    <a:pt x="118" y="138"/>
                    <a:pt x="114" y="133"/>
                  </a:cubicBezTo>
                  <a:cubicBezTo>
                    <a:pt x="110" y="128"/>
                    <a:pt x="100" y="125"/>
                    <a:pt x="100" y="122"/>
                  </a:cubicBezTo>
                  <a:cubicBezTo>
                    <a:pt x="99" y="120"/>
                    <a:pt x="107" y="119"/>
                    <a:pt x="107" y="116"/>
                  </a:cubicBezTo>
                  <a:cubicBezTo>
                    <a:pt x="106" y="113"/>
                    <a:pt x="102" y="113"/>
                    <a:pt x="101" y="110"/>
                  </a:cubicBezTo>
                  <a:cubicBezTo>
                    <a:pt x="99" y="107"/>
                    <a:pt x="103" y="106"/>
                    <a:pt x="102" y="104"/>
                  </a:cubicBezTo>
                  <a:cubicBezTo>
                    <a:pt x="102" y="103"/>
                    <a:pt x="97" y="102"/>
                    <a:pt x="97" y="101"/>
                  </a:cubicBezTo>
                  <a:cubicBezTo>
                    <a:pt x="96" y="99"/>
                    <a:pt x="100" y="99"/>
                    <a:pt x="99" y="97"/>
                  </a:cubicBezTo>
                  <a:cubicBezTo>
                    <a:pt x="99" y="95"/>
                    <a:pt x="95" y="92"/>
                    <a:pt x="98" y="89"/>
                  </a:cubicBezTo>
                  <a:cubicBezTo>
                    <a:pt x="100" y="86"/>
                    <a:pt x="105" y="89"/>
                    <a:pt x="101" y="82"/>
                  </a:cubicBezTo>
                  <a:cubicBezTo>
                    <a:pt x="98" y="75"/>
                    <a:pt x="92" y="67"/>
                    <a:pt x="91" y="65"/>
                  </a:cubicBezTo>
                  <a:cubicBezTo>
                    <a:pt x="89" y="63"/>
                    <a:pt x="92" y="60"/>
                    <a:pt x="94" y="58"/>
                  </a:cubicBezTo>
                  <a:cubicBezTo>
                    <a:pt x="96" y="57"/>
                    <a:pt x="101" y="52"/>
                    <a:pt x="101" y="50"/>
                  </a:cubicBezTo>
                  <a:cubicBezTo>
                    <a:pt x="101" y="48"/>
                    <a:pt x="95" y="43"/>
                    <a:pt x="93" y="42"/>
                  </a:cubicBezTo>
                  <a:cubicBezTo>
                    <a:pt x="91" y="41"/>
                    <a:pt x="88" y="41"/>
                    <a:pt x="86" y="38"/>
                  </a:cubicBezTo>
                  <a:cubicBezTo>
                    <a:pt x="84" y="34"/>
                    <a:pt x="83" y="33"/>
                    <a:pt x="84" y="31"/>
                  </a:cubicBezTo>
                  <a:cubicBezTo>
                    <a:pt x="86" y="29"/>
                    <a:pt x="86" y="27"/>
                    <a:pt x="86" y="25"/>
                  </a:cubicBezTo>
                  <a:cubicBezTo>
                    <a:pt x="86" y="23"/>
                    <a:pt x="90" y="25"/>
                    <a:pt x="90" y="22"/>
                  </a:cubicBezTo>
                  <a:cubicBezTo>
                    <a:pt x="91" y="20"/>
                    <a:pt x="92" y="19"/>
                    <a:pt x="93" y="18"/>
                  </a:cubicBezTo>
                  <a:cubicBezTo>
                    <a:pt x="93" y="15"/>
                    <a:pt x="93" y="13"/>
                    <a:pt x="93" y="11"/>
                  </a:cubicBezTo>
                  <a:cubicBezTo>
                    <a:pt x="92" y="8"/>
                    <a:pt x="83" y="7"/>
                    <a:pt x="81" y="3"/>
                  </a:cubicBezTo>
                  <a:cubicBezTo>
                    <a:pt x="79" y="0"/>
                    <a:pt x="74" y="1"/>
                    <a:pt x="72" y="3"/>
                  </a:cubicBezTo>
                  <a:cubicBezTo>
                    <a:pt x="70" y="6"/>
                    <a:pt x="61" y="3"/>
                    <a:pt x="61" y="6"/>
                  </a:cubicBezTo>
                  <a:cubicBezTo>
                    <a:pt x="61" y="9"/>
                    <a:pt x="54" y="10"/>
                    <a:pt x="54" y="14"/>
                  </a:cubicBezTo>
                  <a:cubicBezTo>
                    <a:pt x="54" y="17"/>
                    <a:pt x="57" y="24"/>
                    <a:pt x="52" y="23"/>
                  </a:cubicBezTo>
                  <a:cubicBezTo>
                    <a:pt x="46" y="23"/>
                    <a:pt x="50" y="25"/>
                    <a:pt x="47" y="30"/>
                  </a:cubicBezTo>
                  <a:cubicBezTo>
                    <a:pt x="44" y="34"/>
                    <a:pt x="44" y="27"/>
                    <a:pt x="40" y="28"/>
                  </a:cubicBezTo>
                  <a:cubicBezTo>
                    <a:pt x="37" y="29"/>
                    <a:pt x="33" y="25"/>
                    <a:pt x="32" y="28"/>
                  </a:cubicBezTo>
                  <a:cubicBezTo>
                    <a:pt x="30" y="30"/>
                    <a:pt x="25" y="28"/>
                    <a:pt x="19" y="27"/>
                  </a:cubicBezTo>
                  <a:cubicBezTo>
                    <a:pt x="14" y="26"/>
                    <a:pt x="11" y="18"/>
                    <a:pt x="7" y="18"/>
                  </a:cubicBezTo>
                  <a:cubicBezTo>
                    <a:pt x="4" y="18"/>
                    <a:pt x="1" y="20"/>
                    <a:pt x="0" y="23"/>
                  </a:cubicBezTo>
                  <a:cubicBezTo>
                    <a:pt x="4" y="26"/>
                    <a:pt x="7" y="30"/>
                    <a:pt x="12" y="32"/>
                  </a:cubicBezTo>
                  <a:cubicBezTo>
                    <a:pt x="18" y="35"/>
                    <a:pt x="29" y="38"/>
                    <a:pt x="28" y="42"/>
                  </a:cubicBezTo>
                  <a:cubicBezTo>
                    <a:pt x="28" y="46"/>
                    <a:pt x="26" y="51"/>
                    <a:pt x="29" y="53"/>
                  </a:cubicBezTo>
                  <a:cubicBezTo>
                    <a:pt x="31" y="54"/>
                    <a:pt x="28" y="61"/>
                    <a:pt x="31" y="63"/>
                  </a:cubicBezTo>
                  <a:cubicBezTo>
                    <a:pt x="34" y="64"/>
                    <a:pt x="33" y="73"/>
                    <a:pt x="31" y="73"/>
                  </a:cubicBezTo>
                  <a:cubicBezTo>
                    <a:pt x="28" y="73"/>
                    <a:pt x="31" y="77"/>
                    <a:pt x="33" y="78"/>
                  </a:cubicBezTo>
                  <a:cubicBezTo>
                    <a:pt x="34" y="79"/>
                    <a:pt x="34" y="81"/>
                    <a:pt x="34" y="84"/>
                  </a:cubicBezTo>
                  <a:cubicBezTo>
                    <a:pt x="38" y="85"/>
                    <a:pt x="41" y="86"/>
                    <a:pt x="44" y="88"/>
                  </a:cubicBezTo>
                  <a:cubicBezTo>
                    <a:pt x="48" y="90"/>
                    <a:pt x="47" y="93"/>
                    <a:pt x="48" y="96"/>
                  </a:cubicBezTo>
                  <a:cubicBezTo>
                    <a:pt x="48" y="100"/>
                    <a:pt x="48" y="102"/>
                    <a:pt x="46" y="100"/>
                  </a:cubicBezTo>
                  <a:cubicBezTo>
                    <a:pt x="43" y="99"/>
                    <a:pt x="41" y="100"/>
                    <a:pt x="39" y="105"/>
                  </a:cubicBezTo>
                  <a:cubicBezTo>
                    <a:pt x="38" y="110"/>
                    <a:pt x="32" y="116"/>
                    <a:pt x="28" y="117"/>
                  </a:cubicBezTo>
                  <a:cubicBezTo>
                    <a:pt x="24" y="117"/>
                    <a:pt x="24" y="121"/>
                    <a:pt x="21" y="122"/>
                  </a:cubicBezTo>
                  <a:cubicBezTo>
                    <a:pt x="18" y="123"/>
                    <a:pt x="15" y="125"/>
                    <a:pt x="15" y="128"/>
                  </a:cubicBezTo>
                  <a:cubicBezTo>
                    <a:pt x="15" y="132"/>
                    <a:pt x="11" y="132"/>
                    <a:pt x="7" y="132"/>
                  </a:cubicBezTo>
                  <a:cubicBezTo>
                    <a:pt x="4" y="132"/>
                    <a:pt x="5" y="138"/>
                    <a:pt x="2" y="139"/>
                  </a:cubicBezTo>
                  <a:cubicBezTo>
                    <a:pt x="0" y="141"/>
                    <a:pt x="0" y="143"/>
                    <a:pt x="3" y="146"/>
                  </a:cubicBezTo>
                  <a:cubicBezTo>
                    <a:pt x="5" y="149"/>
                    <a:pt x="3" y="151"/>
                    <a:pt x="4" y="153"/>
                  </a:cubicBezTo>
                  <a:cubicBezTo>
                    <a:pt x="5" y="156"/>
                    <a:pt x="8" y="161"/>
                    <a:pt x="6" y="166"/>
                  </a:cubicBezTo>
                  <a:cubicBezTo>
                    <a:pt x="3" y="172"/>
                    <a:pt x="1" y="178"/>
                    <a:pt x="3" y="178"/>
                  </a:cubicBezTo>
                  <a:cubicBezTo>
                    <a:pt x="5" y="177"/>
                    <a:pt x="10" y="182"/>
                    <a:pt x="13" y="182"/>
                  </a:cubicBezTo>
                  <a:cubicBezTo>
                    <a:pt x="17" y="182"/>
                    <a:pt x="17" y="187"/>
                    <a:pt x="20" y="186"/>
                  </a:cubicBezTo>
                  <a:cubicBezTo>
                    <a:pt x="23" y="185"/>
                    <a:pt x="23" y="189"/>
                    <a:pt x="33" y="188"/>
                  </a:cubicBezTo>
                  <a:cubicBezTo>
                    <a:pt x="42" y="188"/>
                    <a:pt x="60" y="180"/>
                    <a:pt x="68" y="180"/>
                  </a:cubicBezTo>
                  <a:cubicBezTo>
                    <a:pt x="72" y="180"/>
                    <a:pt x="75" y="180"/>
                    <a:pt x="78" y="179"/>
                  </a:cubicBezTo>
                  <a:cubicBezTo>
                    <a:pt x="79" y="177"/>
                    <a:pt x="81" y="174"/>
                    <a:pt x="83" y="172"/>
                  </a:cubicBezTo>
                  <a:cubicBezTo>
                    <a:pt x="88" y="168"/>
                    <a:pt x="98" y="164"/>
                    <a:pt x="100" y="158"/>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19" name="Freeform 89"/>
            <p:cNvSpPr/>
            <p:nvPr/>
          </p:nvSpPr>
          <p:spPr bwMode="auto">
            <a:xfrm>
              <a:off x="5097463" y="2533650"/>
              <a:ext cx="455613" cy="363538"/>
            </a:xfrm>
            <a:custGeom>
              <a:avLst/>
              <a:gdLst/>
              <a:ahLst/>
              <a:cxnLst>
                <a:cxn ang="0">
                  <a:pos x="142" y="40"/>
                </a:cxn>
                <a:cxn ang="0">
                  <a:pos x="122" y="38"/>
                </a:cxn>
                <a:cxn ang="0">
                  <a:pos x="109" y="33"/>
                </a:cxn>
                <a:cxn ang="0">
                  <a:pos x="82" y="13"/>
                </a:cxn>
                <a:cxn ang="0">
                  <a:pos x="59" y="0"/>
                </a:cxn>
                <a:cxn ang="0">
                  <a:pos x="50" y="0"/>
                </a:cxn>
                <a:cxn ang="0">
                  <a:pos x="38" y="4"/>
                </a:cxn>
                <a:cxn ang="0">
                  <a:pos x="27" y="11"/>
                </a:cxn>
                <a:cxn ang="0">
                  <a:pos x="36" y="21"/>
                </a:cxn>
                <a:cxn ang="0">
                  <a:pos x="29" y="26"/>
                </a:cxn>
                <a:cxn ang="0">
                  <a:pos x="22" y="29"/>
                </a:cxn>
                <a:cxn ang="0">
                  <a:pos x="13" y="36"/>
                </a:cxn>
                <a:cxn ang="0">
                  <a:pos x="2" y="31"/>
                </a:cxn>
                <a:cxn ang="0">
                  <a:pos x="1" y="34"/>
                </a:cxn>
                <a:cxn ang="0">
                  <a:pos x="0" y="37"/>
                </a:cxn>
                <a:cxn ang="0">
                  <a:pos x="2" y="50"/>
                </a:cxn>
                <a:cxn ang="0">
                  <a:pos x="11" y="61"/>
                </a:cxn>
                <a:cxn ang="0">
                  <a:pos x="28" y="87"/>
                </a:cxn>
                <a:cxn ang="0">
                  <a:pos x="36" y="99"/>
                </a:cxn>
                <a:cxn ang="0">
                  <a:pos x="47" y="112"/>
                </a:cxn>
                <a:cxn ang="0">
                  <a:pos x="49" y="124"/>
                </a:cxn>
                <a:cxn ang="0">
                  <a:pos x="59" y="143"/>
                </a:cxn>
                <a:cxn ang="0">
                  <a:pos x="72" y="158"/>
                </a:cxn>
                <a:cxn ang="0">
                  <a:pos x="82" y="175"/>
                </a:cxn>
                <a:cxn ang="0">
                  <a:pos x="86" y="184"/>
                </a:cxn>
                <a:cxn ang="0">
                  <a:pos x="89" y="190"/>
                </a:cxn>
                <a:cxn ang="0">
                  <a:pos x="95" y="188"/>
                </a:cxn>
                <a:cxn ang="0">
                  <a:pos x="94" y="181"/>
                </a:cxn>
                <a:cxn ang="0">
                  <a:pos x="99" y="177"/>
                </a:cxn>
                <a:cxn ang="0">
                  <a:pos x="107" y="179"/>
                </a:cxn>
                <a:cxn ang="0">
                  <a:pos x="121" y="180"/>
                </a:cxn>
                <a:cxn ang="0">
                  <a:pos x="137" y="182"/>
                </a:cxn>
                <a:cxn ang="0">
                  <a:pos x="145" y="179"/>
                </a:cxn>
                <a:cxn ang="0">
                  <a:pos x="162" y="164"/>
                </a:cxn>
                <a:cxn ang="0">
                  <a:pos x="184" y="163"/>
                </a:cxn>
                <a:cxn ang="0">
                  <a:pos x="230" y="148"/>
                </a:cxn>
                <a:cxn ang="0">
                  <a:pos x="238" y="125"/>
                </a:cxn>
                <a:cxn ang="0">
                  <a:pos x="232" y="117"/>
                </a:cxn>
                <a:cxn ang="0">
                  <a:pos x="203" y="113"/>
                </a:cxn>
                <a:cxn ang="0">
                  <a:pos x="195" y="101"/>
                </a:cxn>
                <a:cxn ang="0">
                  <a:pos x="190" y="94"/>
                </a:cxn>
                <a:cxn ang="0">
                  <a:pos x="181" y="88"/>
                </a:cxn>
                <a:cxn ang="0">
                  <a:pos x="175" y="76"/>
                </a:cxn>
                <a:cxn ang="0">
                  <a:pos x="170" y="63"/>
                </a:cxn>
                <a:cxn ang="0">
                  <a:pos x="158" y="50"/>
                </a:cxn>
                <a:cxn ang="0">
                  <a:pos x="157" y="45"/>
                </a:cxn>
                <a:cxn ang="0">
                  <a:pos x="148" y="45"/>
                </a:cxn>
                <a:cxn ang="0">
                  <a:pos x="142" y="40"/>
                </a:cxn>
              </a:cxnLst>
              <a:rect l="0" t="0" r="r" b="b"/>
              <a:pathLst>
                <a:path w="238" h="190">
                  <a:moveTo>
                    <a:pt x="142" y="40"/>
                  </a:moveTo>
                  <a:cubicBezTo>
                    <a:pt x="142" y="40"/>
                    <a:pt x="125" y="38"/>
                    <a:pt x="122" y="38"/>
                  </a:cubicBezTo>
                  <a:cubicBezTo>
                    <a:pt x="119" y="38"/>
                    <a:pt x="113" y="37"/>
                    <a:pt x="109" y="33"/>
                  </a:cubicBezTo>
                  <a:cubicBezTo>
                    <a:pt x="105" y="30"/>
                    <a:pt x="85" y="15"/>
                    <a:pt x="82" y="13"/>
                  </a:cubicBezTo>
                  <a:cubicBezTo>
                    <a:pt x="78" y="11"/>
                    <a:pt x="63" y="1"/>
                    <a:pt x="59" y="0"/>
                  </a:cubicBezTo>
                  <a:cubicBezTo>
                    <a:pt x="55" y="0"/>
                    <a:pt x="55" y="0"/>
                    <a:pt x="50" y="0"/>
                  </a:cubicBezTo>
                  <a:cubicBezTo>
                    <a:pt x="45" y="0"/>
                    <a:pt x="47" y="3"/>
                    <a:pt x="38" y="4"/>
                  </a:cubicBezTo>
                  <a:cubicBezTo>
                    <a:pt x="30" y="4"/>
                    <a:pt x="25" y="10"/>
                    <a:pt x="27" y="11"/>
                  </a:cubicBezTo>
                  <a:cubicBezTo>
                    <a:pt x="30" y="12"/>
                    <a:pt x="38" y="19"/>
                    <a:pt x="36" y="21"/>
                  </a:cubicBezTo>
                  <a:cubicBezTo>
                    <a:pt x="33" y="22"/>
                    <a:pt x="33" y="26"/>
                    <a:pt x="29" y="26"/>
                  </a:cubicBezTo>
                  <a:cubicBezTo>
                    <a:pt x="26" y="26"/>
                    <a:pt x="22" y="27"/>
                    <a:pt x="22" y="29"/>
                  </a:cubicBezTo>
                  <a:cubicBezTo>
                    <a:pt x="22" y="32"/>
                    <a:pt x="17" y="36"/>
                    <a:pt x="13" y="36"/>
                  </a:cubicBezTo>
                  <a:cubicBezTo>
                    <a:pt x="11" y="36"/>
                    <a:pt x="6" y="33"/>
                    <a:pt x="2" y="31"/>
                  </a:cubicBezTo>
                  <a:cubicBezTo>
                    <a:pt x="1" y="34"/>
                    <a:pt x="1" y="34"/>
                    <a:pt x="1" y="34"/>
                  </a:cubicBezTo>
                  <a:cubicBezTo>
                    <a:pt x="0" y="37"/>
                    <a:pt x="0" y="37"/>
                    <a:pt x="0" y="37"/>
                  </a:cubicBezTo>
                  <a:cubicBezTo>
                    <a:pt x="1" y="40"/>
                    <a:pt x="0" y="49"/>
                    <a:pt x="2" y="50"/>
                  </a:cubicBezTo>
                  <a:cubicBezTo>
                    <a:pt x="5" y="51"/>
                    <a:pt x="6" y="55"/>
                    <a:pt x="11" y="61"/>
                  </a:cubicBezTo>
                  <a:cubicBezTo>
                    <a:pt x="17" y="67"/>
                    <a:pt x="28" y="83"/>
                    <a:pt x="28" y="87"/>
                  </a:cubicBezTo>
                  <a:cubicBezTo>
                    <a:pt x="28" y="90"/>
                    <a:pt x="30" y="95"/>
                    <a:pt x="36" y="99"/>
                  </a:cubicBezTo>
                  <a:cubicBezTo>
                    <a:pt x="43" y="104"/>
                    <a:pt x="43" y="109"/>
                    <a:pt x="47" y="112"/>
                  </a:cubicBezTo>
                  <a:cubicBezTo>
                    <a:pt x="50" y="114"/>
                    <a:pt x="49" y="118"/>
                    <a:pt x="49" y="124"/>
                  </a:cubicBezTo>
                  <a:cubicBezTo>
                    <a:pt x="50" y="131"/>
                    <a:pt x="53" y="140"/>
                    <a:pt x="59" y="143"/>
                  </a:cubicBezTo>
                  <a:cubicBezTo>
                    <a:pt x="65" y="147"/>
                    <a:pt x="69" y="151"/>
                    <a:pt x="72" y="158"/>
                  </a:cubicBezTo>
                  <a:cubicBezTo>
                    <a:pt x="74" y="165"/>
                    <a:pt x="78" y="171"/>
                    <a:pt x="82" y="175"/>
                  </a:cubicBezTo>
                  <a:cubicBezTo>
                    <a:pt x="86" y="179"/>
                    <a:pt x="84" y="181"/>
                    <a:pt x="86" y="184"/>
                  </a:cubicBezTo>
                  <a:cubicBezTo>
                    <a:pt x="87" y="185"/>
                    <a:pt x="88" y="188"/>
                    <a:pt x="89" y="190"/>
                  </a:cubicBezTo>
                  <a:cubicBezTo>
                    <a:pt x="92" y="189"/>
                    <a:pt x="94" y="188"/>
                    <a:pt x="95" y="188"/>
                  </a:cubicBezTo>
                  <a:cubicBezTo>
                    <a:pt x="95" y="186"/>
                    <a:pt x="93" y="183"/>
                    <a:pt x="94" y="181"/>
                  </a:cubicBezTo>
                  <a:cubicBezTo>
                    <a:pt x="95" y="180"/>
                    <a:pt x="97" y="178"/>
                    <a:pt x="99" y="177"/>
                  </a:cubicBezTo>
                  <a:cubicBezTo>
                    <a:pt x="101" y="177"/>
                    <a:pt x="103" y="179"/>
                    <a:pt x="107" y="179"/>
                  </a:cubicBezTo>
                  <a:cubicBezTo>
                    <a:pt x="112" y="178"/>
                    <a:pt x="120" y="179"/>
                    <a:pt x="121" y="180"/>
                  </a:cubicBezTo>
                  <a:cubicBezTo>
                    <a:pt x="122" y="181"/>
                    <a:pt x="134" y="180"/>
                    <a:pt x="137" y="182"/>
                  </a:cubicBezTo>
                  <a:cubicBezTo>
                    <a:pt x="140" y="185"/>
                    <a:pt x="143" y="184"/>
                    <a:pt x="145" y="179"/>
                  </a:cubicBezTo>
                  <a:cubicBezTo>
                    <a:pt x="147" y="175"/>
                    <a:pt x="160" y="165"/>
                    <a:pt x="162" y="164"/>
                  </a:cubicBezTo>
                  <a:cubicBezTo>
                    <a:pt x="164" y="163"/>
                    <a:pt x="179" y="164"/>
                    <a:pt x="184" y="163"/>
                  </a:cubicBezTo>
                  <a:cubicBezTo>
                    <a:pt x="190" y="162"/>
                    <a:pt x="228" y="150"/>
                    <a:pt x="230" y="148"/>
                  </a:cubicBezTo>
                  <a:cubicBezTo>
                    <a:pt x="231" y="147"/>
                    <a:pt x="238" y="127"/>
                    <a:pt x="238" y="125"/>
                  </a:cubicBezTo>
                  <a:cubicBezTo>
                    <a:pt x="238" y="122"/>
                    <a:pt x="235" y="116"/>
                    <a:pt x="232" y="117"/>
                  </a:cubicBezTo>
                  <a:cubicBezTo>
                    <a:pt x="229" y="117"/>
                    <a:pt x="205" y="114"/>
                    <a:pt x="203" y="113"/>
                  </a:cubicBezTo>
                  <a:cubicBezTo>
                    <a:pt x="202" y="113"/>
                    <a:pt x="196" y="108"/>
                    <a:pt x="195" y="101"/>
                  </a:cubicBezTo>
                  <a:cubicBezTo>
                    <a:pt x="193" y="100"/>
                    <a:pt x="191" y="97"/>
                    <a:pt x="190" y="94"/>
                  </a:cubicBezTo>
                  <a:cubicBezTo>
                    <a:pt x="188" y="95"/>
                    <a:pt x="183" y="94"/>
                    <a:pt x="181" y="88"/>
                  </a:cubicBezTo>
                  <a:cubicBezTo>
                    <a:pt x="179" y="86"/>
                    <a:pt x="173" y="78"/>
                    <a:pt x="175" y="76"/>
                  </a:cubicBezTo>
                  <a:cubicBezTo>
                    <a:pt x="177" y="73"/>
                    <a:pt x="174" y="67"/>
                    <a:pt x="170" y="63"/>
                  </a:cubicBezTo>
                  <a:cubicBezTo>
                    <a:pt x="166" y="60"/>
                    <a:pt x="159" y="54"/>
                    <a:pt x="158" y="50"/>
                  </a:cubicBezTo>
                  <a:cubicBezTo>
                    <a:pt x="158" y="49"/>
                    <a:pt x="158" y="47"/>
                    <a:pt x="157" y="45"/>
                  </a:cubicBezTo>
                  <a:cubicBezTo>
                    <a:pt x="148" y="45"/>
                    <a:pt x="148" y="45"/>
                    <a:pt x="148" y="45"/>
                  </a:cubicBezTo>
                  <a:lnTo>
                    <a:pt x="142" y="40"/>
                  </a:ln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20" name="Freeform 90"/>
            <p:cNvSpPr/>
            <p:nvPr/>
          </p:nvSpPr>
          <p:spPr bwMode="auto">
            <a:xfrm>
              <a:off x="5470525" y="2700338"/>
              <a:ext cx="174625" cy="192088"/>
            </a:xfrm>
            <a:custGeom>
              <a:avLst/>
              <a:gdLst/>
              <a:ahLst/>
              <a:cxnLst>
                <a:cxn ang="0">
                  <a:pos x="45" y="3"/>
                </a:cxn>
                <a:cxn ang="0">
                  <a:pos x="45" y="11"/>
                </a:cxn>
                <a:cxn ang="0">
                  <a:pos x="38" y="20"/>
                </a:cxn>
                <a:cxn ang="0">
                  <a:pos x="35" y="30"/>
                </a:cxn>
                <a:cxn ang="0">
                  <a:pos x="37" y="30"/>
                </a:cxn>
                <a:cxn ang="0">
                  <a:pos x="43" y="38"/>
                </a:cxn>
                <a:cxn ang="0">
                  <a:pos x="35" y="61"/>
                </a:cxn>
                <a:cxn ang="0">
                  <a:pos x="0" y="73"/>
                </a:cxn>
                <a:cxn ang="0">
                  <a:pos x="14" y="101"/>
                </a:cxn>
                <a:cxn ang="0">
                  <a:pos x="17" y="100"/>
                </a:cxn>
                <a:cxn ang="0">
                  <a:pos x="35" y="97"/>
                </a:cxn>
                <a:cxn ang="0">
                  <a:pos x="40" y="88"/>
                </a:cxn>
                <a:cxn ang="0">
                  <a:pos x="52" y="86"/>
                </a:cxn>
                <a:cxn ang="0">
                  <a:pos x="59" y="76"/>
                </a:cxn>
                <a:cxn ang="0">
                  <a:pos x="67" y="72"/>
                </a:cxn>
                <a:cxn ang="0">
                  <a:pos x="70" y="57"/>
                </a:cxn>
                <a:cxn ang="0">
                  <a:pos x="80" y="51"/>
                </a:cxn>
                <a:cxn ang="0">
                  <a:pos x="89" y="37"/>
                </a:cxn>
                <a:cxn ang="0">
                  <a:pos x="88" y="31"/>
                </a:cxn>
                <a:cxn ang="0">
                  <a:pos x="79" y="19"/>
                </a:cxn>
                <a:cxn ang="0">
                  <a:pos x="60" y="12"/>
                </a:cxn>
                <a:cxn ang="0">
                  <a:pos x="54" y="0"/>
                </a:cxn>
                <a:cxn ang="0">
                  <a:pos x="50" y="3"/>
                </a:cxn>
                <a:cxn ang="0">
                  <a:pos x="45" y="3"/>
                </a:cxn>
              </a:cxnLst>
              <a:rect l="0" t="0" r="r" b="b"/>
              <a:pathLst>
                <a:path w="91" h="101">
                  <a:moveTo>
                    <a:pt x="45" y="3"/>
                  </a:moveTo>
                  <a:cubicBezTo>
                    <a:pt x="45" y="11"/>
                    <a:pt x="45" y="11"/>
                    <a:pt x="45" y="11"/>
                  </a:cubicBezTo>
                  <a:cubicBezTo>
                    <a:pt x="38" y="20"/>
                    <a:pt x="38" y="20"/>
                    <a:pt x="38" y="20"/>
                  </a:cubicBezTo>
                  <a:cubicBezTo>
                    <a:pt x="35" y="30"/>
                    <a:pt x="35" y="30"/>
                    <a:pt x="35" y="30"/>
                  </a:cubicBezTo>
                  <a:cubicBezTo>
                    <a:pt x="36" y="30"/>
                    <a:pt x="36" y="30"/>
                    <a:pt x="37" y="30"/>
                  </a:cubicBezTo>
                  <a:cubicBezTo>
                    <a:pt x="40" y="29"/>
                    <a:pt x="43" y="35"/>
                    <a:pt x="43" y="38"/>
                  </a:cubicBezTo>
                  <a:cubicBezTo>
                    <a:pt x="43" y="40"/>
                    <a:pt x="36" y="60"/>
                    <a:pt x="35" y="61"/>
                  </a:cubicBezTo>
                  <a:cubicBezTo>
                    <a:pt x="34" y="62"/>
                    <a:pt x="14" y="69"/>
                    <a:pt x="0" y="73"/>
                  </a:cubicBezTo>
                  <a:cubicBezTo>
                    <a:pt x="3" y="79"/>
                    <a:pt x="9" y="91"/>
                    <a:pt x="14" y="101"/>
                  </a:cubicBezTo>
                  <a:cubicBezTo>
                    <a:pt x="15" y="101"/>
                    <a:pt x="16" y="101"/>
                    <a:pt x="17" y="100"/>
                  </a:cubicBezTo>
                  <a:cubicBezTo>
                    <a:pt x="23" y="96"/>
                    <a:pt x="31" y="98"/>
                    <a:pt x="35" y="97"/>
                  </a:cubicBezTo>
                  <a:cubicBezTo>
                    <a:pt x="40" y="96"/>
                    <a:pt x="36" y="92"/>
                    <a:pt x="40" y="88"/>
                  </a:cubicBezTo>
                  <a:cubicBezTo>
                    <a:pt x="44" y="85"/>
                    <a:pt x="50" y="87"/>
                    <a:pt x="52" y="86"/>
                  </a:cubicBezTo>
                  <a:cubicBezTo>
                    <a:pt x="54" y="85"/>
                    <a:pt x="56" y="77"/>
                    <a:pt x="59" y="76"/>
                  </a:cubicBezTo>
                  <a:cubicBezTo>
                    <a:pt x="63" y="74"/>
                    <a:pt x="67" y="75"/>
                    <a:pt x="67" y="72"/>
                  </a:cubicBezTo>
                  <a:cubicBezTo>
                    <a:pt x="66" y="69"/>
                    <a:pt x="67" y="58"/>
                    <a:pt x="70" y="57"/>
                  </a:cubicBezTo>
                  <a:cubicBezTo>
                    <a:pt x="74" y="56"/>
                    <a:pt x="79" y="53"/>
                    <a:pt x="80" y="51"/>
                  </a:cubicBezTo>
                  <a:cubicBezTo>
                    <a:pt x="80" y="49"/>
                    <a:pt x="87" y="41"/>
                    <a:pt x="89" y="37"/>
                  </a:cubicBezTo>
                  <a:cubicBezTo>
                    <a:pt x="91" y="34"/>
                    <a:pt x="91" y="32"/>
                    <a:pt x="88" y="31"/>
                  </a:cubicBezTo>
                  <a:cubicBezTo>
                    <a:pt x="85" y="31"/>
                    <a:pt x="80" y="22"/>
                    <a:pt x="79" y="19"/>
                  </a:cubicBezTo>
                  <a:cubicBezTo>
                    <a:pt x="77" y="17"/>
                    <a:pt x="68" y="19"/>
                    <a:pt x="60" y="12"/>
                  </a:cubicBezTo>
                  <a:cubicBezTo>
                    <a:pt x="57" y="10"/>
                    <a:pt x="55" y="5"/>
                    <a:pt x="54" y="0"/>
                  </a:cubicBezTo>
                  <a:cubicBezTo>
                    <a:pt x="50" y="3"/>
                    <a:pt x="50" y="3"/>
                    <a:pt x="50" y="3"/>
                  </a:cubicBezTo>
                  <a:lnTo>
                    <a:pt x="45" y="3"/>
                  </a:ln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21" name="Freeform 91"/>
            <p:cNvSpPr/>
            <p:nvPr/>
          </p:nvSpPr>
          <p:spPr bwMode="auto">
            <a:xfrm>
              <a:off x="5443538" y="2676525"/>
              <a:ext cx="25400" cy="38100"/>
            </a:xfrm>
            <a:custGeom>
              <a:avLst/>
              <a:gdLst/>
              <a:ahLst/>
              <a:cxnLst>
                <a:cxn ang="0">
                  <a:pos x="9" y="19"/>
                </a:cxn>
                <a:cxn ang="0">
                  <a:pos x="10" y="16"/>
                </a:cxn>
                <a:cxn ang="0">
                  <a:pos x="8" y="2"/>
                </a:cxn>
                <a:cxn ang="0">
                  <a:pos x="1" y="13"/>
                </a:cxn>
                <a:cxn ang="0">
                  <a:pos x="0" y="13"/>
                </a:cxn>
                <a:cxn ang="0">
                  <a:pos x="9" y="19"/>
                </a:cxn>
              </a:cxnLst>
              <a:rect l="0" t="0" r="r" b="b"/>
              <a:pathLst>
                <a:path w="13" h="20">
                  <a:moveTo>
                    <a:pt x="9" y="19"/>
                  </a:moveTo>
                  <a:cubicBezTo>
                    <a:pt x="9" y="18"/>
                    <a:pt x="9" y="17"/>
                    <a:pt x="10" y="16"/>
                  </a:cubicBezTo>
                  <a:cubicBezTo>
                    <a:pt x="12" y="12"/>
                    <a:pt x="13" y="3"/>
                    <a:pt x="8" y="2"/>
                  </a:cubicBezTo>
                  <a:cubicBezTo>
                    <a:pt x="3" y="0"/>
                    <a:pt x="1" y="10"/>
                    <a:pt x="1" y="13"/>
                  </a:cubicBezTo>
                  <a:cubicBezTo>
                    <a:pt x="1" y="13"/>
                    <a:pt x="0" y="13"/>
                    <a:pt x="0" y="13"/>
                  </a:cubicBezTo>
                  <a:cubicBezTo>
                    <a:pt x="2" y="19"/>
                    <a:pt x="7" y="20"/>
                    <a:pt x="9" y="19"/>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22" name="Freeform 92"/>
            <p:cNvSpPr/>
            <p:nvPr/>
          </p:nvSpPr>
          <p:spPr bwMode="auto">
            <a:xfrm>
              <a:off x="5470525" y="2673350"/>
              <a:ext cx="103188" cy="84138"/>
            </a:xfrm>
            <a:custGeom>
              <a:avLst/>
              <a:gdLst/>
              <a:ahLst/>
              <a:cxnLst>
                <a:cxn ang="0">
                  <a:pos x="8" y="40"/>
                </a:cxn>
                <a:cxn ang="0">
                  <a:pos x="35" y="44"/>
                </a:cxn>
                <a:cxn ang="0">
                  <a:pos x="38" y="34"/>
                </a:cxn>
                <a:cxn ang="0">
                  <a:pos x="45" y="25"/>
                </a:cxn>
                <a:cxn ang="0">
                  <a:pos x="45" y="17"/>
                </a:cxn>
                <a:cxn ang="0">
                  <a:pos x="50" y="17"/>
                </a:cxn>
                <a:cxn ang="0">
                  <a:pos x="54" y="14"/>
                </a:cxn>
                <a:cxn ang="0">
                  <a:pos x="51" y="0"/>
                </a:cxn>
                <a:cxn ang="0">
                  <a:pos x="37" y="16"/>
                </a:cxn>
                <a:cxn ang="0">
                  <a:pos x="16" y="26"/>
                </a:cxn>
                <a:cxn ang="0">
                  <a:pos x="2" y="29"/>
                </a:cxn>
                <a:cxn ang="0">
                  <a:pos x="0" y="28"/>
                </a:cxn>
                <a:cxn ang="0">
                  <a:pos x="8" y="40"/>
                </a:cxn>
              </a:cxnLst>
              <a:rect l="0" t="0" r="r" b="b"/>
              <a:pathLst>
                <a:path w="54" h="44">
                  <a:moveTo>
                    <a:pt x="8" y="40"/>
                  </a:moveTo>
                  <a:cubicBezTo>
                    <a:pt x="10" y="41"/>
                    <a:pt x="28" y="43"/>
                    <a:pt x="35" y="44"/>
                  </a:cubicBezTo>
                  <a:cubicBezTo>
                    <a:pt x="38" y="34"/>
                    <a:pt x="38" y="34"/>
                    <a:pt x="38" y="34"/>
                  </a:cubicBezTo>
                  <a:cubicBezTo>
                    <a:pt x="45" y="25"/>
                    <a:pt x="45" y="25"/>
                    <a:pt x="45" y="25"/>
                  </a:cubicBezTo>
                  <a:cubicBezTo>
                    <a:pt x="45" y="17"/>
                    <a:pt x="45" y="17"/>
                    <a:pt x="45" y="17"/>
                  </a:cubicBezTo>
                  <a:cubicBezTo>
                    <a:pt x="50" y="17"/>
                    <a:pt x="50" y="17"/>
                    <a:pt x="50" y="17"/>
                  </a:cubicBezTo>
                  <a:cubicBezTo>
                    <a:pt x="54" y="14"/>
                    <a:pt x="54" y="14"/>
                    <a:pt x="54" y="14"/>
                  </a:cubicBezTo>
                  <a:cubicBezTo>
                    <a:pt x="52" y="7"/>
                    <a:pt x="52" y="0"/>
                    <a:pt x="51" y="0"/>
                  </a:cubicBezTo>
                  <a:cubicBezTo>
                    <a:pt x="49" y="0"/>
                    <a:pt x="40" y="9"/>
                    <a:pt x="37" y="16"/>
                  </a:cubicBezTo>
                  <a:cubicBezTo>
                    <a:pt x="34" y="22"/>
                    <a:pt x="24" y="27"/>
                    <a:pt x="16" y="26"/>
                  </a:cubicBezTo>
                  <a:cubicBezTo>
                    <a:pt x="7" y="24"/>
                    <a:pt x="5" y="28"/>
                    <a:pt x="2" y="29"/>
                  </a:cubicBezTo>
                  <a:cubicBezTo>
                    <a:pt x="2" y="29"/>
                    <a:pt x="1" y="29"/>
                    <a:pt x="0" y="28"/>
                  </a:cubicBezTo>
                  <a:cubicBezTo>
                    <a:pt x="1" y="35"/>
                    <a:pt x="7" y="40"/>
                    <a:pt x="8" y="4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23" name="Freeform 93"/>
            <p:cNvSpPr>
              <a:spLocks noEditPoints="1"/>
            </p:cNvSpPr>
            <p:nvPr/>
          </p:nvSpPr>
          <p:spPr bwMode="auto">
            <a:xfrm>
              <a:off x="6489700" y="3114675"/>
              <a:ext cx="419100" cy="130175"/>
            </a:xfrm>
            <a:custGeom>
              <a:avLst/>
              <a:gdLst/>
              <a:ahLst/>
              <a:cxnLst>
                <a:cxn ang="0">
                  <a:pos x="39" y="24"/>
                </a:cxn>
                <a:cxn ang="0">
                  <a:pos x="31" y="12"/>
                </a:cxn>
                <a:cxn ang="0">
                  <a:pos x="25" y="7"/>
                </a:cxn>
                <a:cxn ang="0">
                  <a:pos x="24" y="5"/>
                </a:cxn>
                <a:cxn ang="0">
                  <a:pos x="21" y="10"/>
                </a:cxn>
                <a:cxn ang="0">
                  <a:pos x="12" y="9"/>
                </a:cxn>
                <a:cxn ang="0">
                  <a:pos x="6" y="2"/>
                </a:cxn>
                <a:cxn ang="0">
                  <a:pos x="0" y="1"/>
                </a:cxn>
                <a:cxn ang="0">
                  <a:pos x="3" y="19"/>
                </a:cxn>
                <a:cxn ang="0">
                  <a:pos x="14" y="40"/>
                </a:cxn>
                <a:cxn ang="0">
                  <a:pos x="25" y="51"/>
                </a:cxn>
                <a:cxn ang="0">
                  <a:pos x="47" y="62"/>
                </a:cxn>
                <a:cxn ang="0">
                  <a:pos x="39" y="46"/>
                </a:cxn>
                <a:cxn ang="0">
                  <a:pos x="39" y="24"/>
                </a:cxn>
                <a:cxn ang="0">
                  <a:pos x="210" y="11"/>
                </a:cxn>
                <a:cxn ang="0">
                  <a:pos x="200" y="9"/>
                </a:cxn>
                <a:cxn ang="0">
                  <a:pos x="189" y="0"/>
                </a:cxn>
                <a:cxn ang="0">
                  <a:pos x="180" y="11"/>
                </a:cxn>
                <a:cxn ang="0">
                  <a:pos x="174" y="19"/>
                </a:cxn>
                <a:cxn ang="0">
                  <a:pos x="172" y="22"/>
                </a:cxn>
                <a:cxn ang="0">
                  <a:pos x="172" y="29"/>
                </a:cxn>
                <a:cxn ang="0">
                  <a:pos x="165" y="31"/>
                </a:cxn>
                <a:cxn ang="0">
                  <a:pos x="159" y="23"/>
                </a:cxn>
                <a:cxn ang="0">
                  <a:pos x="158" y="23"/>
                </a:cxn>
                <a:cxn ang="0">
                  <a:pos x="148" y="39"/>
                </a:cxn>
                <a:cxn ang="0">
                  <a:pos x="132" y="44"/>
                </a:cxn>
                <a:cxn ang="0">
                  <a:pos x="125" y="58"/>
                </a:cxn>
                <a:cxn ang="0">
                  <a:pos x="108" y="54"/>
                </a:cxn>
                <a:cxn ang="0">
                  <a:pos x="111" y="61"/>
                </a:cxn>
                <a:cxn ang="0">
                  <a:pos x="121" y="66"/>
                </a:cxn>
                <a:cxn ang="0">
                  <a:pos x="135" y="65"/>
                </a:cxn>
                <a:cxn ang="0">
                  <a:pos x="147" y="60"/>
                </a:cxn>
                <a:cxn ang="0">
                  <a:pos x="157" y="62"/>
                </a:cxn>
                <a:cxn ang="0">
                  <a:pos x="167" y="55"/>
                </a:cxn>
                <a:cxn ang="0">
                  <a:pos x="171" y="45"/>
                </a:cxn>
                <a:cxn ang="0">
                  <a:pos x="177" y="35"/>
                </a:cxn>
                <a:cxn ang="0">
                  <a:pos x="195" y="27"/>
                </a:cxn>
                <a:cxn ang="0">
                  <a:pos x="200" y="29"/>
                </a:cxn>
                <a:cxn ang="0">
                  <a:pos x="207" y="22"/>
                </a:cxn>
                <a:cxn ang="0">
                  <a:pos x="217" y="18"/>
                </a:cxn>
                <a:cxn ang="0">
                  <a:pos x="210" y="11"/>
                </a:cxn>
              </a:cxnLst>
              <a:rect l="0" t="0" r="r" b="b"/>
              <a:pathLst>
                <a:path w="219" h="68">
                  <a:moveTo>
                    <a:pt x="39" y="24"/>
                  </a:moveTo>
                  <a:cubicBezTo>
                    <a:pt x="39" y="17"/>
                    <a:pt x="32" y="17"/>
                    <a:pt x="31" y="12"/>
                  </a:cubicBezTo>
                  <a:cubicBezTo>
                    <a:pt x="29" y="7"/>
                    <a:pt x="26" y="10"/>
                    <a:pt x="25" y="7"/>
                  </a:cubicBezTo>
                  <a:cubicBezTo>
                    <a:pt x="25" y="6"/>
                    <a:pt x="25" y="6"/>
                    <a:pt x="24" y="5"/>
                  </a:cubicBezTo>
                  <a:cubicBezTo>
                    <a:pt x="20" y="6"/>
                    <a:pt x="22" y="9"/>
                    <a:pt x="21" y="10"/>
                  </a:cubicBezTo>
                  <a:cubicBezTo>
                    <a:pt x="19" y="10"/>
                    <a:pt x="12" y="11"/>
                    <a:pt x="12" y="9"/>
                  </a:cubicBezTo>
                  <a:cubicBezTo>
                    <a:pt x="12" y="6"/>
                    <a:pt x="11" y="3"/>
                    <a:pt x="6" y="2"/>
                  </a:cubicBezTo>
                  <a:cubicBezTo>
                    <a:pt x="4" y="1"/>
                    <a:pt x="2" y="1"/>
                    <a:pt x="0" y="1"/>
                  </a:cubicBezTo>
                  <a:cubicBezTo>
                    <a:pt x="2" y="7"/>
                    <a:pt x="3" y="14"/>
                    <a:pt x="3" y="19"/>
                  </a:cubicBezTo>
                  <a:cubicBezTo>
                    <a:pt x="3" y="25"/>
                    <a:pt x="13" y="36"/>
                    <a:pt x="14" y="40"/>
                  </a:cubicBezTo>
                  <a:cubicBezTo>
                    <a:pt x="16" y="45"/>
                    <a:pt x="19" y="46"/>
                    <a:pt x="25" y="51"/>
                  </a:cubicBezTo>
                  <a:cubicBezTo>
                    <a:pt x="32" y="55"/>
                    <a:pt x="44" y="63"/>
                    <a:pt x="47" y="62"/>
                  </a:cubicBezTo>
                  <a:cubicBezTo>
                    <a:pt x="49" y="61"/>
                    <a:pt x="43" y="50"/>
                    <a:pt x="39" y="46"/>
                  </a:cubicBezTo>
                  <a:cubicBezTo>
                    <a:pt x="36" y="42"/>
                    <a:pt x="39" y="32"/>
                    <a:pt x="39" y="24"/>
                  </a:cubicBezTo>
                  <a:close/>
                  <a:moveTo>
                    <a:pt x="210" y="11"/>
                  </a:moveTo>
                  <a:cubicBezTo>
                    <a:pt x="207" y="12"/>
                    <a:pt x="200" y="12"/>
                    <a:pt x="200" y="9"/>
                  </a:cubicBezTo>
                  <a:cubicBezTo>
                    <a:pt x="200" y="6"/>
                    <a:pt x="193" y="0"/>
                    <a:pt x="189" y="0"/>
                  </a:cubicBezTo>
                  <a:cubicBezTo>
                    <a:pt x="185" y="0"/>
                    <a:pt x="181" y="8"/>
                    <a:pt x="180" y="11"/>
                  </a:cubicBezTo>
                  <a:cubicBezTo>
                    <a:pt x="180" y="15"/>
                    <a:pt x="174" y="14"/>
                    <a:pt x="174" y="19"/>
                  </a:cubicBezTo>
                  <a:cubicBezTo>
                    <a:pt x="175" y="21"/>
                    <a:pt x="173" y="21"/>
                    <a:pt x="172" y="22"/>
                  </a:cubicBezTo>
                  <a:cubicBezTo>
                    <a:pt x="173" y="26"/>
                    <a:pt x="174" y="29"/>
                    <a:pt x="172" y="29"/>
                  </a:cubicBezTo>
                  <a:cubicBezTo>
                    <a:pt x="169" y="28"/>
                    <a:pt x="169" y="31"/>
                    <a:pt x="165" y="31"/>
                  </a:cubicBezTo>
                  <a:cubicBezTo>
                    <a:pt x="163" y="31"/>
                    <a:pt x="161" y="28"/>
                    <a:pt x="159" y="23"/>
                  </a:cubicBezTo>
                  <a:cubicBezTo>
                    <a:pt x="159" y="23"/>
                    <a:pt x="158" y="23"/>
                    <a:pt x="158" y="23"/>
                  </a:cubicBezTo>
                  <a:cubicBezTo>
                    <a:pt x="156" y="23"/>
                    <a:pt x="150" y="33"/>
                    <a:pt x="148" y="39"/>
                  </a:cubicBezTo>
                  <a:cubicBezTo>
                    <a:pt x="147" y="45"/>
                    <a:pt x="141" y="43"/>
                    <a:pt x="132" y="44"/>
                  </a:cubicBezTo>
                  <a:cubicBezTo>
                    <a:pt x="123" y="45"/>
                    <a:pt x="127" y="54"/>
                    <a:pt x="125" y="58"/>
                  </a:cubicBezTo>
                  <a:cubicBezTo>
                    <a:pt x="123" y="62"/>
                    <a:pt x="113" y="55"/>
                    <a:pt x="108" y="54"/>
                  </a:cubicBezTo>
                  <a:cubicBezTo>
                    <a:pt x="109" y="58"/>
                    <a:pt x="110" y="61"/>
                    <a:pt x="111" y="61"/>
                  </a:cubicBezTo>
                  <a:cubicBezTo>
                    <a:pt x="114" y="61"/>
                    <a:pt x="118" y="68"/>
                    <a:pt x="121" y="66"/>
                  </a:cubicBezTo>
                  <a:cubicBezTo>
                    <a:pt x="123" y="64"/>
                    <a:pt x="131" y="66"/>
                    <a:pt x="135" y="65"/>
                  </a:cubicBezTo>
                  <a:cubicBezTo>
                    <a:pt x="139" y="63"/>
                    <a:pt x="140" y="60"/>
                    <a:pt x="147" y="60"/>
                  </a:cubicBezTo>
                  <a:cubicBezTo>
                    <a:pt x="153" y="60"/>
                    <a:pt x="151" y="65"/>
                    <a:pt x="157" y="62"/>
                  </a:cubicBezTo>
                  <a:cubicBezTo>
                    <a:pt x="164" y="59"/>
                    <a:pt x="168" y="61"/>
                    <a:pt x="167" y="55"/>
                  </a:cubicBezTo>
                  <a:cubicBezTo>
                    <a:pt x="167" y="49"/>
                    <a:pt x="171" y="49"/>
                    <a:pt x="171" y="45"/>
                  </a:cubicBezTo>
                  <a:cubicBezTo>
                    <a:pt x="170" y="40"/>
                    <a:pt x="178" y="43"/>
                    <a:pt x="177" y="35"/>
                  </a:cubicBezTo>
                  <a:cubicBezTo>
                    <a:pt x="177" y="26"/>
                    <a:pt x="189" y="27"/>
                    <a:pt x="195" y="27"/>
                  </a:cubicBezTo>
                  <a:cubicBezTo>
                    <a:pt x="196" y="27"/>
                    <a:pt x="198" y="28"/>
                    <a:pt x="200" y="29"/>
                  </a:cubicBezTo>
                  <a:cubicBezTo>
                    <a:pt x="204" y="27"/>
                    <a:pt x="210" y="24"/>
                    <a:pt x="207" y="22"/>
                  </a:cubicBezTo>
                  <a:cubicBezTo>
                    <a:pt x="204" y="20"/>
                    <a:pt x="216" y="22"/>
                    <a:pt x="217" y="18"/>
                  </a:cubicBezTo>
                  <a:cubicBezTo>
                    <a:pt x="219" y="14"/>
                    <a:pt x="213" y="11"/>
                    <a:pt x="210" y="11"/>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24" name="Freeform 94"/>
            <p:cNvSpPr/>
            <p:nvPr/>
          </p:nvSpPr>
          <p:spPr bwMode="auto">
            <a:xfrm>
              <a:off x="6792913" y="3155950"/>
              <a:ext cx="28575" cy="17463"/>
            </a:xfrm>
            <a:custGeom>
              <a:avLst/>
              <a:gdLst/>
              <a:ahLst/>
              <a:cxnLst>
                <a:cxn ang="0">
                  <a:pos x="6" y="9"/>
                </a:cxn>
                <a:cxn ang="0">
                  <a:pos x="13" y="7"/>
                </a:cxn>
                <a:cxn ang="0">
                  <a:pos x="13" y="0"/>
                </a:cxn>
                <a:cxn ang="0">
                  <a:pos x="7" y="3"/>
                </a:cxn>
                <a:cxn ang="0">
                  <a:pos x="0" y="1"/>
                </a:cxn>
                <a:cxn ang="0">
                  <a:pos x="6" y="9"/>
                </a:cxn>
              </a:cxnLst>
              <a:rect l="0" t="0" r="r" b="b"/>
              <a:pathLst>
                <a:path w="15" h="9">
                  <a:moveTo>
                    <a:pt x="6" y="9"/>
                  </a:moveTo>
                  <a:cubicBezTo>
                    <a:pt x="10" y="9"/>
                    <a:pt x="10" y="6"/>
                    <a:pt x="13" y="7"/>
                  </a:cubicBezTo>
                  <a:cubicBezTo>
                    <a:pt x="15" y="7"/>
                    <a:pt x="14" y="4"/>
                    <a:pt x="13" y="0"/>
                  </a:cubicBezTo>
                  <a:cubicBezTo>
                    <a:pt x="11" y="1"/>
                    <a:pt x="7" y="1"/>
                    <a:pt x="7" y="3"/>
                  </a:cubicBezTo>
                  <a:cubicBezTo>
                    <a:pt x="7" y="5"/>
                    <a:pt x="2" y="1"/>
                    <a:pt x="0" y="1"/>
                  </a:cubicBezTo>
                  <a:cubicBezTo>
                    <a:pt x="2" y="6"/>
                    <a:pt x="4" y="9"/>
                    <a:pt x="6" y="9"/>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25" name="Freeform 95"/>
            <p:cNvSpPr/>
            <p:nvPr/>
          </p:nvSpPr>
          <p:spPr bwMode="auto">
            <a:xfrm>
              <a:off x="5187950" y="2401888"/>
              <a:ext cx="209550" cy="206375"/>
            </a:xfrm>
            <a:custGeom>
              <a:avLst/>
              <a:gdLst/>
              <a:ahLst/>
              <a:cxnLst>
                <a:cxn ang="0">
                  <a:pos x="93" y="98"/>
                </a:cxn>
                <a:cxn ang="0">
                  <a:pos x="98" y="94"/>
                </a:cxn>
                <a:cxn ang="0">
                  <a:pos x="106" y="98"/>
                </a:cxn>
                <a:cxn ang="0">
                  <a:pos x="110" y="95"/>
                </a:cxn>
                <a:cxn ang="0">
                  <a:pos x="104" y="87"/>
                </a:cxn>
                <a:cxn ang="0">
                  <a:pos x="100" y="79"/>
                </a:cxn>
                <a:cxn ang="0">
                  <a:pos x="101" y="71"/>
                </a:cxn>
                <a:cxn ang="0">
                  <a:pos x="96" y="65"/>
                </a:cxn>
                <a:cxn ang="0">
                  <a:pos x="83" y="56"/>
                </a:cxn>
                <a:cxn ang="0">
                  <a:pos x="78" y="50"/>
                </a:cxn>
                <a:cxn ang="0">
                  <a:pos x="76" y="40"/>
                </a:cxn>
                <a:cxn ang="0">
                  <a:pos x="81" y="31"/>
                </a:cxn>
                <a:cxn ang="0">
                  <a:pos x="82" y="24"/>
                </a:cxn>
                <a:cxn ang="0">
                  <a:pos x="78" y="20"/>
                </a:cxn>
                <a:cxn ang="0">
                  <a:pos x="72" y="14"/>
                </a:cxn>
                <a:cxn ang="0">
                  <a:pos x="68" y="5"/>
                </a:cxn>
                <a:cxn ang="0">
                  <a:pos x="56" y="3"/>
                </a:cxn>
                <a:cxn ang="0">
                  <a:pos x="46" y="1"/>
                </a:cxn>
                <a:cxn ang="0">
                  <a:pos x="41" y="5"/>
                </a:cxn>
                <a:cxn ang="0">
                  <a:pos x="41" y="5"/>
                </a:cxn>
                <a:cxn ang="0">
                  <a:pos x="34" y="10"/>
                </a:cxn>
                <a:cxn ang="0">
                  <a:pos x="27" y="15"/>
                </a:cxn>
                <a:cxn ang="0">
                  <a:pos x="28" y="24"/>
                </a:cxn>
                <a:cxn ang="0">
                  <a:pos x="27" y="33"/>
                </a:cxn>
                <a:cxn ang="0">
                  <a:pos x="24" y="40"/>
                </a:cxn>
                <a:cxn ang="0">
                  <a:pos x="0" y="53"/>
                </a:cxn>
                <a:cxn ang="0">
                  <a:pos x="1" y="58"/>
                </a:cxn>
                <a:cxn ang="0">
                  <a:pos x="4" y="69"/>
                </a:cxn>
                <a:cxn ang="0">
                  <a:pos x="12" y="69"/>
                </a:cxn>
                <a:cxn ang="0">
                  <a:pos x="35" y="82"/>
                </a:cxn>
                <a:cxn ang="0">
                  <a:pos x="62" y="102"/>
                </a:cxn>
                <a:cxn ang="0">
                  <a:pos x="75" y="107"/>
                </a:cxn>
                <a:cxn ang="0">
                  <a:pos x="88" y="108"/>
                </a:cxn>
                <a:cxn ang="0">
                  <a:pos x="93" y="98"/>
                </a:cxn>
              </a:cxnLst>
              <a:rect l="0" t="0" r="r" b="b"/>
              <a:pathLst>
                <a:path w="110" h="108">
                  <a:moveTo>
                    <a:pt x="93" y="98"/>
                  </a:moveTo>
                  <a:cubicBezTo>
                    <a:pt x="94" y="97"/>
                    <a:pt x="95" y="94"/>
                    <a:pt x="98" y="94"/>
                  </a:cubicBezTo>
                  <a:cubicBezTo>
                    <a:pt x="101" y="94"/>
                    <a:pt x="103" y="95"/>
                    <a:pt x="106" y="98"/>
                  </a:cubicBezTo>
                  <a:cubicBezTo>
                    <a:pt x="107" y="97"/>
                    <a:pt x="109" y="96"/>
                    <a:pt x="110" y="95"/>
                  </a:cubicBezTo>
                  <a:cubicBezTo>
                    <a:pt x="107" y="92"/>
                    <a:pt x="104" y="89"/>
                    <a:pt x="104" y="87"/>
                  </a:cubicBezTo>
                  <a:cubicBezTo>
                    <a:pt x="105" y="83"/>
                    <a:pt x="101" y="81"/>
                    <a:pt x="100" y="79"/>
                  </a:cubicBezTo>
                  <a:cubicBezTo>
                    <a:pt x="100" y="77"/>
                    <a:pt x="103" y="73"/>
                    <a:pt x="101" y="71"/>
                  </a:cubicBezTo>
                  <a:cubicBezTo>
                    <a:pt x="99" y="70"/>
                    <a:pt x="99" y="65"/>
                    <a:pt x="96" y="65"/>
                  </a:cubicBezTo>
                  <a:cubicBezTo>
                    <a:pt x="93" y="64"/>
                    <a:pt x="83" y="59"/>
                    <a:pt x="83" y="56"/>
                  </a:cubicBezTo>
                  <a:cubicBezTo>
                    <a:pt x="84" y="53"/>
                    <a:pt x="80" y="51"/>
                    <a:pt x="78" y="50"/>
                  </a:cubicBezTo>
                  <a:cubicBezTo>
                    <a:pt x="76" y="49"/>
                    <a:pt x="74" y="41"/>
                    <a:pt x="76" y="40"/>
                  </a:cubicBezTo>
                  <a:cubicBezTo>
                    <a:pt x="79" y="39"/>
                    <a:pt x="78" y="31"/>
                    <a:pt x="81" y="31"/>
                  </a:cubicBezTo>
                  <a:cubicBezTo>
                    <a:pt x="84" y="31"/>
                    <a:pt x="81" y="27"/>
                    <a:pt x="82" y="24"/>
                  </a:cubicBezTo>
                  <a:cubicBezTo>
                    <a:pt x="83" y="22"/>
                    <a:pt x="80" y="20"/>
                    <a:pt x="78" y="20"/>
                  </a:cubicBezTo>
                  <a:cubicBezTo>
                    <a:pt x="76" y="20"/>
                    <a:pt x="72" y="17"/>
                    <a:pt x="72" y="14"/>
                  </a:cubicBezTo>
                  <a:cubicBezTo>
                    <a:pt x="72" y="11"/>
                    <a:pt x="67" y="6"/>
                    <a:pt x="68" y="5"/>
                  </a:cubicBezTo>
                  <a:cubicBezTo>
                    <a:pt x="67" y="11"/>
                    <a:pt x="58" y="2"/>
                    <a:pt x="56" y="3"/>
                  </a:cubicBezTo>
                  <a:cubicBezTo>
                    <a:pt x="53" y="4"/>
                    <a:pt x="51" y="0"/>
                    <a:pt x="46" y="1"/>
                  </a:cubicBezTo>
                  <a:cubicBezTo>
                    <a:pt x="42" y="1"/>
                    <a:pt x="42" y="3"/>
                    <a:pt x="41" y="5"/>
                  </a:cubicBezTo>
                  <a:cubicBezTo>
                    <a:pt x="41" y="5"/>
                    <a:pt x="41" y="5"/>
                    <a:pt x="41" y="5"/>
                  </a:cubicBezTo>
                  <a:cubicBezTo>
                    <a:pt x="34" y="10"/>
                    <a:pt x="34" y="10"/>
                    <a:pt x="34" y="10"/>
                  </a:cubicBezTo>
                  <a:cubicBezTo>
                    <a:pt x="34" y="10"/>
                    <a:pt x="28" y="11"/>
                    <a:pt x="27" y="15"/>
                  </a:cubicBezTo>
                  <a:cubicBezTo>
                    <a:pt x="26" y="19"/>
                    <a:pt x="30" y="22"/>
                    <a:pt x="28" y="24"/>
                  </a:cubicBezTo>
                  <a:cubicBezTo>
                    <a:pt x="26" y="27"/>
                    <a:pt x="27" y="31"/>
                    <a:pt x="27" y="33"/>
                  </a:cubicBezTo>
                  <a:cubicBezTo>
                    <a:pt x="28" y="35"/>
                    <a:pt x="24" y="40"/>
                    <a:pt x="24" y="40"/>
                  </a:cubicBezTo>
                  <a:cubicBezTo>
                    <a:pt x="24" y="40"/>
                    <a:pt x="11" y="47"/>
                    <a:pt x="0" y="53"/>
                  </a:cubicBezTo>
                  <a:cubicBezTo>
                    <a:pt x="0" y="55"/>
                    <a:pt x="1" y="57"/>
                    <a:pt x="1" y="58"/>
                  </a:cubicBezTo>
                  <a:cubicBezTo>
                    <a:pt x="2" y="61"/>
                    <a:pt x="3" y="65"/>
                    <a:pt x="4" y="69"/>
                  </a:cubicBezTo>
                  <a:cubicBezTo>
                    <a:pt x="8" y="69"/>
                    <a:pt x="9" y="69"/>
                    <a:pt x="12" y="69"/>
                  </a:cubicBezTo>
                  <a:cubicBezTo>
                    <a:pt x="16" y="70"/>
                    <a:pt x="31" y="80"/>
                    <a:pt x="35" y="82"/>
                  </a:cubicBezTo>
                  <a:cubicBezTo>
                    <a:pt x="38" y="84"/>
                    <a:pt x="58" y="99"/>
                    <a:pt x="62" y="102"/>
                  </a:cubicBezTo>
                  <a:cubicBezTo>
                    <a:pt x="66" y="106"/>
                    <a:pt x="72" y="107"/>
                    <a:pt x="75" y="107"/>
                  </a:cubicBezTo>
                  <a:cubicBezTo>
                    <a:pt x="77" y="107"/>
                    <a:pt x="83" y="107"/>
                    <a:pt x="88" y="108"/>
                  </a:cubicBezTo>
                  <a:cubicBezTo>
                    <a:pt x="90" y="104"/>
                    <a:pt x="92" y="99"/>
                    <a:pt x="93" y="98"/>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26" name="Freeform 96"/>
            <p:cNvSpPr/>
            <p:nvPr/>
          </p:nvSpPr>
          <p:spPr bwMode="auto">
            <a:xfrm>
              <a:off x="5356225" y="2581275"/>
              <a:ext cx="41275" cy="38100"/>
            </a:xfrm>
            <a:custGeom>
              <a:avLst/>
              <a:gdLst/>
              <a:ahLst/>
              <a:cxnLst>
                <a:cxn ang="0">
                  <a:pos x="7" y="15"/>
                </a:cxn>
                <a:cxn ang="0">
                  <a:pos x="13" y="20"/>
                </a:cxn>
                <a:cxn ang="0">
                  <a:pos x="22" y="20"/>
                </a:cxn>
                <a:cxn ang="0">
                  <a:pos x="17" y="6"/>
                </a:cxn>
                <a:cxn ang="0">
                  <a:pos x="18" y="4"/>
                </a:cxn>
                <a:cxn ang="0">
                  <a:pos x="10" y="0"/>
                </a:cxn>
                <a:cxn ang="0">
                  <a:pos x="5" y="4"/>
                </a:cxn>
                <a:cxn ang="0">
                  <a:pos x="0" y="14"/>
                </a:cxn>
                <a:cxn ang="0">
                  <a:pos x="7" y="15"/>
                </a:cxn>
              </a:cxnLst>
              <a:rect l="0" t="0" r="r" b="b"/>
              <a:pathLst>
                <a:path w="22" h="20">
                  <a:moveTo>
                    <a:pt x="7" y="15"/>
                  </a:moveTo>
                  <a:cubicBezTo>
                    <a:pt x="13" y="20"/>
                    <a:pt x="13" y="20"/>
                    <a:pt x="13" y="20"/>
                  </a:cubicBezTo>
                  <a:cubicBezTo>
                    <a:pt x="22" y="20"/>
                    <a:pt x="22" y="20"/>
                    <a:pt x="22" y="20"/>
                  </a:cubicBezTo>
                  <a:cubicBezTo>
                    <a:pt x="20" y="15"/>
                    <a:pt x="17" y="8"/>
                    <a:pt x="17" y="6"/>
                  </a:cubicBezTo>
                  <a:cubicBezTo>
                    <a:pt x="17" y="5"/>
                    <a:pt x="17" y="5"/>
                    <a:pt x="18" y="4"/>
                  </a:cubicBezTo>
                  <a:cubicBezTo>
                    <a:pt x="15" y="1"/>
                    <a:pt x="13" y="0"/>
                    <a:pt x="10" y="0"/>
                  </a:cubicBezTo>
                  <a:cubicBezTo>
                    <a:pt x="7" y="0"/>
                    <a:pt x="6" y="3"/>
                    <a:pt x="5" y="4"/>
                  </a:cubicBezTo>
                  <a:cubicBezTo>
                    <a:pt x="4" y="5"/>
                    <a:pt x="2" y="10"/>
                    <a:pt x="0" y="14"/>
                  </a:cubicBezTo>
                  <a:cubicBezTo>
                    <a:pt x="4" y="14"/>
                    <a:pt x="7" y="15"/>
                    <a:pt x="7" y="15"/>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27" name="Freeform 97"/>
            <p:cNvSpPr>
              <a:spLocks noEditPoints="1"/>
            </p:cNvSpPr>
            <p:nvPr/>
          </p:nvSpPr>
          <p:spPr bwMode="auto">
            <a:xfrm>
              <a:off x="4256088" y="2038350"/>
              <a:ext cx="315913" cy="261938"/>
            </a:xfrm>
            <a:custGeom>
              <a:avLst/>
              <a:gdLst/>
              <a:ahLst/>
              <a:cxnLst>
                <a:cxn ang="0">
                  <a:pos x="144" y="31"/>
                </a:cxn>
                <a:cxn ang="0">
                  <a:pos x="138" y="29"/>
                </a:cxn>
                <a:cxn ang="0">
                  <a:pos x="131" y="26"/>
                </a:cxn>
                <a:cxn ang="0">
                  <a:pos x="119" y="24"/>
                </a:cxn>
                <a:cxn ang="0">
                  <a:pos x="114" y="20"/>
                </a:cxn>
                <a:cxn ang="0">
                  <a:pos x="110" y="15"/>
                </a:cxn>
                <a:cxn ang="0">
                  <a:pos x="105" y="17"/>
                </a:cxn>
                <a:cxn ang="0">
                  <a:pos x="102" y="13"/>
                </a:cxn>
                <a:cxn ang="0">
                  <a:pos x="95" y="9"/>
                </a:cxn>
                <a:cxn ang="0">
                  <a:pos x="89" y="6"/>
                </a:cxn>
                <a:cxn ang="0">
                  <a:pos x="85" y="1"/>
                </a:cxn>
                <a:cxn ang="0">
                  <a:pos x="84" y="0"/>
                </a:cxn>
                <a:cxn ang="0">
                  <a:pos x="81" y="0"/>
                </a:cxn>
                <a:cxn ang="0">
                  <a:pos x="75" y="10"/>
                </a:cxn>
                <a:cxn ang="0">
                  <a:pos x="63" y="18"/>
                </a:cxn>
                <a:cxn ang="0">
                  <a:pos x="56" y="26"/>
                </a:cxn>
                <a:cxn ang="0">
                  <a:pos x="41" y="21"/>
                </a:cxn>
                <a:cxn ang="0">
                  <a:pos x="35" y="25"/>
                </a:cxn>
                <a:cxn ang="0">
                  <a:pos x="36" y="37"/>
                </a:cxn>
                <a:cxn ang="0">
                  <a:pos x="27" y="37"/>
                </a:cxn>
                <a:cxn ang="0">
                  <a:pos x="20" y="33"/>
                </a:cxn>
                <a:cxn ang="0">
                  <a:pos x="9" y="34"/>
                </a:cxn>
                <a:cxn ang="0">
                  <a:pos x="2" y="40"/>
                </a:cxn>
                <a:cxn ang="0">
                  <a:pos x="3" y="47"/>
                </a:cxn>
                <a:cxn ang="0">
                  <a:pos x="18" y="52"/>
                </a:cxn>
                <a:cxn ang="0">
                  <a:pos x="28" y="54"/>
                </a:cxn>
                <a:cxn ang="0">
                  <a:pos x="32" y="59"/>
                </a:cxn>
                <a:cxn ang="0">
                  <a:pos x="40" y="69"/>
                </a:cxn>
                <a:cxn ang="0">
                  <a:pos x="43" y="78"/>
                </a:cxn>
                <a:cxn ang="0">
                  <a:pos x="42" y="91"/>
                </a:cxn>
                <a:cxn ang="0">
                  <a:pos x="36" y="112"/>
                </a:cxn>
                <a:cxn ang="0">
                  <a:pos x="36" y="112"/>
                </a:cxn>
                <a:cxn ang="0">
                  <a:pos x="42" y="115"/>
                </a:cxn>
                <a:cxn ang="0">
                  <a:pos x="53" y="120"/>
                </a:cxn>
                <a:cxn ang="0">
                  <a:pos x="62" y="119"/>
                </a:cxn>
                <a:cxn ang="0">
                  <a:pos x="67" y="121"/>
                </a:cxn>
                <a:cxn ang="0">
                  <a:pos x="81" y="124"/>
                </a:cxn>
                <a:cxn ang="0">
                  <a:pos x="92" y="124"/>
                </a:cxn>
                <a:cxn ang="0">
                  <a:pos x="92" y="121"/>
                </a:cxn>
                <a:cxn ang="0">
                  <a:pos x="101" y="110"/>
                </a:cxn>
                <a:cxn ang="0">
                  <a:pos x="122" y="115"/>
                </a:cxn>
                <a:cxn ang="0">
                  <a:pos x="135" y="110"/>
                </a:cxn>
                <a:cxn ang="0">
                  <a:pos x="142" y="106"/>
                </a:cxn>
                <a:cxn ang="0">
                  <a:pos x="143" y="102"/>
                </a:cxn>
                <a:cxn ang="0">
                  <a:pos x="138" y="100"/>
                </a:cxn>
                <a:cxn ang="0">
                  <a:pos x="135" y="95"/>
                </a:cxn>
                <a:cxn ang="0">
                  <a:pos x="132" y="89"/>
                </a:cxn>
                <a:cxn ang="0">
                  <a:pos x="134" y="86"/>
                </a:cxn>
                <a:cxn ang="0">
                  <a:pos x="136" y="82"/>
                </a:cxn>
                <a:cxn ang="0">
                  <a:pos x="135" y="76"/>
                </a:cxn>
                <a:cxn ang="0">
                  <a:pos x="133" y="71"/>
                </a:cxn>
                <a:cxn ang="0">
                  <a:pos x="128" y="70"/>
                </a:cxn>
                <a:cxn ang="0">
                  <a:pos x="127" y="66"/>
                </a:cxn>
                <a:cxn ang="0">
                  <a:pos x="134" y="57"/>
                </a:cxn>
                <a:cxn ang="0">
                  <a:pos x="140" y="53"/>
                </a:cxn>
                <a:cxn ang="0">
                  <a:pos x="142" y="44"/>
                </a:cxn>
                <a:cxn ang="0">
                  <a:pos x="147" y="35"/>
                </a:cxn>
                <a:cxn ang="0">
                  <a:pos x="144" y="31"/>
                </a:cxn>
                <a:cxn ang="0">
                  <a:pos x="162" y="116"/>
                </a:cxn>
                <a:cxn ang="0">
                  <a:pos x="155" y="122"/>
                </a:cxn>
                <a:cxn ang="0">
                  <a:pos x="160" y="137"/>
                </a:cxn>
                <a:cxn ang="0">
                  <a:pos x="162" y="116"/>
                </a:cxn>
              </a:cxnLst>
              <a:rect l="0" t="0" r="r" b="b"/>
              <a:pathLst>
                <a:path w="165" h="137">
                  <a:moveTo>
                    <a:pt x="144" y="31"/>
                  </a:moveTo>
                  <a:cubicBezTo>
                    <a:pt x="143" y="31"/>
                    <a:pt x="142" y="29"/>
                    <a:pt x="138" y="29"/>
                  </a:cubicBezTo>
                  <a:cubicBezTo>
                    <a:pt x="135" y="29"/>
                    <a:pt x="133" y="28"/>
                    <a:pt x="131" y="26"/>
                  </a:cubicBezTo>
                  <a:cubicBezTo>
                    <a:pt x="130" y="24"/>
                    <a:pt x="122" y="23"/>
                    <a:pt x="119" y="24"/>
                  </a:cubicBezTo>
                  <a:cubicBezTo>
                    <a:pt x="117" y="24"/>
                    <a:pt x="116" y="19"/>
                    <a:pt x="114" y="20"/>
                  </a:cubicBezTo>
                  <a:cubicBezTo>
                    <a:pt x="111" y="20"/>
                    <a:pt x="110" y="17"/>
                    <a:pt x="110" y="15"/>
                  </a:cubicBezTo>
                  <a:cubicBezTo>
                    <a:pt x="110" y="13"/>
                    <a:pt x="108" y="16"/>
                    <a:pt x="105" y="17"/>
                  </a:cubicBezTo>
                  <a:cubicBezTo>
                    <a:pt x="103" y="18"/>
                    <a:pt x="102" y="15"/>
                    <a:pt x="102" y="13"/>
                  </a:cubicBezTo>
                  <a:cubicBezTo>
                    <a:pt x="102" y="12"/>
                    <a:pt x="97" y="10"/>
                    <a:pt x="95" y="9"/>
                  </a:cubicBezTo>
                  <a:cubicBezTo>
                    <a:pt x="93" y="8"/>
                    <a:pt x="90" y="4"/>
                    <a:pt x="89" y="6"/>
                  </a:cubicBezTo>
                  <a:cubicBezTo>
                    <a:pt x="88" y="7"/>
                    <a:pt x="86" y="3"/>
                    <a:pt x="85" y="1"/>
                  </a:cubicBezTo>
                  <a:cubicBezTo>
                    <a:pt x="85" y="0"/>
                    <a:pt x="84" y="0"/>
                    <a:pt x="84" y="0"/>
                  </a:cubicBezTo>
                  <a:cubicBezTo>
                    <a:pt x="83" y="0"/>
                    <a:pt x="82" y="0"/>
                    <a:pt x="81" y="0"/>
                  </a:cubicBezTo>
                  <a:cubicBezTo>
                    <a:pt x="77" y="0"/>
                    <a:pt x="74" y="3"/>
                    <a:pt x="75" y="10"/>
                  </a:cubicBezTo>
                  <a:cubicBezTo>
                    <a:pt x="75" y="16"/>
                    <a:pt x="70" y="17"/>
                    <a:pt x="63" y="18"/>
                  </a:cubicBezTo>
                  <a:cubicBezTo>
                    <a:pt x="56" y="18"/>
                    <a:pt x="58" y="23"/>
                    <a:pt x="56" y="26"/>
                  </a:cubicBezTo>
                  <a:cubicBezTo>
                    <a:pt x="53" y="28"/>
                    <a:pt x="43" y="24"/>
                    <a:pt x="41" y="21"/>
                  </a:cubicBezTo>
                  <a:cubicBezTo>
                    <a:pt x="40" y="17"/>
                    <a:pt x="31" y="21"/>
                    <a:pt x="35" y="25"/>
                  </a:cubicBezTo>
                  <a:cubicBezTo>
                    <a:pt x="39" y="29"/>
                    <a:pt x="39" y="35"/>
                    <a:pt x="36" y="37"/>
                  </a:cubicBezTo>
                  <a:cubicBezTo>
                    <a:pt x="34" y="39"/>
                    <a:pt x="30" y="34"/>
                    <a:pt x="27" y="37"/>
                  </a:cubicBezTo>
                  <a:cubicBezTo>
                    <a:pt x="24" y="39"/>
                    <a:pt x="23" y="35"/>
                    <a:pt x="20" y="33"/>
                  </a:cubicBezTo>
                  <a:cubicBezTo>
                    <a:pt x="16" y="32"/>
                    <a:pt x="15" y="35"/>
                    <a:pt x="9" y="34"/>
                  </a:cubicBezTo>
                  <a:cubicBezTo>
                    <a:pt x="3" y="34"/>
                    <a:pt x="0" y="37"/>
                    <a:pt x="2" y="40"/>
                  </a:cubicBezTo>
                  <a:cubicBezTo>
                    <a:pt x="4" y="42"/>
                    <a:pt x="1" y="45"/>
                    <a:pt x="3" y="47"/>
                  </a:cubicBezTo>
                  <a:cubicBezTo>
                    <a:pt x="5" y="49"/>
                    <a:pt x="12" y="49"/>
                    <a:pt x="18" y="52"/>
                  </a:cubicBezTo>
                  <a:cubicBezTo>
                    <a:pt x="24" y="55"/>
                    <a:pt x="25" y="52"/>
                    <a:pt x="28" y="54"/>
                  </a:cubicBezTo>
                  <a:cubicBezTo>
                    <a:pt x="31" y="56"/>
                    <a:pt x="31" y="55"/>
                    <a:pt x="32" y="59"/>
                  </a:cubicBezTo>
                  <a:cubicBezTo>
                    <a:pt x="32" y="63"/>
                    <a:pt x="35" y="67"/>
                    <a:pt x="40" y="69"/>
                  </a:cubicBezTo>
                  <a:cubicBezTo>
                    <a:pt x="46" y="70"/>
                    <a:pt x="42" y="74"/>
                    <a:pt x="43" y="78"/>
                  </a:cubicBezTo>
                  <a:cubicBezTo>
                    <a:pt x="45" y="81"/>
                    <a:pt x="41" y="87"/>
                    <a:pt x="42" y="91"/>
                  </a:cubicBezTo>
                  <a:cubicBezTo>
                    <a:pt x="43" y="96"/>
                    <a:pt x="39" y="110"/>
                    <a:pt x="36" y="112"/>
                  </a:cubicBezTo>
                  <a:cubicBezTo>
                    <a:pt x="36" y="112"/>
                    <a:pt x="36" y="112"/>
                    <a:pt x="36" y="112"/>
                  </a:cubicBezTo>
                  <a:cubicBezTo>
                    <a:pt x="38" y="113"/>
                    <a:pt x="41" y="114"/>
                    <a:pt x="42" y="115"/>
                  </a:cubicBezTo>
                  <a:cubicBezTo>
                    <a:pt x="45" y="116"/>
                    <a:pt x="50" y="118"/>
                    <a:pt x="53" y="120"/>
                  </a:cubicBezTo>
                  <a:cubicBezTo>
                    <a:pt x="56" y="122"/>
                    <a:pt x="62" y="122"/>
                    <a:pt x="62" y="119"/>
                  </a:cubicBezTo>
                  <a:cubicBezTo>
                    <a:pt x="62" y="117"/>
                    <a:pt x="65" y="118"/>
                    <a:pt x="67" y="121"/>
                  </a:cubicBezTo>
                  <a:cubicBezTo>
                    <a:pt x="69" y="123"/>
                    <a:pt x="77" y="123"/>
                    <a:pt x="81" y="124"/>
                  </a:cubicBezTo>
                  <a:cubicBezTo>
                    <a:pt x="84" y="124"/>
                    <a:pt x="88" y="124"/>
                    <a:pt x="92" y="124"/>
                  </a:cubicBezTo>
                  <a:cubicBezTo>
                    <a:pt x="92" y="123"/>
                    <a:pt x="92" y="122"/>
                    <a:pt x="92" y="121"/>
                  </a:cubicBezTo>
                  <a:cubicBezTo>
                    <a:pt x="90" y="115"/>
                    <a:pt x="95" y="111"/>
                    <a:pt x="101" y="110"/>
                  </a:cubicBezTo>
                  <a:cubicBezTo>
                    <a:pt x="106" y="109"/>
                    <a:pt x="118" y="113"/>
                    <a:pt x="122" y="115"/>
                  </a:cubicBezTo>
                  <a:cubicBezTo>
                    <a:pt x="125" y="117"/>
                    <a:pt x="129" y="116"/>
                    <a:pt x="135" y="110"/>
                  </a:cubicBezTo>
                  <a:cubicBezTo>
                    <a:pt x="137" y="107"/>
                    <a:pt x="140" y="106"/>
                    <a:pt x="142" y="106"/>
                  </a:cubicBezTo>
                  <a:cubicBezTo>
                    <a:pt x="142" y="104"/>
                    <a:pt x="142" y="103"/>
                    <a:pt x="143" y="102"/>
                  </a:cubicBezTo>
                  <a:cubicBezTo>
                    <a:pt x="144" y="100"/>
                    <a:pt x="140" y="100"/>
                    <a:pt x="138" y="100"/>
                  </a:cubicBezTo>
                  <a:cubicBezTo>
                    <a:pt x="135" y="100"/>
                    <a:pt x="133" y="97"/>
                    <a:pt x="135" y="95"/>
                  </a:cubicBezTo>
                  <a:cubicBezTo>
                    <a:pt x="137" y="92"/>
                    <a:pt x="134" y="92"/>
                    <a:pt x="132" y="89"/>
                  </a:cubicBezTo>
                  <a:cubicBezTo>
                    <a:pt x="130" y="86"/>
                    <a:pt x="133" y="87"/>
                    <a:pt x="134" y="86"/>
                  </a:cubicBezTo>
                  <a:cubicBezTo>
                    <a:pt x="136" y="85"/>
                    <a:pt x="138" y="82"/>
                    <a:pt x="136" y="82"/>
                  </a:cubicBezTo>
                  <a:cubicBezTo>
                    <a:pt x="135" y="81"/>
                    <a:pt x="134" y="79"/>
                    <a:pt x="135" y="76"/>
                  </a:cubicBezTo>
                  <a:cubicBezTo>
                    <a:pt x="136" y="73"/>
                    <a:pt x="133" y="73"/>
                    <a:pt x="133" y="71"/>
                  </a:cubicBezTo>
                  <a:cubicBezTo>
                    <a:pt x="133" y="68"/>
                    <a:pt x="130" y="67"/>
                    <a:pt x="128" y="70"/>
                  </a:cubicBezTo>
                  <a:cubicBezTo>
                    <a:pt x="126" y="73"/>
                    <a:pt x="125" y="71"/>
                    <a:pt x="127" y="66"/>
                  </a:cubicBezTo>
                  <a:cubicBezTo>
                    <a:pt x="128" y="62"/>
                    <a:pt x="133" y="60"/>
                    <a:pt x="134" y="57"/>
                  </a:cubicBezTo>
                  <a:cubicBezTo>
                    <a:pt x="134" y="55"/>
                    <a:pt x="137" y="53"/>
                    <a:pt x="140" y="53"/>
                  </a:cubicBezTo>
                  <a:cubicBezTo>
                    <a:pt x="142" y="53"/>
                    <a:pt x="141" y="47"/>
                    <a:pt x="142" y="44"/>
                  </a:cubicBezTo>
                  <a:cubicBezTo>
                    <a:pt x="143" y="41"/>
                    <a:pt x="143" y="38"/>
                    <a:pt x="147" y="35"/>
                  </a:cubicBezTo>
                  <a:cubicBezTo>
                    <a:pt x="150" y="32"/>
                    <a:pt x="146" y="31"/>
                    <a:pt x="144" y="31"/>
                  </a:cubicBezTo>
                  <a:close/>
                  <a:moveTo>
                    <a:pt x="162" y="116"/>
                  </a:moveTo>
                  <a:cubicBezTo>
                    <a:pt x="160" y="116"/>
                    <a:pt x="160" y="119"/>
                    <a:pt x="155" y="122"/>
                  </a:cubicBezTo>
                  <a:cubicBezTo>
                    <a:pt x="151" y="125"/>
                    <a:pt x="155" y="137"/>
                    <a:pt x="160" y="137"/>
                  </a:cubicBezTo>
                  <a:cubicBezTo>
                    <a:pt x="165" y="136"/>
                    <a:pt x="164" y="116"/>
                    <a:pt x="162" y="116"/>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28" name="Freeform 98"/>
            <p:cNvSpPr/>
            <p:nvPr/>
          </p:nvSpPr>
          <p:spPr bwMode="auto">
            <a:xfrm>
              <a:off x="2403475" y="2941638"/>
              <a:ext cx="50800" cy="26988"/>
            </a:xfrm>
            <a:custGeom>
              <a:avLst/>
              <a:gdLst/>
              <a:ahLst/>
              <a:cxnLst>
                <a:cxn ang="0">
                  <a:pos x="26" y="5"/>
                </a:cxn>
                <a:cxn ang="0">
                  <a:pos x="14" y="2"/>
                </a:cxn>
                <a:cxn ang="0">
                  <a:pos x="9" y="0"/>
                </a:cxn>
                <a:cxn ang="0">
                  <a:pos x="8" y="0"/>
                </a:cxn>
                <a:cxn ang="0">
                  <a:pos x="0" y="7"/>
                </a:cxn>
                <a:cxn ang="0">
                  <a:pos x="22" y="14"/>
                </a:cxn>
                <a:cxn ang="0">
                  <a:pos x="26" y="13"/>
                </a:cxn>
                <a:cxn ang="0">
                  <a:pos x="26" y="5"/>
                </a:cxn>
              </a:cxnLst>
              <a:rect l="0" t="0" r="r" b="b"/>
              <a:pathLst>
                <a:path w="26" h="14">
                  <a:moveTo>
                    <a:pt x="26" y="5"/>
                  </a:moveTo>
                  <a:cubicBezTo>
                    <a:pt x="24" y="3"/>
                    <a:pt x="19" y="6"/>
                    <a:pt x="14" y="2"/>
                  </a:cubicBezTo>
                  <a:cubicBezTo>
                    <a:pt x="12" y="1"/>
                    <a:pt x="10" y="1"/>
                    <a:pt x="9" y="0"/>
                  </a:cubicBezTo>
                  <a:cubicBezTo>
                    <a:pt x="9" y="0"/>
                    <a:pt x="8" y="0"/>
                    <a:pt x="8" y="0"/>
                  </a:cubicBezTo>
                  <a:cubicBezTo>
                    <a:pt x="7" y="0"/>
                    <a:pt x="4" y="4"/>
                    <a:pt x="0" y="7"/>
                  </a:cubicBezTo>
                  <a:cubicBezTo>
                    <a:pt x="4" y="10"/>
                    <a:pt x="18" y="14"/>
                    <a:pt x="22" y="14"/>
                  </a:cubicBezTo>
                  <a:cubicBezTo>
                    <a:pt x="24" y="14"/>
                    <a:pt x="25" y="13"/>
                    <a:pt x="26" y="13"/>
                  </a:cubicBezTo>
                  <a:cubicBezTo>
                    <a:pt x="26" y="9"/>
                    <a:pt x="26" y="6"/>
                    <a:pt x="26" y="5"/>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29" name="Freeform 99"/>
            <p:cNvSpPr/>
            <p:nvPr/>
          </p:nvSpPr>
          <p:spPr bwMode="auto">
            <a:xfrm>
              <a:off x="2420938" y="2901950"/>
              <a:ext cx="131763" cy="73025"/>
            </a:xfrm>
            <a:custGeom>
              <a:avLst/>
              <a:gdLst/>
              <a:ahLst/>
              <a:cxnLst>
                <a:cxn ang="0">
                  <a:pos x="29" y="34"/>
                </a:cxn>
                <a:cxn ang="0">
                  <a:pos x="32" y="27"/>
                </a:cxn>
                <a:cxn ang="0">
                  <a:pos x="45" y="22"/>
                </a:cxn>
                <a:cxn ang="0">
                  <a:pos x="55" y="19"/>
                </a:cxn>
                <a:cxn ang="0">
                  <a:pos x="69" y="14"/>
                </a:cxn>
                <a:cxn ang="0">
                  <a:pos x="56" y="5"/>
                </a:cxn>
                <a:cxn ang="0">
                  <a:pos x="32" y="5"/>
                </a:cxn>
                <a:cxn ang="0">
                  <a:pos x="11" y="6"/>
                </a:cxn>
                <a:cxn ang="0">
                  <a:pos x="11" y="6"/>
                </a:cxn>
                <a:cxn ang="0">
                  <a:pos x="5" y="12"/>
                </a:cxn>
                <a:cxn ang="0">
                  <a:pos x="0" y="21"/>
                </a:cxn>
                <a:cxn ang="0">
                  <a:pos x="5" y="23"/>
                </a:cxn>
                <a:cxn ang="0">
                  <a:pos x="17" y="26"/>
                </a:cxn>
                <a:cxn ang="0">
                  <a:pos x="17" y="34"/>
                </a:cxn>
                <a:cxn ang="0">
                  <a:pos x="20" y="34"/>
                </a:cxn>
                <a:cxn ang="0">
                  <a:pos x="21" y="38"/>
                </a:cxn>
                <a:cxn ang="0">
                  <a:pos x="25" y="37"/>
                </a:cxn>
                <a:cxn ang="0">
                  <a:pos x="29" y="34"/>
                </a:cxn>
              </a:cxnLst>
              <a:rect l="0" t="0" r="r" b="b"/>
              <a:pathLst>
                <a:path w="69" h="38">
                  <a:moveTo>
                    <a:pt x="29" y="34"/>
                  </a:moveTo>
                  <a:cubicBezTo>
                    <a:pt x="29" y="33"/>
                    <a:pt x="26" y="27"/>
                    <a:pt x="32" y="27"/>
                  </a:cubicBezTo>
                  <a:cubicBezTo>
                    <a:pt x="39" y="26"/>
                    <a:pt x="44" y="26"/>
                    <a:pt x="45" y="22"/>
                  </a:cubicBezTo>
                  <a:cubicBezTo>
                    <a:pt x="46" y="17"/>
                    <a:pt x="53" y="19"/>
                    <a:pt x="55" y="19"/>
                  </a:cubicBezTo>
                  <a:cubicBezTo>
                    <a:pt x="57" y="19"/>
                    <a:pt x="63" y="14"/>
                    <a:pt x="69" y="14"/>
                  </a:cubicBezTo>
                  <a:cubicBezTo>
                    <a:pt x="69" y="8"/>
                    <a:pt x="61" y="10"/>
                    <a:pt x="56" y="5"/>
                  </a:cubicBezTo>
                  <a:cubicBezTo>
                    <a:pt x="51" y="0"/>
                    <a:pt x="39" y="2"/>
                    <a:pt x="32" y="5"/>
                  </a:cubicBezTo>
                  <a:cubicBezTo>
                    <a:pt x="26" y="7"/>
                    <a:pt x="18" y="2"/>
                    <a:pt x="11" y="6"/>
                  </a:cubicBezTo>
                  <a:cubicBezTo>
                    <a:pt x="11" y="6"/>
                    <a:pt x="11" y="6"/>
                    <a:pt x="11" y="6"/>
                  </a:cubicBezTo>
                  <a:cubicBezTo>
                    <a:pt x="9" y="8"/>
                    <a:pt x="7" y="10"/>
                    <a:pt x="5" y="12"/>
                  </a:cubicBezTo>
                  <a:cubicBezTo>
                    <a:pt x="0" y="16"/>
                    <a:pt x="1" y="20"/>
                    <a:pt x="0" y="21"/>
                  </a:cubicBezTo>
                  <a:cubicBezTo>
                    <a:pt x="1" y="22"/>
                    <a:pt x="3" y="22"/>
                    <a:pt x="5" y="23"/>
                  </a:cubicBezTo>
                  <a:cubicBezTo>
                    <a:pt x="10" y="27"/>
                    <a:pt x="15" y="24"/>
                    <a:pt x="17" y="26"/>
                  </a:cubicBezTo>
                  <a:cubicBezTo>
                    <a:pt x="17" y="27"/>
                    <a:pt x="17" y="30"/>
                    <a:pt x="17" y="34"/>
                  </a:cubicBezTo>
                  <a:cubicBezTo>
                    <a:pt x="18" y="33"/>
                    <a:pt x="18" y="32"/>
                    <a:pt x="20" y="34"/>
                  </a:cubicBezTo>
                  <a:cubicBezTo>
                    <a:pt x="22" y="35"/>
                    <a:pt x="21" y="37"/>
                    <a:pt x="21" y="38"/>
                  </a:cubicBezTo>
                  <a:cubicBezTo>
                    <a:pt x="25" y="37"/>
                    <a:pt x="25" y="37"/>
                    <a:pt x="25" y="37"/>
                  </a:cubicBezTo>
                  <a:cubicBezTo>
                    <a:pt x="25" y="37"/>
                    <a:pt x="28" y="35"/>
                    <a:pt x="29" y="34"/>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30" name="Freeform 100"/>
            <p:cNvSpPr/>
            <p:nvPr/>
          </p:nvSpPr>
          <p:spPr bwMode="auto">
            <a:xfrm>
              <a:off x="1820863" y="2522538"/>
              <a:ext cx="657225" cy="406400"/>
            </a:xfrm>
            <a:custGeom>
              <a:avLst/>
              <a:gdLst/>
              <a:ahLst/>
              <a:cxnLst>
                <a:cxn ang="0">
                  <a:pos x="301" y="199"/>
                </a:cxn>
                <a:cxn ang="0">
                  <a:pos x="296" y="180"/>
                </a:cxn>
                <a:cxn ang="0">
                  <a:pos x="324" y="173"/>
                </a:cxn>
                <a:cxn ang="0">
                  <a:pos x="334" y="161"/>
                </a:cxn>
                <a:cxn ang="0">
                  <a:pos x="343" y="139"/>
                </a:cxn>
                <a:cxn ang="0">
                  <a:pos x="315" y="137"/>
                </a:cxn>
                <a:cxn ang="0">
                  <a:pos x="297" y="161"/>
                </a:cxn>
                <a:cxn ang="0">
                  <a:pos x="281" y="170"/>
                </a:cxn>
                <a:cxn ang="0">
                  <a:pos x="242" y="169"/>
                </a:cxn>
                <a:cxn ang="0">
                  <a:pos x="224" y="143"/>
                </a:cxn>
                <a:cxn ang="0">
                  <a:pos x="223" y="90"/>
                </a:cxn>
                <a:cxn ang="0">
                  <a:pos x="219" y="83"/>
                </a:cxn>
                <a:cxn ang="0">
                  <a:pos x="200" y="71"/>
                </a:cxn>
                <a:cxn ang="0">
                  <a:pos x="187" y="47"/>
                </a:cxn>
                <a:cxn ang="0">
                  <a:pos x="158" y="46"/>
                </a:cxn>
                <a:cxn ang="0">
                  <a:pos x="141" y="32"/>
                </a:cxn>
                <a:cxn ang="0">
                  <a:pos x="121" y="11"/>
                </a:cxn>
                <a:cxn ang="0">
                  <a:pos x="100" y="16"/>
                </a:cxn>
                <a:cxn ang="0">
                  <a:pos x="39" y="6"/>
                </a:cxn>
                <a:cxn ang="0">
                  <a:pos x="0" y="3"/>
                </a:cxn>
                <a:cxn ang="0">
                  <a:pos x="16" y="35"/>
                </a:cxn>
                <a:cxn ang="0">
                  <a:pos x="35" y="61"/>
                </a:cxn>
                <a:cxn ang="0">
                  <a:pos x="40" y="72"/>
                </a:cxn>
                <a:cxn ang="0">
                  <a:pos x="56" y="94"/>
                </a:cxn>
                <a:cxn ang="0">
                  <a:pos x="81" y="120"/>
                </a:cxn>
                <a:cxn ang="0">
                  <a:pos x="84" y="107"/>
                </a:cxn>
                <a:cxn ang="0">
                  <a:pos x="71" y="93"/>
                </a:cxn>
                <a:cxn ang="0">
                  <a:pos x="52" y="60"/>
                </a:cxn>
                <a:cxn ang="0">
                  <a:pos x="44" y="42"/>
                </a:cxn>
                <a:cxn ang="0">
                  <a:pos x="29" y="29"/>
                </a:cxn>
                <a:cxn ang="0">
                  <a:pos x="29" y="11"/>
                </a:cxn>
                <a:cxn ang="0">
                  <a:pos x="39" y="16"/>
                </a:cxn>
                <a:cxn ang="0">
                  <a:pos x="49" y="32"/>
                </a:cxn>
                <a:cxn ang="0">
                  <a:pos x="56" y="47"/>
                </a:cxn>
                <a:cxn ang="0">
                  <a:pos x="73" y="60"/>
                </a:cxn>
                <a:cxn ang="0">
                  <a:pos x="87" y="74"/>
                </a:cxn>
                <a:cxn ang="0">
                  <a:pos x="95" y="89"/>
                </a:cxn>
                <a:cxn ang="0">
                  <a:pos x="129" y="125"/>
                </a:cxn>
                <a:cxn ang="0">
                  <a:pos x="134" y="145"/>
                </a:cxn>
                <a:cxn ang="0">
                  <a:pos x="139" y="163"/>
                </a:cxn>
                <a:cxn ang="0">
                  <a:pos x="174" y="180"/>
                </a:cxn>
                <a:cxn ang="0">
                  <a:pos x="221" y="202"/>
                </a:cxn>
                <a:cxn ang="0">
                  <a:pos x="265" y="204"/>
                </a:cxn>
                <a:cxn ang="0">
                  <a:pos x="286" y="201"/>
                </a:cxn>
              </a:cxnLst>
              <a:rect l="0" t="0" r="r" b="b"/>
              <a:pathLst>
                <a:path w="344" h="213">
                  <a:moveTo>
                    <a:pt x="286" y="201"/>
                  </a:moveTo>
                  <a:cubicBezTo>
                    <a:pt x="287" y="201"/>
                    <a:pt x="300" y="202"/>
                    <a:pt x="301" y="199"/>
                  </a:cubicBezTo>
                  <a:cubicBezTo>
                    <a:pt x="302" y="196"/>
                    <a:pt x="292" y="189"/>
                    <a:pt x="293" y="188"/>
                  </a:cubicBezTo>
                  <a:cubicBezTo>
                    <a:pt x="294" y="188"/>
                    <a:pt x="294" y="180"/>
                    <a:pt x="296" y="180"/>
                  </a:cubicBezTo>
                  <a:cubicBezTo>
                    <a:pt x="298" y="180"/>
                    <a:pt x="316" y="181"/>
                    <a:pt x="317" y="180"/>
                  </a:cubicBezTo>
                  <a:cubicBezTo>
                    <a:pt x="318" y="180"/>
                    <a:pt x="321" y="173"/>
                    <a:pt x="324" y="173"/>
                  </a:cubicBezTo>
                  <a:cubicBezTo>
                    <a:pt x="325" y="173"/>
                    <a:pt x="327" y="175"/>
                    <a:pt x="329" y="176"/>
                  </a:cubicBezTo>
                  <a:cubicBezTo>
                    <a:pt x="333" y="173"/>
                    <a:pt x="334" y="167"/>
                    <a:pt x="334" y="161"/>
                  </a:cubicBezTo>
                  <a:cubicBezTo>
                    <a:pt x="335" y="154"/>
                    <a:pt x="333" y="152"/>
                    <a:pt x="336" y="148"/>
                  </a:cubicBezTo>
                  <a:cubicBezTo>
                    <a:pt x="340" y="145"/>
                    <a:pt x="344" y="144"/>
                    <a:pt x="343" y="139"/>
                  </a:cubicBezTo>
                  <a:cubicBezTo>
                    <a:pt x="342" y="134"/>
                    <a:pt x="337" y="139"/>
                    <a:pt x="333" y="137"/>
                  </a:cubicBezTo>
                  <a:cubicBezTo>
                    <a:pt x="329" y="134"/>
                    <a:pt x="325" y="136"/>
                    <a:pt x="315" y="137"/>
                  </a:cubicBezTo>
                  <a:cubicBezTo>
                    <a:pt x="305" y="139"/>
                    <a:pt x="300" y="143"/>
                    <a:pt x="301" y="150"/>
                  </a:cubicBezTo>
                  <a:cubicBezTo>
                    <a:pt x="301" y="158"/>
                    <a:pt x="297" y="154"/>
                    <a:pt x="297" y="161"/>
                  </a:cubicBezTo>
                  <a:cubicBezTo>
                    <a:pt x="298" y="167"/>
                    <a:pt x="289" y="167"/>
                    <a:pt x="290" y="171"/>
                  </a:cubicBezTo>
                  <a:cubicBezTo>
                    <a:pt x="290" y="175"/>
                    <a:pt x="283" y="171"/>
                    <a:pt x="281" y="170"/>
                  </a:cubicBezTo>
                  <a:cubicBezTo>
                    <a:pt x="279" y="168"/>
                    <a:pt x="258" y="175"/>
                    <a:pt x="255" y="175"/>
                  </a:cubicBezTo>
                  <a:cubicBezTo>
                    <a:pt x="252" y="176"/>
                    <a:pt x="246" y="169"/>
                    <a:pt x="242" y="169"/>
                  </a:cubicBezTo>
                  <a:cubicBezTo>
                    <a:pt x="238" y="170"/>
                    <a:pt x="236" y="163"/>
                    <a:pt x="236" y="158"/>
                  </a:cubicBezTo>
                  <a:cubicBezTo>
                    <a:pt x="235" y="153"/>
                    <a:pt x="227" y="148"/>
                    <a:pt x="224" y="143"/>
                  </a:cubicBezTo>
                  <a:cubicBezTo>
                    <a:pt x="220" y="138"/>
                    <a:pt x="220" y="128"/>
                    <a:pt x="219" y="121"/>
                  </a:cubicBezTo>
                  <a:cubicBezTo>
                    <a:pt x="219" y="114"/>
                    <a:pt x="218" y="103"/>
                    <a:pt x="223" y="90"/>
                  </a:cubicBezTo>
                  <a:cubicBezTo>
                    <a:pt x="224" y="88"/>
                    <a:pt x="224" y="86"/>
                    <a:pt x="224" y="85"/>
                  </a:cubicBezTo>
                  <a:cubicBezTo>
                    <a:pt x="222" y="84"/>
                    <a:pt x="221" y="83"/>
                    <a:pt x="219" y="83"/>
                  </a:cubicBezTo>
                  <a:cubicBezTo>
                    <a:pt x="215" y="83"/>
                    <a:pt x="206" y="77"/>
                    <a:pt x="204" y="77"/>
                  </a:cubicBezTo>
                  <a:cubicBezTo>
                    <a:pt x="202" y="77"/>
                    <a:pt x="202" y="73"/>
                    <a:pt x="200" y="71"/>
                  </a:cubicBezTo>
                  <a:cubicBezTo>
                    <a:pt x="199" y="68"/>
                    <a:pt x="200" y="64"/>
                    <a:pt x="198" y="62"/>
                  </a:cubicBezTo>
                  <a:cubicBezTo>
                    <a:pt x="196" y="60"/>
                    <a:pt x="189" y="54"/>
                    <a:pt x="187" y="47"/>
                  </a:cubicBezTo>
                  <a:cubicBezTo>
                    <a:pt x="185" y="39"/>
                    <a:pt x="172" y="36"/>
                    <a:pt x="167" y="35"/>
                  </a:cubicBezTo>
                  <a:cubicBezTo>
                    <a:pt x="162" y="35"/>
                    <a:pt x="160" y="45"/>
                    <a:pt x="158" y="46"/>
                  </a:cubicBezTo>
                  <a:cubicBezTo>
                    <a:pt x="157" y="46"/>
                    <a:pt x="148" y="40"/>
                    <a:pt x="145" y="39"/>
                  </a:cubicBezTo>
                  <a:cubicBezTo>
                    <a:pt x="143" y="38"/>
                    <a:pt x="141" y="35"/>
                    <a:pt x="141" y="32"/>
                  </a:cubicBezTo>
                  <a:cubicBezTo>
                    <a:pt x="141" y="29"/>
                    <a:pt x="136" y="24"/>
                    <a:pt x="134" y="23"/>
                  </a:cubicBezTo>
                  <a:cubicBezTo>
                    <a:pt x="132" y="22"/>
                    <a:pt x="121" y="11"/>
                    <a:pt x="121" y="11"/>
                  </a:cubicBezTo>
                  <a:cubicBezTo>
                    <a:pt x="104" y="11"/>
                    <a:pt x="104" y="11"/>
                    <a:pt x="104" y="11"/>
                  </a:cubicBezTo>
                  <a:cubicBezTo>
                    <a:pt x="100" y="16"/>
                    <a:pt x="100" y="16"/>
                    <a:pt x="100" y="16"/>
                  </a:cubicBezTo>
                  <a:cubicBezTo>
                    <a:pt x="68" y="17"/>
                    <a:pt x="68" y="17"/>
                    <a:pt x="68" y="17"/>
                  </a:cubicBezTo>
                  <a:cubicBezTo>
                    <a:pt x="68" y="17"/>
                    <a:pt x="43" y="7"/>
                    <a:pt x="39" y="6"/>
                  </a:cubicBezTo>
                  <a:cubicBezTo>
                    <a:pt x="34" y="5"/>
                    <a:pt x="26" y="0"/>
                    <a:pt x="26" y="0"/>
                  </a:cubicBezTo>
                  <a:cubicBezTo>
                    <a:pt x="0" y="3"/>
                    <a:pt x="0" y="3"/>
                    <a:pt x="0" y="3"/>
                  </a:cubicBezTo>
                  <a:cubicBezTo>
                    <a:pt x="1" y="6"/>
                    <a:pt x="3" y="9"/>
                    <a:pt x="6" y="13"/>
                  </a:cubicBezTo>
                  <a:cubicBezTo>
                    <a:pt x="11" y="19"/>
                    <a:pt x="15" y="31"/>
                    <a:pt x="16" y="35"/>
                  </a:cubicBezTo>
                  <a:cubicBezTo>
                    <a:pt x="16" y="39"/>
                    <a:pt x="23" y="42"/>
                    <a:pt x="30" y="46"/>
                  </a:cubicBezTo>
                  <a:cubicBezTo>
                    <a:pt x="36" y="50"/>
                    <a:pt x="36" y="59"/>
                    <a:pt x="35" y="61"/>
                  </a:cubicBezTo>
                  <a:cubicBezTo>
                    <a:pt x="34" y="63"/>
                    <a:pt x="27" y="59"/>
                    <a:pt x="26" y="62"/>
                  </a:cubicBezTo>
                  <a:cubicBezTo>
                    <a:pt x="26" y="64"/>
                    <a:pt x="36" y="73"/>
                    <a:pt x="40" y="72"/>
                  </a:cubicBezTo>
                  <a:cubicBezTo>
                    <a:pt x="44" y="72"/>
                    <a:pt x="46" y="74"/>
                    <a:pt x="52" y="80"/>
                  </a:cubicBezTo>
                  <a:cubicBezTo>
                    <a:pt x="59" y="85"/>
                    <a:pt x="58" y="92"/>
                    <a:pt x="56" y="94"/>
                  </a:cubicBezTo>
                  <a:cubicBezTo>
                    <a:pt x="53" y="96"/>
                    <a:pt x="61" y="100"/>
                    <a:pt x="69" y="105"/>
                  </a:cubicBezTo>
                  <a:cubicBezTo>
                    <a:pt x="77" y="110"/>
                    <a:pt x="80" y="117"/>
                    <a:pt x="81" y="120"/>
                  </a:cubicBezTo>
                  <a:cubicBezTo>
                    <a:pt x="81" y="122"/>
                    <a:pt x="85" y="120"/>
                    <a:pt x="86" y="116"/>
                  </a:cubicBezTo>
                  <a:cubicBezTo>
                    <a:pt x="87" y="112"/>
                    <a:pt x="84" y="111"/>
                    <a:pt x="84" y="107"/>
                  </a:cubicBezTo>
                  <a:cubicBezTo>
                    <a:pt x="84" y="103"/>
                    <a:pt x="77" y="104"/>
                    <a:pt x="74" y="103"/>
                  </a:cubicBezTo>
                  <a:cubicBezTo>
                    <a:pt x="71" y="103"/>
                    <a:pt x="74" y="96"/>
                    <a:pt x="71" y="93"/>
                  </a:cubicBezTo>
                  <a:cubicBezTo>
                    <a:pt x="68" y="90"/>
                    <a:pt x="66" y="83"/>
                    <a:pt x="64" y="77"/>
                  </a:cubicBezTo>
                  <a:cubicBezTo>
                    <a:pt x="63" y="72"/>
                    <a:pt x="55" y="66"/>
                    <a:pt x="52" y="60"/>
                  </a:cubicBezTo>
                  <a:cubicBezTo>
                    <a:pt x="48" y="54"/>
                    <a:pt x="45" y="49"/>
                    <a:pt x="43" y="48"/>
                  </a:cubicBezTo>
                  <a:cubicBezTo>
                    <a:pt x="40" y="46"/>
                    <a:pt x="46" y="44"/>
                    <a:pt x="44" y="42"/>
                  </a:cubicBezTo>
                  <a:cubicBezTo>
                    <a:pt x="42" y="40"/>
                    <a:pt x="39" y="40"/>
                    <a:pt x="35" y="38"/>
                  </a:cubicBezTo>
                  <a:cubicBezTo>
                    <a:pt x="31" y="36"/>
                    <a:pt x="29" y="33"/>
                    <a:pt x="29" y="29"/>
                  </a:cubicBezTo>
                  <a:cubicBezTo>
                    <a:pt x="29" y="25"/>
                    <a:pt x="26" y="16"/>
                    <a:pt x="25" y="13"/>
                  </a:cubicBezTo>
                  <a:cubicBezTo>
                    <a:pt x="24" y="9"/>
                    <a:pt x="28" y="10"/>
                    <a:pt x="29" y="11"/>
                  </a:cubicBezTo>
                  <a:cubicBezTo>
                    <a:pt x="30" y="13"/>
                    <a:pt x="31" y="14"/>
                    <a:pt x="33" y="13"/>
                  </a:cubicBezTo>
                  <a:cubicBezTo>
                    <a:pt x="35" y="12"/>
                    <a:pt x="38" y="13"/>
                    <a:pt x="39" y="16"/>
                  </a:cubicBezTo>
                  <a:cubicBezTo>
                    <a:pt x="40" y="19"/>
                    <a:pt x="45" y="16"/>
                    <a:pt x="47" y="17"/>
                  </a:cubicBezTo>
                  <a:cubicBezTo>
                    <a:pt x="49" y="19"/>
                    <a:pt x="42" y="20"/>
                    <a:pt x="49" y="32"/>
                  </a:cubicBezTo>
                  <a:cubicBezTo>
                    <a:pt x="55" y="43"/>
                    <a:pt x="51" y="37"/>
                    <a:pt x="51" y="44"/>
                  </a:cubicBezTo>
                  <a:cubicBezTo>
                    <a:pt x="51" y="52"/>
                    <a:pt x="55" y="49"/>
                    <a:pt x="56" y="47"/>
                  </a:cubicBezTo>
                  <a:cubicBezTo>
                    <a:pt x="57" y="46"/>
                    <a:pt x="61" y="50"/>
                    <a:pt x="64" y="54"/>
                  </a:cubicBezTo>
                  <a:cubicBezTo>
                    <a:pt x="67" y="58"/>
                    <a:pt x="73" y="58"/>
                    <a:pt x="73" y="60"/>
                  </a:cubicBezTo>
                  <a:cubicBezTo>
                    <a:pt x="73" y="63"/>
                    <a:pt x="75" y="67"/>
                    <a:pt x="79" y="68"/>
                  </a:cubicBezTo>
                  <a:cubicBezTo>
                    <a:pt x="83" y="69"/>
                    <a:pt x="84" y="73"/>
                    <a:pt x="87" y="74"/>
                  </a:cubicBezTo>
                  <a:cubicBezTo>
                    <a:pt x="89" y="74"/>
                    <a:pt x="90" y="77"/>
                    <a:pt x="88" y="81"/>
                  </a:cubicBezTo>
                  <a:cubicBezTo>
                    <a:pt x="87" y="84"/>
                    <a:pt x="88" y="87"/>
                    <a:pt x="95" y="89"/>
                  </a:cubicBezTo>
                  <a:cubicBezTo>
                    <a:pt x="102" y="92"/>
                    <a:pt x="99" y="93"/>
                    <a:pt x="105" y="98"/>
                  </a:cubicBezTo>
                  <a:cubicBezTo>
                    <a:pt x="110" y="103"/>
                    <a:pt x="126" y="120"/>
                    <a:pt x="129" y="125"/>
                  </a:cubicBezTo>
                  <a:cubicBezTo>
                    <a:pt x="132" y="130"/>
                    <a:pt x="133" y="134"/>
                    <a:pt x="134" y="137"/>
                  </a:cubicBezTo>
                  <a:cubicBezTo>
                    <a:pt x="136" y="141"/>
                    <a:pt x="132" y="142"/>
                    <a:pt x="134" y="145"/>
                  </a:cubicBezTo>
                  <a:cubicBezTo>
                    <a:pt x="136" y="148"/>
                    <a:pt x="130" y="147"/>
                    <a:pt x="130" y="149"/>
                  </a:cubicBezTo>
                  <a:cubicBezTo>
                    <a:pt x="131" y="152"/>
                    <a:pt x="134" y="163"/>
                    <a:pt x="139" y="163"/>
                  </a:cubicBezTo>
                  <a:cubicBezTo>
                    <a:pt x="145" y="164"/>
                    <a:pt x="151" y="171"/>
                    <a:pt x="156" y="174"/>
                  </a:cubicBezTo>
                  <a:cubicBezTo>
                    <a:pt x="160" y="178"/>
                    <a:pt x="167" y="177"/>
                    <a:pt x="174" y="180"/>
                  </a:cubicBezTo>
                  <a:cubicBezTo>
                    <a:pt x="180" y="182"/>
                    <a:pt x="186" y="188"/>
                    <a:pt x="196" y="191"/>
                  </a:cubicBezTo>
                  <a:cubicBezTo>
                    <a:pt x="206" y="194"/>
                    <a:pt x="215" y="198"/>
                    <a:pt x="221" y="202"/>
                  </a:cubicBezTo>
                  <a:cubicBezTo>
                    <a:pt x="228" y="206"/>
                    <a:pt x="235" y="204"/>
                    <a:pt x="244" y="201"/>
                  </a:cubicBezTo>
                  <a:cubicBezTo>
                    <a:pt x="253" y="197"/>
                    <a:pt x="260" y="202"/>
                    <a:pt x="265" y="204"/>
                  </a:cubicBezTo>
                  <a:cubicBezTo>
                    <a:pt x="267" y="205"/>
                    <a:pt x="272" y="209"/>
                    <a:pt x="277" y="213"/>
                  </a:cubicBezTo>
                  <a:cubicBezTo>
                    <a:pt x="281" y="207"/>
                    <a:pt x="285" y="201"/>
                    <a:pt x="286" y="201"/>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31" name="Freeform 101"/>
            <p:cNvSpPr/>
            <p:nvPr/>
          </p:nvSpPr>
          <p:spPr bwMode="auto">
            <a:xfrm>
              <a:off x="2349500" y="2865438"/>
              <a:ext cx="92075" cy="90488"/>
            </a:xfrm>
            <a:custGeom>
              <a:avLst/>
              <a:gdLst/>
              <a:ahLst/>
              <a:cxnLst>
                <a:cxn ang="0">
                  <a:pos x="42" y="31"/>
                </a:cxn>
                <a:cxn ang="0">
                  <a:pos x="48" y="25"/>
                </a:cxn>
                <a:cxn ang="0">
                  <a:pos x="43" y="22"/>
                </a:cxn>
                <a:cxn ang="0">
                  <a:pos x="38" y="23"/>
                </a:cxn>
                <a:cxn ang="0">
                  <a:pos x="38" y="0"/>
                </a:cxn>
                <a:cxn ang="0">
                  <a:pos x="19" y="0"/>
                </a:cxn>
                <a:cxn ang="0">
                  <a:pos x="16" y="8"/>
                </a:cxn>
                <a:cxn ang="0">
                  <a:pos x="24" y="19"/>
                </a:cxn>
                <a:cxn ang="0">
                  <a:pos x="9" y="21"/>
                </a:cxn>
                <a:cxn ang="0">
                  <a:pos x="0" y="33"/>
                </a:cxn>
                <a:cxn ang="0">
                  <a:pos x="12" y="44"/>
                </a:cxn>
                <a:cxn ang="0">
                  <a:pos x="28" y="47"/>
                </a:cxn>
                <a:cxn ang="0">
                  <a:pos x="28" y="47"/>
                </a:cxn>
                <a:cxn ang="0">
                  <a:pos x="36" y="40"/>
                </a:cxn>
                <a:cxn ang="0">
                  <a:pos x="42" y="31"/>
                </a:cxn>
              </a:cxnLst>
              <a:rect l="0" t="0" r="r" b="b"/>
              <a:pathLst>
                <a:path w="48" h="47">
                  <a:moveTo>
                    <a:pt x="42" y="31"/>
                  </a:moveTo>
                  <a:cubicBezTo>
                    <a:pt x="44" y="29"/>
                    <a:pt x="46" y="27"/>
                    <a:pt x="48" y="25"/>
                  </a:cubicBezTo>
                  <a:cubicBezTo>
                    <a:pt x="44" y="27"/>
                    <a:pt x="43" y="25"/>
                    <a:pt x="43" y="22"/>
                  </a:cubicBezTo>
                  <a:cubicBezTo>
                    <a:pt x="38" y="23"/>
                    <a:pt x="38" y="23"/>
                    <a:pt x="38" y="23"/>
                  </a:cubicBezTo>
                  <a:cubicBezTo>
                    <a:pt x="38" y="0"/>
                    <a:pt x="38" y="0"/>
                    <a:pt x="38" y="0"/>
                  </a:cubicBezTo>
                  <a:cubicBezTo>
                    <a:pt x="34" y="0"/>
                    <a:pt x="21" y="0"/>
                    <a:pt x="19" y="0"/>
                  </a:cubicBezTo>
                  <a:cubicBezTo>
                    <a:pt x="17" y="0"/>
                    <a:pt x="17" y="8"/>
                    <a:pt x="16" y="8"/>
                  </a:cubicBezTo>
                  <a:cubicBezTo>
                    <a:pt x="15" y="9"/>
                    <a:pt x="25" y="16"/>
                    <a:pt x="24" y="19"/>
                  </a:cubicBezTo>
                  <a:cubicBezTo>
                    <a:pt x="23" y="22"/>
                    <a:pt x="10" y="21"/>
                    <a:pt x="9" y="21"/>
                  </a:cubicBezTo>
                  <a:cubicBezTo>
                    <a:pt x="8" y="21"/>
                    <a:pt x="4" y="27"/>
                    <a:pt x="0" y="33"/>
                  </a:cubicBezTo>
                  <a:cubicBezTo>
                    <a:pt x="5" y="38"/>
                    <a:pt x="10" y="42"/>
                    <a:pt x="12" y="44"/>
                  </a:cubicBezTo>
                  <a:cubicBezTo>
                    <a:pt x="17" y="47"/>
                    <a:pt x="25" y="44"/>
                    <a:pt x="28" y="47"/>
                  </a:cubicBezTo>
                  <a:cubicBezTo>
                    <a:pt x="28" y="47"/>
                    <a:pt x="28" y="47"/>
                    <a:pt x="28" y="47"/>
                  </a:cubicBezTo>
                  <a:cubicBezTo>
                    <a:pt x="32" y="44"/>
                    <a:pt x="35" y="40"/>
                    <a:pt x="36" y="40"/>
                  </a:cubicBezTo>
                  <a:cubicBezTo>
                    <a:pt x="39" y="39"/>
                    <a:pt x="37" y="35"/>
                    <a:pt x="42" y="31"/>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32" name="Freeform 102"/>
            <p:cNvSpPr/>
            <p:nvPr/>
          </p:nvSpPr>
          <p:spPr bwMode="auto">
            <a:xfrm>
              <a:off x="2422525" y="2852738"/>
              <a:ext cx="26988" cy="57150"/>
            </a:xfrm>
            <a:custGeom>
              <a:avLst/>
              <a:gdLst/>
              <a:ahLst/>
              <a:cxnLst>
                <a:cxn ang="0">
                  <a:pos x="2" y="7"/>
                </a:cxn>
                <a:cxn ang="0">
                  <a:pos x="0" y="7"/>
                </a:cxn>
                <a:cxn ang="0">
                  <a:pos x="0" y="30"/>
                </a:cxn>
                <a:cxn ang="0">
                  <a:pos x="5" y="29"/>
                </a:cxn>
                <a:cxn ang="0">
                  <a:pos x="9" y="24"/>
                </a:cxn>
                <a:cxn ang="0">
                  <a:pos x="12" y="5"/>
                </a:cxn>
                <a:cxn ang="0">
                  <a:pos x="14" y="3"/>
                </a:cxn>
                <a:cxn ang="0">
                  <a:pos x="9" y="0"/>
                </a:cxn>
                <a:cxn ang="0">
                  <a:pos x="2" y="7"/>
                </a:cxn>
              </a:cxnLst>
              <a:rect l="0" t="0" r="r" b="b"/>
              <a:pathLst>
                <a:path w="14" h="30">
                  <a:moveTo>
                    <a:pt x="2" y="7"/>
                  </a:moveTo>
                  <a:cubicBezTo>
                    <a:pt x="2" y="7"/>
                    <a:pt x="1" y="7"/>
                    <a:pt x="0" y="7"/>
                  </a:cubicBezTo>
                  <a:cubicBezTo>
                    <a:pt x="0" y="30"/>
                    <a:pt x="0" y="30"/>
                    <a:pt x="0" y="30"/>
                  </a:cubicBezTo>
                  <a:cubicBezTo>
                    <a:pt x="5" y="29"/>
                    <a:pt x="5" y="29"/>
                    <a:pt x="5" y="29"/>
                  </a:cubicBezTo>
                  <a:cubicBezTo>
                    <a:pt x="6" y="27"/>
                    <a:pt x="7" y="25"/>
                    <a:pt x="9" y="24"/>
                  </a:cubicBezTo>
                  <a:cubicBezTo>
                    <a:pt x="13" y="20"/>
                    <a:pt x="7" y="6"/>
                    <a:pt x="12" y="5"/>
                  </a:cubicBezTo>
                  <a:cubicBezTo>
                    <a:pt x="13" y="5"/>
                    <a:pt x="14" y="4"/>
                    <a:pt x="14" y="3"/>
                  </a:cubicBezTo>
                  <a:cubicBezTo>
                    <a:pt x="12" y="2"/>
                    <a:pt x="10" y="0"/>
                    <a:pt x="9" y="0"/>
                  </a:cubicBezTo>
                  <a:cubicBezTo>
                    <a:pt x="6" y="0"/>
                    <a:pt x="3" y="7"/>
                    <a:pt x="2" y="7"/>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33" name="Freeform 103"/>
            <p:cNvSpPr/>
            <p:nvPr/>
          </p:nvSpPr>
          <p:spPr bwMode="auto">
            <a:xfrm>
              <a:off x="2738438" y="2809875"/>
              <a:ext cx="65088" cy="55563"/>
            </a:xfrm>
            <a:custGeom>
              <a:avLst/>
              <a:gdLst/>
              <a:ahLst/>
              <a:cxnLst>
                <a:cxn ang="0">
                  <a:pos x="16" y="3"/>
                </a:cxn>
                <a:cxn ang="0">
                  <a:pos x="23" y="19"/>
                </a:cxn>
                <a:cxn ang="0">
                  <a:pos x="1" y="23"/>
                </a:cxn>
                <a:cxn ang="0">
                  <a:pos x="16" y="26"/>
                </a:cxn>
                <a:cxn ang="0">
                  <a:pos x="31" y="28"/>
                </a:cxn>
                <a:cxn ang="0">
                  <a:pos x="34" y="6"/>
                </a:cxn>
                <a:cxn ang="0">
                  <a:pos x="16" y="3"/>
                </a:cxn>
              </a:cxnLst>
              <a:rect l="0" t="0" r="r" b="b"/>
              <a:pathLst>
                <a:path w="34" h="29">
                  <a:moveTo>
                    <a:pt x="16" y="3"/>
                  </a:moveTo>
                  <a:cubicBezTo>
                    <a:pt x="11" y="7"/>
                    <a:pt x="23" y="14"/>
                    <a:pt x="23" y="19"/>
                  </a:cubicBezTo>
                  <a:cubicBezTo>
                    <a:pt x="23" y="23"/>
                    <a:pt x="3" y="18"/>
                    <a:pt x="1" y="23"/>
                  </a:cubicBezTo>
                  <a:cubicBezTo>
                    <a:pt x="0" y="25"/>
                    <a:pt x="8" y="29"/>
                    <a:pt x="16" y="26"/>
                  </a:cubicBezTo>
                  <a:cubicBezTo>
                    <a:pt x="23" y="24"/>
                    <a:pt x="28" y="26"/>
                    <a:pt x="31" y="28"/>
                  </a:cubicBezTo>
                  <a:cubicBezTo>
                    <a:pt x="32" y="21"/>
                    <a:pt x="33" y="12"/>
                    <a:pt x="34" y="6"/>
                  </a:cubicBezTo>
                  <a:cubicBezTo>
                    <a:pt x="27" y="5"/>
                    <a:pt x="19" y="0"/>
                    <a:pt x="16" y="3"/>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34" name="Freeform 104"/>
            <p:cNvSpPr/>
            <p:nvPr/>
          </p:nvSpPr>
          <p:spPr bwMode="auto">
            <a:xfrm>
              <a:off x="2797175" y="2819400"/>
              <a:ext cx="74613" cy="50800"/>
            </a:xfrm>
            <a:custGeom>
              <a:avLst/>
              <a:gdLst/>
              <a:ahLst/>
              <a:cxnLst>
                <a:cxn ang="0">
                  <a:pos x="15" y="19"/>
                </a:cxn>
                <a:cxn ang="0">
                  <a:pos x="39" y="14"/>
                </a:cxn>
                <a:cxn ang="0">
                  <a:pos x="9" y="2"/>
                </a:cxn>
                <a:cxn ang="0">
                  <a:pos x="3" y="1"/>
                </a:cxn>
                <a:cxn ang="0">
                  <a:pos x="0" y="23"/>
                </a:cxn>
                <a:cxn ang="0">
                  <a:pos x="1" y="24"/>
                </a:cxn>
                <a:cxn ang="0">
                  <a:pos x="15" y="19"/>
                </a:cxn>
              </a:cxnLst>
              <a:rect l="0" t="0" r="r" b="b"/>
              <a:pathLst>
                <a:path w="39" h="26">
                  <a:moveTo>
                    <a:pt x="15" y="19"/>
                  </a:moveTo>
                  <a:cubicBezTo>
                    <a:pt x="24" y="16"/>
                    <a:pt x="39" y="21"/>
                    <a:pt x="39" y="14"/>
                  </a:cubicBezTo>
                  <a:cubicBezTo>
                    <a:pt x="39" y="7"/>
                    <a:pt x="15" y="0"/>
                    <a:pt x="9" y="2"/>
                  </a:cubicBezTo>
                  <a:cubicBezTo>
                    <a:pt x="7" y="2"/>
                    <a:pt x="5" y="2"/>
                    <a:pt x="3" y="1"/>
                  </a:cubicBezTo>
                  <a:cubicBezTo>
                    <a:pt x="2" y="7"/>
                    <a:pt x="1" y="16"/>
                    <a:pt x="0" y="23"/>
                  </a:cubicBezTo>
                  <a:cubicBezTo>
                    <a:pt x="1" y="23"/>
                    <a:pt x="1" y="23"/>
                    <a:pt x="1" y="24"/>
                  </a:cubicBezTo>
                  <a:cubicBezTo>
                    <a:pt x="5" y="26"/>
                    <a:pt x="6" y="22"/>
                    <a:pt x="15" y="19"/>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35" name="Freeform 105"/>
            <p:cNvSpPr/>
            <p:nvPr/>
          </p:nvSpPr>
          <p:spPr bwMode="auto">
            <a:xfrm>
              <a:off x="2460625" y="2928938"/>
              <a:ext cx="92075" cy="93663"/>
            </a:xfrm>
            <a:custGeom>
              <a:avLst/>
              <a:gdLst/>
              <a:ahLst/>
              <a:cxnLst>
                <a:cxn ang="0">
                  <a:pos x="26" y="46"/>
                </a:cxn>
                <a:cxn ang="0">
                  <a:pos x="37" y="48"/>
                </a:cxn>
                <a:cxn ang="0">
                  <a:pos x="42" y="49"/>
                </a:cxn>
                <a:cxn ang="0">
                  <a:pos x="41" y="47"/>
                </a:cxn>
                <a:cxn ang="0">
                  <a:pos x="44" y="32"/>
                </a:cxn>
                <a:cxn ang="0">
                  <a:pos x="45" y="13"/>
                </a:cxn>
                <a:cxn ang="0">
                  <a:pos x="48" y="1"/>
                </a:cxn>
                <a:cxn ang="0">
                  <a:pos x="48" y="0"/>
                </a:cxn>
                <a:cxn ang="0">
                  <a:pos x="34" y="5"/>
                </a:cxn>
                <a:cxn ang="0">
                  <a:pos x="24" y="8"/>
                </a:cxn>
                <a:cxn ang="0">
                  <a:pos x="11" y="13"/>
                </a:cxn>
                <a:cxn ang="0">
                  <a:pos x="8" y="20"/>
                </a:cxn>
                <a:cxn ang="0">
                  <a:pos x="4" y="23"/>
                </a:cxn>
                <a:cxn ang="0">
                  <a:pos x="0" y="24"/>
                </a:cxn>
                <a:cxn ang="0">
                  <a:pos x="2" y="28"/>
                </a:cxn>
                <a:cxn ang="0">
                  <a:pos x="16" y="42"/>
                </a:cxn>
                <a:cxn ang="0">
                  <a:pos x="19" y="46"/>
                </a:cxn>
                <a:cxn ang="0">
                  <a:pos x="26" y="46"/>
                </a:cxn>
              </a:cxnLst>
              <a:rect l="0" t="0" r="r" b="b"/>
              <a:pathLst>
                <a:path w="48" h="49">
                  <a:moveTo>
                    <a:pt x="26" y="46"/>
                  </a:moveTo>
                  <a:cubicBezTo>
                    <a:pt x="28" y="48"/>
                    <a:pt x="34" y="46"/>
                    <a:pt x="37" y="48"/>
                  </a:cubicBezTo>
                  <a:cubicBezTo>
                    <a:pt x="38" y="49"/>
                    <a:pt x="40" y="49"/>
                    <a:pt x="42" y="49"/>
                  </a:cubicBezTo>
                  <a:cubicBezTo>
                    <a:pt x="42" y="48"/>
                    <a:pt x="41" y="47"/>
                    <a:pt x="41" y="47"/>
                  </a:cubicBezTo>
                  <a:cubicBezTo>
                    <a:pt x="39" y="43"/>
                    <a:pt x="42" y="37"/>
                    <a:pt x="44" y="32"/>
                  </a:cubicBezTo>
                  <a:cubicBezTo>
                    <a:pt x="45" y="27"/>
                    <a:pt x="42" y="16"/>
                    <a:pt x="45" y="13"/>
                  </a:cubicBezTo>
                  <a:cubicBezTo>
                    <a:pt x="48" y="10"/>
                    <a:pt x="46" y="8"/>
                    <a:pt x="48" y="1"/>
                  </a:cubicBezTo>
                  <a:cubicBezTo>
                    <a:pt x="48" y="1"/>
                    <a:pt x="48" y="0"/>
                    <a:pt x="48" y="0"/>
                  </a:cubicBezTo>
                  <a:cubicBezTo>
                    <a:pt x="42" y="0"/>
                    <a:pt x="36" y="5"/>
                    <a:pt x="34" y="5"/>
                  </a:cubicBezTo>
                  <a:cubicBezTo>
                    <a:pt x="32" y="5"/>
                    <a:pt x="25" y="3"/>
                    <a:pt x="24" y="8"/>
                  </a:cubicBezTo>
                  <a:cubicBezTo>
                    <a:pt x="23" y="12"/>
                    <a:pt x="18" y="12"/>
                    <a:pt x="11" y="13"/>
                  </a:cubicBezTo>
                  <a:cubicBezTo>
                    <a:pt x="5" y="13"/>
                    <a:pt x="8" y="19"/>
                    <a:pt x="8" y="20"/>
                  </a:cubicBezTo>
                  <a:cubicBezTo>
                    <a:pt x="7" y="21"/>
                    <a:pt x="4" y="23"/>
                    <a:pt x="4" y="23"/>
                  </a:cubicBezTo>
                  <a:cubicBezTo>
                    <a:pt x="0" y="24"/>
                    <a:pt x="0" y="24"/>
                    <a:pt x="0" y="24"/>
                  </a:cubicBezTo>
                  <a:cubicBezTo>
                    <a:pt x="0" y="26"/>
                    <a:pt x="0" y="27"/>
                    <a:pt x="2" y="28"/>
                  </a:cubicBezTo>
                  <a:cubicBezTo>
                    <a:pt x="6" y="31"/>
                    <a:pt x="11" y="39"/>
                    <a:pt x="16" y="42"/>
                  </a:cubicBezTo>
                  <a:cubicBezTo>
                    <a:pt x="18" y="43"/>
                    <a:pt x="19" y="44"/>
                    <a:pt x="19" y="46"/>
                  </a:cubicBezTo>
                  <a:cubicBezTo>
                    <a:pt x="22" y="46"/>
                    <a:pt x="24" y="46"/>
                    <a:pt x="26" y="46"/>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36" name="Freeform 106"/>
            <p:cNvSpPr/>
            <p:nvPr/>
          </p:nvSpPr>
          <p:spPr bwMode="auto">
            <a:xfrm>
              <a:off x="2751138" y="3143250"/>
              <a:ext cx="860425" cy="877888"/>
            </a:xfrm>
            <a:custGeom>
              <a:avLst/>
              <a:gdLst/>
              <a:ahLst/>
              <a:cxnLst>
                <a:cxn ang="0">
                  <a:pos x="253" y="427"/>
                </a:cxn>
                <a:cxn ang="0">
                  <a:pos x="260" y="429"/>
                </a:cxn>
                <a:cxn ang="0">
                  <a:pos x="289" y="379"/>
                </a:cxn>
                <a:cxn ang="0">
                  <a:pos x="307" y="343"/>
                </a:cxn>
                <a:cxn ang="0">
                  <a:pos x="337" y="326"/>
                </a:cxn>
                <a:cxn ang="0">
                  <a:pos x="372" y="316"/>
                </a:cxn>
                <a:cxn ang="0">
                  <a:pos x="386" y="290"/>
                </a:cxn>
                <a:cxn ang="0">
                  <a:pos x="397" y="264"/>
                </a:cxn>
                <a:cxn ang="0">
                  <a:pos x="401" y="211"/>
                </a:cxn>
                <a:cxn ang="0">
                  <a:pos x="409" y="206"/>
                </a:cxn>
                <a:cxn ang="0">
                  <a:pos x="445" y="158"/>
                </a:cxn>
                <a:cxn ang="0">
                  <a:pos x="406" y="104"/>
                </a:cxn>
                <a:cxn ang="0">
                  <a:pos x="336" y="96"/>
                </a:cxn>
                <a:cxn ang="0">
                  <a:pos x="295" y="74"/>
                </a:cxn>
                <a:cxn ang="0">
                  <a:pos x="291" y="67"/>
                </a:cxn>
                <a:cxn ang="0">
                  <a:pos x="264" y="60"/>
                </a:cxn>
                <a:cxn ang="0">
                  <a:pos x="258" y="13"/>
                </a:cxn>
                <a:cxn ang="0">
                  <a:pos x="222" y="32"/>
                </a:cxn>
                <a:cxn ang="0">
                  <a:pos x="191" y="39"/>
                </a:cxn>
                <a:cxn ang="0">
                  <a:pos x="165" y="40"/>
                </a:cxn>
                <a:cxn ang="0">
                  <a:pos x="157" y="1"/>
                </a:cxn>
                <a:cxn ang="0">
                  <a:pos x="129" y="17"/>
                </a:cxn>
                <a:cxn ang="0">
                  <a:pos x="107" y="15"/>
                </a:cxn>
                <a:cxn ang="0">
                  <a:pos x="120" y="32"/>
                </a:cxn>
                <a:cxn ang="0">
                  <a:pos x="105" y="46"/>
                </a:cxn>
                <a:cxn ang="0">
                  <a:pos x="84" y="49"/>
                </a:cxn>
                <a:cxn ang="0">
                  <a:pos x="48" y="42"/>
                </a:cxn>
                <a:cxn ang="0">
                  <a:pos x="45" y="59"/>
                </a:cxn>
                <a:cxn ang="0">
                  <a:pos x="46" y="108"/>
                </a:cxn>
                <a:cxn ang="0">
                  <a:pos x="12" y="120"/>
                </a:cxn>
                <a:cxn ang="0">
                  <a:pos x="2" y="144"/>
                </a:cxn>
                <a:cxn ang="0">
                  <a:pos x="15" y="168"/>
                </a:cxn>
                <a:cxn ang="0">
                  <a:pos x="38" y="172"/>
                </a:cxn>
                <a:cxn ang="0">
                  <a:pos x="65" y="184"/>
                </a:cxn>
                <a:cxn ang="0">
                  <a:pos x="99" y="174"/>
                </a:cxn>
                <a:cxn ang="0">
                  <a:pos x="124" y="206"/>
                </a:cxn>
                <a:cxn ang="0">
                  <a:pos x="150" y="217"/>
                </a:cxn>
                <a:cxn ang="0">
                  <a:pos x="158" y="242"/>
                </a:cxn>
                <a:cxn ang="0">
                  <a:pos x="186" y="265"/>
                </a:cxn>
                <a:cxn ang="0">
                  <a:pos x="182" y="293"/>
                </a:cxn>
                <a:cxn ang="0">
                  <a:pos x="199" y="317"/>
                </a:cxn>
                <a:cxn ang="0">
                  <a:pos x="222" y="337"/>
                </a:cxn>
                <a:cxn ang="0">
                  <a:pos x="230" y="375"/>
                </a:cxn>
                <a:cxn ang="0">
                  <a:pos x="187" y="415"/>
                </a:cxn>
                <a:cxn ang="0">
                  <a:pos x="205" y="426"/>
                </a:cxn>
                <a:cxn ang="0">
                  <a:pos x="232" y="443"/>
                </a:cxn>
              </a:cxnLst>
              <a:rect l="0" t="0" r="r" b="b"/>
              <a:pathLst>
                <a:path w="450" h="460">
                  <a:moveTo>
                    <a:pt x="238" y="455"/>
                  </a:moveTo>
                  <a:cubicBezTo>
                    <a:pt x="245" y="450"/>
                    <a:pt x="244" y="447"/>
                    <a:pt x="247" y="441"/>
                  </a:cubicBezTo>
                  <a:cubicBezTo>
                    <a:pt x="250" y="435"/>
                    <a:pt x="247" y="432"/>
                    <a:pt x="253" y="427"/>
                  </a:cubicBezTo>
                  <a:cubicBezTo>
                    <a:pt x="258" y="422"/>
                    <a:pt x="252" y="418"/>
                    <a:pt x="259" y="415"/>
                  </a:cubicBezTo>
                  <a:cubicBezTo>
                    <a:pt x="266" y="412"/>
                    <a:pt x="265" y="418"/>
                    <a:pt x="259" y="425"/>
                  </a:cubicBezTo>
                  <a:cubicBezTo>
                    <a:pt x="253" y="432"/>
                    <a:pt x="252" y="434"/>
                    <a:pt x="260" y="429"/>
                  </a:cubicBezTo>
                  <a:cubicBezTo>
                    <a:pt x="267" y="423"/>
                    <a:pt x="270" y="416"/>
                    <a:pt x="274" y="407"/>
                  </a:cubicBezTo>
                  <a:cubicBezTo>
                    <a:pt x="279" y="398"/>
                    <a:pt x="282" y="395"/>
                    <a:pt x="286" y="395"/>
                  </a:cubicBezTo>
                  <a:cubicBezTo>
                    <a:pt x="289" y="394"/>
                    <a:pt x="289" y="385"/>
                    <a:pt x="289" y="379"/>
                  </a:cubicBezTo>
                  <a:cubicBezTo>
                    <a:pt x="288" y="372"/>
                    <a:pt x="286" y="366"/>
                    <a:pt x="289" y="362"/>
                  </a:cubicBezTo>
                  <a:cubicBezTo>
                    <a:pt x="292" y="358"/>
                    <a:pt x="289" y="354"/>
                    <a:pt x="293" y="354"/>
                  </a:cubicBezTo>
                  <a:cubicBezTo>
                    <a:pt x="296" y="354"/>
                    <a:pt x="301" y="348"/>
                    <a:pt x="307" y="343"/>
                  </a:cubicBezTo>
                  <a:cubicBezTo>
                    <a:pt x="312" y="337"/>
                    <a:pt x="316" y="337"/>
                    <a:pt x="322" y="336"/>
                  </a:cubicBezTo>
                  <a:cubicBezTo>
                    <a:pt x="327" y="336"/>
                    <a:pt x="324" y="334"/>
                    <a:pt x="328" y="333"/>
                  </a:cubicBezTo>
                  <a:cubicBezTo>
                    <a:pt x="332" y="332"/>
                    <a:pt x="334" y="328"/>
                    <a:pt x="337" y="326"/>
                  </a:cubicBezTo>
                  <a:cubicBezTo>
                    <a:pt x="339" y="324"/>
                    <a:pt x="349" y="326"/>
                    <a:pt x="355" y="326"/>
                  </a:cubicBezTo>
                  <a:cubicBezTo>
                    <a:pt x="361" y="326"/>
                    <a:pt x="365" y="327"/>
                    <a:pt x="365" y="323"/>
                  </a:cubicBezTo>
                  <a:cubicBezTo>
                    <a:pt x="365" y="319"/>
                    <a:pt x="368" y="316"/>
                    <a:pt x="372" y="316"/>
                  </a:cubicBezTo>
                  <a:cubicBezTo>
                    <a:pt x="375" y="316"/>
                    <a:pt x="377" y="315"/>
                    <a:pt x="377" y="310"/>
                  </a:cubicBezTo>
                  <a:cubicBezTo>
                    <a:pt x="377" y="305"/>
                    <a:pt x="378" y="302"/>
                    <a:pt x="381" y="300"/>
                  </a:cubicBezTo>
                  <a:cubicBezTo>
                    <a:pt x="384" y="298"/>
                    <a:pt x="385" y="293"/>
                    <a:pt x="386" y="290"/>
                  </a:cubicBezTo>
                  <a:cubicBezTo>
                    <a:pt x="387" y="286"/>
                    <a:pt x="390" y="288"/>
                    <a:pt x="390" y="284"/>
                  </a:cubicBezTo>
                  <a:cubicBezTo>
                    <a:pt x="390" y="279"/>
                    <a:pt x="392" y="274"/>
                    <a:pt x="392" y="270"/>
                  </a:cubicBezTo>
                  <a:cubicBezTo>
                    <a:pt x="392" y="266"/>
                    <a:pt x="396" y="267"/>
                    <a:pt x="397" y="264"/>
                  </a:cubicBezTo>
                  <a:cubicBezTo>
                    <a:pt x="399" y="261"/>
                    <a:pt x="396" y="258"/>
                    <a:pt x="399" y="250"/>
                  </a:cubicBezTo>
                  <a:cubicBezTo>
                    <a:pt x="401" y="242"/>
                    <a:pt x="399" y="235"/>
                    <a:pt x="399" y="228"/>
                  </a:cubicBezTo>
                  <a:cubicBezTo>
                    <a:pt x="399" y="221"/>
                    <a:pt x="399" y="214"/>
                    <a:pt x="401" y="211"/>
                  </a:cubicBezTo>
                  <a:cubicBezTo>
                    <a:pt x="404" y="209"/>
                    <a:pt x="402" y="208"/>
                    <a:pt x="400" y="207"/>
                  </a:cubicBezTo>
                  <a:cubicBezTo>
                    <a:pt x="398" y="206"/>
                    <a:pt x="401" y="203"/>
                    <a:pt x="402" y="204"/>
                  </a:cubicBezTo>
                  <a:cubicBezTo>
                    <a:pt x="404" y="204"/>
                    <a:pt x="406" y="208"/>
                    <a:pt x="409" y="206"/>
                  </a:cubicBezTo>
                  <a:cubicBezTo>
                    <a:pt x="413" y="204"/>
                    <a:pt x="416" y="195"/>
                    <a:pt x="418" y="188"/>
                  </a:cubicBezTo>
                  <a:cubicBezTo>
                    <a:pt x="421" y="181"/>
                    <a:pt x="426" y="182"/>
                    <a:pt x="429" y="180"/>
                  </a:cubicBezTo>
                  <a:cubicBezTo>
                    <a:pt x="433" y="179"/>
                    <a:pt x="440" y="170"/>
                    <a:pt x="445" y="158"/>
                  </a:cubicBezTo>
                  <a:cubicBezTo>
                    <a:pt x="450" y="146"/>
                    <a:pt x="445" y="134"/>
                    <a:pt x="443" y="125"/>
                  </a:cubicBezTo>
                  <a:cubicBezTo>
                    <a:pt x="441" y="117"/>
                    <a:pt x="438" y="118"/>
                    <a:pt x="433" y="119"/>
                  </a:cubicBezTo>
                  <a:cubicBezTo>
                    <a:pt x="428" y="119"/>
                    <a:pt x="418" y="118"/>
                    <a:pt x="406" y="104"/>
                  </a:cubicBezTo>
                  <a:cubicBezTo>
                    <a:pt x="393" y="91"/>
                    <a:pt x="381" y="92"/>
                    <a:pt x="373" y="94"/>
                  </a:cubicBezTo>
                  <a:cubicBezTo>
                    <a:pt x="365" y="96"/>
                    <a:pt x="356" y="90"/>
                    <a:pt x="351" y="89"/>
                  </a:cubicBezTo>
                  <a:cubicBezTo>
                    <a:pt x="345" y="87"/>
                    <a:pt x="340" y="94"/>
                    <a:pt x="336" y="96"/>
                  </a:cubicBezTo>
                  <a:cubicBezTo>
                    <a:pt x="332" y="97"/>
                    <a:pt x="338" y="90"/>
                    <a:pt x="338" y="85"/>
                  </a:cubicBezTo>
                  <a:cubicBezTo>
                    <a:pt x="338" y="80"/>
                    <a:pt x="323" y="74"/>
                    <a:pt x="312" y="69"/>
                  </a:cubicBezTo>
                  <a:cubicBezTo>
                    <a:pt x="300" y="65"/>
                    <a:pt x="295" y="67"/>
                    <a:pt x="295" y="74"/>
                  </a:cubicBezTo>
                  <a:cubicBezTo>
                    <a:pt x="295" y="81"/>
                    <a:pt x="291" y="72"/>
                    <a:pt x="287" y="80"/>
                  </a:cubicBezTo>
                  <a:cubicBezTo>
                    <a:pt x="284" y="87"/>
                    <a:pt x="277" y="82"/>
                    <a:pt x="281" y="80"/>
                  </a:cubicBezTo>
                  <a:cubicBezTo>
                    <a:pt x="286" y="77"/>
                    <a:pt x="290" y="72"/>
                    <a:pt x="291" y="67"/>
                  </a:cubicBezTo>
                  <a:cubicBezTo>
                    <a:pt x="293" y="62"/>
                    <a:pt x="275" y="58"/>
                    <a:pt x="268" y="61"/>
                  </a:cubicBezTo>
                  <a:cubicBezTo>
                    <a:pt x="262" y="63"/>
                    <a:pt x="266" y="72"/>
                    <a:pt x="261" y="70"/>
                  </a:cubicBezTo>
                  <a:cubicBezTo>
                    <a:pt x="256" y="67"/>
                    <a:pt x="260" y="60"/>
                    <a:pt x="264" y="60"/>
                  </a:cubicBezTo>
                  <a:cubicBezTo>
                    <a:pt x="268" y="61"/>
                    <a:pt x="273" y="52"/>
                    <a:pt x="275" y="46"/>
                  </a:cubicBezTo>
                  <a:cubicBezTo>
                    <a:pt x="278" y="40"/>
                    <a:pt x="271" y="39"/>
                    <a:pt x="266" y="34"/>
                  </a:cubicBezTo>
                  <a:cubicBezTo>
                    <a:pt x="262" y="29"/>
                    <a:pt x="263" y="15"/>
                    <a:pt x="258" y="13"/>
                  </a:cubicBezTo>
                  <a:cubicBezTo>
                    <a:pt x="253" y="17"/>
                    <a:pt x="247" y="25"/>
                    <a:pt x="245" y="31"/>
                  </a:cubicBezTo>
                  <a:cubicBezTo>
                    <a:pt x="242" y="38"/>
                    <a:pt x="239" y="34"/>
                    <a:pt x="233" y="36"/>
                  </a:cubicBezTo>
                  <a:cubicBezTo>
                    <a:pt x="226" y="38"/>
                    <a:pt x="223" y="35"/>
                    <a:pt x="222" y="32"/>
                  </a:cubicBezTo>
                  <a:cubicBezTo>
                    <a:pt x="220" y="30"/>
                    <a:pt x="214" y="32"/>
                    <a:pt x="209" y="32"/>
                  </a:cubicBezTo>
                  <a:cubicBezTo>
                    <a:pt x="205" y="32"/>
                    <a:pt x="207" y="37"/>
                    <a:pt x="204" y="39"/>
                  </a:cubicBezTo>
                  <a:cubicBezTo>
                    <a:pt x="201" y="41"/>
                    <a:pt x="194" y="36"/>
                    <a:pt x="191" y="39"/>
                  </a:cubicBezTo>
                  <a:cubicBezTo>
                    <a:pt x="188" y="42"/>
                    <a:pt x="186" y="39"/>
                    <a:pt x="185" y="41"/>
                  </a:cubicBezTo>
                  <a:cubicBezTo>
                    <a:pt x="184" y="44"/>
                    <a:pt x="179" y="42"/>
                    <a:pt x="178" y="44"/>
                  </a:cubicBezTo>
                  <a:cubicBezTo>
                    <a:pt x="176" y="46"/>
                    <a:pt x="172" y="47"/>
                    <a:pt x="165" y="40"/>
                  </a:cubicBezTo>
                  <a:cubicBezTo>
                    <a:pt x="159" y="33"/>
                    <a:pt x="160" y="22"/>
                    <a:pt x="163" y="20"/>
                  </a:cubicBezTo>
                  <a:cubicBezTo>
                    <a:pt x="166" y="18"/>
                    <a:pt x="166" y="12"/>
                    <a:pt x="162" y="11"/>
                  </a:cubicBezTo>
                  <a:cubicBezTo>
                    <a:pt x="158" y="9"/>
                    <a:pt x="162" y="2"/>
                    <a:pt x="157" y="1"/>
                  </a:cubicBezTo>
                  <a:cubicBezTo>
                    <a:pt x="153" y="0"/>
                    <a:pt x="153" y="7"/>
                    <a:pt x="150" y="8"/>
                  </a:cubicBezTo>
                  <a:cubicBezTo>
                    <a:pt x="147" y="9"/>
                    <a:pt x="140" y="14"/>
                    <a:pt x="136" y="13"/>
                  </a:cubicBezTo>
                  <a:cubicBezTo>
                    <a:pt x="133" y="12"/>
                    <a:pt x="129" y="14"/>
                    <a:pt x="129" y="17"/>
                  </a:cubicBezTo>
                  <a:cubicBezTo>
                    <a:pt x="129" y="21"/>
                    <a:pt x="125" y="20"/>
                    <a:pt x="124" y="17"/>
                  </a:cubicBezTo>
                  <a:cubicBezTo>
                    <a:pt x="124" y="14"/>
                    <a:pt x="116" y="16"/>
                    <a:pt x="114" y="14"/>
                  </a:cubicBezTo>
                  <a:cubicBezTo>
                    <a:pt x="112" y="12"/>
                    <a:pt x="103" y="13"/>
                    <a:pt x="107" y="15"/>
                  </a:cubicBezTo>
                  <a:cubicBezTo>
                    <a:pt x="111" y="17"/>
                    <a:pt x="111" y="20"/>
                    <a:pt x="111" y="23"/>
                  </a:cubicBezTo>
                  <a:cubicBezTo>
                    <a:pt x="111" y="27"/>
                    <a:pt x="114" y="26"/>
                    <a:pt x="114" y="31"/>
                  </a:cubicBezTo>
                  <a:cubicBezTo>
                    <a:pt x="114" y="35"/>
                    <a:pt x="118" y="32"/>
                    <a:pt x="120" y="32"/>
                  </a:cubicBezTo>
                  <a:cubicBezTo>
                    <a:pt x="123" y="32"/>
                    <a:pt x="123" y="36"/>
                    <a:pt x="119" y="37"/>
                  </a:cubicBezTo>
                  <a:cubicBezTo>
                    <a:pt x="115" y="37"/>
                    <a:pt x="113" y="39"/>
                    <a:pt x="112" y="43"/>
                  </a:cubicBezTo>
                  <a:cubicBezTo>
                    <a:pt x="111" y="46"/>
                    <a:pt x="108" y="44"/>
                    <a:pt x="105" y="46"/>
                  </a:cubicBezTo>
                  <a:cubicBezTo>
                    <a:pt x="102" y="49"/>
                    <a:pt x="99" y="52"/>
                    <a:pt x="97" y="51"/>
                  </a:cubicBezTo>
                  <a:cubicBezTo>
                    <a:pt x="95" y="49"/>
                    <a:pt x="93" y="50"/>
                    <a:pt x="91" y="52"/>
                  </a:cubicBezTo>
                  <a:cubicBezTo>
                    <a:pt x="89" y="53"/>
                    <a:pt x="88" y="52"/>
                    <a:pt x="84" y="49"/>
                  </a:cubicBezTo>
                  <a:cubicBezTo>
                    <a:pt x="82" y="47"/>
                    <a:pt x="80" y="42"/>
                    <a:pt x="76" y="37"/>
                  </a:cubicBezTo>
                  <a:cubicBezTo>
                    <a:pt x="73" y="39"/>
                    <a:pt x="68" y="41"/>
                    <a:pt x="65" y="41"/>
                  </a:cubicBezTo>
                  <a:cubicBezTo>
                    <a:pt x="61" y="41"/>
                    <a:pt x="48" y="40"/>
                    <a:pt x="48" y="42"/>
                  </a:cubicBezTo>
                  <a:cubicBezTo>
                    <a:pt x="47" y="44"/>
                    <a:pt x="49" y="48"/>
                    <a:pt x="51" y="48"/>
                  </a:cubicBezTo>
                  <a:cubicBezTo>
                    <a:pt x="53" y="49"/>
                    <a:pt x="57" y="50"/>
                    <a:pt x="53" y="53"/>
                  </a:cubicBezTo>
                  <a:cubicBezTo>
                    <a:pt x="49" y="56"/>
                    <a:pt x="45" y="52"/>
                    <a:pt x="45" y="59"/>
                  </a:cubicBezTo>
                  <a:cubicBezTo>
                    <a:pt x="45" y="66"/>
                    <a:pt x="54" y="71"/>
                    <a:pt x="52" y="77"/>
                  </a:cubicBezTo>
                  <a:cubicBezTo>
                    <a:pt x="51" y="81"/>
                    <a:pt x="50" y="89"/>
                    <a:pt x="50" y="93"/>
                  </a:cubicBezTo>
                  <a:cubicBezTo>
                    <a:pt x="50" y="96"/>
                    <a:pt x="49" y="107"/>
                    <a:pt x="46" y="108"/>
                  </a:cubicBezTo>
                  <a:cubicBezTo>
                    <a:pt x="43" y="109"/>
                    <a:pt x="40" y="105"/>
                    <a:pt x="36" y="109"/>
                  </a:cubicBezTo>
                  <a:cubicBezTo>
                    <a:pt x="32" y="112"/>
                    <a:pt x="27" y="110"/>
                    <a:pt x="22" y="114"/>
                  </a:cubicBezTo>
                  <a:cubicBezTo>
                    <a:pt x="18" y="117"/>
                    <a:pt x="13" y="116"/>
                    <a:pt x="12" y="120"/>
                  </a:cubicBezTo>
                  <a:cubicBezTo>
                    <a:pt x="12" y="125"/>
                    <a:pt x="8" y="127"/>
                    <a:pt x="9" y="131"/>
                  </a:cubicBezTo>
                  <a:cubicBezTo>
                    <a:pt x="10" y="135"/>
                    <a:pt x="7" y="134"/>
                    <a:pt x="4" y="137"/>
                  </a:cubicBezTo>
                  <a:cubicBezTo>
                    <a:pt x="1" y="140"/>
                    <a:pt x="4" y="142"/>
                    <a:pt x="2" y="144"/>
                  </a:cubicBezTo>
                  <a:cubicBezTo>
                    <a:pt x="0" y="147"/>
                    <a:pt x="3" y="150"/>
                    <a:pt x="5" y="154"/>
                  </a:cubicBezTo>
                  <a:cubicBezTo>
                    <a:pt x="7" y="158"/>
                    <a:pt x="10" y="160"/>
                    <a:pt x="10" y="164"/>
                  </a:cubicBezTo>
                  <a:cubicBezTo>
                    <a:pt x="9" y="167"/>
                    <a:pt x="12" y="168"/>
                    <a:pt x="15" y="168"/>
                  </a:cubicBezTo>
                  <a:cubicBezTo>
                    <a:pt x="19" y="168"/>
                    <a:pt x="16" y="174"/>
                    <a:pt x="21" y="174"/>
                  </a:cubicBezTo>
                  <a:cubicBezTo>
                    <a:pt x="27" y="174"/>
                    <a:pt x="32" y="176"/>
                    <a:pt x="33" y="173"/>
                  </a:cubicBezTo>
                  <a:cubicBezTo>
                    <a:pt x="35" y="170"/>
                    <a:pt x="38" y="167"/>
                    <a:pt x="38" y="172"/>
                  </a:cubicBezTo>
                  <a:cubicBezTo>
                    <a:pt x="38" y="176"/>
                    <a:pt x="37" y="188"/>
                    <a:pt x="41" y="186"/>
                  </a:cubicBezTo>
                  <a:cubicBezTo>
                    <a:pt x="45" y="185"/>
                    <a:pt x="52" y="185"/>
                    <a:pt x="56" y="187"/>
                  </a:cubicBezTo>
                  <a:cubicBezTo>
                    <a:pt x="59" y="188"/>
                    <a:pt x="63" y="187"/>
                    <a:pt x="65" y="184"/>
                  </a:cubicBezTo>
                  <a:cubicBezTo>
                    <a:pt x="68" y="182"/>
                    <a:pt x="70" y="182"/>
                    <a:pt x="75" y="179"/>
                  </a:cubicBezTo>
                  <a:cubicBezTo>
                    <a:pt x="80" y="177"/>
                    <a:pt x="84" y="173"/>
                    <a:pt x="88" y="173"/>
                  </a:cubicBezTo>
                  <a:cubicBezTo>
                    <a:pt x="93" y="173"/>
                    <a:pt x="100" y="171"/>
                    <a:pt x="99" y="174"/>
                  </a:cubicBezTo>
                  <a:cubicBezTo>
                    <a:pt x="98" y="177"/>
                    <a:pt x="97" y="190"/>
                    <a:pt x="103" y="196"/>
                  </a:cubicBezTo>
                  <a:cubicBezTo>
                    <a:pt x="108" y="202"/>
                    <a:pt x="111" y="205"/>
                    <a:pt x="116" y="204"/>
                  </a:cubicBezTo>
                  <a:cubicBezTo>
                    <a:pt x="121" y="203"/>
                    <a:pt x="120" y="206"/>
                    <a:pt x="124" y="206"/>
                  </a:cubicBezTo>
                  <a:cubicBezTo>
                    <a:pt x="128" y="205"/>
                    <a:pt x="125" y="210"/>
                    <a:pt x="129" y="210"/>
                  </a:cubicBezTo>
                  <a:cubicBezTo>
                    <a:pt x="132" y="210"/>
                    <a:pt x="138" y="210"/>
                    <a:pt x="138" y="214"/>
                  </a:cubicBezTo>
                  <a:cubicBezTo>
                    <a:pt x="138" y="218"/>
                    <a:pt x="148" y="215"/>
                    <a:pt x="150" y="217"/>
                  </a:cubicBezTo>
                  <a:cubicBezTo>
                    <a:pt x="153" y="219"/>
                    <a:pt x="155" y="220"/>
                    <a:pt x="155" y="224"/>
                  </a:cubicBezTo>
                  <a:cubicBezTo>
                    <a:pt x="154" y="228"/>
                    <a:pt x="160" y="231"/>
                    <a:pt x="156" y="233"/>
                  </a:cubicBezTo>
                  <a:cubicBezTo>
                    <a:pt x="153" y="235"/>
                    <a:pt x="157" y="238"/>
                    <a:pt x="158" y="242"/>
                  </a:cubicBezTo>
                  <a:cubicBezTo>
                    <a:pt x="158" y="247"/>
                    <a:pt x="163" y="248"/>
                    <a:pt x="170" y="248"/>
                  </a:cubicBezTo>
                  <a:cubicBezTo>
                    <a:pt x="177" y="248"/>
                    <a:pt x="179" y="248"/>
                    <a:pt x="179" y="254"/>
                  </a:cubicBezTo>
                  <a:cubicBezTo>
                    <a:pt x="179" y="259"/>
                    <a:pt x="184" y="260"/>
                    <a:pt x="186" y="265"/>
                  </a:cubicBezTo>
                  <a:cubicBezTo>
                    <a:pt x="188" y="270"/>
                    <a:pt x="184" y="275"/>
                    <a:pt x="185" y="279"/>
                  </a:cubicBezTo>
                  <a:cubicBezTo>
                    <a:pt x="185" y="282"/>
                    <a:pt x="183" y="286"/>
                    <a:pt x="181" y="287"/>
                  </a:cubicBezTo>
                  <a:cubicBezTo>
                    <a:pt x="184" y="290"/>
                    <a:pt x="184" y="292"/>
                    <a:pt x="182" y="293"/>
                  </a:cubicBezTo>
                  <a:cubicBezTo>
                    <a:pt x="179" y="295"/>
                    <a:pt x="185" y="299"/>
                    <a:pt x="184" y="307"/>
                  </a:cubicBezTo>
                  <a:cubicBezTo>
                    <a:pt x="182" y="314"/>
                    <a:pt x="182" y="316"/>
                    <a:pt x="190" y="316"/>
                  </a:cubicBezTo>
                  <a:cubicBezTo>
                    <a:pt x="197" y="316"/>
                    <a:pt x="197" y="319"/>
                    <a:pt x="199" y="317"/>
                  </a:cubicBezTo>
                  <a:cubicBezTo>
                    <a:pt x="202" y="315"/>
                    <a:pt x="206" y="323"/>
                    <a:pt x="207" y="326"/>
                  </a:cubicBezTo>
                  <a:cubicBezTo>
                    <a:pt x="208" y="330"/>
                    <a:pt x="211" y="339"/>
                    <a:pt x="213" y="339"/>
                  </a:cubicBezTo>
                  <a:cubicBezTo>
                    <a:pt x="214" y="339"/>
                    <a:pt x="218" y="335"/>
                    <a:pt x="222" y="337"/>
                  </a:cubicBezTo>
                  <a:cubicBezTo>
                    <a:pt x="226" y="339"/>
                    <a:pt x="221" y="351"/>
                    <a:pt x="221" y="357"/>
                  </a:cubicBezTo>
                  <a:cubicBezTo>
                    <a:pt x="224" y="357"/>
                    <a:pt x="227" y="357"/>
                    <a:pt x="228" y="358"/>
                  </a:cubicBezTo>
                  <a:cubicBezTo>
                    <a:pt x="230" y="359"/>
                    <a:pt x="231" y="372"/>
                    <a:pt x="230" y="375"/>
                  </a:cubicBezTo>
                  <a:cubicBezTo>
                    <a:pt x="229" y="377"/>
                    <a:pt x="221" y="380"/>
                    <a:pt x="217" y="382"/>
                  </a:cubicBezTo>
                  <a:cubicBezTo>
                    <a:pt x="212" y="385"/>
                    <a:pt x="202" y="395"/>
                    <a:pt x="197" y="403"/>
                  </a:cubicBezTo>
                  <a:cubicBezTo>
                    <a:pt x="194" y="408"/>
                    <a:pt x="190" y="411"/>
                    <a:pt x="187" y="415"/>
                  </a:cubicBezTo>
                  <a:cubicBezTo>
                    <a:pt x="189" y="415"/>
                    <a:pt x="190" y="415"/>
                    <a:pt x="191" y="415"/>
                  </a:cubicBezTo>
                  <a:cubicBezTo>
                    <a:pt x="193" y="413"/>
                    <a:pt x="196" y="413"/>
                    <a:pt x="200" y="418"/>
                  </a:cubicBezTo>
                  <a:cubicBezTo>
                    <a:pt x="204" y="423"/>
                    <a:pt x="204" y="426"/>
                    <a:pt x="205" y="426"/>
                  </a:cubicBezTo>
                  <a:cubicBezTo>
                    <a:pt x="207" y="426"/>
                    <a:pt x="209" y="420"/>
                    <a:pt x="212" y="424"/>
                  </a:cubicBezTo>
                  <a:cubicBezTo>
                    <a:pt x="215" y="428"/>
                    <a:pt x="223" y="432"/>
                    <a:pt x="224" y="434"/>
                  </a:cubicBezTo>
                  <a:cubicBezTo>
                    <a:pt x="226" y="436"/>
                    <a:pt x="232" y="437"/>
                    <a:pt x="232" y="443"/>
                  </a:cubicBezTo>
                  <a:cubicBezTo>
                    <a:pt x="232" y="446"/>
                    <a:pt x="230" y="454"/>
                    <a:pt x="233" y="460"/>
                  </a:cubicBezTo>
                  <a:cubicBezTo>
                    <a:pt x="235" y="458"/>
                    <a:pt x="236" y="456"/>
                    <a:pt x="238" y="455"/>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37" name="Freeform 107"/>
            <p:cNvSpPr/>
            <p:nvPr/>
          </p:nvSpPr>
          <p:spPr bwMode="auto">
            <a:xfrm>
              <a:off x="3090863" y="3932238"/>
              <a:ext cx="106363" cy="117475"/>
            </a:xfrm>
            <a:custGeom>
              <a:avLst/>
              <a:gdLst/>
              <a:ahLst/>
              <a:cxnLst>
                <a:cxn ang="0">
                  <a:pos x="55" y="30"/>
                </a:cxn>
                <a:cxn ang="0">
                  <a:pos x="47" y="21"/>
                </a:cxn>
                <a:cxn ang="0">
                  <a:pos x="35" y="11"/>
                </a:cxn>
                <a:cxn ang="0">
                  <a:pos x="28" y="13"/>
                </a:cxn>
                <a:cxn ang="0">
                  <a:pos x="23" y="5"/>
                </a:cxn>
                <a:cxn ang="0">
                  <a:pos x="14" y="2"/>
                </a:cxn>
                <a:cxn ang="0">
                  <a:pos x="10" y="2"/>
                </a:cxn>
                <a:cxn ang="0">
                  <a:pos x="7" y="8"/>
                </a:cxn>
                <a:cxn ang="0">
                  <a:pos x="3" y="27"/>
                </a:cxn>
                <a:cxn ang="0">
                  <a:pos x="0" y="42"/>
                </a:cxn>
                <a:cxn ang="0">
                  <a:pos x="3" y="49"/>
                </a:cxn>
                <a:cxn ang="0">
                  <a:pos x="2" y="54"/>
                </a:cxn>
                <a:cxn ang="0">
                  <a:pos x="7" y="56"/>
                </a:cxn>
                <a:cxn ang="0">
                  <a:pos x="21" y="60"/>
                </a:cxn>
                <a:cxn ang="0">
                  <a:pos x="30" y="60"/>
                </a:cxn>
                <a:cxn ang="0">
                  <a:pos x="47" y="57"/>
                </a:cxn>
                <a:cxn ang="0">
                  <a:pos x="56" y="47"/>
                </a:cxn>
                <a:cxn ang="0">
                  <a:pos x="55" y="30"/>
                </a:cxn>
              </a:cxnLst>
              <a:rect l="0" t="0" r="r" b="b"/>
              <a:pathLst>
                <a:path w="56" h="62">
                  <a:moveTo>
                    <a:pt x="55" y="30"/>
                  </a:moveTo>
                  <a:cubicBezTo>
                    <a:pt x="55" y="24"/>
                    <a:pt x="49" y="23"/>
                    <a:pt x="47" y="21"/>
                  </a:cubicBezTo>
                  <a:cubicBezTo>
                    <a:pt x="46" y="19"/>
                    <a:pt x="38" y="15"/>
                    <a:pt x="35" y="11"/>
                  </a:cubicBezTo>
                  <a:cubicBezTo>
                    <a:pt x="32" y="7"/>
                    <a:pt x="30" y="13"/>
                    <a:pt x="28" y="13"/>
                  </a:cubicBezTo>
                  <a:cubicBezTo>
                    <a:pt x="27" y="13"/>
                    <a:pt x="27" y="10"/>
                    <a:pt x="23" y="5"/>
                  </a:cubicBezTo>
                  <a:cubicBezTo>
                    <a:pt x="19" y="0"/>
                    <a:pt x="16" y="0"/>
                    <a:pt x="14" y="2"/>
                  </a:cubicBezTo>
                  <a:cubicBezTo>
                    <a:pt x="13" y="2"/>
                    <a:pt x="12" y="2"/>
                    <a:pt x="10" y="2"/>
                  </a:cubicBezTo>
                  <a:cubicBezTo>
                    <a:pt x="8" y="4"/>
                    <a:pt x="7" y="6"/>
                    <a:pt x="7" y="8"/>
                  </a:cubicBezTo>
                  <a:cubicBezTo>
                    <a:pt x="7" y="13"/>
                    <a:pt x="3" y="18"/>
                    <a:pt x="3" y="27"/>
                  </a:cubicBezTo>
                  <a:cubicBezTo>
                    <a:pt x="3" y="36"/>
                    <a:pt x="0" y="35"/>
                    <a:pt x="0" y="42"/>
                  </a:cubicBezTo>
                  <a:cubicBezTo>
                    <a:pt x="0" y="49"/>
                    <a:pt x="2" y="48"/>
                    <a:pt x="3" y="49"/>
                  </a:cubicBezTo>
                  <a:cubicBezTo>
                    <a:pt x="4" y="49"/>
                    <a:pt x="3" y="52"/>
                    <a:pt x="2" y="54"/>
                  </a:cubicBezTo>
                  <a:cubicBezTo>
                    <a:pt x="3" y="55"/>
                    <a:pt x="5" y="56"/>
                    <a:pt x="7" y="56"/>
                  </a:cubicBezTo>
                  <a:cubicBezTo>
                    <a:pt x="11" y="55"/>
                    <a:pt x="16" y="57"/>
                    <a:pt x="21" y="60"/>
                  </a:cubicBezTo>
                  <a:cubicBezTo>
                    <a:pt x="27" y="62"/>
                    <a:pt x="25" y="59"/>
                    <a:pt x="30" y="60"/>
                  </a:cubicBezTo>
                  <a:cubicBezTo>
                    <a:pt x="35" y="60"/>
                    <a:pt x="41" y="61"/>
                    <a:pt x="47" y="57"/>
                  </a:cubicBezTo>
                  <a:cubicBezTo>
                    <a:pt x="51" y="55"/>
                    <a:pt x="53" y="51"/>
                    <a:pt x="56" y="47"/>
                  </a:cubicBezTo>
                  <a:cubicBezTo>
                    <a:pt x="53" y="41"/>
                    <a:pt x="55" y="33"/>
                    <a:pt x="55" y="3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38" name="Freeform 108"/>
            <p:cNvSpPr>
              <a:spLocks noEditPoints="1"/>
            </p:cNvSpPr>
            <p:nvPr/>
          </p:nvSpPr>
          <p:spPr bwMode="auto">
            <a:xfrm>
              <a:off x="2757488" y="3736975"/>
              <a:ext cx="436563" cy="860425"/>
            </a:xfrm>
            <a:custGeom>
              <a:avLst/>
              <a:gdLst/>
              <a:ahLst/>
              <a:cxnLst>
                <a:cxn ang="0">
                  <a:pos x="65" y="427"/>
                </a:cxn>
                <a:cxn ang="0">
                  <a:pos x="60" y="417"/>
                </a:cxn>
                <a:cxn ang="0">
                  <a:pos x="56" y="448"/>
                </a:cxn>
                <a:cxn ang="0">
                  <a:pos x="80" y="449"/>
                </a:cxn>
                <a:cxn ang="0">
                  <a:pos x="87" y="441"/>
                </a:cxn>
                <a:cxn ang="0">
                  <a:pos x="218" y="46"/>
                </a:cxn>
                <a:cxn ang="0">
                  <a:pos x="212" y="64"/>
                </a:cxn>
                <a:cxn ang="0">
                  <a:pos x="194" y="70"/>
                </a:cxn>
                <a:cxn ang="0">
                  <a:pos x="172" y="67"/>
                </a:cxn>
                <a:cxn ang="0">
                  <a:pos x="185" y="44"/>
                </a:cxn>
                <a:cxn ang="0">
                  <a:pos x="151" y="27"/>
                </a:cxn>
                <a:cxn ang="0">
                  <a:pos x="123" y="3"/>
                </a:cxn>
                <a:cxn ang="0">
                  <a:pos x="105" y="10"/>
                </a:cxn>
                <a:cxn ang="0">
                  <a:pos x="82" y="5"/>
                </a:cxn>
                <a:cxn ang="0">
                  <a:pos x="72" y="25"/>
                </a:cxn>
                <a:cxn ang="0">
                  <a:pos x="58" y="43"/>
                </a:cxn>
                <a:cxn ang="0">
                  <a:pos x="60" y="63"/>
                </a:cxn>
                <a:cxn ang="0">
                  <a:pos x="49" y="78"/>
                </a:cxn>
                <a:cxn ang="0">
                  <a:pos x="41" y="94"/>
                </a:cxn>
                <a:cxn ang="0">
                  <a:pos x="37" y="115"/>
                </a:cxn>
                <a:cxn ang="0">
                  <a:pos x="40" y="138"/>
                </a:cxn>
                <a:cxn ang="0">
                  <a:pos x="40" y="157"/>
                </a:cxn>
                <a:cxn ang="0">
                  <a:pos x="37" y="180"/>
                </a:cxn>
                <a:cxn ang="0">
                  <a:pos x="28" y="206"/>
                </a:cxn>
                <a:cxn ang="0">
                  <a:pos x="25" y="216"/>
                </a:cxn>
                <a:cxn ang="0">
                  <a:pos x="21" y="232"/>
                </a:cxn>
                <a:cxn ang="0">
                  <a:pos x="20" y="248"/>
                </a:cxn>
                <a:cxn ang="0">
                  <a:pos x="18" y="272"/>
                </a:cxn>
                <a:cxn ang="0">
                  <a:pos x="21" y="285"/>
                </a:cxn>
                <a:cxn ang="0">
                  <a:pos x="26" y="296"/>
                </a:cxn>
                <a:cxn ang="0">
                  <a:pos x="23" y="305"/>
                </a:cxn>
                <a:cxn ang="0">
                  <a:pos x="21" y="323"/>
                </a:cxn>
                <a:cxn ang="0">
                  <a:pos x="13" y="338"/>
                </a:cxn>
                <a:cxn ang="0">
                  <a:pos x="9" y="355"/>
                </a:cxn>
                <a:cxn ang="0">
                  <a:pos x="3" y="373"/>
                </a:cxn>
                <a:cxn ang="0">
                  <a:pos x="15" y="384"/>
                </a:cxn>
                <a:cxn ang="0">
                  <a:pos x="21" y="401"/>
                </a:cxn>
                <a:cxn ang="0">
                  <a:pos x="47" y="404"/>
                </a:cxn>
                <a:cxn ang="0">
                  <a:pos x="52" y="395"/>
                </a:cxn>
                <a:cxn ang="0">
                  <a:pos x="53" y="376"/>
                </a:cxn>
                <a:cxn ang="0">
                  <a:pos x="66" y="364"/>
                </a:cxn>
                <a:cxn ang="0">
                  <a:pos x="87" y="340"/>
                </a:cxn>
                <a:cxn ang="0">
                  <a:pos x="78" y="326"/>
                </a:cxn>
                <a:cxn ang="0">
                  <a:pos x="89" y="299"/>
                </a:cxn>
                <a:cxn ang="0">
                  <a:pos x="95" y="285"/>
                </a:cxn>
                <a:cxn ang="0">
                  <a:pos x="102" y="270"/>
                </a:cxn>
                <a:cxn ang="0">
                  <a:pos x="109" y="269"/>
                </a:cxn>
                <a:cxn ang="0">
                  <a:pos x="106" y="262"/>
                </a:cxn>
                <a:cxn ang="0">
                  <a:pos x="98" y="251"/>
                </a:cxn>
                <a:cxn ang="0">
                  <a:pos x="115" y="245"/>
                </a:cxn>
                <a:cxn ang="0">
                  <a:pos x="129" y="228"/>
                </a:cxn>
                <a:cxn ang="0">
                  <a:pos x="133" y="215"/>
                </a:cxn>
                <a:cxn ang="0">
                  <a:pos x="183" y="203"/>
                </a:cxn>
                <a:cxn ang="0">
                  <a:pos x="189" y="181"/>
                </a:cxn>
                <a:cxn ang="0">
                  <a:pos x="180" y="164"/>
                </a:cxn>
                <a:cxn ang="0">
                  <a:pos x="176" y="156"/>
                </a:cxn>
                <a:cxn ang="0">
                  <a:pos x="174" y="144"/>
                </a:cxn>
                <a:cxn ang="0">
                  <a:pos x="181" y="110"/>
                </a:cxn>
                <a:cxn ang="0">
                  <a:pos x="214" y="71"/>
                </a:cxn>
                <a:cxn ang="0">
                  <a:pos x="225" y="47"/>
                </a:cxn>
              </a:cxnLst>
              <a:rect l="0" t="0" r="r" b="b"/>
              <a:pathLst>
                <a:path w="228" h="450">
                  <a:moveTo>
                    <a:pt x="87" y="441"/>
                  </a:moveTo>
                  <a:cubicBezTo>
                    <a:pt x="81" y="441"/>
                    <a:pt x="68" y="430"/>
                    <a:pt x="65" y="427"/>
                  </a:cubicBezTo>
                  <a:cubicBezTo>
                    <a:pt x="61" y="424"/>
                    <a:pt x="64" y="421"/>
                    <a:pt x="59" y="421"/>
                  </a:cubicBezTo>
                  <a:cubicBezTo>
                    <a:pt x="55" y="422"/>
                    <a:pt x="58" y="418"/>
                    <a:pt x="60" y="417"/>
                  </a:cubicBezTo>
                  <a:cubicBezTo>
                    <a:pt x="62" y="415"/>
                    <a:pt x="59" y="411"/>
                    <a:pt x="56" y="410"/>
                  </a:cubicBezTo>
                  <a:cubicBezTo>
                    <a:pt x="56" y="417"/>
                    <a:pt x="54" y="447"/>
                    <a:pt x="56" y="448"/>
                  </a:cubicBezTo>
                  <a:cubicBezTo>
                    <a:pt x="58" y="448"/>
                    <a:pt x="71" y="446"/>
                    <a:pt x="75" y="449"/>
                  </a:cubicBezTo>
                  <a:cubicBezTo>
                    <a:pt x="77" y="449"/>
                    <a:pt x="79" y="450"/>
                    <a:pt x="80" y="449"/>
                  </a:cubicBezTo>
                  <a:cubicBezTo>
                    <a:pt x="83" y="446"/>
                    <a:pt x="90" y="447"/>
                    <a:pt x="94" y="445"/>
                  </a:cubicBezTo>
                  <a:cubicBezTo>
                    <a:pt x="98" y="442"/>
                    <a:pt x="93" y="442"/>
                    <a:pt x="87" y="441"/>
                  </a:cubicBezTo>
                  <a:close/>
                  <a:moveTo>
                    <a:pt x="225" y="47"/>
                  </a:moveTo>
                  <a:cubicBezTo>
                    <a:pt x="224" y="46"/>
                    <a:pt x="221" y="46"/>
                    <a:pt x="218" y="46"/>
                  </a:cubicBezTo>
                  <a:cubicBezTo>
                    <a:pt x="218" y="46"/>
                    <a:pt x="218" y="47"/>
                    <a:pt x="218" y="47"/>
                  </a:cubicBezTo>
                  <a:cubicBezTo>
                    <a:pt x="219" y="52"/>
                    <a:pt x="216" y="64"/>
                    <a:pt x="212" y="64"/>
                  </a:cubicBezTo>
                  <a:cubicBezTo>
                    <a:pt x="209" y="63"/>
                    <a:pt x="206" y="69"/>
                    <a:pt x="203" y="68"/>
                  </a:cubicBezTo>
                  <a:cubicBezTo>
                    <a:pt x="201" y="67"/>
                    <a:pt x="197" y="72"/>
                    <a:pt x="194" y="70"/>
                  </a:cubicBezTo>
                  <a:cubicBezTo>
                    <a:pt x="190" y="68"/>
                    <a:pt x="186" y="71"/>
                    <a:pt x="183" y="69"/>
                  </a:cubicBezTo>
                  <a:cubicBezTo>
                    <a:pt x="180" y="67"/>
                    <a:pt x="172" y="69"/>
                    <a:pt x="172" y="67"/>
                  </a:cubicBezTo>
                  <a:cubicBezTo>
                    <a:pt x="172" y="65"/>
                    <a:pt x="176" y="65"/>
                    <a:pt x="176" y="59"/>
                  </a:cubicBezTo>
                  <a:cubicBezTo>
                    <a:pt x="176" y="53"/>
                    <a:pt x="186" y="47"/>
                    <a:pt x="185" y="44"/>
                  </a:cubicBezTo>
                  <a:cubicBezTo>
                    <a:pt x="183" y="42"/>
                    <a:pt x="166" y="37"/>
                    <a:pt x="164" y="34"/>
                  </a:cubicBezTo>
                  <a:cubicBezTo>
                    <a:pt x="161" y="31"/>
                    <a:pt x="158" y="28"/>
                    <a:pt x="151" y="27"/>
                  </a:cubicBezTo>
                  <a:cubicBezTo>
                    <a:pt x="145" y="27"/>
                    <a:pt x="145" y="23"/>
                    <a:pt x="139" y="19"/>
                  </a:cubicBezTo>
                  <a:cubicBezTo>
                    <a:pt x="134" y="16"/>
                    <a:pt x="126" y="8"/>
                    <a:pt x="123" y="3"/>
                  </a:cubicBezTo>
                  <a:cubicBezTo>
                    <a:pt x="119" y="3"/>
                    <a:pt x="113" y="2"/>
                    <a:pt x="112" y="4"/>
                  </a:cubicBezTo>
                  <a:cubicBezTo>
                    <a:pt x="110" y="6"/>
                    <a:pt x="108" y="15"/>
                    <a:pt x="105" y="10"/>
                  </a:cubicBezTo>
                  <a:cubicBezTo>
                    <a:pt x="103" y="6"/>
                    <a:pt x="97" y="6"/>
                    <a:pt x="92" y="5"/>
                  </a:cubicBezTo>
                  <a:cubicBezTo>
                    <a:pt x="87" y="4"/>
                    <a:pt x="88" y="0"/>
                    <a:pt x="82" y="5"/>
                  </a:cubicBezTo>
                  <a:cubicBezTo>
                    <a:pt x="80" y="8"/>
                    <a:pt x="77" y="10"/>
                    <a:pt x="74" y="12"/>
                  </a:cubicBezTo>
                  <a:cubicBezTo>
                    <a:pt x="74" y="17"/>
                    <a:pt x="73" y="23"/>
                    <a:pt x="72" y="25"/>
                  </a:cubicBezTo>
                  <a:cubicBezTo>
                    <a:pt x="70" y="28"/>
                    <a:pt x="59" y="33"/>
                    <a:pt x="59" y="35"/>
                  </a:cubicBezTo>
                  <a:cubicBezTo>
                    <a:pt x="59" y="38"/>
                    <a:pt x="60" y="42"/>
                    <a:pt x="58" y="43"/>
                  </a:cubicBezTo>
                  <a:cubicBezTo>
                    <a:pt x="56" y="45"/>
                    <a:pt x="63" y="54"/>
                    <a:pt x="59" y="56"/>
                  </a:cubicBezTo>
                  <a:cubicBezTo>
                    <a:pt x="56" y="58"/>
                    <a:pt x="62" y="61"/>
                    <a:pt x="60" y="63"/>
                  </a:cubicBezTo>
                  <a:cubicBezTo>
                    <a:pt x="57" y="65"/>
                    <a:pt x="53" y="66"/>
                    <a:pt x="53" y="69"/>
                  </a:cubicBezTo>
                  <a:cubicBezTo>
                    <a:pt x="53" y="71"/>
                    <a:pt x="53" y="77"/>
                    <a:pt x="49" y="78"/>
                  </a:cubicBezTo>
                  <a:cubicBezTo>
                    <a:pt x="46" y="79"/>
                    <a:pt x="44" y="84"/>
                    <a:pt x="44" y="88"/>
                  </a:cubicBezTo>
                  <a:cubicBezTo>
                    <a:pt x="44" y="92"/>
                    <a:pt x="40" y="89"/>
                    <a:pt x="41" y="94"/>
                  </a:cubicBezTo>
                  <a:cubicBezTo>
                    <a:pt x="43" y="99"/>
                    <a:pt x="45" y="105"/>
                    <a:pt x="41" y="106"/>
                  </a:cubicBezTo>
                  <a:cubicBezTo>
                    <a:pt x="38" y="107"/>
                    <a:pt x="39" y="115"/>
                    <a:pt x="37" y="115"/>
                  </a:cubicBezTo>
                  <a:cubicBezTo>
                    <a:pt x="35" y="115"/>
                    <a:pt x="34" y="123"/>
                    <a:pt x="37" y="127"/>
                  </a:cubicBezTo>
                  <a:cubicBezTo>
                    <a:pt x="40" y="131"/>
                    <a:pt x="40" y="134"/>
                    <a:pt x="40" y="138"/>
                  </a:cubicBezTo>
                  <a:cubicBezTo>
                    <a:pt x="40" y="142"/>
                    <a:pt x="44" y="144"/>
                    <a:pt x="43" y="148"/>
                  </a:cubicBezTo>
                  <a:cubicBezTo>
                    <a:pt x="42" y="152"/>
                    <a:pt x="42" y="155"/>
                    <a:pt x="40" y="157"/>
                  </a:cubicBezTo>
                  <a:cubicBezTo>
                    <a:pt x="38" y="159"/>
                    <a:pt x="40" y="164"/>
                    <a:pt x="37" y="165"/>
                  </a:cubicBezTo>
                  <a:cubicBezTo>
                    <a:pt x="34" y="167"/>
                    <a:pt x="39" y="177"/>
                    <a:pt x="37" y="180"/>
                  </a:cubicBezTo>
                  <a:cubicBezTo>
                    <a:pt x="34" y="182"/>
                    <a:pt x="28" y="183"/>
                    <a:pt x="28" y="191"/>
                  </a:cubicBezTo>
                  <a:cubicBezTo>
                    <a:pt x="28" y="198"/>
                    <a:pt x="29" y="202"/>
                    <a:pt x="28" y="206"/>
                  </a:cubicBezTo>
                  <a:cubicBezTo>
                    <a:pt x="28" y="208"/>
                    <a:pt x="32" y="208"/>
                    <a:pt x="31" y="212"/>
                  </a:cubicBezTo>
                  <a:cubicBezTo>
                    <a:pt x="31" y="216"/>
                    <a:pt x="25" y="214"/>
                    <a:pt x="25" y="216"/>
                  </a:cubicBezTo>
                  <a:cubicBezTo>
                    <a:pt x="24" y="219"/>
                    <a:pt x="26" y="225"/>
                    <a:pt x="24" y="225"/>
                  </a:cubicBezTo>
                  <a:cubicBezTo>
                    <a:pt x="22" y="225"/>
                    <a:pt x="21" y="227"/>
                    <a:pt x="21" y="232"/>
                  </a:cubicBezTo>
                  <a:cubicBezTo>
                    <a:pt x="21" y="237"/>
                    <a:pt x="18" y="237"/>
                    <a:pt x="18" y="240"/>
                  </a:cubicBezTo>
                  <a:cubicBezTo>
                    <a:pt x="18" y="242"/>
                    <a:pt x="20" y="245"/>
                    <a:pt x="20" y="248"/>
                  </a:cubicBezTo>
                  <a:cubicBezTo>
                    <a:pt x="20" y="250"/>
                    <a:pt x="22" y="259"/>
                    <a:pt x="20" y="260"/>
                  </a:cubicBezTo>
                  <a:cubicBezTo>
                    <a:pt x="17" y="260"/>
                    <a:pt x="16" y="270"/>
                    <a:pt x="18" y="272"/>
                  </a:cubicBezTo>
                  <a:cubicBezTo>
                    <a:pt x="20" y="273"/>
                    <a:pt x="20" y="276"/>
                    <a:pt x="19" y="278"/>
                  </a:cubicBezTo>
                  <a:cubicBezTo>
                    <a:pt x="18" y="280"/>
                    <a:pt x="24" y="282"/>
                    <a:pt x="21" y="285"/>
                  </a:cubicBezTo>
                  <a:cubicBezTo>
                    <a:pt x="18" y="288"/>
                    <a:pt x="20" y="292"/>
                    <a:pt x="24" y="291"/>
                  </a:cubicBezTo>
                  <a:cubicBezTo>
                    <a:pt x="27" y="290"/>
                    <a:pt x="29" y="296"/>
                    <a:pt x="26" y="296"/>
                  </a:cubicBezTo>
                  <a:cubicBezTo>
                    <a:pt x="22" y="296"/>
                    <a:pt x="18" y="296"/>
                    <a:pt x="21" y="298"/>
                  </a:cubicBezTo>
                  <a:cubicBezTo>
                    <a:pt x="24" y="300"/>
                    <a:pt x="27" y="304"/>
                    <a:pt x="23" y="305"/>
                  </a:cubicBezTo>
                  <a:cubicBezTo>
                    <a:pt x="19" y="307"/>
                    <a:pt x="22" y="310"/>
                    <a:pt x="21" y="314"/>
                  </a:cubicBezTo>
                  <a:cubicBezTo>
                    <a:pt x="20" y="318"/>
                    <a:pt x="24" y="322"/>
                    <a:pt x="21" y="323"/>
                  </a:cubicBezTo>
                  <a:cubicBezTo>
                    <a:pt x="18" y="324"/>
                    <a:pt x="22" y="330"/>
                    <a:pt x="18" y="331"/>
                  </a:cubicBezTo>
                  <a:cubicBezTo>
                    <a:pt x="13" y="331"/>
                    <a:pt x="16" y="336"/>
                    <a:pt x="13" y="338"/>
                  </a:cubicBezTo>
                  <a:cubicBezTo>
                    <a:pt x="10" y="341"/>
                    <a:pt x="17" y="345"/>
                    <a:pt x="13" y="347"/>
                  </a:cubicBezTo>
                  <a:cubicBezTo>
                    <a:pt x="10" y="349"/>
                    <a:pt x="12" y="355"/>
                    <a:pt x="9" y="355"/>
                  </a:cubicBezTo>
                  <a:cubicBezTo>
                    <a:pt x="5" y="355"/>
                    <a:pt x="3" y="360"/>
                    <a:pt x="2" y="362"/>
                  </a:cubicBezTo>
                  <a:cubicBezTo>
                    <a:pt x="2" y="365"/>
                    <a:pt x="0" y="369"/>
                    <a:pt x="3" y="373"/>
                  </a:cubicBezTo>
                  <a:cubicBezTo>
                    <a:pt x="6" y="376"/>
                    <a:pt x="2" y="379"/>
                    <a:pt x="5" y="380"/>
                  </a:cubicBezTo>
                  <a:cubicBezTo>
                    <a:pt x="7" y="382"/>
                    <a:pt x="17" y="380"/>
                    <a:pt x="15" y="384"/>
                  </a:cubicBezTo>
                  <a:cubicBezTo>
                    <a:pt x="14" y="388"/>
                    <a:pt x="14" y="396"/>
                    <a:pt x="16" y="396"/>
                  </a:cubicBezTo>
                  <a:cubicBezTo>
                    <a:pt x="18" y="396"/>
                    <a:pt x="19" y="402"/>
                    <a:pt x="21" y="401"/>
                  </a:cubicBezTo>
                  <a:cubicBezTo>
                    <a:pt x="24" y="401"/>
                    <a:pt x="36" y="399"/>
                    <a:pt x="41" y="401"/>
                  </a:cubicBezTo>
                  <a:cubicBezTo>
                    <a:pt x="44" y="402"/>
                    <a:pt x="46" y="403"/>
                    <a:pt x="47" y="404"/>
                  </a:cubicBezTo>
                  <a:cubicBezTo>
                    <a:pt x="50" y="403"/>
                    <a:pt x="57" y="407"/>
                    <a:pt x="58" y="406"/>
                  </a:cubicBezTo>
                  <a:cubicBezTo>
                    <a:pt x="60" y="404"/>
                    <a:pt x="52" y="398"/>
                    <a:pt x="52" y="395"/>
                  </a:cubicBezTo>
                  <a:cubicBezTo>
                    <a:pt x="52" y="393"/>
                    <a:pt x="51" y="389"/>
                    <a:pt x="51" y="387"/>
                  </a:cubicBezTo>
                  <a:cubicBezTo>
                    <a:pt x="51" y="384"/>
                    <a:pt x="50" y="379"/>
                    <a:pt x="53" y="376"/>
                  </a:cubicBezTo>
                  <a:cubicBezTo>
                    <a:pt x="57" y="374"/>
                    <a:pt x="57" y="371"/>
                    <a:pt x="59" y="372"/>
                  </a:cubicBezTo>
                  <a:cubicBezTo>
                    <a:pt x="61" y="372"/>
                    <a:pt x="66" y="370"/>
                    <a:pt x="66" y="364"/>
                  </a:cubicBezTo>
                  <a:cubicBezTo>
                    <a:pt x="66" y="358"/>
                    <a:pt x="69" y="356"/>
                    <a:pt x="74" y="351"/>
                  </a:cubicBezTo>
                  <a:cubicBezTo>
                    <a:pt x="80" y="347"/>
                    <a:pt x="89" y="342"/>
                    <a:pt x="87" y="340"/>
                  </a:cubicBezTo>
                  <a:cubicBezTo>
                    <a:pt x="86" y="338"/>
                    <a:pt x="89" y="332"/>
                    <a:pt x="89" y="329"/>
                  </a:cubicBezTo>
                  <a:cubicBezTo>
                    <a:pt x="89" y="327"/>
                    <a:pt x="81" y="327"/>
                    <a:pt x="78" y="326"/>
                  </a:cubicBezTo>
                  <a:cubicBezTo>
                    <a:pt x="75" y="325"/>
                    <a:pt x="65" y="318"/>
                    <a:pt x="70" y="309"/>
                  </a:cubicBezTo>
                  <a:cubicBezTo>
                    <a:pt x="75" y="300"/>
                    <a:pt x="86" y="299"/>
                    <a:pt x="89" y="299"/>
                  </a:cubicBezTo>
                  <a:cubicBezTo>
                    <a:pt x="92" y="298"/>
                    <a:pt x="89" y="294"/>
                    <a:pt x="92" y="293"/>
                  </a:cubicBezTo>
                  <a:cubicBezTo>
                    <a:pt x="94" y="291"/>
                    <a:pt x="95" y="289"/>
                    <a:pt x="95" y="285"/>
                  </a:cubicBezTo>
                  <a:cubicBezTo>
                    <a:pt x="95" y="281"/>
                    <a:pt x="95" y="274"/>
                    <a:pt x="99" y="273"/>
                  </a:cubicBezTo>
                  <a:cubicBezTo>
                    <a:pt x="104" y="273"/>
                    <a:pt x="105" y="270"/>
                    <a:pt x="102" y="270"/>
                  </a:cubicBezTo>
                  <a:cubicBezTo>
                    <a:pt x="99" y="269"/>
                    <a:pt x="98" y="266"/>
                    <a:pt x="103" y="265"/>
                  </a:cubicBezTo>
                  <a:cubicBezTo>
                    <a:pt x="107" y="265"/>
                    <a:pt x="106" y="269"/>
                    <a:pt x="109" y="269"/>
                  </a:cubicBezTo>
                  <a:cubicBezTo>
                    <a:pt x="112" y="269"/>
                    <a:pt x="118" y="263"/>
                    <a:pt x="113" y="260"/>
                  </a:cubicBezTo>
                  <a:cubicBezTo>
                    <a:pt x="109" y="257"/>
                    <a:pt x="108" y="262"/>
                    <a:pt x="106" y="262"/>
                  </a:cubicBezTo>
                  <a:cubicBezTo>
                    <a:pt x="103" y="263"/>
                    <a:pt x="102" y="259"/>
                    <a:pt x="99" y="259"/>
                  </a:cubicBezTo>
                  <a:cubicBezTo>
                    <a:pt x="97" y="259"/>
                    <a:pt x="99" y="253"/>
                    <a:pt x="98" y="251"/>
                  </a:cubicBezTo>
                  <a:cubicBezTo>
                    <a:pt x="97" y="248"/>
                    <a:pt x="95" y="243"/>
                    <a:pt x="97" y="240"/>
                  </a:cubicBezTo>
                  <a:cubicBezTo>
                    <a:pt x="99" y="237"/>
                    <a:pt x="108" y="244"/>
                    <a:pt x="115" y="245"/>
                  </a:cubicBezTo>
                  <a:cubicBezTo>
                    <a:pt x="123" y="245"/>
                    <a:pt x="128" y="241"/>
                    <a:pt x="128" y="238"/>
                  </a:cubicBezTo>
                  <a:cubicBezTo>
                    <a:pt x="128" y="236"/>
                    <a:pt x="125" y="231"/>
                    <a:pt x="129" y="228"/>
                  </a:cubicBezTo>
                  <a:cubicBezTo>
                    <a:pt x="134" y="225"/>
                    <a:pt x="130" y="224"/>
                    <a:pt x="129" y="220"/>
                  </a:cubicBezTo>
                  <a:cubicBezTo>
                    <a:pt x="127" y="216"/>
                    <a:pt x="131" y="213"/>
                    <a:pt x="133" y="215"/>
                  </a:cubicBezTo>
                  <a:cubicBezTo>
                    <a:pt x="135" y="217"/>
                    <a:pt x="149" y="216"/>
                    <a:pt x="162" y="213"/>
                  </a:cubicBezTo>
                  <a:cubicBezTo>
                    <a:pt x="174" y="211"/>
                    <a:pt x="182" y="206"/>
                    <a:pt x="183" y="203"/>
                  </a:cubicBezTo>
                  <a:cubicBezTo>
                    <a:pt x="184" y="199"/>
                    <a:pt x="192" y="191"/>
                    <a:pt x="193" y="188"/>
                  </a:cubicBezTo>
                  <a:cubicBezTo>
                    <a:pt x="195" y="185"/>
                    <a:pt x="194" y="181"/>
                    <a:pt x="189" y="181"/>
                  </a:cubicBezTo>
                  <a:cubicBezTo>
                    <a:pt x="184" y="180"/>
                    <a:pt x="184" y="174"/>
                    <a:pt x="187" y="171"/>
                  </a:cubicBezTo>
                  <a:cubicBezTo>
                    <a:pt x="189" y="168"/>
                    <a:pt x="185" y="165"/>
                    <a:pt x="180" y="164"/>
                  </a:cubicBezTo>
                  <a:cubicBezTo>
                    <a:pt x="176" y="164"/>
                    <a:pt x="168" y="160"/>
                    <a:pt x="172" y="156"/>
                  </a:cubicBezTo>
                  <a:cubicBezTo>
                    <a:pt x="174" y="154"/>
                    <a:pt x="175" y="155"/>
                    <a:pt x="176" y="156"/>
                  </a:cubicBezTo>
                  <a:cubicBezTo>
                    <a:pt x="177" y="154"/>
                    <a:pt x="178" y="151"/>
                    <a:pt x="177" y="151"/>
                  </a:cubicBezTo>
                  <a:cubicBezTo>
                    <a:pt x="176" y="150"/>
                    <a:pt x="174" y="151"/>
                    <a:pt x="174" y="144"/>
                  </a:cubicBezTo>
                  <a:cubicBezTo>
                    <a:pt x="174" y="137"/>
                    <a:pt x="177" y="138"/>
                    <a:pt x="177" y="129"/>
                  </a:cubicBezTo>
                  <a:cubicBezTo>
                    <a:pt x="177" y="120"/>
                    <a:pt x="181" y="115"/>
                    <a:pt x="181" y="110"/>
                  </a:cubicBezTo>
                  <a:cubicBezTo>
                    <a:pt x="181" y="105"/>
                    <a:pt x="189" y="100"/>
                    <a:pt x="194" y="92"/>
                  </a:cubicBezTo>
                  <a:cubicBezTo>
                    <a:pt x="199" y="84"/>
                    <a:pt x="209" y="74"/>
                    <a:pt x="214" y="71"/>
                  </a:cubicBezTo>
                  <a:cubicBezTo>
                    <a:pt x="218" y="69"/>
                    <a:pt x="226" y="66"/>
                    <a:pt x="227" y="64"/>
                  </a:cubicBezTo>
                  <a:cubicBezTo>
                    <a:pt x="228" y="61"/>
                    <a:pt x="227" y="48"/>
                    <a:pt x="225" y="47"/>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39" name="Freeform 109"/>
            <p:cNvSpPr/>
            <p:nvPr/>
          </p:nvSpPr>
          <p:spPr bwMode="auto">
            <a:xfrm>
              <a:off x="2709863" y="3640138"/>
              <a:ext cx="190500" cy="973138"/>
            </a:xfrm>
            <a:custGeom>
              <a:avLst/>
              <a:gdLst/>
              <a:ahLst/>
              <a:cxnLst>
                <a:cxn ang="0">
                  <a:pos x="40" y="435"/>
                </a:cxn>
                <a:cxn ang="0">
                  <a:pos x="27" y="413"/>
                </a:cxn>
                <a:cxn ang="0">
                  <a:pos x="38" y="389"/>
                </a:cxn>
                <a:cxn ang="0">
                  <a:pos x="46" y="365"/>
                </a:cxn>
                <a:cxn ang="0">
                  <a:pos x="51" y="347"/>
                </a:cxn>
                <a:cxn ang="0">
                  <a:pos x="44" y="329"/>
                </a:cxn>
                <a:cxn ang="0">
                  <a:pos x="45" y="299"/>
                </a:cxn>
                <a:cxn ang="0">
                  <a:pos x="49" y="276"/>
                </a:cxn>
                <a:cxn ang="0">
                  <a:pos x="53" y="257"/>
                </a:cxn>
                <a:cxn ang="0">
                  <a:pos x="62" y="216"/>
                </a:cxn>
                <a:cxn ang="0">
                  <a:pos x="65" y="189"/>
                </a:cxn>
                <a:cxn ang="0">
                  <a:pos x="66" y="157"/>
                </a:cxn>
                <a:cxn ang="0">
                  <a:pos x="74" y="129"/>
                </a:cxn>
                <a:cxn ang="0">
                  <a:pos x="84" y="107"/>
                </a:cxn>
                <a:cxn ang="0">
                  <a:pos x="97" y="76"/>
                </a:cxn>
                <a:cxn ang="0">
                  <a:pos x="89" y="53"/>
                </a:cxn>
                <a:cxn ang="0">
                  <a:pos x="84" y="25"/>
                </a:cxn>
                <a:cxn ang="0">
                  <a:pos x="71" y="2"/>
                </a:cxn>
                <a:cxn ang="0">
                  <a:pos x="64" y="23"/>
                </a:cxn>
                <a:cxn ang="0">
                  <a:pos x="62" y="75"/>
                </a:cxn>
                <a:cxn ang="0">
                  <a:pos x="53" y="128"/>
                </a:cxn>
                <a:cxn ang="0">
                  <a:pos x="48" y="163"/>
                </a:cxn>
                <a:cxn ang="0">
                  <a:pos x="41" y="210"/>
                </a:cxn>
                <a:cxn ang="0">
                  <a:pos x="26" y="251"/>
                </a:cxn>
                <a:cxn ang="0">
                  <a:pos x="24" y="286"/>
                </a:cxn>
                <a:cxn ang="0">
                  <a:pos x="17" y="319"/>
                </a:cxn>
                <a:cxn ang="0">
                  <a:pos x="32" y="302"/>
                </a:cxn>
                <a:cxn ang="0">
                  <a:pos x="34" y="320"/>
                </a:cxn>
                <a:cxn ang="0">
                  <a:pos x="30" y="342"/>
                </a:cxn>
                <a:cxn ang="0">
                  <a:pos x="25" y="357"/>
                </a:cxn>
                <a:cxn ang="0">
                  <a:pos x="23" y="354"/>
                </a:cxn>
                <a:cxn ang="0">
                  <a:pos x="15" y="357"/>
                </a:cxn>
                <a:cxn ang="0">
                  <a:pos x="2" y="374"/>
                </a:cxn>
                <a:cxn ang="0">
                  <a:pos x="17" y="376"/>
                </a:cxn>
                <a:cxn ang="0">
                  <a:pos x="25" y="389"/>
                </a:cxn>
                <a:cxn ang="0">
                  <a:pos x="11" y="393"/>
                </a:cxn>
                <a:cxn ang="0">
                  <a:pos x="13" y="400"/>
                </a:cxn>
                <a:cxn ang="0">
                  <a:pos x="6" y="412"/>
                </a:cxn>
                <a:cxn ang="0">
                  <a:pos x="15" y="416"/>
                </a:cxn>
                <a:cxn ang="0">
                  <a:pos x="16" y="427"/>
                </a:cxn>
                <a:cxn ang="0">
                  <a:pos x="9" y="441"/>
                </a:cxn>
                <a:cxn ang="0">
                  <a:pos x="23" y="444"/>
                </a:cxn>
                <a:cxn ang="0">
                  <a:pos x="28" y="448"/>
                </a:cxn>
                <a:cxn ang="0">
                  <a:pos x="22" y="462"/>
                </a:cxn>
                <a:cxn ang="0">
                  <a:pos x="41" y="462"/>
                </a:cxn>
                <a:cxn ang="0">
                  <a:pos x="28" y="472"/>
                </a:cxn>
                <a:cxn ang="0">
                  <a:pos x="42" y="470"/>
                </a:cxn>
                <a:cxn ang="0">
                  <a:pos x="26" y="481"/>
                </a:cxn>
                <a:cxn ang="0">
                  <a:pos x="41" y="483"/>
                </a:cxn>
                <a:cxn ang="0">
                  <a:pos x="64" y="461"/>
                </a:cxn>
                <a:cxn ang="0">
                  <a:pos x="71" y="473"/>
                </a:cxn>
                <a:cxn ang="0">
                  <a:pos x="61" y="477"/>
                </a:cxn>
                <a:cxn ang="0">
                  <a:pos x="50" y="486"/>
                </a:cxn>
                <a:cxn ang="0">
                  <a:pos x="58" y="503"/>
                </a:cxn>
                <a:cxn ang="0">
                  <a:pos x="74" y="500"/>
                </a:cxn>
                <a:cxn ang="0">
                  <a:pos x="91" y="501"/>
                </a:cxn>
                <a:cxn ang="0">
                  <a:pos x="81" y="499"/>
                </a:cxn>
                <a:cxn ang="0">
                  <a:pos x="71" y="457"/>
                </a:cxn>
                <a:cxn ang="0">
                  <a:pos x="46" y="452"/>
                </a:cxn>
              </a:cxnLst>
              <a:rect l="0" t="0" r="r" b="b"/>
              <a:pathLst>
                <a:path w="100" h="510">
                  <a:moveTo>
                    <a:pt x="46" y="452"/>
                  </a:moveTo>
                  <a:cubicBezTo>
                    <a:pt x="44" y="453"/>
                    <a:pt x="43" y="447"/>
                    <a:pt x="41" y="447"/>
                  </a:cubicBezTo>
                  <a:cubicBezTo>
                    <a:pt x="39" y="447"/>
                    <a:pt x="39" y="439"/>
                    <a:pt x="40" y="435"/>
                  </a:cubicBezTo>
                  <a:cubicBezTo>
                    <a:pt x="42" y="431"/>
                    <a:pt x="32" y="433"/>
                    <a:pt x="30" y="431"/>
                  </a:cubicBezTo>
                  <a:cubicBezTo>
                    <a:pt x="27" y="430"/>
                    <a:pt x="31" y="427"/>
                    <a:pt x="28" y="424"/>
                  </a:cubicBezTo>
                  <a:cubicBezTo>
                    <a:pt x="25" y="420"/>
                    <a:pt x="27" y="416"/>
                    <a:pt x="27" y="413"/>
                  </a:cubicBezTo>
                  <a:cubicBezTo>
                    <a:pt x="28" y="411"/>
                    <a:pt x="30" y="406"/>
                    <a:pt x="34" y="406"/>
                  </a:cubicBezTo>
                  <a:cubicBezTo>
                    <a:pt x="37" y="406"/>
                    <a:pt x="35" y="400"/>
                    <a:pt x="38" y="398"/>
                  </a:cubicBezTo>
                  <a:cubicBezTo>
                    <a:pt x="42" y="396"/>
                    <a:pt x="35" y="392"/>
                    <a:pt x="38" y="389"/>
                  </a:cubicBezTo>
                  <a:cubicBezTo>
                    <a:pt x="41" y="387"/>
                    <a:pt x="38" y="382"/>
                    <a:pt x="43" y="382"/>
                  </a:cubicBezTo>
                  <a:cubicBezTo>
                    <a:pt x="47" y="381"/>
                    <a:pt x="43" y="375"/>
                    <a:pt x="46" y="374"/>
                  </a:cubicBezTo>
                  <a:cubicBezTo>
                    <a:pt x="49" y="373"/>
                    <a:pt x="45" y="369"/>
                    <a:pt x="46" y="365"/>
                  </a:cubicBezTo>
                  <a:cubicBezTo>
                    <a:pt x="47" y="361"/>
                    <a:pt x="44" y="358"/>
                    <a:pt x="48" y="356"/>
                  </a:cubicBezTo>
                  <a:cubicBezTo>
                    <a:pt x="52" y="355"/>
                    <a:pt x="49" y="351"/>
                    <a:pt x="46" y="349"/>
                  </a:cubicBezTo>
                  <a:cubicBezTo>
                    <a:pt x="43" y="347"/>
                    <a:pt x="47" y="347"/>
                    <a:pt x="51" y="347"/>
                  </a:cubicBezTo>
                  <a:cubicBezTo>
                    <a:pt x="54" y="347"/>
                    <a:pt x="52" y="341"/>
                    <a:pt x="49" y="342"/>
                  </a:cubicBezTo>
                  <a:cubicBezTo>
                    <a:pt x="45" y="343"/>
                    <a:pt x="43" y="339"/>
                    <a:pt x="46" y="336"/>
                  </a:cubicBezTo>
                  <a:cubicBezTo>
                    <a:pt x="49" y="333"/>
                    <a:pt x="43" y="331"/>
                    <a:pt x="44" y="329"/>
                  </a:cubicBezTo>
                  <a:cubicBezTo>
                    <a:pt x="45" y="327"/>
                    <a:pt x="45" y="324"/>
                    <a:pt x="43" y="323"/>
                  </a:cubicBezTo>
                  <a:cubicBezTo>
                    <a:pt x="41" y="321"/>
                    <a:pt x="42" y="311"/>
                    <a:pt x="45" y="311"/>
                  </a:cubicBezTo>
                  <a:cubicBezTo>
                    <a:pt x="47" y="310"/>
                    <a:pt x="45" y="301"/>
                    <a:pt x="45" y="299"/>
                  </a:cubicBezTo>
                  <a:cubicBezTo>
                    <a:pt x="45" y="296"/>
                    <a:pt x="43" y="293"/>
                    <a:pt x="43" y="291"/>
                  </a:cubicBezTo>
                  <a:cubicBezTo>
                    <a:pt x="43" y="288"/>
                    <a:pt x="46" y="288"/>
                    <a:pt x="46" y="283"/>
                  </a:cubicBezTo>
                  <a:cubicBezTo>
                    <a:pt x="46" y="278"/>
                    <a:pt x="47" y="276"/>
                    <a:pt x="49" y="276"/>
                  </a:cubicBezTo>
                  <a:cubicBezTo>
                    <a:pt x="51" y="276"/>
                    <a:pt x="49" y="270"/>
                    <a:pt x="50" y="267"/>
                  </a:cubicBezTo>
                  <a:cubicBezTo>
                    <a:pt x="50" y="265"/>
                    <a:pt x="56" y="267"/>
                    <a:pt x="56" y="263"/>
                  </a:cubicBezTo>
                  <a:cubicBezTo>
                    <a:pt x="57" y="259"/>
                    <a:pt x="53" y="259"/>
                    <a:pt x="53" y="257"/>
                  </a:cubicBezTo>
                  <a:cubicBezTo>
                    <a:pt x="54" y="253"/>
                    <a:pt x="53" y="249"/>
                    <a:pt x="53" y="242"/>
                  </a:cubicBezTo>
                  <a:cubicBezTo>
                    <a:pt x="53" y="234"/>
                    <a:pt x="59" y="233"/>
                    <a:pt x="62" y="231"/>
                  </a:cubicBezTo>
                  <a:cubicBezTo>
                    <a:pt x="64" y="228"/>
                    <a:pt x="59" y="218"/>
                    <a:pt x="62" y="216"/>
                  </a:cubicBezTo>
                  <a:cubicBezTo>
                    <a:pt x="65" y="215"/>
                    <a:pt x="63" y="210"/>
                    <a:pt x="65" y="208"/>
                  </a:cubicBezTo>
                  <a:cubicBezTo>
                    <a:pt x="67" y="206"/>
                    <a:pt x="67" y="203"/>
                    <a:pt x="68" y="199"/>
                  </a:cubicBezTo>
                  <a:cubicBezTo>
                    <a:pt x="69" y="195"/>
                    <a:pt x="65" y="193"/>
                    <a:pt x="65" y="189"/>
                  </a:cubicBezTo>
                  <a:cubicBezTo>
                    <a:pt x="65" y="185"/>
                    <a:pt x="65" y="182"/>
                    <a:pt x="62" y="178"/>
                  </a:cubicBezTo>
                  <a:cubicBezTo>
                    <a:pt x="59" y="174"/>
                    <a:pt x="60" y="166"/>
                    <a:pt x="62" y="166"/>
                  </a:cubicBezTo>
                  <a:cubicBezTo>
                    <a:pt x="64" y="166"/>
                    <a:pt x="63" y="158"/>
                    <a:pt x="66" y="157"/>
                  </a:cubicBezTo>
                  <a:cubicBezTo>
                    <a:pt x="70" y="156"/>
                    <a:pt x="68" y="150"/>
                    <a:pt x="66" y="145"/>
                  </a:cubicBezTo>
                  <a:cubicBezTo>
                    <a:pt x="65" y="140"/>
                    <a:pt x="69" y="143"/>
                    <a:pt x="69" y="139"/>
                  </a:cubicBezTo>
                  <a:cubicBezTo>
                    <a:pt x="69" y="135"/>
                    <a:pt x="71" y="130"/>
                    <a:pt x="74" y="129"/>
                  </a:cubicBezTo>
                  <a:cubicBezTo>
                    <a:pt x="78" y="128"/>
                    <a:pt x="78" y="122"/>
                    <a:pt x="78" y="120"/>
                  </a:cubicBezTo>
                  <a:cubicBezTo>
                    <a:pt x="78" y="117"/>
                    <a:pt x="82" y="116"/>
                    <a:pt x="85" y="114"/>
                  </a:cubicBezTo>
                  <a:cubicBezTo>
                    <a:pt x="87" y="112"/>
                    <a:pt x="81" y="109"/>
                    <a:pt x="84" y="107"/>
                  </a:cubicBezTo>
                  <a:cubicBezTo>
                    <a:pt x="88" y="105"/>
                    <a:pt x="81" y="96"/>
                    <a:pt x="83" y="94"/>
                  </a:cubicBezTo>
                  <a:cubicBezTo>
                    <a:pt x="85" y="93"/>
                    <a:pt x="84" y="89"/>
                    <a:pt x="84" y="86"/>
                  </a:cubicBezTo>
                  <a:cubicBezTo>
                    <a:pt x="84" y="84"/>
                    <a:pt x="95" y="79"/>
                    <a:pt x="97" y="76"/>
                  </a:cubicBezTo>
                  <a:cubicBezTo>
                    <a:pt x="98" y="74"/>
                    <a:pt x="99" y="68"/>
                    <a:pt x="99" y="63"/>
                  </a:cubicBezTo>
                  <a:cubicBezTo>
                    <a:pt x="96" y="65"/>
                    <a:pt x="93" y="66"/>
                    <a:pt x="92" y="65"/>
                  </a:cubicBezTo>
                  <a:cubicBezTo>
                    <a:pt x="91" y="63"/>
                    <a:pt x="92" y="56"/>
                    <a:pt x="89" y="53"/>
                  </a:cubicBezTo>
                  <a:cubicBezTo>
                    <a:pt x="86" y="50"/>
                    <a:pt x="88" y="44"/>
                    <a:pt x="85" y="43"/>
                  </a:cubicBezTo>
                  <a:cubicBezTo>
                    <a:pt x="82" y="41"/>
                    <a:pt x="79" y="35"/>
                    <a:pt x="81" y="33"/>
                  </a:cubicBezTo>
                  <a:cubicBezTo>
                    <a:pt x="84" y="31"/>
                    <a:pt x="81" y="27"/>
                    <a:pt x="84" y="25"/>
                  </a:cubicBezTo>
                  <a:cubicBezTo>
                    <a:pt x="86" y="23"/>
                    <a:pt x="82" y="23"/>
                    <a:pt x="79" y="19"/>
                  </a:cubicBezTo>
                  <a:cubicBezTo>
                    <a:pt x="76" y="15"/>
                    <a:pt x="80" y="10"/>
                    <a:pt x="76" y="7"/>
                  </a:cubicBezTo>
                  <a:cubicBezTo>
                    <a:pt x="72" y="4"/>
                    <a:pt x="72" y="0"/>
                    <a:pt x="71" y="2"/>
                  </a:cubicBezTo>
                  <a:cubicBezTo>
                    <a:pt x="70" y="4"/>
                    <a:pt x="70" y="9"/>
                    <a:pt x="67" y="11"/>
                  </a:cubicBezTo>
                  <a:cubicBezTo>
                    <a:pt x="66" y="11"/>
                    <a:pt x="65" y="12"/>
                    <a:pt x="64" y="13"/>
                  </a:cubicBezTo>
                  <a:cubicBezTo>
                    <a:pt x="64" y="15"/>
                    <a:pt x="63" y="20"/>
                    <a:pt x="64" y="23"/>
                  </a:cubicBezTo>
                  <a:cubicBezTo>
                    <a:pt x="66" y="27"/>
                    <a:pt x="67" y="45"/>
                    <a:pt x="65" y="52"/>
                  </a:cubicBezTo>
                  <a:cubicBezTo>
                    <a:pt x="64" y="59"/>
                    <a:pt x="62" y="65"/>
                    <a:pt x="61" y="69"/>
                  </a:cubicBezTo>
                  <a:cubicBezTo>
                    <a:pt x="59" y="73"/>
                    <a:pt x="64" y="73"/>
                    <a:pt x="62" y="75"/>
                  </a:cubicBezTo>
                  <a:cubicBezTo>
                    <a:pt x="60" y="77"/>
                    <a:pt x="61" y="82"/>
                    <a:pt x="61" y="90"/>
                  </a:cubicBezTo>
                  <a:cubicBezTo>
                    <a:pt x="61" y="98"/>
                    <a:pt x="56" y="112"/>
                    <a:pt x="56" y="116"/>
                  </a:cubicBezTo>
                  <a:cubicBezTo>
                    <a:pt x="56" y="120"/>
                    <a:pt x="52" y="123"/>
                    <a:pt x="53" y="128"/>
                  </a:cubicBezTo>
                  <a:cubicBezTo>
                    <a:pt x="53" y="133"/>
                    <a:pt x="51" y="135"/>
                    <a:pt x="48" y="138"/>
                  </a:cubicBezTo>
                  <a:cubicBezTo>
                    <a:pt x="45" y="140"/>
                    <a:pt x="52" y="147"/>
                    <a:pt x="52" y="151"/>
                  </a:cubicBezTo>
                  <a:cubicBezTo>
                    <a:pt x="52" y="155"/>
                    <a:pt x="47" y="157"/>
                    <a:pt x="48" y="163"/>
                  </a:cubicBezTo>
                  <a:cubicBezTo>
                    <a:pt x="49" y="171"/>
                    <a:pt x="48" y="185"/>
                    <a:pt x="48" y="188"/>
                  </a:cubicBezTo>
                  <a:cubicBezTo>
                    <a:pt x="48" y="191"/>
                    <a:pt x="45" y="191"/>
                    <a:pt x="45" y="196"/>
                  </a:cubicBezTo>
                  <a:cubicBezTo>
                    <a:pt x="46" y="201"/>
                    <a:pt x="42" y="202"/>
                    <a:pt x="41" y="210"/>
                  </a:cubicBezTo>
                  <a:cubicBezTo>
                    <a:pt x="41" y="217"/>
                    <a:pt x="35" y="228"/>
                    <a:pt x="33" y="234"/>
                  </a:cubicBezTo>
                  <a:cubicBezTo>
                    <a:pt x="30" y="240"/>
                    <a:pt x="30" y="243"/>
                    <a:pt x="27" y="243"/>
                  </a:cubicBezTo>
                  <a:cubicBezTo>
                    <a:pt x="24" y="243"/>
                    <a:pt x="24" y="246"/>
                    <a:pt x="26" y="251"/>
                  </a:cubicBezTo>
                  <a:cubicBezTo>
                    <a:pt x="28" y="256"/>
                    <a:pt x="24" y="260"/>
                    <a:pt x="27" y="265"/>
                  </a:cubicBezTo>
                  <a:cubicBezTo>
                    <a:pt x="30" y="270"/>
                    <a:pt x="29" y="272"/>
                    <a:pt x="28" y="277"/>
                  </a:cubicBezTo>
                  <a:cubicBezTo>
                    <a:pt x="26" y="282"/>
                    <a:pt x="24" y="282"/>
                    <a:pt x="24" y="286"/>
                  </a:cubicBezTo>
                  <a:cubicBezTo>
                    <a:pt x="24" y="291"/>
                    <a:pt x="21" y="295"/>
                    <a:pt x="23" y="300"/>
                  </a:cubicBezTo>
                  <a:cubicBezTo>
                    <a:pt x="25" y="305"/>
                    <a:pt x="24" y="306"/>
                    <a:pt x="22" y="306"/>
                  </a:cubicBezTo>
                  <a:cubicBezTo>
                    <a:pt x="19" y="306"/>
                    <a:pt x="18" y="310"/>
                    <a:pt x="17" y="319"/>
                  </a:cubicBezTo>
                  <a:cubicBezTo>
                    <a:pt x="16" y="327"/>
                    <a:pt x="16" y="327"/>
                    <a:pt x="22" y="326"/>
                  </a:cubicBezTo>
                  <a:cubicBezTo>
                    <a:pt x="28" y="326"/>
                    <a:pt x="24" y="306"/>
                    <a:pt x="27" y="306"/>
                  </a:cubicBezTo>
                  <a:cubicBezTo>
                    <a:pt x="31" y="306"/>
                    <a:pt x="28" y="303"/>
                    <a:pt x="32" y="302"/>
                  </a:cubicBezTo>
                  <a:cubicBezTo>
                    <a:pt x="35" y="301"/>
                    <a:pt x="32" y="305"/>
                    <a:pt x="35" y="306"/>
                  </a:cubicBezTo>
                  <a:cubicBezTo>
                    <a:pt x="37" y="307"/>
                    <a:pt x="39" y="309"/>
                    <a:pt x="35" y="311"/>
                  </a:cubicBezTo>
                  <a:cubicBezTo>
                    <a:pt x="32" y="313"/>
                    <a:pt x="36" y="318"/>
                    <a:pt x="34" y="320"/>
                  </a:cubicBezTo>
                  <a:cubicBezTo>
                    <a:pt x="33" y="323"/>
                    <a:pt x="30" y="326"/>
                    <a:pt x="32" y="329"/>
                  </a:cubicBezTo>
                  <a:cubicBezTo>
                    <a:pt x="33" y="333"/>
                    <a:pt x="30" y="332"/>
                    <a:pt x="30" y="337"/>
                  </a:cubicBezTo>
                  <a:cubicBezTo>
                    <a:pt x="29" y="341"/>
                    <a:pt x="32" y="341"/>
                    <a:pt x="30" y="342"/>
                  </a:cubicBezTo>
                  <a:cubicBezTo>
                    <a:pt x="28" y="343"/>
                    <a:pt x="32" y="346"/>
                    <a:pt x="30" y="347"/>
                  </a:cubicBezTo>
                  <a:cubicBezTo>
                    <a:pt x="27" y="347"/>
                    <a:pt x="29" y="351"/>
                    <a:pt x="30" y="354"/>
                  </a:cubicBezTo>
                  <a:cubicBezTo>
                    <a:pt x="32" y="357"/>
                    <a:pt x="27" y="355"/>
                    <a:pt x="25" y="357"/>
                  </a:cubicBezTo>
                  <a:cubicBezTo>
                    <a:pt x="22" y="359"/>
                    <a:pt x="27" y="362"/>
                    <a:pt x="26" y="364"/>
                  </a:cubicBezTo>
                  <a:cubicBezTo>
                    <a:pt x="24" y="367"/>
                    <a:pt x="20" y="363"/>
                    <a:pt x="18" y="361"/>
                  </a:cubicBezTo>
                  <a:cubicBezTo>
                    <a:pt x="17" y="360"/>
                    <a:pt x="21" y="357"/>
                    <a:pt x="23" y="354"/>
                  </a:cubicBezTo>
                  <a:cubicBezTo>
                    <a:pt x="26" y="351"/>
                    <a:pt x="21" y="344"/>
                    <a:pt x="17" y="346"/>
                  </a:cubicBezTo>
                  <a:cubicBezTo>
                    <a:pt x="14" y="347"/>
                    <a:pt x="21" y="351"/>
                    <a:pt x="21" y="355"/>
                  </a:cubicBezTo>
                  <a:cubicBezTo>
                    <a:pt x="21" y="358"/>
                    <a:pt x="15" y="354"/>
                    <a:pt x="15" y="357"/>
                  </a:cubicBezTo>
                  <a:cubicBezTo>
                    <a:pt x="15" y="361"/>
                    <a:pt x="11" y="360"/>
                    <a:pt x="9" y="362"/>
                  </a:cubicBezTo>
                  <a:cubicBezTo>
                    <a:pt x="6" y="365"/>
                    <a:pt x="12" y="367"/>
                    <a:pt x="9" y="368"/>
                  </a:cubicBezTo>
                  <a:cubicBezTo>
                    <a:pt x="7" y="368"/>
                    <a:pt x="2" y="372"/>
                    <a:pt x="2" y="374"/>
                  </a:cubicBezTo>
                  <a:cubicBezTo>
                    <a:pt x="2" y="377"/>
                    <a:pt x="5" y="377"/>
                    <a:pt x="5" y="375"/>
                  </a:cubicBezTo>
                  <a:cubicBezTo>
                    <a:pt x="5" y="372"/>
                    <a:pt x="9" y="372"/>
                    <a:pt x="10" y="375"/>
                  </a:cubicBezTo>
                  <a:cubicBezTo>
                    <a:pt x="11" y="378"/>
                    <a:pt x="13" y="375"/>
                    <a:pt x="17" y="376"/>
                  </a:cubicBezTo>
                  <a:cubicBezTo>
                    <a:pt x="20" y="376"/>
                    <a:pt x="20" y="382"/>
                    <a:pt x="18" y="381"/>
                  </a:cubicBezTo>
                  <a:cubicBezTo>
                    <a:pt x="16" y="381"/>
                    <a:pt x="14" y="385"/>
                    <a:pt x="14" y="388"/>
                  </a:cubicBezTo>
                  <a:cubicBezTo>
                    <a:pt x="15" y="392"/>
                    <a:pt x="22" y="388"/>
                    <a:pt x="25" y="389"/>
                  </a:cubicBezTo>
                  <a:cubicBezTo>
                    <a:pt x="28" y="390"/>
                    <a:pt x="27" y="396"/>
                    <a:pt x="25" y="394"/>
                  </a:cubicBezTo>
                  <a:cubicBezTo>
                    <a:pt x="23" y="392"/>
                    <a:pt x="19" y="389"/>
                    <a:pt x="17" y="392"/>
                  </a:cubicBezTo>
                  <a:cubicBezTo>
                    <a:pt x="16" y="395"/>
                    <a:pt x="13" y="394"/>
                    <a:pt x="11" y="393"/>
                  </a:cubicBezTo>
                  <a:cubicBezTo>
                    <a:pt x="8" y="392"/>
                    <a:pt x="0" y="397"/>
                    <a:pt x="3" y="399"/>
                  </a:cubicBezTo>
                  <a:cubicBezTo>
                    <a:pt x="6" y="401"/>
                    <a:pt x="6" y="404"/>
                    <a:pt x="7" y="404"/>
                  </a:cubicBezTo>
                  <a:cubicBezTo>
                    <a:pt x="9" y="404"/>
                    <a:pt x="12" y="402"/>
                    <a:pt x="13" y="400"/>
                  </a:cubicBezTo>
                  <a:cubicBezTo>
                    <a:pt x="14" y="398"/>
                    <a:pt x="17" y="396"/>
                    <a:pt x="18" y="401"/>
                  </a:cubicBezTo>
                  <a:cubicBezTo>
                    <a:pt x="18" y="405"/>
                    <a:pt x="13" y="403"/>
                    <a:pt x="12" y="406"/>
                  </a:cubicBezTo>
                  <a:cubicBezTo>
                    <a:pt x="11" y="408"/>
                    <a:pt x="9" y="410"/>
                    <a:pt x="6" y="412"/>
                  </a:cubicBezTo>
                  <a:cubicBezTo>
                    <a:pt x="3" y="415"/>
                    <a:pt x="6" y="418"/>
                    <a:pt x="8" y="417"/>
                  </a:cubicBezTo>
                  <a:cubicBezTo>
                    <a:pt x="11" y="416"/>
                    <a:pt x="8" y="420"/>
                    <a:pt x="11" y="421"/>
                  </a:cubicBezTo>
                  <a:cubicBezTo>
                    <a:pt x="14" y="421"/>
                    <a:pt x="15" y="419"/>
                    <a:pt x="15" y="416"/>
                  </a:cubicBezTo>
                  <a:cubicBezTo>
                    <a:pt x="14" y="414"/>
                    <a:pt x="16" y="408"/>
                    <a:pt x="19" y="411"/>
                  </a:cubicBezTo>
                  <a:cubicBezTo>
                    <a:pt x="22" y="414"/>
                    <a:pt x="18" y="416"/>
                    <a:pt x="18" y="419"/>
                  </a:cubicBezTo>
                  <a:cubicBezTo>
                    <a:pt x="18" y="421"/>
                    <a:pt x="16" y="425"/>
                    <a:pt x="16" y="427"/>
                  </a:cubicBezTo>
                  <a:cubicBezTo>
                    <a:pt x="16" y="430"/>
                    <a:pt x="13" y="429"/>
                    <a:pt x="13" y="432"/>
                  </a:cubicBezTo>
                  <a:cubicBezTo>
                    <a:pt x="13" y="435"/>
                    <a:pt x="6" y="433"/>
                    <a:pt x="9" y="435"/>
                  </a:cubicBezTo>
                  <a:cubicBezTo>
                    <a:pt x="13" y="437"/>
                    <a:pt x="7" y="439"/>
                    <a:pt x="9" y="441"/>
                  </a:cubicBezTo>
                  <a:cubicBezTo>
                    <a:pt x="11" y="443"/>
                    <a:pt x="12" y="439"/>
                    <a:pt x="15" y="440"/>
                  </a:cubicBezTo>
                  <a:cubicBezTo>
                    <a:pt x="18" y="441"/>
                    <a:pt x="17" y="441"/>
                    <a:pt x="21" y="440"/>
                  </a:cubicBezTo>
                  <a:cubicBezTo>
                    <a:pt x="24" y="438"/>
                    <a:pt x="26" y="443"/>
                    <a:pt x="23" y="444"/>
                  </a:cubicBezTo>
                  <a:cubicBezTo>
                    <a:pt x="20" y="445"/>
                    <a:pt x="16" y="448"/>
                    <a:pt x="18" y="449"/>
                  </a:cubicBezTo>
                  <a:cubicBezTo>
                    <a:pt x="19" y="449"/>
                    <a:pt x="24" y="446"/>
                    <a:pt x="25" y="450"/>
                  </a:cubicBezTo>
                  <a:cubicBezTo>
                    <a:pt x="26" y="453"/>
                    <a:pt x="28" y="452"/>
                    <a:pt x="28" y="448"/>
                  </a:cubicBezTo>
                  <a:cubicBezTo>
                    <a:pt x="29" y="445"/>
                    <a:pt x="35" y="448"/>
                    <a:pt x="36" y="451"/>
                  </a:cubicBezTo>
                  <a:cubicBezTo>
                    <a:pt x="37" y="454"/>
                    <a:pt x="29" y="456"/>
                    <a:pt x="26" y="455"/>
                  </a:cubicBezTo>
                  <a:cubicBezTo>
                    <a:pt x="22" y="454"/>
                    <a:pt x="20" y="458"/>
                    <a:pt x="22" y="462"/>
                  </a:cubicBezTo>
                  <a:cubicBezTo>
                    <a:pt x="25" y="465"/>
                    <a:pt x="28" y="462"/>
                    <a:pt x="31" y="459"/>
                  </a:cubicBezTo>
                  <a:cubicBezTo>
                    <a:pt x="33" y="456"/>
                    <a:pt x="47" y="457"/>
                    <a:pt x="48" y="460"/>
                  </a:cubicBezTo>
                  <a:cubicBezTo>
                    <a:pt x="49" y="463"/>
                    <a:pt x="42" y="460"/>
                    <a:pt x="41" y="462"/>
                  </a:cubicBezTo>
                  <a:cubicBezTo>
                    <a:pt x="40" y="464"/>
                    <a:pt x="35" y="465"/>
                    <a:pt x="34" y="463"/>
                  </a:cubicBezTo>
                  <a:cubicBezTo>
                    <a:pt x="33" y="461"/>
                    <a:pt x="28" y="464"/>
                    <a:pt x="28" y="467"/>
                  </a:cubicBezTo>
                  <a:cubicBezTo>
                    <a:pt x="27" y="471"/>
                    <a:pt x="23" y="471"/>
                    <a:pt x="28" y="472"/>
                  </a:cubicBezTo>
                  <a:cubicBezTo>
                    <a:pt x="32" y="473"/>
                    <a:pt x="31" y="467"/>
                    <a:pt x="38" y="468"/>
                  </a:cubicBezTo>
                  <a:cubicBezTo>
                    <a:pt x="45" y="468"/>
                    <a:pt x="49" y="461"/>
                    <a:pt x="51" y="465"/>
                  </a:cubicBezTo>
                  <a:cubicBezTo>
                    <a:pt x="53" y="469"/>
                    <a:pt x="45" y="472"/>
                    <a:pt x="42" y="470"/>
                  </a:cubicBezTo>
                  <a:cubicBezTo>
                    <a:pt x="40" y="467"/>
                    <a:pt x="36" y="472"/>
                    <a:pt x="37" y="475"/>
                  </a:cubicBezTo>
                  <a:cubicBezTo>
                    <a:pt x="37" y="479"/>
                    <a:pt x="29" y="474"/>
                    <a:pt x="25" y="474"/>
                  </a:cubicBezTo>
                  <a:cubicBezTo>
                    <a:pt x="21" y="473"/>
                    <a:pt x="22" y="478"/>
                    <a:pt x="26" y="481"/>
                  </a:cubicBezTo>
                  <a:cubicBezTo>
                    <a:pt x="29" y="485"/>
                    <a:pt x="31" y="481"/>
                    <a:pt x="36" y="484"/>
                  </a:cubicBezTo>
                  <a:cubicBezTo>
                    <a:pt x="40" y="486"/>
                    <a:pt x="40" y="489"/>
                    <a:pt x="43" y="487"/>
                  </a:cubicBezTo>
                  <a:cubicBezTo>
                    <a:pt x="46" y="484"/>
                    <a:pt x="43" y="484"/>
                    <a:pt x="41" y="483"/>
                  </a:cubicBezTo>
                  <a:cubicBezTo>
                    <a:pt x="39" y="482"/>
                    <a:pt x="41" y="477"/>
                    <a:pt x="45" y="480"/>
                  </a:cubicBezTo>
                  <a:cubicBezTo>
                    <a:pt x="50" y="482"/>
                    <a:pt x="56" y="478"/>
                    <a:pt x="54" y="472"/>
                  </a:cubicBezTo>
                  <a:cubicBezTo>
                    <a:pt x="53" y="466"/>
                    <a:pt x="58" y="463"/>
                    <a:pt x="64" y="461"/>
                  </a:cubicBezTo>
                  <a:cubicBezTo>
                    <a:pt x="70" y="459"/>
                    <a:pt x="67" y="465"/>
                    <a:pt x="63" y="466"/>
                  </a:cubicBezTo>
                  <a:cubicBezTo>
                    <a:pt x="58" y="468"/>
                    <a:pt x="58" y="469"/>
                    <a:pt x="61" y="473"/>
                  </a:cubicBezTo>
                  <a:cubicBezTo>
                    <a:pt x="64" y="476"/>
                    <a:pt x="68" y="471"/>
                    <a:pt x="71" y="473"/>
                  </a:cubicBezTo>
                  <a:cubicBezTo>
                    <a:pt x="74" y="476"/>
                    <a:pt x="66" y="476"/>
                    <a:pt x="65" y="478"/>
                  </a:cubicBezTo>
                  <a:cubicBezTo>
                    <a:pt x="64" y="481"/>
                    <a:pt x="70" y="484"/>
                    <a:pt x="65" y="486"/>
                  </a:cubicBezTo>
                  <a:cubicBezTo>
                    <a:pt x="61" y="488"/>
                    <a:pt x="63" y="478"/>
                    <a:pt x="61" y="477"/>
                  </a:cubicBezTo>
                  <a:cubicBezTo>
                    <a:pt x="58" y="476"/>
                    <a:pt x="56" y="478"/>
                    <a:pt x="58" y="484"/>
                  </a:cubicBezTo>
                  <a:cubicBezTo>
                    <a:pt x="61" y="490"/>
                    <a:pt x="55" y="485"/>
                    <a:pt x="53" y="482"/>
                  </a:cubicBezTo>
                  <a:cubicBezTo>
                    <a:pt x="50" y="479"/>
                    <a:pt x="47" y="483"/>
                    <a:pt x="50" y="486"/>
                  </a:cubicBezTo>
                  <a:cubicBezTo>
                    <a:pt x="53" y="489"/>
                    <a:pt x="44" y="486"/>
                    <a:pt x="44" y="491"/>
                  </a:cubicBezTo>
                  <a:cubicBezTo>
                    <a:pt x="44" y="496"/>
                    <a:pt x="48" y="492"/>
                    <a:pt x="52" y="493"/>
                  </a:cubicBezTo>
                  <a:cubicBezTo>
                    <a:pt x="57" y="494"/>
                    <a:pt x="55" y="500"/>
                    <a:pt x="58" y="503"/>
                  </a:cubicBezTo>
                  <a:cubicBezTo>
                    <a:pt x="61" y="505"/>
                    <a:pt x="59" y="495"/>
                    <a:pt x="62" y="494"/>
                  </a:cubicBezTo>
                  <a:cubicBezTo>
                    <a:pt x="66" y="493"/>
                    <a:pt x="62" y="502"/>
                    <a:pt x="70" y="504"/>
                  </a:cubicBezTo>
                  <a:cubicBezTo>
                    <a:pt x="78" y="507"/>
                    <a:pt x="71" y="503"/>
                    <a:pt x="74" y="500"/>
                  </a:cubicBezTo>
                  <a:cubicBezTo>
                    <a:pt x="78" y="498"/>
                    <a:pt x="82" y="508"/>
                    <a:pt x="86" y="509"/>
                  </a:cubicBezTo>
                  <a:cubicBezTo>
                    <a:pt x="90" y="510"/>
                    <a:pt x="87" y="504"/>
                    <a:pt x="84" y="501"/>
                  </a:cubicBezTo>
                  <a:cubicBezTo>
                    <a:pt x="82" y="498"/>
                    <a:pt x="87" y="500"/>
                    <a:pt x="91" y="501"/>
                  </a:cubicBezTo>
                  <a:cubicBezTo>
                    <a:pt x="95" y="503"/>
                    <a:pt x="98" y="503"/>
                    <a:pt x="98" y="500"/>
                  </a:cubicBezTo>
                  <a:cubicBezTo>
                    <a:pt x="99" y="499"/>
                    <a:pt x="99" y="499"/>
                    <a:pt x="100" y="500"/>
                  </a:cubicBezTo>
                  <a:cubicBezTo>
                    <a:pt x="96" y="497"/>
                    <a:pt x="83" y="499"/>
                    <a:pt x="81" y="499"/>
                  </a:cubicBezTo>
                  <a:cubicBezTo>
                    <a:pt x="79" y="498"/>
                    <a:pt x="81" y="468"/>
                    <a:pt x="81" y="461"/>
                  </a:cubicBezTo>
                  <a:cubicBezTo>
                    <a:pt x="81" y="461"/>
                    <a:pt x="81" y="461"/>
                    <a:pt x="80" y="461"/>
                  </a:cubicBezTo>
                  <a:cubicBezTo>
                    <a:pt x="77" y="461"/>
                    <a:pt x="70" y="462"/>
                    <a:pt x="71" y="457"/>
                  </a:cubicBezTo>
                  <a:cubicBezTo>
                    <a:pt x="71" y="456"/>
                    <a:pt x="72" y="456"/>
                    <a:pt x="72" y="455"/>
                  </a:cubicBezTo>
                  <a:cubicBezTo>
                    <a:pt x="71" y="454"/>
                    <a:pt x="69" y="453"/>
                    <a:pt x="66" y="452"/>
                  </a:cubicBezTo>
                  <a:cubicBezTo>
                    <a:pt x="61" y="450"/>
                    <a:pt x="49" y="452"/>
                    <a:pt x="46" y="452"/>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40" name="Freeform 110"/>
            <p:cNvSpPr/>
            <p:nvPr/>
          </p:nvSpPr>
          <p:spPr bwMode="auto">
            <a:xfrm>
              <a:off x="2992438" y="3683000"/>
              <a:ext cx="192088" cy="192088"/>
            </a:xfrm>
            <a:custGeom>
              <a:avLst/>
              <a:gdLst/>
              <a:ahLst/>
              <a:cxnLst>
                <a:cxn ang="0">
                  <a:pos x="96" y="54"/>
                </a:cxn>
                <a:cxn ang="0">
                  <a:pos x="87" y="56"/>
                </a:cxn>
                <a:cxn ang="0">
                  <a:pos x="81" y="43"/>
                </a:cxn>
                <a:cxn ang="0">
                  <a:pos x="73" y="34"/>
                </a:cxn>
                <a:cxn ang="0">
                  <a:pos x="64" y="33"/>
                </a:cxn>
                <a:cxn ang="0">
                  <a:pos x="58" y="24"/>
                </a:cxn>
                <a:cxn ang="0">
                  <a:pos x="56" y="10"/>
                </a:cxn>
                <a:cxn ang="0">
                  <a:pos x="55" y="4"/>
                </a:cxn>
                <a:cxn ang="0">
                  <a:pos x="53" y="5"/>
                </a:cxn>
                <a:cxn ang="0">
                  <a:pos x="43" y="0"/>
                </a:cxn>
                <a:cxn ang="0">
                  <a:pos x="30" y="1"/>
                </a:cxn>
                <a:cxn ang="0">
                  <a:pos x="16" y="4"/>
                </a:cxn>
                <a:cxn ang="0">
                  <a:pos x="7" y="14"/>
                </a:cxn>
                <a:cxn ang="0">
                  <a:pos x="4" y="32"/>
                </a:cxn>
                <a:cxn ang="0">
                  <a:pos x="0" y="31"/>
                </a:cxn>
                <a:cxn ang="0">
                  <a:pos x="16" y="47"/>
                </a:cxn>
                <a:cxn ang="0">
                  <a:pos x="28" y="55"/>
                </a:cxn>
                <a:cxn ang="0">
                  <a:pos x="41" y="62"/>
                </a:cxn>
                <a:cxn ang="0">
                  <a:pos x="62" y="72"/>
                </a:cxn>
                <a:cxn ang="0">
                  <a:pos x="53" y="87"/>
                </a:cxn>
                <a:cxn ang="0">
                  <a:pos x="49" y="95"/>
                </a:cxn>
                <a:cxn ang="0">
                  <a:pos x="60" y="97"/>
                </a:cxn>
                <a:cxn ang="0">
                  <a:pos x="71" y="98"/>
                </a:cxn>
                <a:cxn ang="0">
                  <a:pos x="80" y="96"/>
                </a:cxn>
                <a:cxn ang="0">
                  <a:pos x="89" y="92"/>
                </a:cxn>
                <a:cxn ang="0">
                  <a:pos x="95" y="75"/>
                </a:cxn>
                <a:cxn ang="0">
                  <a:pos x="96" y="54"/>
                </a:cxn>
              </a:cxnLst>
              <a:rect l="0" t="0" r="r" b="b"/>
              <a:pathLst>
                <a:path w="100" h="100">
                  <a:moveTo>
                    <a:pt x="96" y="54"/>
                  </a:moveTo>
                  <a:cubicBezTo>
                    <a:pt x="92" y="52"/>
                    <a:pt x="88" y="56"/>
                    <a:pt x="87" y="56"/>
                  </a:cubicBezTo>
                  <a:cubicBezTo>
                    <a:pt x="85" y="56"/>
                    <a:pt x="82" y="47"/>
                    <a:pt x="81" y="43"/>
                  </a:cubicBezTo>
                  <a:cubicBezTo>
                    <a:pt x="80" y="40"/>
                    <a:pt x="76" y="32"/>
                    <a:pt x="73" y="34"/>
                  </a:cubicBezTo>
                  <a:cubicBezTo>
                    <a:pt x="71" y="36"/>
                    <a:pt x="71" y="33"/>
                    <a:pt x="64" y="33"/>
                  </a:cubicBezTo>
                  <a:cubicBezTo>
                    <a:pt x="56" y="33"/>
                    <a:pt x="56" y="31"/>
                    <a:pt x="58" y="24"/>
                  </a:cubicBezTo>
                  <a:cubicBezTo>
                    <a:pt x="59" y="16"/>
                    <a:pt x="53" y="12"/>
                    <a:pt x="56" y="10"/>
                  </a:cubicBezTo>
                  <a:cubicBezTo>
                    <a:pt x="58" y="9"/>
                    <a:pt x="58" y="7"/>
                    <a:pt x="55" y="4"/>
                  </a:cubicBezTo>
                  <a:cubicBezTo>
                    <a:pt x="55" y="4"/>
                    <a:pt x="54" y="5"/>
                    <a:pt x="53" y="5"/>
                  </a:cubicBezTo>
                  <a:cubicBezTo>
                    <a:pt x="51" y="5"/>
                    <a:pt x="47" y="0"/>
                    <a:pt x="43" y="0"/>
                  </a:cubicBezTo>
                  <a:cubicBezTo>
                    <a:pt x="38" y="0"/>
                    <a:pt x="33" y="0"/>
                    <a:pt x="30" y="1"/>
                  </a:cubicBezTo>
                  <a:cubicBezTo>
                    <a:pt x="26" y="3"/>
                    <a:pt x="20" y="1"/>
                    <a:pt x="16" y="4"/>
                  </a:cubicBezTo>
                  <a:cubicBezTo>
                    <a:pt x="12" y="6"/>
                    <a:pt x="7" y="12"/>
                    <a:pt x="7" y="14"/>
                  </a:cubicBezTo>
                  <a:cubicBezTo>
                    <a:pt x="8" y="17"/>
                    <a:pt x="6" y="31"/>
                    <a:pt x="4" y="32"/>
                  </a:cubicBezTo>
                  <a:cubicBezTo>
                    <a:pt x="3" y="32"/>
                    <a:pt x="2" y="32"/>
                    <a:pt x="0" y="31"/>
                  </a:cubicBezTo>
                  <a:cubicBezTo>
                    <a:pt x="3" y="36"/>
                    <a:pt x="11" y="44"/>
                    <a:pt x="16" y="47"/>
                  </a:cubicBezTo>
                  <a:cubicBezTo>
                    <a:pt x="22" y="51"/>
                    <a:pt x="22" y="55"/>
                    <a:pt x="28" y="55"/>
                  </a:cubicBezTo>
                  <a:cubicBezTo>
                    <a:pt x="35" y="56"/>
                    <a:pt x="38" y="59"/>
                    <a:pt x="41" y="62"/>
                  </a:cubicBezTo>
                  <a:cubicBezTo>
                    <a:pt x="43" y="65"/>
                    <a:pt x="60" y="70"/>
                    <a:pt x="62" y="72"/>
                  </a:cubicBezTo>
                  <a:cubicBezTo>
                    <a:pt x="63" y="75"/>
                    <a:pt x="53" y="81"/>
                    <a:pt x="53" y="87"/>
                  </a:cubicBezTo>
                  <a:cubicBezTo>
                    <a:pt x="53" y="93"/>
                    <a:pt x="49" y="93"/>
                    <a:pt x="49" y="95"/>
                  </a:cubicBezTo>
                  <a:cubicBezTo>
                    <a:pt x="49" y="97"/>
                    <a:pt x="57" y="95"/>
                    <a:pt x="60" y="97"/>
                  </a:cubicBezTo>
                  <a:cubicBezTo>
                    <a:pt x="63" y="99"/>
                    <a:pt x="67" y="96"/>
                    <a:pt x="71" y="98"/>
                  </a:cubicBezTo>
                  <a:cubicBezTo>
                    <a:pt x="74" y="100"/>
                    <a:pt x="78" y="95"/>
                    <a:pt x="80" y="96"/>
                  </a:cubicBezTo>
                  <a:cubicBezTo>
                    <a:pt x="83" y="97"/>
                    <a:pt x="86" y="91"/>
                    <a:pt x="89" y="92"/>
                  </a:cubicBezTo>
                  <a:cubicBezTo>
                    <a:pt x="93" y="92"/>
                    <a:pt x="96" y="80"/>
                    <a:pt x="95" y="75"/>
                  </a:cubicBezTo>
                  <a:cubicBezTo>
                    <a:pt x="94" y="70"/>
                    <a:pt x="100" y="56"/>
                    <a:pt x="96" y="54"/>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41" name="Freeform 111"/>
            <p:cNvSpPr/>
            <p:nvPr/>
          </p:nvSpPr>
          <p:spPr bwMode="auto">
            <a:xfrm>
              <a:off x="2492375" y="3016250"/>
              <a:ext cx="71438" cy="57150"/>
            </a:xfrm>
            <a:custGeom>
              <a:avLst/>
              <a:gdLst/>
              <a:ahLst/>
              <a:cxnLst>
                <a:cxn ang="0">
                  <a:pos x="36" y="24"/>
                </a:cxn>
                <a:cxn ang="0">
                  <a:pos x="38" y="17"/>
                </a:cxn>
                <a:cxn ang="0">
                  <a:pos x="26" y="3"/>
                </a:cxn>
                <a:cxn ang="0">
                  <a:pos x="21" y="2"/>
                </a:cxn>
                <a:cxn ang="0">
                  <a:pos x="10" y="0"/>
                </a:cxn>
                <a:cxn ang="0">
                  <a:pos x="3" y="0"/>
                </a:cxn>
                <a:cxn ang="0">
                  <a:pos x="3" y="5"/>
                </a:cxn>
                <a:cxn ang="0">
                  <a:pos x="6" y="14"/>
                </a:cxn>
                <a:cxn ang="0">
                  <a:pos x="12" y="13"/>
                </a:cxn>
                <a:cxn ang="0">
                  <a:pos x="17" y="17"/>
                </a:cxn>
                <a:cxn ang="0">
                  <a:pos x="25" y="24"/>
                </a:cxn>
                <a:cxn ang="0">
                  <a:pos x="32" y="30"/>
                </a:cxn>
                <a:cxn ang="0">
                  <a:pos x="34" y="30"/>
                </a:cxn>
                <a:cxn ang="0">
                  <a:pos x="36" y="24"/>
                </a:cxn>
              </a:cxnLst>
              <a:rect l="0" t="0" r="r" b="b"/>
              <a:pathLst>
                <a:path w="38" h="30">
                  <a:moveTo>
                    <a:pt x="36" y="24"/>
                  </a:moveTo>
                  <a:cubicBezTo>
                    <a:pt x="35" y="23"/>
                    <a:pt x="36" y="19"/>
                    <a:pt x="38" y="17"/>
                  </a:cubicBezTo>
                  <a:cubicBezTo>
                    <a:pt x="33" y="12"/>
                    <a:pt x="29" y="6"/>
                    <a:pt x="26" y="3"/>
                  </a:cubicBezTo>
                  <a:cubicBezTo>
                    <a:pt x="24" y="3"/>
                    <a:pt x="22" y="3"/>
                    <a:pt x="21" y="2"/>
                  </a:cubicBezTo>
                  <a:cubicBezTo>
                    <a:pt x="18" y="0"/>
                    <a:pt x="12" y="2"/>
                    <a:pt x="10" y="0"/>
                  </a:cubicBezTo>
                  <a:cubicBezTo>
                    <a:pt x="8" y="0"/>
                    <a:pt x="6" y="0"/>
                    <a:pt x="3" y="0"/>
                  </a:cubicBezTo>
                  <a:cubicBezTo>
                    <a:pt x="4" y="2"/>
                    <a:pt x="4" y="4"/>
                    <a:pt x="3" y="5"/>
                  </a:cubicBezTo>
                  <a:cubicBezTo>
                    <a:pt x="0" y="6"/>
                    <a:pt x="0" y="12"/>
                    <a:pt x="6" y="14"/>
                  </a:cubicBezTo>
                  <a:cubicBezTo>
                    <a:pt x="11" y="17"/>
                    <a:pt x="9" y="13"/>
                    <a:pt x="12" y="13"/>
                  </a:cubicBezTo>
                  <a:cubicBezTo>
                    <a:pt x="15" y="13"/>
                    <a:pt x="15" y="17"/>
                    <a:pt x="17" y="17"/>
                  </a:cubicBezTo>
                  <a:cubicBezTo>
                    <a:pt x="20" y="17"/>
                    <a:pt x="25" y="20"/>
                    <a:pt x="25" y="24"/>
                  </a:cubicBezTo>
                  <a:cubicBezTo>
                    <a:pt x="25" y="28"/>
                    <a:pt x="27" y="30"/>
                    <a:pt x="32" y="30"/>
                  </a:cubicBezTo>
                  <a:cubicBezTo>
                    <a:pt x="32" y="30"/>
                    <a:pt x="33" y="30"/>
                    <a:pt x="34" y="30"/>
                  </a:cubicBezTo>
                  <a:cubicBezTo>
                    <a:pt x="35" y="28"/>
                    <a:pt x="36" y="25"/>
                    <a:pt x="36" y="24"/>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42" name="Freeform 112"/>
            <p:cNvSpPr/>
            <p:nvPr/>
          </p:nvSpPr>
          <p:spPr bwMode="auto">
            <a:xfrm>
              <a:off x="2557463" y="3044825"/>
              <a:ext cx="125413" cy="60325"/>
            </a:xfrm>
            <a:custGeom>
              <a:avLst/>
              <a:gdLst/>
              <a:ahLst/>
              <a:cxnLst>
                <a:cxn ang="0">
                  <a:pos x="59" y="9"/>
                </a:cxn>
                <a:cxn ang="0">
                  <a:pos x="43" y="2"/>
                </a:cxn>
                <a:cxn ang="0">
                  <a:pos x="27" y="8"/>
                </a:cxn>
                <a:cxn ang="0">
                  <a:pos x="9" y="7"/>
                </a:cxn>
                <a:cxn ang="0">
                  <a:pos x="4" y="2"/>
                </a:cxn>
                <a:cxn ang="0">
                  <a:pos x="2" y="9"/>
                </a:cxn>
                <a:cxn ang="0">
                  <a:pos x="0" y="15"/>
                </a:cxn>
                <a:cxn ang="0">
                  <a:pos x="15" y="22"/>
                </a:cxn>
                <a:cxn ang="0">
                  <a:pos x="23" y="27"/>
                </a:cxn>
                <a:cxn ang="0">
                  <a:pos x="32" y="25"/>
                </a:cxn>
                <a:cxn ang="0">
                  <a:pos x="29" y="19"/>
                </a:cxn>
                <a:cxn ang="0">
                  <a:pos x="35" y="13"/>
                </a:cxn>
                <a:cxn ang="0">
                  <a:pos x="47" y="9"/>
                </a:cxn>
                <a:cxn ang="0">
                  <a:pos x="50" y="17"/>
                </a:cxn>
                <a:cxn ang="0">
                  <a:pos x="57" y="29"/>
                </a:cxn>
                <a:cxn ang="0">
                  <a:pos x="65" y="21"/>
                </a:cxn>
                <a:cxn ang="0">
                  <a:pos x="66" y="18"/>
                </a:cxn>
                <a:cxn ang="0">
                  <a:pos x="59" y="9"/>
                </a:cxn>
              </a:cxnLst>
              <a:rect l="0" t="0" r="r" b="b"/>
              <a:pathLst>
                <a:path w="66" h="31">
                  <a:moveTo>
                    <a:pt x="59" y="9"/>
                  </a:moveTo>
                  <a:cubicBezTo>
                    <a:pt x="55" y="3"/>
                    <a:pt x="48" y="4"/>
                    <a:pt x="43" y="2"/>
                  </a:cubicBezTo>
                  <a:cubicBezTo>
                    <a:pt x="39" y="0"/>
                    <a:pt x="33" y="2"/>
                    <a:pt x="27" y="8"/>
                  </a:cubicBezTo>
                  <a:cubicBezTo>
                    <a:pt x="22" y="13"/>
                    <a:pt x="14" y="10"/>
                    <a:pt x="9" y="7"/>
                  </a:cubicBezTo>
                  <a:cubicBezTo>
                    <a:pt x="8" y="6"/>
                    <a:pt x="6" y="4"/>
                    <a:pt x="4" y="2"/>
                  </a:cubicBezTo>
                  <a:cubicBezTo>
                    <a:pt x="2" y="4"/>
                    <a:pt x="1" y="8"/>
                    <a:pt x="2" y="9"/>
                  </a:cubicBezTo>
                  <a:cubicBezTo>
                    <a:pt x="2" y="10"/>
                    <a:pt x="1" y="13"/>
                    <a:pt x="0" y="15"/>
                  </a:cubicBezTo>
                  <a:cubicBezTo>
                    <a:pt x="5" y="16"/>
                    <a:pt x="12" y="18"/>
                    <a:pt x="15" y="22"/>
                  </a:cubicBezTo>
                  <a:cubicBezTo>
                    <a:pt x="19" y="26"/>
                    <a:pt x="21" y="23"/>
                    <a:pt x="23" y="27"/>
                  </a:cubicBezTo>
                  <a:cubicBezTo>
                    <a:pt x="25" y="31"/>
                    <a:pt x="31" y="28"/>
                    <a:pt x="32" y="25"/>
                  </a:cubicBezTo>
                  <a:cubicBezTo>
                    <a:pt x="33" y="23"/>
                    <a:pt x="29" y="22"/>
                    <a:pt x="29" y="19"/>
                  </a:cubicBezTo>
                  <a:cubicBezTo>
                    <a:pt x="28" y="16"/>
                    <a:pt x="34" y="17"/>
                    <a:pt x="35" y="13"/>
                  </a:cubicBezTo>
                  <a:cubicBezTo>
                    <a:pt x="36" y="10"/>
                    <a:pt x="44" y="8"/>
                    <a:pt x="47" y="9"/>
                  </a:cubicBezTo>
                  <a:cubicBezTo>
                    <a:pt x="51" y="11"/>
                    <a:pt x="54" y="13"/>
                    <a:pt x="50" y="17"/>
                  </a:cubicBezTo>
                  <a:cubicBezTo>
                    <a:pt x="48" y="20"/>
                    <a:pt x="53" y="25"/>
                    <a:pt x="57" y="29"/>
                  </a:cubicBezTo>
                  <a:cubicBezTo>
                    <a:pt x="60" y="26"/>
                    <a:pt x="63" y="22"/>
                    <a:pt x="65" y="21"/>
                  </a:cubicBezTo>
                  <a:cubicBezTo>
                    <a:pt x="65" y="21"/>
                    <a:pt x="66" y="19"/>
                    <a:pt x="66" y="18"/>
                  </a:cubicBezTo>
                  <a:cubicBezTo>
                    <a:pt x="64" y="17"/>
                    <a:pt x="62" y="13"/>
                    <a:pt x="59" y="9"/>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43" name="Freeform 113"/>
            <p:cNvSpPr/>
            <p:nvPr/>
          </p:nvSpPr>
          <p:spPr bwMode="auto">
            <a:xfrm>
              <a:off x="2643188" y="2982913"/>
              <a:ext cx="257175" cy="366713"/>
            </a:xfrm>
            <a:custGeom>
              <a:avLst/>
              <a:gdLst/>
              <a:ahLst/>
              <a:cxnLst>
                <a:cxn ang="0">
                  <a:pos x="21" y="140"/>
                </a:cxn>
                <a:cxn ang="0">
                  <a:pos x="30" y="140"/>
                </a:cxn>
                <a:cxn ang="0">
                  <a:pos x="38" y="146"/>
                </a:cxn>
                <a:cxn ang="0">
                  <a:pos x="38" y="147"/>
                </a:cxn>
                <a:cxn ang="0">
                  <a:pos x="48" y="147"/>
                </a:cxn>
                <a:cxn ang="0">
                  <a:pos x="55" y="156"/>
                </a:cxn>
                <a:cxn ang="0">
                  <a:pos x="62" y="163"/>
                </a:cxn>
                <a:cxn ang="0">
                  <a:pos x="66" y="170"/>
                </a:cxn>
                <a:cxn ang="0">
                  <a:pos x="79" y="172"/>
                </a:cxn>
                <a:cxn ang="0">
                  <a:pos x="86" y="171"/>
                </a:cxn>
                <a:cxn ang="0">
                  <a:pos x="93" y="170"/>
                </a:cxn>
                <a:cxn ang="0">
                  <a:pos x="101" y="177"/>
                </a:cxn>
                <a:cxn ang="0">
                  <a:pos x="95" y="187"/>
                </a:cxn>
                <a:cxn ang="0">
                  <a:pos x="102" y="192"/>
                </a:cxn>
                <a:cxn ang="0">
                  <a:pos x="103" y="192"/>
                </a:cxn>
                <a:cxn ang="0">
                  <a:pos x="107" y="177"/>
                </a:cxn>
                <a:cxn ang="0">
                  <a:pos x="109" y="161"/>
                </a:cxn>
                <a:cxn ang="0">
                  <a:pos x="102" y="143"/>
                </a:cxn>
                <a:cxn ang="0">
                  <a:pos x="110" y="137"/>
                </a:cxn>
                <a:cxn ang="0">
                  <a:pos x="108" y="132"/>
                </a:cxn>
                <a:cxn ang="0">
                  <a:pos x="105" y="126"/>
                </a:cxn>
                <a:cxn ang="0">
                  <a:pos x="122" y="125"/>
                </a:cxn>
                <a:cxn ang="0">
                  <a:pos x="134" y="121"/>
                </a:cxn>
                <a:cxn ang="0">
                  <a:pos x="132" y="115"/>
                </a:cxn>
                <a:cxn ang="0">
                  <a:pos x="133" y="106"/>
                </a:cxn>
                <a:cxn ang="0">
                  <a:pos x="128" y="98"/>
                </a:cxn>
                <a:cxn ang="0">
                  <a:pos x="131" y="77"/>
                </a:cxn>
                <a:cxn ang="0">
                  <a:pos x="118" y="74"/>
                </a:cxn>
                <a:cxn ang="0">
                  <a:pos x="102" y="67"/>
                </a:cxn>
                <a:cxn ang="0">
                  <a:pos x="83" y="65"/>
                </a:cxn>
                <a:cxn ang="0">
                  <a:pos x="75" y="50"/>
                </a:cxn>
                <a:cxn ang="0">
                  <a:pos x="70" y="43"/>
                </a:cxn>
                <a:cxn ang="0">
                  <a:pos x="65" y="40"/>
                </a:cxn>
                <a:cxn ang="0">
                  <a:pos x="67" y="35"/>
                </a:cxn>
                <a:cxn ang="0">
                  <a:pos x="69" y="27"/>
                </a:cxn>
                <a:cxn ang="0">
                  <a:pos x="78" y="14"/>
                </a:cxn>
                <a:cxn ang="0">
                  <a:pos x="82" y="12"/>
                </a:cxn>
                <a:cxn ang="0">
                  <a:pos x="85" y="10"/>
                </a:cxn>
                <a:cxn ang="0">
                  <a:pos x="87" y="3"/>
                </a:cxn>
                <a:cxn ang="0">
                  <a:pos x="75" y="9"/>
                </a:cxn>
                <a:cxn ang="0">
                  <a:pos x="65" y="14"/>
                </a:cxn>
                <a:cxn ang="0">
                  <a:pos x="55" y="18"/>
                </a:cxn>
                <a:cxn ang="0">
                  <a:pos x="49" y="17"/>
                </a:cxn>
                <a:cxn ang="0">
                  <a:pos x="39" y="27"/>
                </a:cxn>
                <a:cxn ang="0">
                  <a:pos x="35" y="37"/>
                </a:cxn>
                <a:cxn ang="0">
                  <a:pos x="24" y="50"/>
                </a:cxn>
                <a:cxn ang="0">
                  <a:pos x="21" y="51"/>
                </a:cxn>
                <a:cxn ang="0">
                  <a:pos x="20" y="54"/>
                </a:cxn>
                <a:cxn ang="0">
                  <a:pos x="12" y="62"/>
                </a:cxn>
                <a:cxn ang="0">
                  <a:pos x="16" y="65"/>
                </a:cxn>
                <a:cxn ang="0">
                  <a:pos x="18" y="74"/>
                </a:cxn>
                <a:cxn ang="0">
                  <a:pos x="18" y="80"/>
                </a:cxn>
                <a:cxn ang="0">
                  <a:pos x="20" y="98"/>
                </a:cxn>
                <a:cxn ang="0">
                  <a:pos x="17" y="108"/>
                </a:cxn>
                <a:cxn ang="0">
                  <a:pos x="8" y="115"/>
                </a:cxn>
                <a:cxn ang="0">
                  <a:pos x="2" y="122"/>
                </a:cxn>
                <a:cxn ang="0">
                  <a:pos x="0" y="127"/>
                </a:cxn>
                <a:cxn ang="0">
                  <a:pos x="14" y="135"/>
                </a:cxn>
                <a:cxn ang="0">
                  <a:pos x="21" y="140"/>
                </a:cxn>
              </a:cxnLst>
              <a:rect l="0" t="0" r="r" b="b"/>
              <a:pathLst>
                <a:path w="135" h="192">
                  <a:moveTo>
                    <a:pt x="21" y="140"/>
                  </a:moveTo>
                  <a:cubicBezTo>
                    <a:pt x="24" y="142"/>
                    <a:pt x="29" y="141"/>
                    <a:pt x="30" y="140"/>
                  </a:cubicBezTo>
                  <a:cubicBezTo>
                    <a:pt x="31" y="139"/>
                    <a:pt x="34" y="142"/>
                    <a:pt x="38" y="146"/>
                  </a:cubicBezTo>
                  <a:cubicBezTo>
                    <a:pt x="38" y="146"/>
                    <a:pt x="38" y="147"/>
                    <a:pt x="38" y="147"/>
                  </a:cubicBezTo>
                  <a:cubicBezTo>
                    <a:pt x="42" y="146"/>
                    <a:pt x="46" y="145"/>
                    <a:pt x="48" y="147"/>
                  </a:cubicBezTo>
                  <a:cubicBezTo>
                    <a:pt x="51" y="148"/>
                    <a:pt x="50" y="156"/>
                    <a:pt x="55" y="156"/>
                  </a:cubicBezTo>
                  <a:cubicBezTo>
                    <a:pt x="59" y="156"/>
                    <a:pt x="62" y="161"/>
                    <a:pt x="62" y="163"/>
                  </a:cubicBezTo>
                  <a:cubicBezTo>
                    <a:pt x="61" y="165"/>
                    <a:pt x="66" y="167"/>
                    <a:pt x="66" y="170"/>
                  </a:cubicBezTo>
                  <a:cubicBezTo>
                    <a:pt x="66" y="174"/>
                    <a:pt x="77" y="173"/>
                    <a:pt x="79" y="172"/>
                  </a:cubicBezTo>
                  <a:cubicBezTo>
                    <a:pt x="81" y="170"/>
                    <a:pt x="84" y="170"/>
                    <a:pt x="86" y="171"/>
                  </a:cubicBezTo>
                  <a:cubicBezTo>
                    <a:pt x="88" y="172"/>
                    <a:pt x="91" y="170"/>
                    <a:pt x="93" y="170"/>
                  </a:cubicBezTo>
                  <a:cubicBezTo>
                    <a:pt x="95" y="171"/>
                    <a:pt x="103" y="174"/>
                    <a:pt x="101" y="177"/>
                  </a:cubicBezTo>
                  <a:cubicBezTo>
                    <a:pt x="100" y="180"/>
                    <a:pt x="94" y="184"/>
                    <a:pt x="95" y="187"/>
                  </a:cubicBezTo>
                  <a:cubicBezTo>
                    <a:pt x="96" y="188"/>
                    <a:pt x="100" y="190"/>
                    <a:pt x="102" y="192"/>
                  </a:cubicBezTo>
                  <a:cubicBezTo>
                    <a:pt x="102" y="192"/>
                    <a:pt x="103" y="192"/>
                    <a:pt x="103" y="192"/>
                  </a:cubicBezTo>
                  <a:cubicBezTo>
                    <a:pt x="106" y="191"/>
                    <a:pt x="107" y="180"/>
                    <a:pt x="107" y="177"/>
                  </a:cubicBezTo>
                  <a:cubicBezTo>
                    <a:pt x="107" y="173"/>
                    <a:pt x="108" y="165"/>
                    <a:pt x="109" y="161"/>
                  </a:cubicBezTo>
                  <a:cubicBezTo>
                    <a:pt x="111" y="155"/>
                    <a:pt x="102" y="150"/>
                    <a:pt x="102" y="143"/>
                  </a:cubicBezTo>
                  <a:cubicBezTo>
                    <a:pt x="102" y="136"/>
                    <a:pt x="106" y="140"/>
                    <a:pt x="110" y="137"/>
                  </a:cubicBezTo>
                  <a:cubicBezTo>
                    <a:pt x="114" y="134"/>
                    <a:pt x="110" y="133"/>
                    <a:pt x="108" y="132"/>
                  </a:cubicBezTo>
                  <a:cubicBezTo>
                    <a:pt x="106" y="132"/>
                    <a:pt x="104" y="128"/>
                    <a:pt x="105" y="126"/>
                  </a:cubicBezTo>
                  <a:cubicBezTo>
                    <a:pt x="105" y="124"/>
                    <a:pt x="118" y="125"/>
                    <a:pt x="122" y="125"/>
                  </a:cubicBezTo>
                  <a:cubicBezTo>
                    <a:pt x="126" y="125"/>
                    <a:pt x="134" y="121"/>
                    <a:pt x="134" y="121"/>
                  </a:cubicBezTo>
                  <a:cubicBezTo>
                    <a:pt x="134" y="120"/>
                    <a:pt x="135" y="117"/>
                    <a:pt x="132" y="115"/>
                  </a:cubicBezTo>
                  <a:cubicBezTo>
                    <a:pt x="129" y="112"/>
                    <a:pt x="130" y="109"/>
                    <a:pt x="133" y="106"/>
                  </a:cubicBezTo>
                  <a:cubicBezTo>
                    <a:pt x="135" y="104"/>
                    <a:pt x="131" y="101"/>
                    <a:pt x="128" y="98"/>
                  </a:cubicBezTo>
                  <a:cubicBezTo>
                    <a:pt x="125" y="94"/>
                    <a:pt x="128" y="83"/>
                    <a:pt x="131" y="77"/>
                  </a:cubicBezTo>
                  <a:cubicBezTo>
                    <a:pt x="134" y="72"/>
                    <a:pt x="124" y="73"/>
                    <a:pt x="118" y="74"/>
                  </a:cubicBezTo>
                  <a:cubicBezTo>
                    <a:pt x="111" y="74"/>
                    <a:pt x="106" y="72"/>
                    <a:pt x="102" y="67"/>
                  </a:cubicBezTo>
                  <a:cubicBezTo>
                    <a:pt x="98" y="61"/>
                    <a:pt x="92" y="65"/>
                    <a:pt x="83" y="65"/>
                  </a:cubicBezTo>
                  <a:cubicBezTo>
                    <a:pt x="73" y="65"/>
                    <a:pt x="75" y="54"/>
                    <a:pt x="75" y="50"/>
                  </a:cubicBezTo>
                  <a:cubicBezTo>
                    <a:pt x="76" y="46"/>
                    <a:pt x="70" y="45"/>
                    <a:pt x="70" y="43"/>
                  </a:cubicBezTo>
                  <a:cubicBezTo>
                    <a:pt x="70" y="40"/>
                    <a:pt x="68" y="40"/>
                    <a:pt x="65" y="40"/>
                  </a:cubicBezTo>
                  <a:cubicBezTo>
                    <a:pt x="63" y="40"/>
                    <a:pt x="65" y="37"/>
                    <a:pt x="67" y="35"/>
                  </a:cubicBezTo>
                  <a:cubicBezTo>
                    <a:pt x="69" y="33"/>
                    <a:pt x="68" y="31"/>
                    <a:pt x="69" y="27"/>
                  </a:cubicBezTo>
                  <a:cubicBezTo>
                    <a:pt x="69" y="22"/>
                    <a:pt x="75" y="18"/>
                    <a:pt x="78" y="14"/>
                  </a:cubicBezTo>
                  <a:cubicBezTo>
                    <a:pt x="79" y="13"/>
                    <a:pt x="80" y="12"/>
                    <a:pt x="82" y="12"/>
                  </a:cubicBezTo>
                  <a:cubicBezTo>
                    <a:pt x="82" y="11"/>
                    <a:pt x="83" y="10"/>
                    <a:pt x="85" y="10"/>
                  </a:cubicBezTo>
                  <a:cubicBezTo>
                    <a:pt x="90" y="9"/>
                    <a:pt x="92" y="5"/>
                    <a:pt x="87" y="3"/>
                  </a:cubicBezTo>
                  <a:cubicBezTo>
                    <a:pt x="83" y="0"/>
                    <a:pt x="80" y="8"/>
                    <a:pt x="75" y="9"/>
                  </a:cubicBezTo>
                  <a:cubicBezTo>
                    <a:pt x="69" y="9"/>
                    <a:pt x="68" y="13"/>
                    <a:pt x="65" y="14"/>
                  </a:cubicBezTo>
                  <a:cubicBezTo>
                    <a:pt x="61" y="16"/>
                    <a:pt x="55" y="15"/>
                    <a:pt x="55" y="18"/>
                  </a:cubicBezTo>
                  <a:cubicBezTo>
                    <a:pt x="54" y="21"/>
                    <a:pt x="52" y="18"/>
                    <a:pt x="49" y="17"/>
                  </a:cubicBezTo>
                  <a:cubicBezTo>
                    <a:pt x="46" y="16"/>
                    <a:pt x="39" y="23"/>
                    <a:pt x="39" y="27"/>
                  </a:cubicBezTo>
                  <a:cubicBezTo>
                    <a:pt x="39" y="30"/>
                    <a:pt x="40" y="34"/>
                    <a:pt x="35" y="37"/>
                  </a:cubicBezTo>
                  <a:cubicBezTo>
                    <a:pt x="29" y="41"/>
                    <a:pt x="26" y="47"/>
                    <a:pt x="24" y="50"/>
                  </a:cubicBezTo>
                  <a:cubicBezTo>
                    <a:pt x="23" y="51"/>
                    <a:pt x="22" y="51"/>
                    <a:pt x="21" y="51"/>
                  </a:cubicBezTo>
                  <a:cubicBezTo>
                    <a:pt x="21" y="52"/>
                    <a:pt x="20" y="54"/>
                    <a:pt x="20" y="54"/>
                  </a:cubicBezTo>
                  <a:cubicBezTo>
                    <a:pt x="18" y="55"/>
                    <a:pt x="15" y="59"/>
                    <a:pt x="12" y="62"/>
                  </a:cubicBezTo>
                  <a:cubicBezTo>
                    <a:pt x="13" y="63"/>
                    <a:pt x="15" y="64"/>
                    <a:pt x="16" y="65"/>
                  </a:cubicBezTo>
                  <a:cubicBezTo>
                    <a:pt x="19" y="69"/>
                    <a:pt x="17" y="72"/>
                    <a:pt x="18" y="74"/>
                  </a:cubicBezTo>
                  <a:cubicBezTo>
                    <a:pt x="19" y="76"/>
                    <a:pt x="20" y="79"/>
                    <a:pt x="18" y="80"/>
                  </a:cubicBezTo>
                  <a:cubicBezTo>
                    <a:pt x="16" y="82"/>
                    <a:pt x="18" y="95"/>
                    <a:pt x="20" y="98"/>
                  </a:cubicBezTo>
                  <a:cubicBezTo>
                    <a:pt x="22" y="100"/>
                    <a:pt x="20" y="103"/>
                    <a:pt x="17" y="108"/>
                  </a:cubicBezTo>
                  <a:cubicBezTo>
                    <a:pt x="15" y="113"/>
                    <a:pt x="13" y="115"/>
                    <a:pt x="8" y="115"/>
                  </a:cubicBezTo>
                  <a:cubicBezTo>
                    <a:pt x="4" y="115"/>
                    <a:pt x="4" y="122"/>
                    <a:pt x="2" y="122"/>
                  </a:cubicBezTo>
                  <a:cubicBezTo>
                    <a:pt x="1" y="122"/>
                    <a:pt x="0" y="125"/>
                    <a:pt x="0" y="127"/>
                  </a:cubicBezTo>
                  <a:cubicBezTo>
                    <a:pt x="4" y="131"/>
                    <a:pt x="12" y="135"/>
                    <a:pt x="14" y="135"/>
                  </a:cubicBezTo>
                  <a:cubicBezTo>
                    <a:pt x="16" y="135"/>
                    <a:pt x="18" y="138"/>
                    <a:pt x="21" y="14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44" name="Freeform 114"/>
            <p:cNvSpPr/>
            <p:nvPr/>
          </p:nvSpPr>
          <p:spPr bwMode="auto">
            <a:xfrm>
              <a:off x="2844800" y="3470275"/>
              <a:ext cx="266700" cy="300038"/>
            </a:xfrm>
            <a:custGeom>
              <a:avLst/>
              <a:gdLst/>
              <a:ahLst/>
              <a:cxnLst>
                <a:cxn ang="0">
                  <a:pos x="137" y="94"/>
                </a:cxn>
                <a:cxn ang="0">
                  <a:pos x="130" y="83"/>
                </a:cxn>
                <a:cxn ang="0">
                  <a:pos x="121" y="77"/>
                </a:cxn>
                <a:cxn ang="0">
                  <a:pos x="109" y="71"/>
                </a:cxn>
                <a:cxn ang="0">
                  <a:pos x="107" y="62"/>
                </a:cxn>
                <a:cxn ang="0">
                  <a:pos x="106" y="53"/>
                </a:cxn>
                <a:cxn ang="0">
                  <a:pos x="101" y="46"/>
                </a:cxn>
                <a:cxn ang="0">
                  <a:pos x="89" y="43"/>
                </a:cxn>
                <a:cxn ang="0">
                  <a:pos x="80" y="39"/>
                </a:cxn>
                <a:cxn ang="0">
                  <a:pos x="75" y="35"/>
                </a:cxn>
                <a:cxn ang="0">
                  <a:pos x="67" y="33"/>
                </a:cxn>
                <a:cxn ang="0">
                  <a:pos x="54" y="25"/>
                </a:cxn>
                <a:cxn ang="0">
                  <a:pos x="50" y="3"/>
                </a:cxn>
                <a:cxn ang="0">
                  <a:pos x="39" y="2"/>
                </a:cxn>
                <a:cxn ang="0">
                  <a:pos x="26" y="8"/>
                </a:cxn>
                <a:cxn ang="0">
                  <a:pos x="16" y="13"/>
                </a:cxn>
                <a:cxn ang="0">
                  <a:pos x="7" y="16"/>
                </a:cxn>
                <a:cxn ang="0">
                  <a:pos x="3" y="15"/>
                </a:cxn>
                <a:cxn ang="0">
                  <a:pos x="11" y="31"/>
                </a:cxn>
                <a:cxn ang="0">
                  <a:pos x="8" y="37"/>
                </a:cxn>
                <a:cxn ang="0">
                  <a:pos x="9" y="53"/>
                </a:cxn>
                <a:cxn ang="0">
                  <a:pos x="6" y="62"/>
                </a:cxn>
                <a:cxn ang="0">
                  <a:pos x="3" y="72"/>
                </a:cxn>
                <a:cxn ang="0">
                  <a:pos x="8" y="77"/>
                </a:cxn>
                <a:cxn ang="0">
                  <a:pos x="2" y="86"/>
                </a:cxn>
                <a:cxn ang="0">
                  <a:pos x="1" y="90"/>
                </a:cxn>
                <a:cxn ang="0">
                  <a:pos x="5" y="96"/>
                </a:cxn>
                <a:cxn ang="0">
                  <a:pos x="8" y="108"/>
                </a:cxn>
                <a:cxn ang="0">
                  <a:pos x="13" y="114"/>
                </a:cxn>
                <a:cxn ang="0">
                  <a:pos x="10" y="122"/>
                </a:cxn>
                <a:cxn ang="0">
                  <a:pos x="14" y="132"/>
                </a:cxn>
                <a:cxn ang="0">
                  <a:pos x="18" y="142"/>
                </a:cxn>
                <a:cxn ang="0">
                  <a:pos x="21" y="154"/>
                </a:cxn>
                <a:cxn ang="0">
                  <a:pos x="36" y="145"/>
                </a:cxn>
                <a:cxn ang="0">
                  <a:pos x="46" y="145"/>
                </a:cxn>
                <a:cxn ang="0">
                  <a:pos x="59" y="150"/>
                </a:cxn>
                <a:cxn ang="0">
                  <a:pos x="66" y="144"/>
                </a:cxn>
                <a:cxn ang="0">
                  <a:pos x="81" y="144"/>
                </a:cxn>
                <a:cxn ang="0">
                  <a:pos x="84" y="126"/>
                </a:cxn>
                <a:cxn ang="0">
                  <a:pos x="93" y="116"/>
                </a:cxn>
                <a:cxn ang="0">
                  <a:pos x="107" y="113"/>
                </a:cxn>
                <a:cxn ang="0">
                  <a:pos x="120" y="112"/>
                </a:cxn>
                <a:cxn ang="0">
                  <a:pos x="130" y="117"/>
                </a:cxn>
                <a:cxn ang="0">
                  <a:pos x="136" y="108"/>
                </a:cxn>
                <a:cxn ang="0">
                  <a:pos x="137" y="94"/>
                </a:cxn>
              </a:cxnLst>
              <a:rect l="0" t="0" r="r" b="b"/>
              <a:pathLst>
                <a:path w="139" h="157">
                  <a:moveTo>
                    <a:pt x="137" y="94"/>
                  </a:moveTo>
                  <a:cubicBezTo>
                    <a:pt x="135" y="89"/>
                    <a:pt x="130" y="88"/>
                    <a:pt x="130" y="83"/>
                  </a:cubicBezTo>
                  <a:cubicBezTo>
                    <a:pt x="130" y="77"/>
                    <a:pt x="128" y="77"/>
                    <a:pt x="121" y="77"/>
                  </a:cubicBezTo>
                  <a:cubicBezTo>
                    <a:pt x="114" y="77"/>
                    <a:pt x="109" y="76"/>
                    <a:pt x="109" y="71"/>
                  </a:cubicBezTo>
                  <a:cubicBezTo>
                    <a:pt x="108" y="67"/>
                    <a:pt x="104" y="64"/>
                    <a:pt x="107" y="62"/>
                  </a:cubicBezTo>
                  <a:cubicBezTo>
                    <a:pt x="111" y="60"/>
                    <a:pt x="105" y="57"/>
                    <a:pt x="106" y="53"/>
                  </a:cubicBezTo>
                  <a:cubicBezTo>
                    <a:pt x="106" y="49"/>
                    <a:pt x="104" y="48"/>
                    <a:pt x="101" y="46"/>
                  </a:cubicBezTo>
                  <a:cubicBezTo>
                    <a:pt x="99" y="44"/>
                    <a:pt x="89" y="47"/>
                    <a:pt x="89" y="43"/>
                  </a:cubicBezTo>
                  <a:cubicBezTo>
                    <a:pt x="89" y="39"/>
                    <a:pt x="83" y="39"/>
                    <a:pt x="80" y="39"/>
                  </a:cubicBezTo>
                  <a:cubicBezTo>
                    <a:pt x="76" y="39"/>
                    <a:pt x="79" y="34"/>
                    <a:pt x="75" y="35"/>
                  </a:cubicBezTo>
                  <a:cubicBezTo>
                    <a:pt x="71" y="35"/>
                    <a:pt x="72" y="32"/>
                    <a:pt x="67" y="33"/>
                  </a:cubicBezTo>
                  <a:cubicBezTo>
                    <a:pt x="62" y="34"/>
                    <a:pt x="59" y="31"/>
                    <a:pt x="54" y="25"/>
                  </a:cubicBezTo>
                  <a:cubicBezTo>
                    <a:pt x="48" y="19"/>
                    <a:pt x="49" y="6"/>
                    <a:pt x="50" y="3"/>
                  </a:cubicBezTo>
                  <a:cubicBezTo>
                    <a:pt x="51" y="0"/>
                    <a:pt x="44" y="2"/>
                    <a:pt x="39" y="2"/>
                  </a:cubicBezTo>
                  <a:cubicBezTo>
                    <a:pt x="35" y="2"/>
                    <a:pt x="31" y="6"/>
                    <a:pt x="26" y="8"/>
                  </a:cubicBezTo>
                  <a:cubicBezTo>
                    <a:pt x="21" y="11"/>
                    <a:pt x="19" y="11"/>
                    <a:pt x="16" y="13"/>
                  </a:cubicBezTo>
                  <a:cubicBezTo>
                    <a:pt x="14" y="16"/>
                    <a:pt x="10" y="17"/>
                    <a:pt x="7" y="16"/>
                  </a:cubicBezTo>
                  <a:cubicBezTo>
                    <a:pt x="6" y="15"/>
                    <a:pt x="4" y="15"/>
                    <a:pt x="3" y="15"/>
                  </a:cubicBezTo>
                  <a:cubicBezTo>
                    <a:pt x="5" y="20"/>
                    <a:pt x="10" y="28"/>
                    <a:pt x="11" y="31"/>
                  </a:cubicBezTo>
                  <a:cubicBezTo>
                    <a:pt x="12" y="34"/>
                    <a:pt x="9" y="35"/>
                    <a:pt x="8" y="37"/>
                  </a:cubicBezTo>
                  <a:cubicBezTo>
                    <a:pt x="6" y="38"/>
                    <a:pt x="8" y="50"/>
                    <a:pt x="9" y="53"/>
                  </a:cubicBezTo>
                  <a:cubicBezTo>
                    <a:pt x="9" y="55"/>
                    <a:pt x="4" y="60"/>
                    <a:pt x="6" y="62"/>
                  </a:cubicBezTo>
                  <a:cubicBezTo>
                    <a:pt x="8" y="64"/>
                    <a:pt x="3" y="69"/>
                    <a:pt x="3" y="72"/>
                  </a:cubicBezTo>
                  <a:cubicBezTo>
                    <a:pt x="3" y="75"/>
                    <a:pt x="8" y="75"/>
                    <a:pt x="8" y="77"/>
                  </a:cubicBezTo>
                  <a:cubicBezTo>
                    <a:pt x="8" y="79"/>
                    <a:pt x="4" y="85"/>
                    <a:pt x="2" y="86"/>
                  </a:cubicBezTo>
                  <a:cubicBezTo>
                    <a:pt x="0" y="87"/>
                    <a:pt x="0" y="88"/>
                    <a:pt x="1" y="90"/>
                  </a:cubicBezTo>
                  <a:cubicBezTo>
                    <a:pt x="1" y="90"/>
                    <a:pt x="2" y="93"/>
                    <a:pt x="5" y="96"/>
                  </a:cubicBezTo>
                  <a:cubicBezTo>
                    <a:pt x="9" y="99"/>
                    <a:pt x="5" y="104"/>
                    <a:pt x="8" y="108"/>
                  </a:cubicBezTo>
                  <a:cubicBezTo>
                    <a:pt x="11" y="112"/>
                    <a:pt x="15" y="112"/>
                    <a:pt x="13" y="114"/>
                  </a:cubicBezTo>
                  <a:cubicBezTo>
                    <a:pt x="10" y="116"/>
                    <a:pt x="13" y="120"/>
                    <a:pt x="10" y="122"/>
                  </a:cubicBezTo>
                  <a:cubicBezTo>
                    <a:pt x="8" y="124"/>
                    <a:pt x="11" y="130"/>
                    <a:pt x="14" y="132"/>
                  </a:cubicBezTo>
                  <a:cubicBezTo>
                    <a:pt x="17" y="133"/>
                    <a:pt x="15" y="139"/>
                    <a:pt x="18" y="142"/>
                  </a:cubicBezTo>
                  <a:cubicBezTo>
                    <a:pt x="21" y="145"/>
                    <a:pt x="20" y="152"/>
                    <a:pt x="21" y="154"/>
                  </a:cubicBezTo>
                  <a:cubicBezTo>
                    <a:pt x="22" y="157"/>
                    <a:pt x="31" y="151"/>
                    <a:pt x="36" y="145"/>
                  </a:cubicBezTo>
                  <a:cubicBezTo>
                    <a:pt x="42" y="140"/>
                    <a:pt x="41" y="144"/>
                    <a:pt x="46" y="145"/>
                  </a:cubicBezTo>
                  <a:cubicBezTo>
                    <a:pt x="51" y="146"/>
                    <a:pt x="57" y="146"/>
                    <a:pt x="59" y="150"/>
                  </a:cubicBezTo>
                  <a:cubicBezTo>
                    <a:pt x="62" y="155"/>
                    <a:pt x="64" y="146"/>
                    <a:pt x="66" y="144"/>
                  </a:cubicBezTo>
                  <a:cubicBezTo>
                    <a:pt x="68" y="142"/>
                    <a:pt x="79" y="144"/>
                    <a:pt x="81" y="144"/>
                  </a:cubicBezTo>
                  <a:cubicBezTo>
                    <a:pt x="83" y="143"/>
                    <a:pt x="85" y="129"/>
                    <a:pt x="84" y="126"/>
                  </a:cubicBezTo>
                  <a:cubicBezTo>
                    <a:pt x="84" y="124"/>
                    <a:pt x="89" y="118"/>
                    <a:pt x="93" y="116"/>
                  </a:cubicBezTo>
                  <a:cubicBezTo>
                    <a:pt x="97" y="113"/>
                    <a:pt x="103" y="115"/>
                    <a:pt x="107" y="113"/>
                  </a:cubicBezTo>
                  <a:cubicBezTo>
                    <a:pt x="110" y="112"/>
                    <a:pt x="115" y="112"/>
                    <a:pt x="120" y="112"/>
                  </a:cubicBezTo>
                  <a:cubicBezTo>
                    <a:pt x="124" y="112"/>
                    <a:pt x="128" y="117"/>
                    <a:pt x="130" y="117"/>
                  </a:cubicBezTo>
                  <a:cubicBezTo>
                    <a:pt x="133" y="117"/>
                    <a:pt x="136" y="112"/>
                    <a:pt x="136" y="108"/>
                  </a:cubicBezTo>
                  <a:cubicBezTo>
                    <a:pt x="135" y="104"/>
                    <a:pt x="139" y="99"/>
                    <a:pt x="137" y="94"/>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45" name="Freeform 115"/>
            <p:cNvSpPr/>
            <p:nvPr/>
          </p:nvSpPr>
          <p:spPr bwMode="auto">
            <a:xfrm>
              <a:off x="2589213" y="3259138"/>
              <a:ext cx="279400" cy="404813"/>
            </a:xfrm>
            <a:custGeom>
              <a:avLst/>
              <a:gdLst/>
              <a:ahLst/>
              <a:cxnLst>
                <a:cxn ang="0">
                  <a:pos x="134" y="201"/>
                </a:cxn>
                <a:cxn ang="0">
                  <a:pos x="135" y="200"/>
                </a:cxn>
                <a:cxn ang="0">
                  <a:pos x="136" y="196"/>
                </a:cxn>
                <a:cxn ang="0">
                  <a:pos x="142" y="187"/>
                </a:cxn>
                <a:cxn ang="0">
                  <a:pos x="137" y="182"/>
                </a:cxn>
                <a:cxn ang="0">
                  <a:pos x="140" y="172"/>
                </a:cxn>
                <a:cxn ang="0">
                  <a:pos x="143" y="163"/>
                </a:cxn>
                <a:cxn ang="0">
                  <a:pos x="142" y="147"/>
                </a:cxn>
                <a:cxn ang="0">
                  <a:pos x="145" y="141"/>
                </a:cxn>
                <a:cxn ang="0">
                  <a:pos x="137" y="125"/>
                </a:cxn>
                <a:cxn ang="0">
                  <a:pos x="126" y="125"/>
                </a:cxn>
                <a:cxn ang="0">
                  <a:pos x="123" y="111"/>
                </a:cxn>
                <a:cxn ang="0">
                  <a:pos x="118" y="112"/>
                </a:cxn>
                <a:cxn ang="0">
                  <a:pos x="106" y="113"/>
                </a:cxn>
                <a:cxn ang="0">
                  <a:pos x="100" y="107"/>
                </a:cxn>
                <a:cxn ang="0">
                  <a:pos x="95" y="103"/>
                </a:cxn>
                <a:cxn ang="0">
                  <a:pos x="90" y="93"/>
                </a:cxn>
                <a:cxn ang="0">
                  <a:pos x="87" y="83"/>
                </a:cxn>
                <a:cxn ang="0">
                  <a:pos x="89" y="76"/>
                </a:cxn>
                <a:cxn ang="0">
                  <a:pos x="94" y="70"/>
                </a:cxn>
                <a:cxn ang="0">
                  <a:pos x="97" y="59"/>
                </a:cxn>
                <a:cxn ang="0">
                  <a:pos x="107" y="53"/>
                </a:cxn>
                <a:cxn ang="0">
                  <a:pos x="121" y="48"/>
                </a:cxn>
                <a:cxn ang="0">
                  <a:pos x="130" y="47"/>
                </a:cxn>
                <a:cxn ang="0">
                  <a:pos x="123" y="42"/>
                </a:cxn>
                <a:cxn ang="0">
                  <a:pos x="129" y="32"/>
                </a:cxn>
                <a:cxn ang="0">
                  <a:pos x="121" y="25"/>
                </a:cxn>
                <a:cxn ang="0">
                  <a:pos x="114" y="26"/>
                </a:cxn>
                <a:cxn ang="0">
                  <a:pos x="107" y="27"/>
                </a:cxn>
                <a:cxn ang="0">
                  <a:pos x="94" y="25"/>
                </a:cxn>
                <a:cxn ang="0">
                  <a:pos x="90" y="18"/>
                </a:cxn>
                <a:cxn ang="0">
                  <a:pos x="83" y="11"/>
                </a:cxn>
                <a:cxn ang="0">
                  <a:pos x="76" y="2"/>
                </a:cxn>
                <a:cxn ang="0">
                  <a:pos x="66" y="2"/>
                </a:cxn>
                <a:cxn ang="0">
                  <a:pos x="69" y="10"/>
                </a:cxn>
                <a:cxn ang="0">
                  <a:pos x="63" y="21"/>
                </a:cxn>
                <a:cxn ang="0">
                  <a:pos x="40" y="33"/>
                </a:cxn>
                <a:cxn ang="0">
                  <a:pos x="30" y="51"/>
                </a:cxn>
                <a:cxn ang="0">
                  <a:pos x="22" y="52"/>
                </a:cxn>
                <a:cxn ang="0">
                  <a:pos x="14" y="49"/>
                </a:cxn>
                <a:cxn ang="0">
                  <a:pos x="14" y="44"/>
                </a:cxn>
                <a:cxn ang="0">
                  <a:pos x="11" y="38"/>
                </a:cxn>
                <a:cxn ang="0">
                  <a:pos x="2" y="48"/>
                </a:cxn>
                <a:cxn ang="0">
                  <a:pos x="6" y="63"/>
                </a:cxn>
                <a:cxn ang="0">
                  <a:pos x="3" y="66"/>
                </a:cxn>
                <a:cxn ang="0">
                  <a:pos x="15" y="76"/>
                </a:cxn>
                <a:cxn ang="0">
                  <a:pos x="26" y="92"/>
                </a:cxn>
                <a:cxn ang="0">
                  <a:pos x="34" y="109"/>
                </a:cxn>
                <a:cxn ang="0">
                  <a:pos x="52" y="142"/>
                </a:cxn>
                <a:cxn ang="0">
                  <a:pos x="59" y="157"/>
                </a:cxn>
                <a:cxn ang="0">
                  <a:pos x="63" y="167"/>
                </a:cxn>
                <a:cxn ang="0">
                  <a:pos x="81" y="179"/>
                </a:cxn>
                <a:cxn ang="0">
                  <a:pos x="113" y="199"/>
                </a:cxn>
                <a:cxn ang="0">
                  <a:pos x="127" y="210"/>
                </a:cxn>
                <a:cxn ang="0">
                  <a:pos x="127" y="212"/>
                </a:cxn>
                <a:cxn ang="0">
                  <a:pos x="130" y="210"/>
                </a:cxn>
                <a:cxn ang="0">
                  <a:pos x="134" y="201"/>
                </a:cxn>
              </a:cxnLst>
              <a:rect l="0" t="0" r="r" b="b"/>
              <a:pathLst>
                <a:path w="146" h="212">
                  <a:moveTo>
                    <a:pt x="134" y="201"/>
                  </a:moveTo>
                  <a:cubicBezTo>
                    <a:pt x="134" y="201"/>
                    <a:pt x="135" y="201"/>
                    <a:pt x="135" y="200"/>
                  </a:cubicBezTo>
                  <a:cubicBezTo>
                    <a:pt x="134" y="198"/>
                    <a:pt x="134" y="197"/>
                    <a:pt x="136" y="196"/>
                  </a:cubicBezTo>
                  <a:cubicBezTo>
                    <a:pt x="138" y="195"/>
                    <a:pt x="142" y="189"/>
                    <a:pt x="142" y="187"/>
                  </a:cubicBezTo>
                  <a:cubicBezTo>
                    <a:pt x="142" y="185"/>
                    <a:pt x="137" y="185"/>
                    <a:pt x="137" y="182"/>
                  </a:cubicBezTo>
                  <a:cubicBezTo>
                    <a:pt x="137" y="179"/>
                    <a:pt x="142" y="174"/>
                    <a:pt x="140" y="172"/>
                  </a:cubicBezTo>
                  <a:cubicBezTo>
                    <a:pt x="138" y="170"/>
                    <a:pt x="143" y="165"/>
                    <a:pt x="143" y="163"/>
                  </a:cubicBezTo>
                  <a:cubicBezTo>
                    <a:pt x="142" y="160"/>
                    <a:pt x="140" y="148"/>
                    <a:pt x="142" y="147"/>
                  </a:cubicBezTo>
                  <a:cubicBezTo>
                    <a:pt x="143" y="145"/>
                    <a:pt x="146" y="144"/>
                    <a:pt x="145" y="141"/>
                  </a:cubicBezTo>
                  <a:cubicBezTo>
                    <a:pt x="144" y="138"/>
                    <a:pt x="139" y="130"/>
                    <a:pt x="137" y="125"/>
                  </a:cubicBezTo>
                  <a:cubicBezTo>
                    <a:pt x="133" y="124"/>
                    <a:pt x="129" y="124"/>
                    <a:pt x="126" y="125"/>
                  </a:cubicBezTo>
                  <a:cubicBezTo>
                    <a:pt x="122" y="127"/>
                    <a:pt x="123" y="115"/>
                    <a:pt x="123" y="111"/>
                  </a:cubicBezTo>
                  <a:cubicBezTo>
                    <a:pt x="123" y="106"/>
                    <a:pt x="120" y="109"/>
                    <a:pt x="118" y="112"/>
                  </a:cubicBezTo>
                  <a:cubicBezTo>
                    <a:pt x="117" y="115"/>
                    <a:pt x="112" y="113"/>
                    <a:pt x="106" y="113"/>
                  </a:cubicBezTo>
                  <a:cubicBezTo>
                    <a:pt x="101" y="113"/>
                    <a:pt x="104" y="107"/>
                    <a:pt x="100" y="107"/>
                  </a:cubicBezTo>
                  <a:cubicBezTo>
                    <a:pt x="97" y="107"/>
                    <a:pt x="94" y="106"/>
                    <a:pt x="95" y="103"/>
                  </a:cubicBezTo>
                  <a:cubicBezTo>
                    <a:pt x="95" y="99"/>
                    <a:pt x="92" y="97"/>
                    <a:pt x="90" y="93"/>
                  </a:cubicBezTo>
                  <a:cubicBezTo>
                    <a:pt x="88" y="89"/>
                    <a:pt x="85" y="86"/>
                    <a:pt x="87" y="83"/>
                  </a:cubicBezTo>
                  <a:cubicBezTo>
                    <a:pt x="89" y="81"/>
                    <a:pt x="86" y="79"/>
                    <a:pt x="89" y="76"/>
                  </a:cubicBezTo>
                  <a:cubicBezTo>
                    <a:pt x="92" y="73"/>
                    <a:pt x="95" y="74"/>
                    <a:pt x="94" y="70"/>
                  </a:cubicBezTo>
                  <a:cubicBezTo>
                    <a:pt x="93" y="66"/>
                    <a:pt x="97" y="64"/>
                    <a:pt x="97" y="59"/>
                  </a:cubicBezTo>
                  <a:cubicBezTo>
                    <a:pt x="98" y="55"/>
                    <a:pt x="103" y="56"/>
                    <a:pt x="107" y="53"/>
                  </a:cubicBezTo>
                  <a:cubicBezTo>
                    <a:pt x="112" y="49"/>
                    <a:pt x="117" y="51"/>
                    <a:pt x="121" y="48"/>
                  </a:cubicBezTo>
                  <a:cubicBezTo>
                    <a:pt x="125" y="44"/>
                    <a:pt x="127" y="47"/>
                    <a:pt x="130" y="47"/>
                  </a:cubicBezTo>
                  <a:cubicBezTo>
                    <a:pt x="128" y="45"/>
                    <a:pt x="124" y="43"/>
                    <a:pt x="123" y="42"/>
                  </a:cubicBezTo>
                  <a:cubicBezTo>
                    <a:pt x="122" y="39"/>
                    <a:pt x="128" y="35"/>
                    <a:pt x="129" y="32"/>
                  </a:cubicBezTo>
                  <a:cubicBezTo>
                    <a:pt x="131" y="29"/>
                    <a:pt x="123" y="26"/>
                    <a:pt x="121" y="25"/>
                  </a:cubicBezTo>
                  <a:cubicBezTo>
                    <a:pt x="119" y="25"/>
                    <a:pt x="116" y="27"/>
                    <a:pt x="114" y="26"/>
                  </a:cubicBezTo>
                  <a:cubicBezTo>
                    <a:pt x="112" y="25"/>
                    <a:pt x="109" y="25"/>
                    <a:pt x="107" y="27"/>
                  </a:cubicBezTo>
                  <a:cubicBezTo>
                    <a:pt x="105" y="28"/>
                    <a:pt x="94" y="29"/>
                    <a:pt x="94" y="25"/>
                  </a:cubicBezTo>
                  <a:cubicBezTo>
                    <a:pt x="94" y="22"/>
                    <a:pt x="89" y="20"/>
                    <a:pt x="90" y="18"/>
                  </a:cubicBezTo>
                  <a:cubicBezTo>
                    <a:pt x="90" y="16"/>
                    <a:pt x="87" y="11"/>
                    <a:pt x="83" y="11"/>
                  </a:cubicBezTo>
                  <a:cubicBezTo>
                    <a:pt x="78" y="11"/>
                    <a:pt x="79" y="3"/>
                    <a:pt x="76" y="2"/>
                  </a:cubicBezTo>
                  <a:cubicBezTo>
                    <a:pt x="74" y="0"/>
                    <a:pt x="70" y="1"/>
                    <a:pt x="66" y="2"/>
                  </a:cubicBezTo>
                  <a:cubicBezTo>
                    <a:pt x="70" y="6"/>
                    <a:pt x="71" y="8"/>
                    <a:pt x="69" y="10"/>
                  </a:cubicBezTo>
                  <a:cubicBezTo>
                    <a:pt x="66" y="12"/>
                    <a:pt x="69" y="13"/>
                    <a:pt x="63" y="21"/>
                  </a:cubicBezTo>
                  <a:cubicBezTo>
                    <a:pt x="56" y="30"/>
                    <a:pt x="46" y="32"/>
                    <a:pt x="40" y="33"/>
                  </a:cubicBezTo>
                  <a:cubicBezTo>
                    <a:pt x="35" y="35"/>
                    <a:pt x="33" y="45"/>
                    <a:pt x="30" y="51"/>
                  </a:cubicBezTo>
                  <a:cubicBezTo>
                    <a:pt x="27" y="58"/>
                    <a:pt x="25" y="56"/>
                    <a:pt x="22" y="52"/>
                  </a:cubicBezTo>
                  <a:cubicBezTo>
                    <a:pt x="19" y="48"/>
                    <a:pt x="17" y="53"/>
                    <a:pt x="14" y="49"/>
                  </a:cubicBezTo>
                  <a:cubicBezTo>
                    <a:pt x="10" y="46"/>
                    <a:pt x="12" y="46"/>
                    <a:pt x="14" y="44"/>
                  </a:cubicBezTo>
                  <a:cubicBezTo>
                    <a:pt x="15" y="42"/>
                    <a:pt x="14" y="40"/>
                    <a:pt x="11" y="38"/>
                  </a:cubicBezTo>
                  <a:cubicBezTo>
                    <a:pt x="8" y="39"/>
                    <a:pt x="4" y="44"/>
                    <a:pt x="2" y="48"/>
                  </a:cubicBezTo>
                  <a:cubicBezTo>
                    <a:pt x="0" y="52"/>
                    <a:pt x="6" y="60"/>
                    <a:pt x="6" y="63"/>
                  </a:cubicBezTo>
                  <a:cubicBezTo>
                    <a:pt x="7" y="66"/>
                    <a:pt x="3" y="64"/>
                    <a:pt x="3" y="66"/>
                  </a:cubicBezTo>
                  <a:cubicBezTo>
                    <a:pt x="2" y="69"/>
                    <a:pt x="11" y="73"/>
                    <a:pt x="15" y="76"/>
                  </a:cubicBezTo>
                  <a:cubicBezTo>
                    <a:pt x="19" y="79"/>
                    <a:pt x="23" y="88"/>
                    <a:pt x="26" y="92"/>
                  </a:cubicBezTo>
                  <a:cubicBezTo>
                    <a:pt x="30" y="96"/>
                    <a:pt x="30" y="99"/>
                    <a:pt x="34" y="109"/>
                  </a:cubicBezTo>
                  <a:cubicBezTo>
                    <a:pt x="38" y="119"/>
                    <a:pt x="46" y="135"/>
                    <a:pt x="52" y="142"/>
                  </a:cubicBezTo>
                  <a:cubicBezTo>
                    <a:pt x="57" y="149"/>
                    <a:pt x="60" y="155"/>
                    <a:pt x="59" y="157"/>
                  </a:cubicBezTo>
                  <a:cubicBezTo>
                    <a:pt x="57" y="159"/>
                    <a:pt x="59" y="164"/>
                    <a:pt x="63" y="167"/>
                  </a:cubicBezTo>
                  <a:cubicBezTo>
                    <a:pt x="67" y="170"/>
                    <a:pt x="70" y="174"/>
                    <a:pt x="81" y="179"/>
                  </a:cubicBezTo>
                  <a:cubicBezTo>
                    <a:pt x="91" y="185"/>
                    <a:pt x="110" y="195"/>
                    <a:pt x="113" y="199"/>
                  </a:cubicBezTo>
                  <a:cubicBezTo>
                    <a:pt x="116" y="204"/>
                    <a:pt x="125" y="209"/>
                    <a:pt x="127" y="210"/>
                  </a:cubicBezTo>
                  <a:cubicBezTo>
                    <a:pt x="127" y="210"/>
                    <a:pt x="127" y="211"/>
                    <a:pt x="127" y="212"/>
                  </a:cubicBezTo>
                  <a:cubicBezTo>
                    <a:pt x="128" y="211"/>
                    <a:pt x="129" y="210"/>
                    <a:pt x="130" y="210"/>
                  </a:cubicBezTo>
                  <a:cubicBezTo>
                    <a:pt x="133" y="208"/>
                    <a:pt x="133" y="203"/>
                    <a:pt x="134" y="201"/>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46" name="Freeform 116"/>
            <p:cNvSpPr/>
            <p:nvPr/>
          </p:nvSpPr>
          <p:spPr bwMode="auto">
            <a:xfrm>
              <a:off x="2763838" y="2994025"/>
              <a:ext cx="296863" cy="250825"/>
            </a:xfrm>
            <a:custGeom>
              <a:avLst/>
              <a:gdLst/>
              <a:ahLst/>
              <a:cxnLst>
                <a:cxn ang="0">
                  <a:pos x="15" y="8"/>
                </a:cxn>
                <a:cxn ang="0">
                  <a:pos x="6" y="21"/>
                </a:cxn>
                <a:cxn ang="0">
                  <a:pos x="4" y="29"/>
                </a:cxn>
                <a:cxn ang="0">
                  <a:pos x="2" y="34"/>
                </a:cxn>
                <a:cxn ang="0">
                  <a:pos x="7" y="37"/>
                </a:cxn>
                <a:cxn ang="0">
                  <a:pos x="12" y="44"/>
                </a:cxn>
                <a:cxn ang="0">
                  <a:pos x="20" y="59"/>
                </a:cxn>
                <a:cxn ang="0">
                  <a:pos x="39" y="61"/>
                </a:cxn>
                <a:cxn ang="0">
                  <a:pos x="55" y="68"/>
                </a:cxn>
                <a:cxn ang="0">
                  <a:pos x="68" y="71"/>
                </a:cxn>
                <a:cxn ang="0">
                  <a:pos x="65" y="92"/>
                </a:cxn>
                <a:cxn ang="0">
                  <a:pos x="70" y="100"/>
                </a:cxn>
                <a:cxn ang="0">
                  <a:pos x="69" y="109"/>
                </a:cxn>
                <a:cxn ang="0">
                  <a:pos x="71" y="115"/>
                </a:cxn>
                <a:cxn ang="0">
                  <a:pos x="70" y="115"/>
                </a:cxn>
                <a:cxn ang="0">
                  <a:pos x="78" y="127"/>
                </a:cxn>
                <a:cxn ang="0">
                  <a:pos x="85" y="130"/>
                </a:cxn>
                <a:cxn ang="0">
                  <a:pos x="91" y="129"/>
                </a:cxn>
                <a:cxn ang="0">
                  <a:pos x="99" y="124"/>
                </a:cxn>
                <a:cxn ang="0">
                  <a:pos x="106" y="121"/>
                </a:cxn>
                <a:cxn ang="0">
                  <a:pos x="113" y="115"/>
                </a:cxn>
                <a:cxn ang="0">
                  <a:pos x="114" y="110"/>
                </a:cxn>
                <a:cxn ang="0">
                  <a:pos x="108" y="109"/>
                </a:cxn>
                <a:cxn ang="0">
                  <a:pos x="105" y="101"/>
                </a:cxn>
                <a:cxn ang="0">
                  <a:pos x="101" y="93"/>
                </a:cxn>
                <a:cxn ang="0">
                  <a:pos x="108" y="92"/>
                </a:cxn>
                <a:cxn ang="0">
                  <a:pos x="118" y="95"/>
                </a:cxn>
                <a:cxn ang="0">
                  <a:pos x="123" y="95"/>
                </a:cxn>
                <a:cxn ang="0">
                  <a:pos x="130" y="91"/>
                </a:cxn>
                <a:cxn ang="0">
                  <a:pos x="144" y="86"/>
                </a:cxn>
                <a:cxn ang="0">
                  <a:pos x="147" y="82"/>
                </a:cxn>
                <a:cxn ang="0">
                  <a:pos x="140" y="72"/>
                </a:cxn>
                <a:cxn ang="0">
                  <a:pos x="141" y="66"/>
                </a:cxn>
                <a:cxn ang="0">
                  <a:pos x="146" y="61"/>
                </a:cxn>
                <a:cxn ang="0">
                  <a:pos x="148" y="55"/>
                </a:cxn>
                <a:cxn ang="0">
                  <a:pos x="152" y="47"/>
                </a:cxn>
                <a:cxn ang="0">
                  <a:pos x="156" y="42"/>
                </a:cxn>
                <a:cxn ang="0">
                  <a:pos x="140" y="40"/>
                </a:cxn>
                <a:cxn ang="0">
                  <a:pos x="143" y="31"/>
                </a:cxn>
                <a:cxn ang="0">
                  <a:pos x="126" y="25"/>
                </a:cxn>
                <a:cxn ang="0">
                  <a:pos x="128" y="19"/>
                </a:cxn>
                <a:cxn ang="0">
                  <a:pos x="118" y="16"/>
                </a:cxn>
                <a:cxn ang="0">
                  <a:pos x="96" y="24"/>
                </a:cxn>
                <a:cxn ang="0">
                  <a:pos x="75" y="17"/>
                </a:cxn>
                <a:cxn ang="0">
                  <a:pos x="60" y="15"/>
                </a:cxn>
                <a:cxn ang="0">
                  <a:pos x="52" y="6"/>
                </a:cxn>
                <a:cxn ang="0">
                  <a:pos x="42" y="0"/>
                </a:cxn>
                <a:cxn ang="0">
                  <a:pos x="39" y="7"/>
                </a:cxn>
                <a:cxn ang="0">
                  <a:pos x="24" y="16"/>
                </a:cxn>
                <a:cxn ang="0">
                  <a:pos x="27" y="32"/>
                </a:cxn>
                <a:cxn ang="0">
                  <a:pos x="15" y="28"/>
                </a:cxn>
                <a:cxn ang="0">
                  <a:pos x="20" y="14"/>
                </a:cxn>
                <a:cxn ang="0">
                  <a:pos x="19" y="6"/>
                </a:cxn>
                <a:cxn ang="0">
                  <a:pos x="15" y="8"/>
                </a:cxn>
              </a:cxnLst>
              <a:rect l="0" t="0" r="r" b="b"/>
              <a:pathLst>
                <a:path w="156" h="131">
                  <a:moveTo>
                    <a:pt x="15" y="8"/>
                  </a:moveTo>
                  <a:cubicBezTo>
                    <a:pt x="12" y="12"/>
                    <a:pt x="6" y="16"/>
                    <a:pt x="6" y="21"/>
                  </a:cubicBezTo>
                  <a:cubicBezTo>
                    <a:pt x="5" y="25"/>
                    <a:pt x="6" y="27"/>
                    <a:pt x="4" y="29"/>
                  </a:cubicBezTo>
                  <a:cubicBezTo>
                    <a:pt x="2" y="31"/>
                    <a:pt x="0" y="34"/>
                    <a:pt x="2" y="34"/>
                  </a:cubicBezTo>
                  <a:cubicBezTo>
                    <a:pt x="5" y="34"/>
                    <a:pt x="7" y="34"/>
                    <a:pt x="7" y="37"/>
                  </a:cubicBezTo>
                  <a:cubicBezTo>
                    <a:pt x="7" y="39"/>
                    <a:pt x="13" y="40"/>
                    <a:pt x="12" y="44"/>
                  </a:cubicBezTo>
                  <a:cubicBezTo>
                    <a:pt x="12" y="48"/>
                    <a:pt x="10" y="59"/>
                    <a:pt x="20" y="59"/>
                  </a:cubicBezTo>
                  <a:cubicBezTo>
                    <a:pt x="29" y="59"/>
                    <a:pt x="35" y="55"/>
                    <a:pt x="39" y="61"/>
                  </a:cubicBezTo>
                  <a:cubicBezTo>
                    <a:pt x="43" y="66"/>
                    <a:pt x="48" y="68"/>
                    <a:pt x="55" y="68"/>
                  </a:cubicBezTo>
                  <a:cubicBezTo>
                    <a:pt x="61" y="67"/>
                    <a:pt x="71" y="66"/>
                    <a:pt x="68" y="71"/>
                  </a:cubicBezTo>
                  <a:cubicBezTo>
                    <a:pt x="65" y="77"/>
                    <a:pt x="62" y="88"/>
                    <a:pt x="65" y="92"/>
                  </a:cubicBezTo>
                  <a:cubicBezTo>
                    <a:pt x="68" y="95"/>
                    <a:pt x="72" y="98"/>
                    <a:pt x="70" y="100"/>
                  </a:cubicBezTo>
                  <a:cubicBezTo>
                    <a:pt x="67" y="103"/>
                    <a:pt x="66" y="106"/>
                    <a:pt x="69" y="109"/>
                  </a:cubicBezTo>
                  <a:cubicBezTo>
                    <a:pt x="72" y="111"/>
                    <a:pt x="71" y="114"/>
                    <a:pt x="71" y="115"/>
                  </a:cubicBezTo>
                  <a:cubicBezTo>
                    <a:pt x="71" y="115"/>
                    <a:pt x="71" y="115"/>
                    <a:pt x="70" y="115"/>
                  </a:cubicBezTo>
                  <a:cubicBezTo>
                    <a:pt x="74" y="120"/>
                    <a:pt x="76" y="125"/>
                    <a:pt x="78" y="127"/>
                  </a:cubicBezTo>
                  <a:cubicBezTo>
                    <a:pt x="82" y="130"/>
                    <a:pt x="83" y="131"/>
                    <a:pt x="85" y="130"/>
                  </a:cubicBezTo>
                  <a:cubicBezTo>
                    <a:pt x="87" y="128"/>
                    <a:pt x="89" y="127"/>
                    <a:pt x="91" y="129"/>
                  </a:cubicBezTo>
                  <a:cubicBezTo>
                    <a:pt x="93" y="130"/>
                    <a:pt x="96" y="127"/>
                    <a:pt x="99" y="124"/>
                  </a:cubicBezTo>
                  <a:cubicBezTo>
                    <a:pt x="102" y="122"/>
                    <a:pt x="105" y="124"/>
                    <a:pt x="106" y="121"/>
                  </a:cubicBezTo>
                  <a:cubicBezTo>
                    <a:pt x="107" y="117"/>
                    <a:pt x="109" y="115"/>
                    <a:pt x="113" y="115"/>
                  </a:cubicBezTo>
                  <a:cubicBezTo>
                    <a:pt x="117" y="114"/>
                    <a:pt x="117" y="110"/>
                    <a:pt x="114" y="110"/>
                  </a:cubicBezTo>
                  <a:cubicBezTo>
                    <a:pt x="112" y="110"/>
                    <a:pt x="108" y="113"/>
                    <a:pt x="108" y="109"/>
                  </a:cubicBezTo>
                  <a:cubicBezTo>
                    <a:pt x="108" y="104"/>
                    <a:pt x="105" y="105"/>
                    <a:pt x="105" y="101"/>
                  </a:cubicBezTo>
                  <a:cubicBezTo>
                    <a:pt x="105" y="98"/>
                    <a:pt x="105" y="95"/>
                    <a:pt x="101" y="93"/>
                  </a:cubicBezTo>
                  <a:cubicBezTo>
                    <a:pt x="97" y="91"/>
                    <a:pt x="106" y="90"/>
                    <a:pt x="108" y="92"/>
                  </a:cubicBezTo>
                  <a:cubicBezTo>
                    <a:pt x="110" y="94"/>
                    <a:pt x="118" y="92"/>
                    <a:pt x="118" y="95"/>
                  </a:cubicBezTo>
                  <a:cubicBezTo>
                    <a:pt x="119" y="98"/>
                    <a:pt x="123" y="99"/>
                    <a:pt x="123" y="95"/>
                  </a:cubicBezTo>
                  <a:cubicBezTo>
                    <a:pt x="123" y="92"/>
                    <a:pt x="127" y="90"/>
                    <a:pt x="130" y="91"/>
                  </a:cubicBezTo>
                  <a:cubicBezTo>
                    <a:pt x="134" y="92"/>
                    <a:pt x="141" y="87"/>
                    <a:pt x="144" y="86"/>
                  </a:cubicBezTo>
                  <a:cubicBezTo>
                    <a:pt x="146" y="85"/>
                    <a:pt x="146" y="83"/>
                    <a:pt x="147" y="82"/>
                  </a:cubicBezTo>
                  <a:cubicBezTo>
                    <a:pt x="145" y="78"/>
                    <a:pt x="142" y="74"/>
                    <a:pt x="140" y="72"/>
                  </a:cubicBezTo>
                  <a:cubicBezTo>
                    <a:pt x="137" y="70"/>
                    <a:pt x="142" y="69"/>
                    <a:pt x="141" y="66"/>
                  </a:cubicBezTo>
                  <a:cubicBezTo>
                    <a:pt x="141" y="64"/>
                    <a:pt x="141" y="62"/>
                    <a:pt x="146" y="61"/>
                  </a:cubicBezTo>
                  <a:cubicBezTo>
                    <a:pt x="152" y="61"/>
                    <a:pt x="151" y="57"/>
                    <a:pt x="148" y="55"/>
                  </a:cubicBezTo>
                  <a:cubicBezTo>
                    <a:pt x="145" y="53"/>
                    <a:pt x="149" y="49"/>
                    <a:pt x="152" y="47"/>
                  </a:cubicBezTo>
                  <a:cubicBezTo>
                    <a:pt x="153" y="47"/>
                    <a:pt x="155" y="45"/>
                    <a:pt x="156" y="42"/>
                  </a:cubicBezTo>
                  <a:cubicBezTo>
                    <a:pt x="151" y="40"/>
                    <a:pt x="143" y="40"/>
                    <a:pt x="140" y="40"/>
                  </a:cubicBezTo>
                  <a:cubicBezTo>
                    <a:pt x="136" y="41"/>
                    <a:pt x="143" y="36"/>
                    <a:pt x="143" y="31"/>
                  </a:cubicBezTo>
                  <a:cubicBezTo>
                    <a:pt x="143" y="27"/>
                    <a:pt x="131" y="26"/>
                    <a:pt x="126" y="25"/>
                  </a:cubicBezTo>
                  <a:cubicBezTo>
                    <a:pt x="121" y="24"/>
                    <a:pt x="123" y="19"/>
                    <a:pt x="128" y="19"/>
                  </a:cubicBezTo>
                  <a:cubicBezTo>
                    <a:pt x="133" y="18"/>
                    <a:pt x="125" y="15"/>
                    <a:pt x="118" y="16"/>
                  </a:cubicBezTo>
                  <a:cubicBezTo>
                    <a:pt x="111" y="17"/>
                    <a:pt x="102" y="21"/>
                    <a:pt x="96" y="24"/>
                  </a:cubicBezTo>
                  <a:cubicBezTo>
                    <a:pt x="91" y="27"/>
                    <a:pt x="81" y="15"/>
                    <a:pt x="75" y="17"/>
                  </a:cubicBezTo>
                  <a:cubicBezTo>
                    <a:pt x="69" y="20"/>
                    <a:pt x="60" y="20"/>
                    <a:pt x="60" y="15"/>
                  </a:cubicBezTo>
                  <a:cubicBezTo>
                    <a:pt x="61" y="10"/>
                    <a:pt x="58" y="6"/>
                    <a:pt x="52" y="6"/>
                  </a:cubicBezTo>
                  <a:cubicBezTo>
                    <a:pt x="45" y="7"/>
                    <a:pt x="47" y="0"/>
                    <a:pt x="42" y="0"/>
                  </a:cubicBezTo>
                  <a:cubicBezTo>
                    <a:pt x="37" y="0"/>
                    <a:pt x="42" y="6"/>
                    <a:pt x="39" y="7"/>
                  </a:cubicBezTo>
                  <a:cubicBezTo>
                    <a:pt x="36" y="9"/>
                    <a:pt x="24" y="11"/>
                    <a:pt x="24" y="16"/>
                  </a:cubicBezTo>
                  <a:cubicBezTo>
                    <a:pt x="23" y="20"/>
                    <a:pt x="30" y="28"/>
                    <a:pt x="27" y="32"/>
                  </a:cubicBezTo>
                  <a:cubicBezTo>
                    <a:pt x="25" y="37"/>
                    <a:pt x="18" y="33"/>
                    <a:pt x="15" y="28"/>
                  </a:cubicBezTo>
                  <a:cubicBezTo>
                    <a:pt x="13" y="24"/>
                    <a:pt x="22" y="16"/>
                    <a:pt x="20" y="14"/>
                  </a:cubicBezTo>
                  <a:cubicBezTo>
                    <a:pt x="19" y="12"/>
                    <a:pt x="18" y="8"/>
                    <a:pt x="19" y="6"/>
                  </a:cubicBezTo>
                  <a:cubicBezTo>
                    <a:pt x="17" y="6"/>
                    <a:pt x="16" y="7"/>
                    <a:pt x="15" y="8"/>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47" name="Freeform 117"/>
            <p:cNvSpPr/>
            <p:nvPr/>
          </p:nvSpPr>
          <p:spPr bwMode="auto">
            <a:xfrm>
              <a:off x="3097213" y="3122613"/>
              <a:ext cx="92075" cy="96838"/>
            </a:xfrm>
            <a:custGeom>
              <a:avLst/>
              <a:gdLst/>
              <a:ahLst/>
              <a:cxnLst>
                <a:cxn ang="0">
                  <a:pos x="11" y="10"/>
                </a:cxn>
                <a:cxn ang="0">
                  <a:pos x="6" y="16"/>
                </a:cxn>
                <a:cxn ang="0">
                  <a:pos x="2" y="25"/>
                </a:cxn>
                <a:cxn ang="0">
                  <a:pos x="11" y="37"/>
                </a:cxn>
                <a:cxn ang="0">
                  <a:pos x="18" y="50"/>
                </a:cxn>
                <a:cxn ang="0">
                  <a:pos x="23" y="50"/>
                </a:cxn>
                <a:cxn ang="0">
                  <a:pos x="28" y="43"/>
                </a:cxn>
                <a:cxn ang="0">
                  <a:pos x="41" y="43"/>
                </a:cxn>
                <a:cxn ang="0">
                  <a:pos x="42" y="45"/>
                </a:cxn>
                <a:cxn ang="0">
                  <a:pos x="45" y="39"/>
                </a:cxn>
                <a:cxn ang="0">
                  <a:pos x="44" y="24"/>
                </a:cxn>
                <a:cxn ang="0">
                  <a:pos x="46" y="11"/>
                </a:cxn>
                <a:cxn ang="0">
                  <a:pos x="48" y="5"/>
                </a:cxn>
                <a:cxn ang="0">
                  <a:pos x="37" y="3"/>
                </a:cxn>
                <a:cxn ang="0">
                  <a:pos x="22" y="3"/>
                </a:cxn>
                <a:cxn ang="0">
                  <a:pos x="14" y="3"/>
                </a:cxn>
                <a:cxn ang="0">
                  <a:pos x="13" y="3"/>
                </a:cxn>
                <a:cxn ang="0">
                  <a:pos x="11" y="10"/>
                </a:cxn>
              </a:cxnLst>
              <a:rect l="0" t="0" r="r" b="b"/>
              <a:pathLst>
                <a:path w="48" h="51">
                  <a:moveTo>
                    <a:pt x="11" y="10"/>
                  </a:moveTo>
                  <a:cubicBezTo>
                    <a:pt x="13" y="14"/>
                    <a:pt x="9" y="15"/>
                    <a:pt x="6" y="16"/>
                  </a:cubicBezTo>
                  <a:cubicBezTo>
                    <a:pt x="3" y="16"/>
                    <a:pt x="4" y="23"/>
                    <a:pt x="2" y="25"/>
                  </a:cubicBezTo>
                  <a:cubicBezTo>
                    <a:pt x="0" y="27"/>
                    <a:pt x="9" y="33"/>
                    <a:pt x="11" y="37"/>
                  </a:cubicBezTo>
                  <a:cubicBezTo>
                    <a:pt x="12" y="40"/>
                    <a:pt x="15" y="45"/>
                    <a:pt x="18" y="50"/>
                  </a:cubicBezTo>
                  <a:cubicBezTo>
                    <a:pt x="20" y="50"/>
                    <a:pt x="22" y="51"/>
                    <a:pt x="23" y="50"/>
                  </a:cubicBezTo>
                  <a:cubicBezTo>
                    <a:pt x="26" y="48"/>
                    <a:pt x="24" y="43"/>
                    <a:pt x="28" y="43"/>
                  </a:cubicBezTo>
                  <a:cubicBezTo>
                    <a:pt x="33" y="43"/>
                    <a:pt x="39" y="41"/>
                    <a:pt x="41" y="43"/>
                  </a:cubicBezTo>
                  <a:cubicBezTo>
                    <a:pt x="41" y="44"/>
                    <a:pt x="41" y="44"/>
                    <a:pt x="42" y="45"/>
                  </a:cubicBezTo>
                  <a:cubicBezTo>
                    <a:pt x="43" y="43"/>
                    <a:pt x="45" y="40"/>
                    <a:pt x="45" y="39"/>
                  </a:cubicBezTo>
                  <a:cubicBezTo>
                    <a:pt x="46" y="38"/>
                    <a:pt x="46" y="29"/>
                    <a:pt x="44" y="24"/>
                  </a:cubicBezTo>
                  <a:cubicBezTo>
                    <a:pt x="42" y="20"/>
                    <a:pt x="43" y="13"/>
                    <a:pt x="46" y="11"/>
                  </a:cubicBezTo>
                  <a:cubicBezTo>
                    <a:pt x="46" y="11"/>
                    <a:pt x="47" y="8"/>
                    <a:pt x="48" y="5"/>
                  </a:cubicBezTo>
                  <a:cubicBezTo>
                    <a:pt x="44" y="4"/>
                    <a:pt x="40" y="2"/>
                    <a:pt x="37" y="3"/>
                  </a:cubicBezTo>
                  <a:cubicBezTo>
                    <a:pt x="31" y="4"/>
                    <a:pt x="25" y="6"/>
                    <a:pt x="22" y="3"/>
                  </a:cubicBezTo>
                  <a:cubicBezTo>
                    <a:pt x="20" y="0"/>
                    <a:pt x="17" y="0"/>
                    <a:pt x="14" y="3"/>
                  </a:cubicBezTo>
                  <a:cubicBezTo>
                    <a:pt x="14" y="3"/>
                    <a:pt x="13" y="3"/>
                    <a:pt x="13" y="3"/>
                  </a:cubicBezTo>
                  <a:cubicBezTo>
                    <a:pt x="12" y="6"/>
                    <a:pt x="11" y="9"/>
                    <a:pt x="11" y="1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48" name="Freeform 118"/>
            <p:cNvSpPr/>
            <p:nvPr/>
          </p:nvSpPr>
          <p:spPr bwMode="auto">
            <a:xfrm>
              <a:off x="3025775" y="3073400"/>
              <a:ext cx="106363" cy="158750"/>
            </a:xfrm>
            <a:custGeom>
              <a:avLst/>
              <a:gdLst/>
              <a:ahLst/>
              <a:cxnLst>
                <a:cxn ang="0">
                  <a:pos x="15" y="5"/>
                </a:cxn>
                <a:cxn ang="0">
                  <a:pos x="11" y="13"/>
                </a:cxn>
                <a:cxn ang="0">
                  <a:pos x="9" y="19"/>
                </a:cxn>
                <a:cxn ang="0">
                  <a:pos x="4" y="24"/>
                </a:cxn>
                <a:cxn ang="0">
                  <a:pos x="3" y="30"/>
                </a:cxn>
                <a:cxn ang="0">
                  <a:pos x="10" y="40"/>
                </a:cxn>
                <a:cxn ang="0">
                  <a:pos x="14" y="37"/>
                </a:cxn>
                <a:cxn ang="0">
                  <a:pos x="19" y="47"/>
                </a:cxn>
                <a:cxn ang="0">
                  <a:pos x="20" y="56"/>
                </a:cxn>
                <a:cxn ang="0">
                  <a:pos x="22" y="76"/>
                </a:cxn>
                <a:cxn ang="0">
                  <a:pos x="35" y="80"/>
                </a:cxn>
                <a:cxn ang="0">
                  <a:pos x="42" y="77"/>
                </a:cxn>
                <a:cxn ang="0">
                  <a:pos x="48" y="75"/>
                </a:cxn>
                <a:cxn ang="0">
                  <a:pos x="56" y="75"/>
                </a:cxn>
                <a:cxn ang="0">
                  <a:pos x="49" y="62"/>
                </a:cxn>
                <a:cxn ang="0">
                  <a:pos x="40" y="50"/>
                </a:cxn>
                <a:cxn ang="0">
                  <a:pos x="44" y="41"/>
                </a:cxn>
                <a:cxn ang="0">
                  <a:pos x="49" y="35"/>
                </a:cxn>
                <a:cxn ang="0">
                  <a:pos x="51" y="28"/>
                </a:cxn>
                <a:cxn ang="0">
                  <a:pos x="40" y="19"/>
                </a:cxn>
                <a:cxn ang="0">
                  <a:pos x="35" y="12"/>
                </a:cxn>
                <a:cxn ang="0">
                  <a:pos x="23" y="3"/>
                </a:cxn>
                <a:cxn ang="0">
                  <a:pos x="19" y="0"/>
                </a:cxn>
                <a:cxn ang="0">
                  <a:pos x="15" y="5"/>
                </a:cxn>
              </a:cxnLst>
              <a:rect l="0" t="0" r="r" b="b"/>
              <a:pathLst>
                <a:path w="56" h="83">
                  <a:moveTo>
                    <a:pt x="15" y="5"/>
                  </a:moveTo>
                  <a:cubicBezTo>
                    <a:pt x="12" y="7"/>
                    <a:pt x="8" y="11"/>
                    <a:pt x="11" y="13"/>
                  </a:cubicBezTo>
                  <a:cubicBezTo>
                    <a:pt x="14" y="15"/>
                    <a:pt x="15" y="19"/>
                    <a:pt x="9" y="19"/>
                  </a:cubicBezTo>
                  <a:cubicBezTo>
                    <a:pt x="4" y="20"/>
                    <a:pt x="4" y="22"/>
                    <a:pt x="4" y="24"/>
                  </a:cubicBezTo>
                  <a:cubicBezTo>
                    <a:pt x="5" y="27"/>
                    <a:pt x="0" y="28"/>
                    <a:pt x="3" y="30"/>
                  </a:cubicBezTo>
                  <a:cubicBezTo>
                    <a:pt x="5" y="32"/>
                    <a:pt x="8" y="36"/>
                    <a:pt x="10" y="40"/>
                  </a:cubicBezTo>
                  <a:cubicBezTo>
                    <a:pt x="11" y="38"/>
                    <a:pt x="12" y="37"/>
                    <a:pt x="14" y="37"/>
                  </a:cubicBezTo>
                  <a:cubicBezTo>
                    <a:pt x="19" y="38"/>
                    <a:pt x="15" y="45"/>
                    <a:pt x="19" y="47"/>
                  </a:cubicBezTo>
                  <a:cubicBezTo>
                    <a:pt x="23" y="48"/>
                    <a:pt x="23" y="54"/>
                    <a:pt x="20" y="56"/>
                  </a:cubicBezTo>
                  <a:cubicBezTo>
                    <a:pt x="17" y="58"/>
                    <a:pt x="16" y="69"/>
                    <a:pt x="22" y="76"/>
                  </a:cubicBezTo>
                  <a:cubicBezTo>
                    <a:pt x="29" y="83"/>
                    <a:pt x="33" y="82"/>
                    <a:pt x="35" y="80"/>
                  </a:cubicBezTo>
                  <a:cubicBezTo>
                    <a:pt x="36" y="78"/>
                    <a:pt x="41" y="80"/>
                    <a:pt x="42" y="77"/>
                  </a:cubicBezTo>
                  <a:cubicBezTo>
                    <a:pt x="43" y="75"/>
                    <a:pt x="45" y="78"/>
                    <a:pt x="48" y="75"/>
                  </a:cubicBezTo>
                  <a:cubicBezTo>
                    <a:pt x="49" y="73"/>
                    <a:pt x="53" y="74"/>
                    <a:pt x="56" y="75"/>
                  </a:cubicBezTo>
                  <a:cubicBezTo>
                    <a:pt x="53" y="70"/>
                    <a:pt x="50" y="65"/>
                    <a:pt x="49" y="62"/>
                  </a:cubicBezTo>
                  <a:cubicBezTo>
                    <a:pt x="47" y="58"/>
                    <a:pt x="38" y="52"/>
                    <a:pt x="40" y="50"/>
                  </a:cubicBezTo>
                  <a:cubicBezTo>
                    <a:pt x="42" y="48"/>
                    <a:pt x="41" y="41"/>
                    <a:pt x="44" y="41"/>
                  </a:cubicBezTo>
                  <a:cubicBezTo>
                    <a:pt x="47" y="40"/>
                    <a:pt x="51" y="39"/>
                    <a:pt x="49" y="35"/>
                  </a:cubicBezTo>
                  <a:cubicBezTo>
                    <a:pt x="49" y="34"/>
                    <a:pt x="50" y="31"/>
                    <a:pt x="51" y="28"/>
                  </a:cubicBezTo>
                  <a:cubicBezTo>
                    <a:pt x="48" y="28"/>
                    <a:pt x="43" y="19"/>
                    <a:pt x="40" y="19"/>
                  </a:cubicBezTo>
                  <a:cubicBezTo>
                    <a:pt x="37" y="19"/>
                    <a:pt x="34" y="16"/>
                    <a:pt x="35" y="12"/>
                  </a:cubicBezTo>
                  <a:cubicBezTo>
                    <a:pt x="35" y="8"/>
                    <a:pt x="28" y="7"/>
                    <a:pt x="23" y="3"/>
                  </a:cubicBezTo>
                  <a:cubicBezTo>
                    <a:pt x="22" y="1"/>
                    <a:pt x="21" y="1"/>
                    <a:pt x="19" y="0"/>
                  </a:cubicBezTo>
                  <a:cubicBezTo>
                    <a:pt x="18" y="3"/>
                    <a:pt x="16" y="5"/>
                    <a:pt x="15" y="5"/>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49" name="Freeform 119"/>
            <p:cNvSpPr/>
            <p:nvPr/>
          </p:nvSpPr>
          <p:spPr bwMode="auto">
            <a:xfrm>
              <a:off x="3178175" y="3132138"/>
              <a:ext cx="66675" cy="84138"/>
            </a:xfrm>
            <a:custGeom>
              <a:avLst/>
              <a:gdLst/>
              <a:ahLst/>
              <a:cxnLst>
                <a:cxn ang="0">
                  <a:pos x="2" y="19"/>
                </a:cxn>
                <a:cxn ang="0">
                  <a:pos x="3" y="34"/>
                </a:cxn>
                <a:cxn ang="0">
                  <a:pos x="0" y="40"/>
                </a:cxn>
                <a:cxn ang="0">
                  <a:pos x="10" y="42"/>
                </a:cxn>
                <a:cxn ang="0">
                  <a:pos x="22" y="37"/>
                </a:cxn>
                <a:cxn ang="0">
                  <a:pos x="35" y="19"/>
                </a:cxn>
                <a:cxn ang="0">
                  <a:pos x="35" y="19"/>
                </a:cxn>
                <a:cxn ang="0">
                  <a:pos x="16" y="4"/>
                </a:cxn>
                <a:cxn ang="0">
                  <a:pos x="6" y="0"/>
                </a:cxn>
                <a:cxn ang="0">
                  <a:pos x="4" y="6"/>
                </a:cxn>
                <a:cxn ang="0">
                  <a:pos x="2" y="19"/>
                </a:cxn>
              </a:cxnLst>
              <a:rect l="0" t="0" r="r" b="b"/>
              <a:pathLst>
                <a:path w="35" h="44">
                  <a:moveTo>
                    <a:pt x="2" y="19"/>
                  </a:moveTo>
                  <a:cubicBezTo>
                    <a:pt x="4" y="24"/>
                    <a:pt x="4" y="33"/>
                    <a:pt x="3" y="34"/>
                  </a:cubicBezTo>
                  <a:cubicBezTo>
                    <a:pt x="3" y="35"/>
                    <a:pt x="1" y="38"/>
                    <a:pt x="0" y="40"/>
                  </a:cubicBezTo>
                  <a:cubicBezTo>
                    <a:pt x="2" y="42"/>
                    <a:pt x="5" y="43"/>
                    <a:pt x="10" y="42"/>
                  </a:cubicBezTo>
                  <a:cubicBezTo>
                    <a:pt x="16" y="40"/>
                    <a:pt x="19" y="44"/>
                    <a:pt x="22" y="37"/>
                  </a:cubicBezTo>
                  <a:cubicBezTo>
                    <a:pt x="24" y="31"/>
                    <a:pt x="30" y="23"/>
                    <a:pt x="35" y="19"/>
                  </a:cubicBezTo>
                  <a:cubicBezTo>
                    <a:pt x="35" y="19"/>
                    <a:pt x="35" y="19"/>
                    <a:pt x="35" y="19"/>
                  </a:cubicBezTo>
                  <a:cubicBezTo>
                    <a:pt x="30" y="17"/>
                    <a:pt x="23" y="5"/>
                    <a:pt x="16" y="4"/>
                  </a:cubicBezTo>
                  <a:cubicBezTo>
                    <a:pt x="12" y="3"/>
                    <a:pt x="9" y="2"/>
                    <a:pt x="6" y="0"/>
                  </a:cubicBezTo>
                  <a:cubicBezTo>
                    <a:pt x="5" y="3"/>
                    <a:pt x="4" y="6"/>
                    <a:pt x="4" y="6"/>
                  </a:cubicBezTo>
                  <a:cubicBezTo>
                    <a:pt x="1" y="8"/>
                    <a:pt x="0" y="15"/>
                    <a:pt x="2" y="19"/>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50" name="Freeform 120"/>
            <p:cNvSpPr/>
            <p:nvPr/>
          </p:nvSpPr>
          <p:spPr bwMode="auto">
            <a:xfrm>
              <a:off x="2520950" y="2738438"/>
              <a:ext cx="227013" cy="80963"/>
            </a:xfrm>
            <a:custGeom>
              <a:avLst/>
              <a:gdLst/>
              <a:ahLst/>
              <a:cxnLst>
                <a:cxn ang="0">
                  <a:pos x="96" y="27"/>
                </a:cxn>
                <a:cxn ang="0">
                  <a:pos x="42" y="5"/>
                </a:cxn>
                <a:cxn ang="0">
                  <a:pos x="2" y="19"/>
                </a:cxn>
                <a:cxn ang="0">
                  <a:pos x="21" y="10"/>
                </a:cxn>
                <a:cxn ang="0">
                  <a:pos x="32" y="15"/>
                </a:cxn>
                <a:cxn ang="0">
                  <a:pos x="51" y="19"/>
                </a:cxn>
                <a:cxn ang="0">
                  <a:pos x="75" y="32"/>
                </a:cxn>
                <a:cxn ang="0">
                  <a:pos x="81" y="41"/>
                </a:cxn>
                <a:cxn ang="0">
                  <a:pos x="117" y="40"/>
                </a:cxn>
                <a:cxn ang="0">
                  <a:pos x="96" y="27"/>
                </a:cxn>
              </a:cxnLst>
              <a:rect l="0" t="0" r="r" b="b"/>
              <a:pathLst>
                <a:path w="119" h="43">
                  <a:moveTo>
                    <a:pt x="96" y="27"/>
                  </a:moveTo>
                  <a:cubicBezTo>
                    <a:pt x="89" y="27"/>
                    <a:pt x="64" y="10"/>
                    <a:pt x="42" y="5"/>
                  </a:cubicBezTo>
                  <a:cubicBezTo>
                    <a:pt x="19" y="0"/>
                    <a:pt x="0" y="16"/>
                    <a:pt x="2" y="19"/>
                  </a:cubicBezTo>
                  <a:cubicBezTo>
                    <a:pt x="5" y="23"/>
                    <a:pt x="16" y="14"/>
                    <a:pt x="21" y="10"/>
                  </a:cubicBezTo>
                  <a:cubicBezTo>
                    <a:pt x="27" y="6"/>
                    <a:pt x="32" y="12"/>
                    <a:pt x="32" y="15"/>
                  </a:cubicBezTo>
                  <a:cubicBezTo>
                    <a:pt x="33" y="17"/>
                    <a:pt x="40" y="19"/>
                    <a:pt x="51" y="19"/>
                  </a:cubicBezTo>
                  <a:cubicBezTo>
                    <a:pt x="63" y="20"/>
                    <a:pt x="64" y="29"/>
                    <a:pt x="75" y="32"/>
                  </a:cubicBezTo>
                  <a:cubicBezTo>
                    <a:pt x="86" y="34"/>
                    <a:pt x="75" y="39"/>
                    <a:pt x="81" y="41"/>
                  </a:cubicBezTo>
                  <a:cubicBezTo>
                    <a:pt x="86" y="43"/>
                    <a:pt x="115" y="42"/>
                    <a:pt x="117" y="40"/>
                  </a:cubicBezTo>
                  <a:cubicBezTo>
                    <a:pt x="119" y="37"/>
                    <a:pt x="104" y="27"/>
                    <a:pt x="96" y="27"/>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51" name="Freeform 121"/>
            <p:cNvSpPr/>
            <p:nvPr/>
          </p:nvSpPr>
          <p:spPr bwMode="auto">
            <a:xfrm>
              <a:off x="2651125" y="2846388"/>
              <a:ext cx="52388" cy="25400"/>
            </a:xfrm>
            <a:custGeom>
              <a:avLst/>
              <a:gdLst/>
              <a:ahLst/>
              <a:cxnLst>
                <a:cxn ang="0">
                  <a:pos x="3" y="5"/>
                </a:cxn>
                <a:cxn ang="0">
                  <a:pos x="26" y="9"/>
                </a:cxn>
                <a:cxn ang="0">
                  <a:pos x="3" y="5"/>
                </a:cxn>
              </a:cxnLst>
              <a:rect l="0" t="0" r="r" b="b"/>
              <a:pathLst>
                <a:path w="28" h="13">
                  <a:moveTo>
                    <a:pt x="3" y="5"/>
                  </a:moveTo>
                  <a:cubicBezTo>
                    <a:pt x="5" y="8"/>
                    <a:pt x="24" y="13"/>
                    <a:pt x="26" y="9"/>
                  </a:cubicBezTo>
                  <a:cubicBezTo>
                    <a:pt x="28" y="4"/>
                    <a:pt x="0" y="0"/>
                    <a:pt x="3" y="5"/>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52" name="Freeform 122"/>
            <p:cNvSpPr/>
            <p:nvPr/>
          </p:nvSpPr>
          <p:spPr bwMode="auto">
            <a:xfrm>
              <a:off x="2894013" y="2844800"/>
              <a:ext cx="47625" cy="26988"/>
            </a:xfrm>
            <a:custGeom>
              <a:avLst/>
              <a:gdLst/>
              <a:ahLst/>
              <a:cxnLst>
                <a:cxn ang="0">
                  <a:pos x="4" y="7"/>
                </a:cxn>
                <a:cxn ang="0">
                  <a:pos x="23" y="7"/>
                </a:cxn>
                <a:cxn ang="0">
                  <a:pos x="4" y="7"/>
                </a:cxn>
              </a:cxnLst>
              <a:rect l="0" t="0" r="r" b="b"/>
              <a:pathLst>
                <a:path w="25" h="14">
                  <a:moveTo>
                    <a:pt x="4" y="7"/>
                  </a:moveTo>
                  <a:cubicBezTo>
                    <a:pt x="9" y="14"/>
                    <a:pt x="22" y="9"/>
                    <a:pt x="23" y="7"/>
                  </a:cubicBezTo>
                  <a:cubicBezTo>
                    <a:pt x="25" y="2"/>
                    <a:pt x="0" y="0"/>
                    <a:pt x="4" y="7"/>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53" name="Freeform 123"/>
            <p:cNvSpPr>
              <a:spLocks noEditPoints="1"/>
            </p:cNvSpPr>
            <p:nvPr/>
          </p:nvSpPr>
          <p:spPr bwMode="auto">
            <a:xfrm>
              <a:off x="2779713" y="785813"/>
              <a:ext cx="1322388" cy="985838"/>
            </a:xfrm>
            <a:custGeom>
              <a:avLst/>
              <a:gdLst/>
              <a:ahLst/>
              <a:cxnLst>
                <a:cxn ang="0">
                  <a:pos x="606" y="59"/>
                </a:cxn>
                <a:cxn ang="0">
                  <a:pos x="555" y="83"/>
                </a:cxn>
                <a:cxn ang="0">
                  <a:pos x="552" y="52"/>
                </a:cxn>
                <a:cxn ang="0">
                  <a:pos x="494" y="47"/>
                </a:cxn>
                <a:cxn ang="0">
                  <a:pos x="551" y="38"/>
                </a:cxn>
                <a:cxn ang="0">
                  <a:pos x="546" y="17"/>
                </a:cxn>
                <a:cxn ang="0">
                  <a:pos x="467" y="1"/>
                </a:cxn>
                <a:cxn ang="0">
                  <a:pos x="393" y="10"/>
                </a:cxn>
                <a:cxn ang="0">
                  <a:pos x="337" y="11"/>
                </a:cxn>
                <a:cxn ang="0">
                  <a:pos x="291" y="31"/>
                </a:cxn>
                <a:cxn ang="0">
                  <a:pos x="280" y="37"/>
                </a:cxn>
                <a:cxn ang="0">
                  <a:pos x="247" y="47"/>
                </a:cxn>
                <a:cxn ang="0">
                  <a:pos x="216" y="58"/>
                </a:cxn>
                <a:cxn ang="0">
                  <a:pos x="162" y="47"/>
                </a:cxn>
                <a:cxn ang="0">
                  <a:pos x="133" y="70"/>
                </a:cxn>
                <a:cxn ang="0">
                  <a:pos x="88" y="99"/>
                </a:cxn>
                <a:cxn ang="0">
                  <a:pos x="0" y="142"/>
                </a:cxn>
                <a:cxn ang="0">
                  <a:pos x="56" y="158"/>
                </a:cxn>
                <a:cxn ang="0">
                  <a:pos x="16" y="172"/>
                </a:cxn>
                <a:cxn ang="0">
                  <a:pos x="50" y="194"/>
                </a:cxn>
                <a:cxn ang="0">
                  <a:pos x="95" y="192"/>
                </a:cxn>
                <a:cxn ang="0">
                  <a:pos x="163" y="211"/>
                </a:cxn>
                <a:cxn ang="0">
                  <a:pos x="197" y="256"/>
                </a:cxn>
                <a:cxn ang="0">
                  <a:pos x="202" y="297"/>
                </a:cxn>
                <a:cxn ang="0">
                  <a:pos x="245" y="312"/>
                </a:cxn>
                <a:cxn ang="0">
                  <a:pos x="240" y="328"/>
                </a:cxn>
                <a:cxn ang="0">
                  <a:pos x="234" y="356"/>
                </a:cxn>
                <a:cxn ang="0">
                  <a:pos x="226" y="390"/>
                </a:cxn>
                <a:cxn ang="0">
                  <a:pos x="235" y="436"/>
                </a:cxn>
                <a:cxn ang="0">
                  <a:pos x="256" y="463"/>
                </a:cxn>
                <a:cxn ang="0">
                  <a:pos x="287" y="498"/>
                </a:cxn>
                <a:cxn ang="0">
                  <a:pos x="331" y="515"/>
                </a:cxn>
                <a:cxn ang="0">
                  <a:pos x="344" y="471"/>
                </a:cxn>
                <a:cxn ang="0">
                  <a:pos x="363" y="449"/>
                </a:cxn>
                <a:cxn ang="0">
                  <a:pos x="365" y="427"/>
                </a:cxn>
                <a:cxn ang="0">
                  <a:pos x="384" y="413"/>
                </a:cxn>
                <a:cxn ang="0">
                  <a:pos x="401" y="409"/>
                </a:cxn>
                <a:cxn ang="0">
                  <a:pos x="461" y="369"/>
                </a:cxn>
                <a:cxn ang="0">
                  <a:pos x="500" y="359"/>
                </a:cxn>
                <a:cxn ang="0">
                  <a:pos x="576" y="325"/>
                </a:cxn>
                <a:cxn ang="0">
                  <a:pos x="535" y="316"/>
                </a:cxn>
                <a:cxn ang="0">
                  <a:pos x="577" y="319"/>
                </a:cxn>
                <a:cxn ang="0">
                  <a:pos x="569" y="280"/>
                </a:cxn>
                <a:cxn ang="0">
                  <a:pos x="547" y="261"/>
                </a:cxn>
                <a:cxn ang="0">
                  <a:pos x="596" y="254"/>
                </a:cxn>
                <a:cxn ang="0">
                  <a:pos x="609" y="230"/>
                </a:cxn>
                <a:cxn ang="0">
                  <a:pos x="603" y="193"/>
                </a:cxn>
                <a:cxn ang="0">
                  <a:pos x="590" y="178"/>
                </a:cxn>
                <a:cxn ang="0">
                  <a:pos x="595" y="162"/>
                </a:cxn>
                <a:cxn ang="0">
                  <a:pos x="578" y="154"/>
                </a:cxn>
                <a:cxn ang="0">
                  <a:pos x="624" y="106"/>
                </a:cxn>
                <a:cxn ang="0">
                  <a:pos x="613" y="94"/>
                </a:cxn>
                <a:cxn ang="0">
                  <a:pos x="626" y="81"/>
                </a:cxn>
                <a:cxn ang="0">
                  <a:pos x="691" y="58"/>
                </a:cxn>
                <a:cxn ang="0">
                  <a:pos x="228" y="329"/>
                </a:cxn>
                <a:cxn ang="0">
                  <a:pos x="216" y="342"/>
                </a:cxn>
              </a:cxnLst>
              <a:rect l="0" t="0" r="r" b="b"/>
              <a:pathLst>
                <a:path w="691" h="516">
                  <a:moveTo>
                    <a:pt x="652" y="47"/>
                  </a:moveTo>
                  <a:cubicBezTo>
                    <a:pt x="640" y="47"/>
                    <a:pt x="630" y="49"/>
                    <a:pt x="629" y="58"/>
                  </a:cubicBezTo>
                  <a:cubicBezTo>
                    <a:pt x="628" y="67"/>
                    <a:pt x="613" y="56"/>
                    <a:pt x="606" y="59"/>
                  </a:cubicBezTo>
                  <a:cubicBezTo>
                    <a:pt x="599" y="62"/>
                    <a:pt x="603" y="52"/>
                    <a:pt x="596" y="56"/>
                  </a:cubicBezTo>
                  <a:cubicBezTo>
                    <a:pt x="589" y="59"/>
                    <a:pt x="582" y="67"/>
                    <a:pt x="574" y="70"/>
                  </a:cubicBezTo>
                  <a:cubicBezTo>
                    <a:pt x="566" y="74"/>
                    <a:pt x="560" y="82"/>
                    <a:pt x="555" y="83"/>
                  </a:cubicBezTo>
                  <a:cubicBezTo>
                    <a:pt x="550" y="83"/>
                    <a:pt x="566" y="67"/>
                    <a:pt x="574" y="59"/>
                  </a:cubicBezTo>
                  <a:cubicBezTo>
                    <a:pt x="582" y="51"/>
                    <a:pt x="577" y="42"/>
                    <a:pt x="567" y="43"/>
                  </a:cubicBezTo>
                  <a:cubicBezTo>
                    <a:pt x="556" y="44"/>
                    <a:pt x="558" y="51"/>
                    <a:pt x="552" y="52"/>
                  </a:cubicBezTo>
                  <a:cubicBezTo>
                    <a:pt x="546" y="53"/>
                    <a:pt x="518" y="68"/>
                    <a:pt x="516" y="63"/>
                  </a:cubicBezTo>
                  <a:cubicBezTo>
                    <a:pt x="515" y="59"/>
                    <a:pt x="540" y="52"/>
                    <a:pt x="540" y="49"/>
                  </a:cubicBezTo>
                  <a:cubicBezTo>
                    <a:pt x="539" y="46"/>
                    <a:pt x="508" y="45"/>
                    <a:pt x="494" y="47"/>
                  </a:cubicBezTo>
                  <a:cubicBezTo>
                    <a:pt x="480" y="49"/>
                    <a:pt x="455" y="57"/>
                    <a:pt x="455" y="53"/>
                  </a:cubicBezTo>
                  <a:cubicBezTo>
                    <a:pt x="455" y="49"/>
                    <a:pt x="484" y="44"/>
                    <a:pt x="498" y="42"/>
                  </a:cubicBezTo>
                  <a:cubicBezTo>
                    <a:pt x="513" y="40"/>
                    <a:pt x="540" y="43"/>
                    <a:pt x="551" y="38"/>
                  </a:cubicBezTo>
                  <a:cubicBezTo>
                    <a:pt x="563" y="34"/>
                    <a:pt x="580" y="33"/>
                    <a:pt x="583" y="30"/>
                  </a:cubicBezTo>
                  <a:cubicBezTo>
                    <a:pt x="586" y="26"/>
                    <a:pt x="570" y="21"/>
                    <a:pt x="562" y="21"/>
                  </a:cubicBezTo>
                  <a:cubicBezTo>
                    <a:pt x="554" y="22"/>
                    <a:pt x="546" y="21"/>
                    <a:pt x="546" y="17"/>
                  </a:cubicBezTo>
                  <a:cubicBezTo>
                    <a:pt x="547" y="13"/>
                    <a:pt x="534" y="12"/>
                    <a:pt x="533" y="9"/>
                  </a:cubicBezTo>
                  <a:cubicBezTo>
                    <a:pt x="531" y="6"/>
                    <a:pt x="506" y="8"/>
                    <a:pt x="501" y="5"/>
                  </a:cubicBezTo>
                  <a:cubicBezTo>
                    <a:pt x="496" y="1"/>
                    <a:pt x="480" y="0"/>
                    <a:pt x="467" y="1"/>
                  </a:cubicBezTo>
                  <a:cubicBezTo>
                    <a:pt x="453" y="2"/>
                    <a:pt x="426" y="1"/>
                    <a:pt x="420" y="2"/>
                  </a:cubicBezTo>
                  <a:cubicBezTo>
                    <a:pt x="413" y="3"/>
                    <a:pt x="409" y="5"/>
                    <a:pt x="404" y="5"/>
                  </a:cubicBezTo>
                  <a:cubicBezTo>
                    <a:pt x="398" y="4"/>
                    <a:pt x="389" y="6"/>
                    <a:pt x="393" y="10"/>
                  </a:cubicBezTo>
                  <a:cubicBezTo>
                    <a:pt x="399" y="16"/>
                    <a:pt x="384" y="19"/>
                    <a:pt x="385" y="14"/>
                  </a:cubicBezTo>
                  <a:cubicBezTo>
                    <a:pt x="386" y="9"/>
                    <a:pt x="372" y="7"/>
                    <a:pt x="367" y="11"/>
                  </a:cubicBezTo>
                  <a:cubicBezTo>
                    <a:pt x="362" y="15"/>
                    <a:pt x="340" y="6"/>
                    <a:pt x="337" y="11"/>
                  </a:cubicBezTo>
                  <a:cubicBezTo>
                    <a:pt x="333" y="15"/>
                    <a:pt x="307" y="14"/>
                    <a:pt x="299" y="15"/>
                  </a:cubicBezTo>
                  <a:cubicBezTo>
                    <a:pt x="292" y="16"/>
                    <a:pt x="311" y="22"/>
                    <a:pt x="311" y="25"/>
                  </a:cubicBezTo>
                  <a:cubicBezTo>
                    <a:pt x="310" y="29"/>
                    <a:pt x="286" y="25"/>
                    <a:pt x="291" y="31"/>
                  </a:cubicBezTo>
                  <a:cubicBezTo>
                    <a:pt x="296" y="37"/>
                    <a:pt x="312" y="42"/>
                    <a:pt x="319" y="49"/>
                  </a:cubicBezTo>
                  <a:cubicBezTo>
                    <a:pt x="327" y="57"/>
                    <a:pt x="313" y="52"/>
                    <a:pt x="305" y="47"/>
                  </a:cubicBezTo>
                  <a:cubicBezTo>
                    <a:pt x="296" y="41"/>
                    <a:pt x="285" y="43"/>
                    <a:pt x="280" y="37"/>
                  </a:cubicBezTo>
                  <a:cubicBezTo>
                    <a:pt x="274" y="32"/>
                    <a:pt x="254" y="27"/>
                    <a:pt x="249" y="31"/>
                  </a:cubicBezTo>
                  <a:cubicBezTo>
                    <a:pt x="243" y="34"/>
                    <a:pt x="263" y="42"/>
                    <a:pt x="263" y="46"/>
                  </a:cubicBezTo>
                  <a:cubicBezTo>
                    <a:pt x="263" y="51"/>
                    <a:pt x="250" y="45"/>
                    <a:pt x="247" y="47"/>
                  </a:cubicBezTo>
                  <a:cubicBezTo>
                    <a:pt x="245" y="49"/>
                    <a:pt x="233" y="36"/>
                    <a:pt x="227" y="36"/>
                  </a:cubicBezTo>
                  <a:cubicBezTo>
                    <a:pt x="220" y="36"/>
                    <a:pt x="226" y="42"/>
                    <a:pt x="226" y="50"/>
                  </a:cubicBezTo>
                  <a:cubicBezTo>
                    <a:pt x="226" y="58"/>
                    <a:pt x="213" y="63"/>
                    <a:pt x="216" y="58"/>
                  </a:cubicBezTo>
                  <a:cubicBezTo>
                    <a:pt x="220" y="52"/>
                    <a:pt x="217" y="37"/>
                    <a:pt x="210" y="35"/>
                  </a:cubicBezTo>
                  <a:cubicBezTo>
                    <a:pt x="203" y="32"/>
                    <a:pt x="185" y="40"/>
                    <a:pt x="176" y="40"/>
                  </a:cubicBezTo>
                  <a:cubicBezTo>
                    <a:pt x="167" y="40"/>
                    <a:pt x="154" y="43"/>
                    <a:pt x="162" y="47"/>
                  </a:cubicBezTo>
                  <a:cubicBezTo>
                    <a:pt x="170" y="52"/>
                    <a:pt x="162" y="55"/>
                    <a:pt x="155" y="50"/>
                  </a:cubicBezTo>
                  <a:cubicBezTo>
                    <a:pt x="148" y="45"/>
                    <a:pt x="125" y="50"/>
                    <a:pt x="130" y="53"/>
                  </a:cubicBezTo>
                  <a:cubicBezTo>
                    <a:pt x="134" y="56"/>
                    <a:pt x="136" y="66"/>
                    <a:pt x="133" y="70"/>
                  </a:cubicBezTo>
                  <a:cubicBezTo>
                    <a:pt x="130" y="74"/>
                    <a:pt x="120" y="66"/>
                    <a:pt x="111" y="67"/>
                  </a:cubicBezTo>
                  <a:cubicBezTo>
                    <a:pt x="102" y="67"/>
                    <a:pt x="58" y="89"/>
                    <a:pt x="60" y="94"/>
                  </a:cubicBezTo>
                  <a:cubicBezTo>
                    <a:pt x="63" y="100"/>
                    <a:pt x="82" y="95"/>
                    <a:pt x="88" y="99"/>
                  </a:cubicBezTo>
                  <a:cubicBezTo>
                    <a:pt x="94" y="102"/>
                    <a:pt x="86" y="114"/>
                    <a:pt x="79" y="119"/>
                  </a:cubicBezTo>
                  <a:cubicBezTo>
                    <a:pt x="71" y="124"/>
                    <a:pt x="44" y="120"/>
                    <a:pt x="43" y="126"/>
                  </a:cubicBezTo>
                  <a:cubicBezTo>
                    <a:pt x="43" y="132"/>
                    <a:pt x="0" y="133"/>
                    <a:pt x="0" y="142"/>
                  </a:cubicBezTo>
                  <a:cubicBezTo>
                    <a:pt x="0" y="146"/>
                    <a:pt x="2" y="150"/>
                    <a:pt x="7" y="151"/>
                  </a:cubicBezTo>
                  <a:cubicBezTo>
                    <a:pt x="13" y="152"/>
                    <a:pt x="20" y="150"/>
                    <a:pt x="26" y="156"/>
                  </a:cubicBezTo>
                  <a:cubicBezTo>
                    <a:pt x="31" y="162"/>
                    <a:pt x="46" y="162"/>
                    <a:pt x="56" y="158"/>
                  </a:cubicBezTo>
                  <a:cubicBezTo>
                    <a:pt x="67" y="154"/>
                    <a:pt x="74" y="159"/>
                    <a:pt x="74" y="165"/>
                  </a:cubicBezTo>
                  <a:cubicBezTo>
                    <a:pt x="74" y="171"/>
                    <a:pt x="51" y="163"/>
                    <a:pt x="44" y="167"/>
                  </a:cubicBezTo>
                  <a:cubicBezTo>
                    <a:pt x="37" y="171"/>
                    <a:pt x="15" y="168"/>
                    <a:pt x="16" y="172"/>
                  </a:cubicBezTo>
                  <a:cubicBezTo>
                    <a:pt x="17" y="177"/>
                    <a:pt x="28" y="176"/>
                    <a:pt x="36" y="178"/>
                  </a:cubicBezTo>
                  <a:cubicBezTo>
                    <a:pt x="45" y="179"/>
                    <a:pt x="37" y="183"/>
                    <a:pt x="37" y="187"/>
                  </a:cubicBezTo>
                  <a:cubicBezTo>
                    <a:pt x="36" y="190"/>
                    <a:pt x="41" y="190"/>
                    <a:pt x="50" y="194"/>
                  </a:cubicBezTo>
                  <a:cubicBezTo>
                    <a:pt x="59" y="198"/>
                    <a:pt x="73" y="201"/>
                    <a:pt x="68" y="196"/>
                  </a:cubicBezTo>
                  <a:cubicBezTo>
                    <a:pt x="64" y="191"/>
                    <a:pt x="77" y="192"/>
                    <a:pt x="80" y="195"/>
                  </a:cubicBezTo>
                  <a:cubicBezTo>
                    <a:pt x="82" y="198"/>
                    <a:pt x="88" y="190"/>
                    <a:pt x="95" y="192"/>
                  </a:cubicBezTo>
                  <a:cubicBezTo>
                    <a:pt x="101" y="194"/>
                    <a:pt x="103" y="186"/>
                    <a:pt x="108" y="189"/>
                  </a:cubicBezTo>
                  <a:cubicBezTo>
                    <a:pt x="113" y="193"/>
                    <a:pt x="137" y="195"/>
                    <a:pt x="145" y="199"/>
                  </a:cubicBezTo>
                  <a:cubicBezTo>
                    <a:pt x="153" y="203"/>
                    <a:pt x="164" y="204"/>
                    <a:pt x="163" y="211"/>
                  </a:cubicBezTo>
                  <a:cubicBezTo>
                    <a:pt x="162" y="217"/>
                    <a:pt x="169" y="222"/>
                    <a:pt x="178" y="226"/>
                  </a:cubicBezTo>
                  <a:cubicBezTo>
                    <a:pt x="187" y="230"/>
                    <a:pt x="189" y="238"/>
                    <a:pt x="189" y="244"/>
                  </a:cubicBezTo>
                  <a:cubicBezTo>
                    <a:pt x="188" y="250"/>
                    <a:pt x="198" y="254"/>
                    <a:pt x="197" y="256"/>
                  </a:cubicBezTo>
                  <a:cubicBezTo>
                    <a:pt x="195" y="259"/>
                    <a:pt x="196" y="263"/>
                    <a:pt x="202" y="268"/>
                  </a:cubicBezTo>
                  <a:cubicBezTo>
                    <a:pt x="208" y="273"/>
                    <a:pt x="193" y="277"/>
                    <a:pt x="197" y="282"/>
                  </a:cubicBezTo>
                  <a:cubicBezTo>
                    <a:pt x="200" y="287"/>
                    <a:pt x="191" y="296"/>
                    <a:pt x="202" y="297"/>
                  </a:cubicBezTo>
                  <a:cubicBezTo>
                    <a:pt x="213" y="299"/>
                    <a:pt x="211" y="290"/>
                    <a:pt x="219" y="290"/>
                  </a:cubicBezTo>
                  <a:cubicBezTo>
                    <a:pt x="227" y="290"/>
                    <a:pt x="219" y="297"/>
                    <a:pt x="223" y="301"/>
                  </a:cubicBezTo>
                  <a:cubicBezTo>
                    <a:pt x="227" y="306"/>
                    <a:pt x="236" y="305"/>
                    <a:pt x="245" y="312"/>
                  </a:cubicBezTo>
                  <a:cubicBezTo>
                    <a:pt x="253" y="319"/>
                    <a:pt x="248" y="322"/>
                    <a:pt x="240" y="316"/>
                  </a:cubicBezTo>
                  <a:cubicBezTo>
                    <a:pt x="232" y="311"/>
                    <a:pt x="210" y="312"/>
                    <a:pt x="210" y="314"/>
                  </a:cubicBezTo>
                  <a:cubicBezTo>
                    <a:pt x="210" y="316"/>
                    <a:pt x="235" y="330"/>
                    <a:pt x="240" y="328"/>
                  </a:cubicBezTo>
                  <a:cubicBezTo>
                    <a:pt x="246" y="326"/>
                    <a:pt x="254" y="336"/>
                    <a:pt x="250" y="340"/>
                  </a:cubicBezTo>
                  <a:cubicBezTo>
                    <a:pt x="247" y="343"/>
                    <a:pt x="249" y="351"/>
                    <a:pt x="248" y="355"/>
                  </a:cubicBezTo>
                  <a:cubicBezTo>
                    <a:pt x="247" y="359"/>
                    <a:pt x="239" y="355"/>
                    <a:pt x="234" y="356"/>
                  </a:cubicBezTo>
                  <a:cubicBezTo>
                    <a:pt x="228" y="357"/>
                    <a:pt x="225" y="358"/>
                    <a:pt x="225" y="364"/>
                  </a:cubicBezTo>
                  <a:cubicBezTo>
                    <a:pt x="225" y="370"/>
                    <a:pt x="216" y="374"/>
                    <a:pt x="215" y="381"/>
                  </a:cubicBezTo>
                  <a:cubicBezTo>
                    <a:pt x="214" y="388"/>
                    <a:pt x="222" y="387"/>
                    <a:pt x="226" y="390"/>
                  </a:cubicBezTo>
                  <a:cubicBezTo>
                    <a:pt x="231" y="393"/>
                    <a:pt x="218" y="395"/>
                    <a:pt x="218" y="400"/>
                  </a:cubicBezTo>
                  <a:cubicBezTo>
                    <a:pt x="217" y="405"/>
                    <a:pt x="229" y="414"/>
                    <a:pt x="233" y="417"/>
                  </a:cubicBezTo>
                  <a:cubicBezTo>
                    <a:pt x="238" y="419"/>
                    <a:pt x="234" y="430"/>
                    <a:pt x="235" y="436"/>
                  </a:cubicBezTo>
                  <a:cubicBezTo>
                    <a:pt x="237" y="442"/>
                    <a:pt x="243" y="435"/>
                    <a:pt x="242" y="442"/>
                  </a:cubicBezTo>
                  <a:cubicBezTo>
                    <a:pt x="241" y="449"/>
                    <a:pt x="247" y="449"/>
                    <a:pt x="248" y="453"/>
                  </a:cubicBezTo>
                  <a:cubicBezTo>
                    <a:pt x="248" y="458"/>
                    <a:pt x="258" y="457"/>
                    <a:pt x="256" y="463"/>
                  </a:cubicBezTo>
                  <a:cubicBezTo>
                    <a:pt x="254" y="469"/>
                    <a:pt x="259" y="473"/>
                    <a:pt x="262" y="477"/>
                  </a:cubicBezTo>
                  <a:cubicBezTo>
                    <a:pt x="264" y="480"/>
                    <a:pt x="273" y="486"/>
                    <a:pt x="274" y="490"/>
                  </a:cubicBezTo>
                  <a:cubicBezTo>
                    <a:pt x="276" y="494"/>
                    <a:pt x="281" y="500"/>
                    <a:pt x="287" y="498"/>
                  </a:cubicBezTo>
                  <a:cubicBezTo>
                    <a:pt x="293" y="497"/>
                    <a:pt x="293" y="502"/>
                    <a:pt x="298" y="502"/>
                  </a:cubicBezTo>
                  <a:cubicBezTo>
                    <a:pt x="303" y="501"/>
                    <a:pt x="310" y="504"/>
                    <a:pt x="311" y="507"/>
                  </a:cubicBezTo>
                  <a:cubicBezTo>
                    <a:pt x="313" y="511"/>
                    <a:pt x="327" y="514"/>
                    <a:pt x="331" y="515"/>
                  </a:cubicBezTo>
                  <a:cubicBezTo>
                    <a:pt x="335" y="516"/>
                    <a:pt x="336" y="508"/>
                    <a:pt x="339" y="506"/>
                  </a:cubicBezTo>
                  <a:cubicBezTo>
                    <a:pt x="343" y="504"/>
                    <a:pt x="342" y="490"/>
                    <a:pt x="345" y="489"/>
                  </a:cubicBezTo>
                  <a:cubicBezTo>
                    <a:pt x="348" y="488"/>
                    <a:pt x="347" y="472"/>
                    <a:pt x="344" y="471"/>
                  </a:cubicBezTo>
                  <a:cubicBezTo>
                    <a:pt x="341" y="470"/>
                    <a:pt x="342" y="464"/>
                    <a:pt x="350" y="465"/>
                  </a:cubicBezTo>
                  <a:cubicBezTo>
                    <a:pt x="357" y="466"/>
                    <a:pt x="355" y="459"/>
                    <a:pt x="358" y="458"/>
                  </a:cubicBezTo>
                  <a:cubicBezTo>
                    <a:pt x="362" y="457"/>
                    <a:pt x="360" y="450"/>
                    <a:pt x="363" y="449"/>
                  </a:cubicBezTo>
                  <a:cubicBezTo>
                    <a:pt x="366" y="448"/>
                    <a:pt x="365" y="444"/>
                    <a:pt x="363" y="441"/>
                  </a:cubicBezTo>
                  <a:cubicBezTo>
                    <a:pt x="361" y="438"/>
                    <a:pt x="364" y="436"/>
                    <a:pt x="368" y="436"/>
                  </a:cubicBezTo>
                  <a:cubicBezTo>
                    <a:pt x="372" y="435"/>
                    <a:pt x="371" y="429"/>
                    <a:pt x="365" y="427"/>
                  </a:cubicBezTo>
                  <a:cubicBezTo>
                    <a:pt x="360" y="425"/>
                    <a:pt x="362" y="419"/>
                    <a:pt x="367" y="423"/>
                  </a:cubicBezTo>
                  <a:cubicBezTo>
                    <a:pt x="372" y="427"/>
                    <a:pt x="376" y="424"/>
                    <a:pt x="373" y="420"/>
                  </a:cubicBezTo>
                  <a:cubicBezTo>
                    <a:pt x="370" y="416"/>
                    <a:pt x="377" y="414"/>
                    <a:pt x="384" y="413"/>
                  </a:cubicBezTo>
                  <a:cubicBezTo>
                    <a:pt x="391" y="413"/>
                    <a:pt x="395" y="409"/>
                    <a:pt x="393" y="404"/>
                  </a:cubicBezTo>
                  <a:cubicBezTo>
                    <a:pt x="392" y="398"/>
                    <a:pt x="401" y="399"/>
                    <a:pt x="399" y="403"/>
                  </a:cubicBezTo>
                  <a:cubicBezTo>
                    <a:pt x="397" y="408"/>
                    <a:pt x="398" y="413"/>
                    <a:pt x="401" y="409"/>
                  </a:cubicBezTo>
                  <a:cubicBezTo>
                    <a:pt x="405" y="406"/>
                    <a:pt x="411" y="408"/>
                    <a:pt x="422" y="405"/>
                  </a:cubicBezTo>
                  <a:cubicBezTo>
                    <a:pt x="434" y="402"/>
                    <a:pt x="445" y="392"/>
                    <a:pt x="447" y="383"/>
                  </a:cubicBezTo>
                  <a:cubicBezTo>
                    <a:pt x="450" y="374"/>
                    <a:pt x="463" y="375"/>
                    <a:pt x="461" y="369"/>
                  </a:cubicBezTo>
                  <a:cubicBezTo>
                    <a:pt x="460" y="363"/>
                    <a:pt x="464" y="361"/>
                    <a:pt x="472" y="365"/>
                  </a:cubicBezTo>
                  <a:cubicBezTo>
                    <a:pt x="480" y="369"/>
                    <a:pt x="474" y="362"/>
                    <a:pt x="483" y="362"/>
                  </a:cubicBezTo>
                  <a:cubicBezTo>
                    <a:pt x="492" y="362"/>
                    <a:pt x="491" y="359"/>
                    <a:pt x="500" y="359"/>
                  </a:cubicBezTo>
                  <a:cubicBezTo>
                    <a:pt x="509" y="358"/>
                    <a:pt x="532" y="354"/>
                    <a:pt x="540" y="348"/>
                  </a:cubicBezTo>
                  <a:cubicBezTo>
                    <a:pt x="548" y="341"/>
                    <a:pt x="565" y="335"/>
                    <a:pt x="572" y="331"/>
                  </a:cubicBezTo>
                  <a:cubicBezTo>
                    <a:pt x="579" y="327"/>
                    <a:pt x="581" y="323"/>
                    <a:pt x="576" y="325"/>
                  </a:cubicBezTo>
                  <a:cubicBezTo>
                    <a:pt x="572" y="328"/>
                    <a:pt x="563" y="328"/>
                    <a:pt x="556" y="326"/>
                  </a:cubicBezTo>
                  <a:cubicBezTo>
                    <a:pt x="550" y="325"/>
                    <a:pt x="539" y="319"/>
                    <a:pt x="531" y="323"/>
                  </a:cubicBezTo>
                  <a:cubicBezTo>
                    <a:pt x="524" y="328"/>
                    <a:pt x="528" y="317"/>
                    <a:pt x="535" y="316"/>
                  </a:cubicBezTo>
                  <a:cubicBezTo>
                    <a:pt x="541" y="315"/>
                    <a:pt x="538" y="312"/>
                    <a:pt x="537" y="305"/>
                  </a:cubicBezTo>
                  <a:cubicBezTo>
                    <a:pt x="535" y="299"/>
                    <a:pt x="547" y="303"/>
                    <a:pt x="553" y="311"/>
                  </a:cubicBezTo>
                  <a:cubicBezTo>
                    <a:pt x="558" y="318"/>
                    <a:pt x="568" y="322"/>
                    <a:pt x="577" y="319"/>
                  </a:cubicBezTo>
                  <a:cubicBezTo>
                    <a:pt x="586" y="316"/>
                    <a:pt x="578" y="309"/>
                    <a:pt x="581" y="304"/>
                  </a:cubicBezTo>
                  <a:cubicBezTo>
                    <a:pt x="585" y="299"/>
                    <a:pt x="554" y="283"/>
                    <a:pt x="552" y="278"/>
                  </a:cubicBezTo>
                  <a:cubicBezTo>
                    <a:pt x="550" y="273"/>
                    <a:pt x="560" y="276"/>
                    <a:pt x="569" y="280"/>
                  </a:cubicBezTo>
                  <a:cubicBezTo>
                    <a:pt x="577" y="284"/>
                    <a:pt x="579" y="273"/>
                    <a:pt x="579" y="268"/>
                  </a:cubicBezTo>
                  <a:cubicBezTo>
                    <a:pt x="579" y="264"/>
                    <a:pt x="561" y="263"/>
                    <a:pt x="552" y="268"/>
                  </a:cubicBezTo>
                  <a:cubicBezTo>
                    <a:pt x="544" y="273"/>
                    <a:pt x="536" y="262"/>
                    <a:pt x="547" y="261"/>
                  </a:cubicBezTo>
                  <a:cubicBezTo>
                    <a:pt x="559" y="259"/>
                    <a:pt x="548" y="255"/>
                    <a:pt x="552" y="251"/>
                  </a:cubicBezTo>
                  <a:cubicBezTo>
                    <a:pt x="555" y="248"/>
                    <a:pt x="569" y="261"/>
                    <a:pt x="577" y="259"/>
                  </a:cubicBezTo>
                  <a:cubicBezTo>
                    <a:pt x="584" y="256"/>
                    <a:pt x="589" y="259"/>
                    <a:pt x="596" y="254"/>
                  </a:cubicBezTo>
                  <a:cubicBezTo>
                    <a:pt x="602" y="249"/>
                    <a:pt x="584" y="244"/>
                    <a:pt x="581" y="240"/>
                  </a:cubicBezTo>
                  <a:cubicBezTo>
                    <a:pt x="577" y="236"/>
                    <a:pt x="599" y="237"/>
                    <a:pt x="606" y="238"/>
                  </a:cubicBezTo>
                  <a:cubicBezTo>
                    <a:pt x="612" y="238"/>
                    <a:pt x="614" y="228"/>
                    <a:pt x="609" y="230"/>
                  </a:cubicBezTo>
                  <a:cubicBezTo>
                    <a:pt x="603" y="232"/>
                    <a:pt x="584" y="223"/>
                    <a:pt x="588" y="217"/>
                  </a:cubicBezTo>
                  <a:cubicBezTo>
                    <a:pt x="592" y="211"/>
                    <a:pt x="600" y="218"/>
                    <a:pt x="608" y="214"/>
                  </a:cubicBezTo>
                  <a:cubicBezTo>
                    <a:pt x="616" y="210"/>
                    <a:pt x="609" y="193"/>
                    <a:pt x="603" y="193"/>
                  </a:cubicBezTo>
                  <a:cubicBezTo>
                    <a:pt x="597" y="193"/>
                    <a:pt x="583" y="191"/>
                    <a:pt x="583" y="188"/>
                  </a:cubicBezTo>
                  <a:cubicBezTo>
                    <a:pt x="583" y="185"/>
                    <a:pt x="571" y="183"/>
                    <a:pt x="574" y="180"/>
                  </a:cubicBezTo>
                  <a:cubicBezTo>
                    <a:pt x="578" y="177"/>
                    <a:pt x="582" y="183"/>
                    <a:pt x="590" y="178"/>
                  </a:cubicBezTo>
                  <a:cubicBezTo>
                    <a:pt x="597" y="172"/>
                    <a:pt x="613" y="179"/>
                    <a:pt x="620" y="178"/>
                  </a:cubicBezTo>
                  <a:cubicBezTo>
                    <a:pt x="627" y="176"/>
                    <a:pt x="617" y="163"/>
                    <a:pt x="613" y="166"/>
                  </a:cubicBezTo>
                  <a:cubicBezTo>
                    <a:pt x="609" y="168"/>
                    <a:pt x="596" y="169"/>
                    <a:pt x="595" y="162"/>
                  </a:cubicBezTo>
                  <a:cubicBezTo>
                    <a:pt x="594" y="155"/>
                    <a:pt x="608" y="162"/>
                    <a:pt x="610" y="158"/>
                  </a:cubicBezTo>
                  <a:cubicBezTo>
                    <a:pt x="612" y="155"/>
                    <a:pt x="591" y="146"/>
                    <a:pt x="587" y="153"/>
                  </a:cubicBezTo>
                  <a:cubicBezTo>
                    <a:pt x="584" y="160"/>
                    <a:pt x="572" y="158"/>
                    <a:pt x="578" y="154"/>
                  </a:cubicBezTo>
                  <a:cubicBezTo>
                    <a:pt x="585" y="150"/>
                    <a:pt x="586" y="139"/>
                    <a:pt x="585" y="133"/>
                  </a:cubicBezTo>
                  <a:cubicBezTo>
                    <a:pt x="585" y="127"/>
                    <a:pt x="608" y="127"/>
                    <a:pt x="605" y="118"/>
                  </a:cubicBezTo>
                  <a:cubicBezTo>
                    <a:pt x="603" y="108"/>
                    <a:pt x="616" y="106"/>
                    <a:pt x="624" y="106"/>
                  </a:cubicBezTo>
                  <a:cubicBezTo>
                    <a:pt x="632" y="106"/>
                    <a:pt x="624" y="96"/>
                    <a:pt x="616" y="97"/>
                  </a:cubicBezTo>
                  <a:cubicBezTo>
                    <a:pt x="609" y="98"/>
                    <a:pt x="601" y="107"/>
                    <a:pt x="598" y="103"/>
                  </a:cubicBezTo>
                  <a:cubicBezTo>
                    <a:pt x="594" y="100"/>
                    <a:pt x="606" y="94"/>
                    <a:pt x="613" y="94"/>
                  </a:cubicBezTo>
                  <a:cubicBezTo>
                    <a:pt x="620" y="94"/>
                    <a:pt x="636" y="93"/>
                    <a:pt x="641" y="90"/>
                  </a:cubicBezTo>
                  <a:cubicBezTo>
                    <a:pt x="647" y="87"/>
                    <a:pt x="631" y="84"/>
                    <a:pt x="621" y="85"/>
                  </a:cubicBezTo>
                  <a:cubicBezTo>
                    <a:pt x="610" y="86"/>
                    <a:pt x="610" y="82"/>
                    <a:pt x="626" y="81"/>
                  </a:cubicBezTo>
                  <a:cubicBezTo>
                    <a:pt x="642" y="81"/>
                    <a:pt x="639" y="78"/>
                    <a:pt x="651" y="76"/>
                  </a:cubicBezTo>
                  <a:cubicBezTo>
                    <a:pt x="662" y="75"/>
                    <a:pt x="658" y="70"/>
                    <a:pt x="665" y="70"/>
                  </a:cubicBezTo>
                  <a:cubicBezTo>
                    <a:pt x="672" y="70"/>
                    <a:pt x="691" y="62"/>
                    <a:pt x="691" y="58"/>
                  </a:cubicBezTo>
                  <a:cubicBezTo>
                    <a:pt x="691" y="55"/>
                    <a:pt x="664" y="47"/>
                    <a:pt x="652" y="47"/>
                  </a:cubicBezTo>
                  <a:close/>
                  <a:moveTo>
                    <a:pt x="237" y="338"/>
                  </a:moveTo>
                  <a:cubicBezTo>
                    <a:pt x="237" y="332"/>
                    <a:pt x="231" y="336"/>
                    <a:pt x="228" y="329"/>
                  </a:cubicBezTo>
                  <a:cubicBezTo>
                    <a:pt x="224" y="323"/>
                    <a:pt x="207" y="320"/>
                    <a:pt x="206" y="325"/>
                  </a:cubicBezTo>
                  <a:cubicBezTo>
                    <a:pt x="205" y="327"/>
                    <a:pt x="200" y="330"/>
                    <a:pt x="204" y="335"/>
                  </a:cubicBezTo>
                  <a:cubicBezTo>
                    <a:pt x="208" y="340"/>
                    <a:pt x="211" y="338"/>
                    <a:pt x="216" y="342"/>
                  </a:cubicBezTo>
                  <a:cubicBezTo>
                    <a:pt x="221" y="347"/>
                    <a:pt x="236" y="343"/>
                    <a:pt x="237" y="338"/>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54" name="Freeform 124"/>
            <p:cNvSpPr>
              <a:spLocks noEditPoints="1"/>
            </p:cNvSpPr>
            <p:nvPr/>
          </p:nvSpPr>
          <p:spPr bwMode="auto">
            <a:xfrm>
              <a:off x="1298575" y="803275"/>
              <a:ext cx="1920875" cy="1477963"/>
            </a:xfrm>
            <a:custGeom>
              <a:avLst/>
              <a:gdLst/>
              <a:ahLst/>
              <a:cxnLst>
                <a:cxn ang="0">
                  <a:pos x="205" y="683"/>
                </a:cxn>
                <a:cxn ang="0">
                  <a:pos x="189" y="227"/>
                </a:cxn>
                <a:cxn ang="0">
                  <a:pos x="387" y="251"/>
                </a:cxn>
                <a:cxn ang="0">
                  <a:pos x="257" y="269"/>
                </a:cxn>
                <a:cxn ang="0">
                  <a:pos x="386" y="334"/>
                </a:cxn>
                <a:cxn ang="0">
                  <a:pos x="237" y="194"/>
                </a:cxn>
                <a:cxn ang="0">
                  <a:pos x="208" y="185"/>
                </a:cxn>
                <a:cxn ang="0">
                  <a:pos x="369" y="213"/>
                </a:cxn>
                <a:cxn ang="0">
                  <a:pos x="297" y="144"/>
                </a:cxn>
                <a:cxn ang="0">
                  <a:pos x="413" y="119"/>
                </a:cxn>
                <a:cxn ang="0">
                  <a:pos x="416" y="161"/>
                </a:cxn>
                <a:cxn ang="0">
                  <a:pos x="420" y="185"/>
                </a:cxn>
                <a:cxn ang="0">
                  <a:pos x="543" y="147"/>
                </a:cxn>
                <a:cxn ang="0">
                  <a:pos x="492" y="232"/>
                </a:cxn>
                <a:cxn ang="0">
                  <a:pos x="687" y="220"/>
                </a:cxn>
                <a:cxn ang="0">
                  <a:pos x="580" y="151"/>
                </a:cxn>
                <a:cxn ang="0">
                  <a:pos x="598" y="83"/>
                </a:cxn>
                <a:cxn ang="0">
                  <a:pos x="587" y="66"/>
                </a:cxn>
                <a:cxn ang="0">
                  <a:pos x="634" y="120"/>
                </a:cxn>
                <a:cxn ang="0">
                  <a:pos x="698" y="180"/>
                </a:cxn>
                <a:cxn ang="0">
                  <a:pos x="795" y="87"/>
                </a:cxn>
                <a:cxn ang="0">
                  <a:pos x="760" y="9"/>
                </a:cxn>
                <a:cxn ang="0">
                  <a:pos x="569" y="46"/>
                </a:cxn>
                <a:cxn ang="0">
                  <a:pos x="624" y="440"/>
                </a:cxn>
                <a:cxn ang="0">
                  <a:pos x="827" y="340"/>
                </a:cxn>
                <a:cxn ang="0">
                  <a:pos x="746" y="272"/>
                </a:cxn>
                <a:cxn ang="0">
                  <a:pos x="624" y="250"/>
                </a:cxn>
                <a:cxn ang="0">
                  <a:pos x="704" y="309"/>
                </a:cxn>
                <a:cxn ang="0">
                  <a:pos x="736" y="409"/>
                </a:cxn>
                <a:cxn ang="0">
                  <a:pos x="850" y="419"/>
                </a:cxn>
                <a:cxn ang="0">
                  <a:pos x="682" y="241"/>
                </a:cxn>
                <a:cxn ang="0">
                  <a:pos x="963" y="641"/>
                </a:cxn>
                <a:cxn ang="0">
                  <a:pos x="110" y="629"/>
                </a:cxn>
                <a:cxn ang="0">
                  <a:pos x="821" y="686"/>
                </a:cxn>
                <a:cxn ang="0">
                  <a:pos x="963" y="609"/>
                </a:cxn>
                <a:cxn ang="0">
                  <a:pos x="895" y="560"/>
                </a:cxn>
                <a:cxn ang="0">
                  <a:pos x="844" y="528"/>
                </a:cxn>
                <a:cxn ang="0">
                  <a:pos x="763" y="463"/>
                </a:cxn>
                <a:cxn ang="0">
                  <a:pos x="727" y="543"/>
                </a:cxn>
                <a:cxn ang="0">
                  <a:pos x="666" y="617"/>
                </a:cxn>
                <a:cxn ang="0">
                  <a:pos x="538" y="525"/>
                </a:cxn>
                <a:cxn ang="0">
                  <a:pos x="579" y="430"/>
                </a:cxn>
                <a:cxn ang="0">
                  <a:pos x="649" y="387"/>
                </a:cxn>
                <a:cxn ang="0">
                  <a:pos x="636" y="339"/>
                </a:cxn>
                <a:cxn ang="0">
                  <a:pos x="580" y="343"/>
                </a:cxn>
                <a:cxn ang="0">
                  <a:pos x="537" y="271"/>
                </a:cxn>
                <a:cxn ang="0">
                  <a:pos x="518" y="292"/>
                </a:cxn>
                <a:cxn ang="0">
                  <a:pos x="508" y="364"/>
                </a:cxn>
                <a:cxn ang="0">
                  <a:pos x="492" y="348"/>
                </a:cxn>
                <a:cxn ang="0">
                  <a:pos x="399" y="348"/>
                </a:cxn>
                <a:cxn ang="0">
                  <a:pos x="268" y="339"/>
                </a:cxn>
                <a:cxn ang="0">
                  <a:pos x="97" y="340"/>
                </a:cxn>
                <a:cxn ang="0">
                  <a:pos x="47" y="341"/>
                </a:cxn>
                <a:cxn ang="0">
                  <a:pos x="127" y="588"/>
                </a:cxn>
                <a:cxn ang="0">
                  <a:pos x="182" y="658"/>
                </a:cxn>
                <a:cxn ang="0">
                  <a:pos x="623" y="689"/>
                </a:cxn>
                <a:cxn ang="0">
                  <a:pos x="701" y="766"/>
                </a:cxn>
                <a:cxn ang="0">
                  <a:pos x="866" y="722"/>
                </a:cxn>
                <a:cxn ang="0">
                  <a:pos x="243" y="407"/>
                </a:cxn>
                <a:cxn ang="0">
                  <a:pos x="241" y="392"/>
                </a:cxn>
                <a:cxn ang="0">
                  <a:pos x="503" y="656"/>
                </a:cxn>
              </a:cxnLst>
              <a:rect l="0" t="0" r="r" b="b"/>
              <a:pathLst>
                <a:path w="1005" h="774">
                  <a:moveTo>
                    <a:pt x="198" y="678"/>
                  </a:moveTo>
                  <a:cubicBezTo>
                    <a:pt x="195" y="675"/>
                    <a:pt x="187" y="676"/>
                    <a:pt x="185" y="672"/>
                  </a:cubicBezTo>
                  <a:cubicBezTo>
                    <a:pt x="184" y="669"/>
                    <a:pt x="176" y="657"/>
                    <a:pt x="172" y="658"/>
                  </a:cubicBezTo>
                  <a:cubicBezTo>
                    <a:pt x="168" y="658"/>
                    <a:pt x="162" y="658"/>
                    <a:pt x="157" y="654"/>
                  </a:cubicBezTo>
                  <a:cubicBezTo>
                    <a:pt x="152" y="651"/>
                    <a:pt x="149" y="650"/>
                    <a:pt x="146" y="653"/>
                  </a:cubicBezTo>
                  <a:cubicBezTo>
                    <a:pt x="142" y="655"/>
                    <a:pt x="149" y="655"/>
                    <a:pt x="149" y="658"/>
                  </a:cubicBezTo>
                  <a:cubicBezTo>
                    <a:pt x="149" y="660"/>
                    <a:pt x="151" y="662"/>
                    <a:pt x="154" y="661"/>
                  </a:cubicBezTo>
                  <a:cubicBezTo>
                    <a:pt x="157" y="661"/>
                    <a:pt x="159" y="667"/>
                    <a:pt x="162" y="667"/>
                  </a:cubicBezTo>
                  <a:cubicBezTo>
                    <a:pt x="165" y="668"/>
                    <a:pt x="166" y="672"/>
                    <a:pt x="170" y="672"/>
                  </a:cubicBezTo>
                  <a:cubicBezTo>
                    <a:pt x="173" y="672"/>
                    <a:pt x="174" y="676"/>
                    <a:pt x="176" y="679"/>
                  </a:cubicBezTo>
                  <a:cubicBezTo>
                    <a:pt x="177" y="681"/>
                    <a:pt x="181" y="679"/>
                    <a:pt x="181" y="681"/>
                  </a:cubicBezTo>
                  <a:cubicBezTo>
                    <a:pt x="181" y="683"/>
                    <a:pt x="185" y="685"/>
                    <a:pt x="186" y="687"/>
                  </a:cubicBezTo>
                  <a:cubicBezTo>
                    <a:pt x="193" y="688"/>
                    <a:pt x="199" y="689"/>
                    <a:pt x="204" y="687"/>
                  </a:cubicBezTo>
                  <a:cubicBezTo>
                    <a:pt x="204" y="686"/>
                    <a:pt x="205" y="684"/>
                    <a:pt x="205" y="683"/>
                  </a:cubicBezTo>
                  <a:cubicBezTo>
                    <a:pt x="207" y="680"/>
                    <a:pt x="202" y="682"/>
                    <a:pt x="198" y="678"/>
                  </a:cubicBezTo>
                  <a:close/>
                  <a:moveTo>
                    <a:pt x="190" y="281"/>
                  </a:moveTo>
                  <a:cubicBezTo>
                    <a:pt x="199" y="283"/>
                    <a:pt x="200" y="299"/>
                    <a:pt x="206" y="299"/>
                  </a:cubicBezTo>
                  <a:cubicBezTo>
                    <a:pt x="210" y="299"/>
                    <a:pt x="207" y="294"/>
                    <a:pt x="213" y="294"/>
                  </a:cubicBezTo>
                  <a:cubicBezTo>
                    <a:pt x="220" y="294"/>
                    <a:pt x="218" y="291"/>
                    <a:pt x="224" y="291"/>
                  </a:cubicBezTo>
                  <a:cubicBezTo>
                    <a:pt x="230" y="292"/>
                    <a:pt x="235" y="290"/>
                    <a:pt x="235" y="283"/>
                  </a:cubicBezTo>
                  <a:cubicBezTo>
                    <a:pt x="235" y="276"/>
                    <a:pt x="240" y="273"/>
                    <a:pt x="246" y="272"/>
                  </a:cubicBezTo>
                  <a:cubicBezTo>
                    <a:pt x="252" y="270"/>
                    <a:pt x="246" y="263"/>
                    <a:pt x="255" y="261"/>
                  </a:cubicBezTo>
                  <a:cubicBezTo>
                    <a:pt x="263" y="259"/>
                    <a:pt x="287" y="249"/>
                    <a:pt x="291" y="246"/>
                  </a:cubicBezTo>
                  <a:cubicBezTo>
                    <a:pt x="295" y="243"/>
                    <a:pt x="286" y="239"/>
                    <a:pt x="277" y="233"/>
                  </a:cubicBezTo>
                  <a:cubicBezTo>
                    <a:pt x="268" y="228"/>
                    <a:pt x="261" y="226"/>
                    <a:pt x="254" y="231"/>
                  </a:cubicBezTo>
                  <a:cubicBezTo>
                    <a:pt x="247" y="235"/>
                    <a:pt x="252" y="226"/>
                    <a:pt x="247" y="228"/>
                  </a:cubicBezTo>
                  <a:cubicBezTo>
                    <a:pt x="241" y="231"/>
                    <a:pt x="226" y="224"/>
                    <a:pt x="224" y="222"/>
                  </a:cubicBezTo>
                  <a:cubicBezTo>
                    <a:pt x="222" y="219"/>
                    <a:pt x="195" y="227"/>
                    <a:pt x="189" y="227"/>
                  </a:cubicBezTo>
                  <a:cubicBezTo>
                    <a:pt x="182" y="227"/>
                    <a:pt x="189" y="234"/>
                    <a:pt x="194" y="238"/>
                  </a:cubicBezTo>
                  <a:cubicBezTo>
                    <a:pt x="198" y="241"/>
                    <a:pt x="183" y="252"/>
                    <a:pt x="186" y="255"/>
                  </a:cubicBezTo>
                  <a:cubicBezTo>
                    <a:pt x="189" y="257"/>
                    <a:pt x="183" y="264"/>
                    <a:pt x="176" y="272"/>
                  </a:cubicBezTo>
                  <a:cubicBezTo>
                    <a:pt x="169" y="280"/>
                    <a:pt x="181" y="279"/>
                    <a:pt x="190" y="281"/>
                  </a:cubicBezTo>
                  <a:close/>
                  <a:moveTo>
                    <a:pt x="440" y="322"/>
                  </a:moveTo>
                  <a:cubicBezTo>
                    <a:pt x="443" y="319"/>
                    <a:pt x="455" y="329"/>
                    <a:pt x="456" y="322"/>
                  </a:cubicBezTo>
                  <a:cubicBezTo>
                    <a:pt x="456" y="314"/>
                    <a:pt x="442" y="311"/>
                    <a:pt x="436" y="307"/>
                  </a:cubicBezTo>
                  <a:cubicBezTo>
                    <a:pt x="430" y="303"/>
                    <a:pt x="427" y="305"/>
                    <a:pt x="418" y="298"/>
                  </a:cubicBezTo>
                  <a:cubicBezTo>
                    <a:pt x="408" y="291"/>
                    <a:pt x="420" y="287"/>
                    <a:pt x="413" y="282"/>
                  </a:cubicBezTo>
                  <a:cubicBezTo>
                    <a:pt x="406" y="276"/>
                    <a:pt x="404" y="261"/>
                    <a:pt x="409" y="256"/>
                  </a:cubicBezTo>
                  <a:cubicBezTo>
                    <a:pt x="414" y="251"/>
                    <a:pt x="419" y="244"/>
                    <a:pt x="410" y="240"/>
                  </a:cubicBezTo>
                  <a:cubicBezTo>
                    <a:pt x="401" y="237"/>
                    <a:pt x="387" y="243"/>
                    <a:pt x="388" y="245"/>
                  </a:cubicBezTo>
                  <a:cubicBezTo>
                    <a:pt x="390" y="247"/>
                    <a:pt x="402" y="254"/>
                    <a:pt x="402" y="257"/>
                  </a:cubicBezTo>
                  <a:cubicBezTo>
                    <a:pt x="402" y="260"/>
                    <a:pt x="391" y="249"/>
                    <a:pt x="387" y="251"/>
                  </a:cubicBezTo>
                  <a:cubicBezTo>
                    <a:pt x="383" y="254"/>
                    <a:pt x="378" y="246"/>
                    <a:pt x="375" y="251"/>
                  </a:cubicBezTo>
                  <a:cubicBezTo>
                    <a:pt x="371" y="256"/>
                    <a:pt x="379" y="274"/>
                    <a:pt x="382" y="279"/>
                  </a:cubicBezTo>
                  <a:cubicBezTo>
                    <a:pt x="385" y="284"/>
                    <a:pt x="379" y="284"/>
                    <a:pt x="375" y="285"/>
                  </a:cubicBezTo>
                  <a:cubicBezTo>
                    <a:pt x="371" y="286"/>
                    <a:pt x="371" y="271"/>
                    <a:pt x="367" y="265"/>
                  </a:cubicBezTo>
                  <a:cubicBezTo>
                    <a:pt x="363" y="260"/>
                    <a:pt x="347" y="253"/>
                    <a:pt x="346" y="257"/>
                  </a:cubicBezTo>
                  <a:cubicBezTo>
                    <a:pt x="345" y="261"/>
                    <a:pt x="356" y="261"/>
                    <a:pt x="354" y="267"/>
                  </a:cubicBezTo>
                  <a:cubicBezTo>
                    <a:pt x="353" y="272"/>
                    <a:pt x="347" y="263"/>
                    <a:pt x="341" y="268"/>
                  </a:cubicBezTo>
                  <a:cubicBezTo>
                    <a:pt x="336" y="272"/>
                    <a:pt x="337" y="269"/>
                    <a:pt x="338" y="265"/>
                  </a:cubicBezTo>
                  <a:cubicBezTo>
                    <a:pt x="339" y="260"/>
                    <a:pt x="330" y="255"/>
                    <a:pt x="320" y="256"/>
                  </a:cubicBezTo>
                  <a:cubicBezTo>
                    <a:pt x="310" y="257"/>
                    <a:pt x="315" y="264"/>
                    <a:pt x="312" y="267"/>
                  </a:cubicBezTo>
                  <a:cubicBezTo>
                    <a:pt x="309" y="269"/>
                    <a:pt x="294" y="265"/>
                    <a:pt x="304" y="263"/>
                  </a:cubicBezTo>
                  <a:cubicBezTo>
                    <a:pt x="313" y="261"/>
                    <a:pt x="309" y="256"/>
                    <a:pt x="306" y="250"/>
                  </a:cubicBezTo>
                  <a:cubicBezTo>
                    <a:pt x="302" y="245"/>
                    <a:pt x="293" y="251"/>
                    <a:pt x="277" y="257"/>
                  </a:cubicBezTo>
                  <a:cubicBezTo>
                    <a:pt x="262" y="262"/>
                    <a:pt x="255" y="268"/>
                    <a:pt x="257" y="269"/>
                  </a:cubicBezTo>
                  <a:cubicBezTo>
                    <a:pt x="259" y="269"/>
                    <a:pt x="259" y="272"/>
                    <a:pt x="253" y="277"/>
                  </a:cubicBezTo>
                  <a:cubicBezTo>
                    <a:pt x="247" y="282"/>
                    <a:pt x="253" y="286"/>
                    <a:pt x="259" y="286"/>
                  </a:cubicBezTo>
                  <a:cubicBezTo>
                    <a:pt x="264" y="286"/>
                    <a:pt x="260" y="290"/>
                    <a:pt x="263" y="292"/>
                  </a:cubicBezTo>
                  <a:cubicBezTo>
                    <a:pt x="267" y="293"/>
                    <a:pt x="285" y="285"/>
                    <a:pt x="290" y="288"/>
                  </a:cubicBezTo>
                  <a:cubicBezTo>
                    <a:pt x="295" y="292"/>
                    <a:pt x="260" y="294"/>
                    <a:pt x="260" y="300"/>
                  </a:cubicBezTo>
                  <a:cubicBezTo>
                    <a:pt x="260" y="306"/>
                    <a:pt x="279" y="309"/>
                    <a:pt x="293" y="307"/>
                  </a:cubicBezTo>
                  <a:cubicBezTo>
                    <a:pt x="307" y="304"/>
                    <a:pt x="332" y="309"/>
                    <a:pt x="332" y="312"/>
                  </a:cubicBezTo>
                  <a:cubicBezTo>
                    <a:pt x="332" y="316"/>
                    <a:pt x="315" y="315"/>
                    <a:pt x="303" y="314"/>
                  </a:cubicBezTo>
                  <a:cubicBezTo>
                    <a:pt x="290" y="314"/>
                    <a:pt x="269" y="318"/>
                    <a:pt x="270" y="322"/>
                  </a:cubicBezTo>
                  <a:cubicBezTo>
                    <a:pt x="271" y="326"/>
                    <a:pt x="272" y="326"/>
                    <a:pt x="285" y="332"/>
                  </a:cubicBezTo>
                  <a:cubicBezTo>
                    <a:pt x="298" y="338"/>
                    <a:pt x="312" y="329"/>
                    <a:pt x="311" y="338"/>
                  </a:cubicBezTo>
                  <a:cubicBezTo>
                    <a:pt x="311" y="346"/>
                    <a:pt x="318" y="348"/>
                    <a:pt x="336" y="349"/>
                  </a:cubicBezTo>
                  <a:cubicBezTo>
                    <a:pt x="353" y="349"/>
                    <a:pt x="361" y="341"/>
                    <a:pt x="370" y="341"/>
                  </a:cubicBezTo>
                  <a:cubicBezTo>
                    <a:pt x="378" y="342"/>
                    <a:pt x="382" y="340"/>
                    <a:pt x="386" y="334"/>
                  </a:cubicBezTo>
                  <a:cubicBezTo>
                    <a:pt x="390" y="328"/>
                    <a:pt x="394" y="332"/>
                    <a:pt x="395" y="335"/>
                  </a:cubicBezTo>
                  <a:cubicBezTo>
                    <a:pt x="396" y="338"/>
                    <a:pt x="407" y="337"/>
                    <a:pt x="409" y="340"/>
                  </a:cubicBezTo>
                  <a:cubicBezTo>
                    <a:pt x="416" y="346"/>
                    <a:pt x="437" y="344"/>
                    <a:pt x="445" y="340"/>
                  </a:cubicBezTo>
                  <a:cubicBezTo>
                    <a:pt x="453" y="336"/>
                    <a:pt x="441" y="325"/>
                    <a:pt x="437" y="330"/>
                  </a:cubicBezTo>
                  <a:cubicBezTo>
                    <a:pt x="433" y="335"/>
                    <a:pt x="430" y="332"/>
                    <a:pt x="429" y="330"/>
                  </a:cubicBezTo>
                  <a:cubicBezTo>
                    <a:pt x="428" y="327"/>
                    <a:pt x="437" y="326"/>
                    <a:pt x="440" y="322"/>
                  </a:cubicBezTo>
                  <a:close/>
                  <a:moveTo>
                    <a:pt x="250" y="199"/>
                  </a:moveTo>
                  <a:cubicBezTo>
                    <a:pt x="259" y="200"/>
                    <a:pt x="268" y="192"/>
                    <a:pt x="267" y="188"/>
                  </a:cubicBezTo>
                  <a:cubicBezTo>
                    <a:pt x="267" y="183"/>
                    <a:pt x="245" y="199"/>
                    <a:pt x="250" y="199"/>
                  </a:cubicBezTo>
                  <a:close/>
                  <a:moveTo>
                    <a:pt x="208" y="185"/>
                  </a:moveTo>
                  <a:cubicBezTo>
                    <a:pt x="212" y="187"/>
                    <a:pt x="208" y="194"/>
                    <a:pt x="212" y="192"/>
                  </a:cubicBezTo>
                  <a:cubicBezTo>
                    <a:pt x="216" y="190"/>
                    <a:pt x="217" y="189"/>
                    <a:pt x="220" y="190"/>
                  </a:cubicBezTo>
                  <a:cubicBezTo>
                    <a:pt x="226" y="192"/>
                    <a:pt x="227" y="187"/>
                    <a:pt x="229" y="185"/>
                  </a:cubicBezTo>
                  <a:cubicBezTo>
                    <a:pt x="232" y="182"/>
                    <a:pt x="231" y="194"/>
                    <a:pt x="237" y="194"/>
                  </a:cubicBezTo>
                  <a:cubicBezTo>
                    <a:pt x="243" y="194"/>
                    <a:pt x="242" y="182"/>
                    <a:pt x="247" y="185"/>
                  </a:cubicBezTo>
                  <a:cubicBezTo>
                    <a:pt x="252" y="189"/>
                    <a:pt x="253" y="184"/>
                    <a:pt x="254" y="180"/>
                  </a:cubicBezTo>
                  <a:cubicBezTo>
                    <a:pt x="255" y="177"/>
                    <a:pt x="255" y="171"/>
                    <a:pt x="261" y="170"/>
                  </a:cubicBezTo>
                  <a:cubicBezTo>
                    <a:pt x="266" y="169"/>
                    <a:pt x="262" y="175"/>
                    <a:pt x="264" y="180"/>
                  </a:cubicBezTo>
                  <a:cubicBezTo>
                    <a:pt x="268" y="186"/>
                    <a:pt x="274" y="180"/>
                    <a:pt x="275" y="177"/>
                  </a:cubicBezTo>
                  <a:cubicBezTo>
                    <a:pt x="275" y="174"/>
                    <a:pt x="284" y="176"/>
                    <a:pt x="284" y="173"/>
                  </a:cubicBezTo>
                  <a:cubicBezTo>
                    <a:pt x="283" y="169"/>
                    <a:pt x="286" y="168"/>
                    <a:pt x="284" y="164"/>
                  </a:cubicBezTo>
                  <a:cubicBezTo>
                    <a:pt x="281" y="160"/>
                    <a:pt x="288" y="161"/>
                    <a:pt x="291" y="158"/>
                  </a:cubicBezTo>
                  <a:cubicBezTo>
                    <a:pt x="294" y="155"/>
                    <a:pt x="287" y="158"/>
                    <a:pt x="282" y="153"/>
                  </a:cubicBezTo>
                  <a:cubicBezTo>
                    <a:pt x="277" y="149"/>
                    <a:pt x="275" y="155"/>
                    <a:pt x="275" y="158"/>
                  </a:cubicBezTo>
                  <a:cubicBezTo>
                    <a:pt x="275" y="161"/>
                    <a:pt x="265" y="158"/>
                    <a:pt x="260" y="156"/>
                  </a:cubicBezTo>
                  <a:cubicBezTo>
                    <a:pt x="254" y="154"/>
                    <a:pt x="247" y="163"/>
                    <a:pt x="239" y="167"/>
                  </a:cubicBezTo>
                  <a:cubicBezTo>
                    <a:pt x="231" y="171"/>
                    <a:pt x="231" y="178"/>
                    <a:pt x="223" y="177"/>
                  </a:cubicBezTo>
                  <a:cubicBezTo>
                    <a:pt x="216" y="177"/>
                    <a:pt x="205" y="184"/>
                    <a:pt x="208" y="185"/>
                  </a:cubicBezTo>
                  <a:close/>
                  <a:moveTo>
                    <a:pt x="286" y="183"/>
                  </a:moveTo>
                  <a:cubicBezTo>
                    <a:pt x="279" y="183"/>
                    <a:pt x="280" y="190"/>
                    <a:pt x="288" y="190"/>
                  </a:cubicBezTo>
                  <a:cubicBezTo>
                    <a:pt x="296" y="190"/>
                    <a:pt x="298" y="193"/>
                    <a:pt x="287" y="192"/>
                  </a:cubicBezTo>
                  <a:cubicBezTo>
                    <a:pt x="275" y="192"/>
                    <a:pt x="270" y="202"/>
                    <a:pt x="278" y="200"/>
                  </a:cubicBezTo>
                  <a:cubicBezTo>
                    <a:pt x="286" y="198"/>
                    <a:pt x="296" y="198"/>
                    <a:pt x="290" y="200"/>
                  </a:cubicBezTo>
                  <a:cubicBezTo>
                    <a:pt x="284" y="202"/>
                    <a:pt x="268" y="203"/>
                    <a:pt x="270" y="206"/>
                  </a:cubicBezTo>
                  <a:cubicBezTo>
                    <a:pt x="271" y="208"/>
                    <a:pt x="278" y="208"/>
                    <a:pt x="284" y="210"/>
                  </a:cubicBezTo>
                  <a:cubicBezTo>
                    <a:pt x="291" y="213"/>
                    <a:pt x="295" y="214"/>
                    <a:pt x="300" y="209"/>
                  </a:cubicBezTo>
                  <a:cubicBezTo>
                    <a:pt x="305" y="203"/>
                    <a:pt x="311" y="198"/>
                    <a:pt x="309" y="205"/>
                  </a:cubicBezTo>
                  <a:cubicBezTo>
                    <a:pt x="306" y="213"/>
                    <a:pt x="317" y="207"/>
                    <a:pt x="330" y="207"/>
                  </a:cubicBezTo>
                  <a:cubicBezTo>
                    <a:pt x="344" y="206"/>
                    <a:pt x="328" y="215"/>
                    <a:pt x="314" y="216"/>
                  </a:cubicBezTo>
                  <a:cubicBezTo>
                    <a:pt x="300" y="217"/>
                    <a:pt x="302" y="224"/>
                    <a:pt x="313" y="226"/>
                  </a:cubicBezTo>
                  <a:cubicBezTo>
                    <a:pt x="324" y="229"/>
                    <a:pt x="348" y="219"/>
                    <a:pt x="353" y="214"/>
                  </a:cubicBezTo>
                  <a:cubicBezTo>
                    <a:pt x="359" y="208"/>
                    <a:pt x="364" y="217"/>
                    <a:pt x="369" y="213"/>
                  </a:cubicBezTo>
                  <a:cubicBezTo>
                    <a:pt x="375" y="209"/>
                    <a:pt x="385" y="213"/>
                    <a:pt x="395" y="211"/>
                  </a:cubicBezTo>
                  <a:cubicBezTo>
                    <a:pt x="404" y="209"/>
                    <a:pt x="406" y="191"/>
                    <a:pt x="399" y="188"/>
                  </a:cubicBezTo>
                  <a:cubicBezTo>
                    <a:pt x="392" y="185"/>
                    <a:pt x="392" y="192"/>
                    <a:pt x="386" y="193"/>
                  </a:cubicBezTo>
                  <a:cubicBezTo>
                    <a:pt x="381" y="194"/>
                    <a:pt x="378" y="187"/>
                    <a:pt x="373" y="182"/>
                  </a:cubicBezTo>
                  <a:cubicBezTo>
                    <a:pt x="369" y="178"/>
                    <a:pt x="372" y="169"/>
                    <a:pt x="365" y="170"/>
                  </a:cubicBezTo>
                  <a:cubicBezTo>
                    <a:pt x="359" y="171"/>
                    <a:pt x="345" y="182"/>
                    <a:pt x="353" y="183"/>
                  </a:cubicBezTo>
                  <a:cubicBezTo>
                    <a:pt x="362" y="184"/>
                    <a:pt x="359" y="188"/>
                    <a:pt x="354" y="190"/>
                  </a:cubicBezTo>
                  <a:cubicBezTo>
                    <a:pt x="350" y="192"/>
                    <a:pt x="365" y="196"/>
                    <a:pt x="363" y="199"/>
                  </a:cubicBezTo>
                  <a:cubicBezTo>
                    <a:pt x="361" y="202"/>
                    <a:pt x="338" y="199"/>
                    <a:pt x="337" y="194"/>
                  </a:cubicBezTo>
                  <a:cubicBezTo>
                    <a:pt x="336" y="189"/>
                    <a:pt x="318" y="180"/>
                    <a:pt x="310" y="182"/>
                  </a:cubicBezTo>
                  <a:cubicBezTo>
                    <a:pt x="303" y="184"/>
                    <a:pt x="306" y="176"/>
                    <a:pt x="298" y="176"/>
                  </a:cubicBezTo>
                  <a:cubicBezTo>
                    <a:pt x="291" y="175"/>
                    <a:pt x="293" y="182"/>
                    <a:pt x="286" y="183"/>
                  </a:cubicBezTo>
                  <a:close/>
                  <a:moveTo>
                    <a:pt x="312" y="147"/>
                  </a:moveTo>
                  <a:cubicBezTo>
                    <a:pt x="315" y="141"/>
                    <a:pt x="296" y="142"/>
                    <a:pt x="297" y="144"/>
                  </a:cubicBezTo>
                  <a:cubicBezTo>
                    <a:pt x="301" y="148"/>
                    <a:pt x="310" y="153"/>
                    <a:pt x="312" y="147"/>
                  </a:cubicBezTo>
                  <a:close/>
                  <a:moveTo>
                    <a:pt x="354" y="144"/>
                  </a:moveTo>
                  <a:cubicBezTo>
                    <a:pt x="360" y="143"/>
                    <a:pt x="357" y="138"/>
                    <a:pt x="347" y="140"/>
                  </a:cubicBezTo>
                  <a:cubicBezTo>
                    <a:pt x="336" y="141"/>
                    <a:pt x="318" y="141"/>
                    <a:pt x="318" y="149"/>
                  </a:cubicBezTo>
                  <a:cubicBezTo>
                    <a:pt x="318" y="155"/>
                    <a:pt x="322" y="158"/>
                    <a:pt x="333" y="159"/>
                  </a:cubicBezTo>
                  <a:cubicBezTo>
                    <a:pt x="345" y="160"/>
                    <a:pt x="355" y="149"/>
                    <a:pt x="349" y="149"/>
                  </a:cubicBezTo>
                  <a:cubicBezTo>
                    <a:pt x="344" y="149"/>
                    <a:pt x="347" y="145"/>
                    <a:pt x="354" y="144"/>
                  </a:cubicBezTo>
                  <a:close/>
                  <a:moveTo>
                    <a:pt x="329" y="135"/>
                  </a:moveTo>
                  <a:cubicBezTo>
                    <a:pt x="334" y="137"/>
                    <a:pt x="339" y="130"/>
                    <a:pt x="343" y="133"/>
                  </a:cubicBezTo>
                  <a:cubicBezTo>
                    <a:pt x="346" y="136"/>
                    <a:pt x="362" y="139"/>
                    <a:pt x="362" y="131"/>
                  </a:cubicBezTo>
                  <a:cubicBezTo>
                    <a:pt x="362" y="123"/>
                    <a:pt x="342" y="122"/>
                    <a:pt x="337" y="125"/>
                  </a:cubicBezTo>
                  <a:cubicBezTo>
                    <a:pt x="332" y="128"/>
                    <a:pt x="309" y="129"/>
                    <a:pt x="316" y="134"/>
                  </a:cubicBezTo>
                  <a:cubicBezTo>
                    <a:pt x="320" y="137"/>
                    <a:pt x="324" y="133"/>
                    <a:pt x="329" y="135"/>
                  </a:cubicBezTo>
                  <a:close/>
                  <a:moveTo>
                    <a:pt x="413" y="119"/>
                  </a:moveTo>
                  <a:cubicBezTo>
                    <a:pt x="419" y="115"/>
                    <a:pt x="430" y="122"/>
                    <a:pt x="428" y="126"/>
                  </a:cubicBezTo>
                  <a:cubicBezTo>
                    <a:pt x="426" y="131"/>
                    <a:pt x="409" y="125"/>
                    <a:pt x="410" y="129"/>
                  </a:cubicBezTo>
                  <a:cubicBezTo>
                    <a:pt x="410" y="131"/>
                    <a:pt x="412" y="137"/>
                    <a:pt x="424" y="133"/>
                  </a:cubicBezTo>
                  <a:cubicBezTo>
                    <a:pt x="436" y="130"/>
                    <a:pt x="446" y="132"/>
                    <a:pt x="454" y="139"/>
                  </a:cubicBezTo>
                  <a:cubicBezTo>
                    <a:pt x="462" y="145"/>
                    <a:pt x="470" y="148"/>
                    <a:pt x="475" y="141"/>
                  </a:cubicBezTo>
                  <a:cubicBezTo>
                    <a:pt x="481" y="135"/>
                    <a:pt x="468" y="134"/>
                    <a:pt x="471" y="129"/>
                  </a:cubicBezTo>
                  <a:cubicBezTo>
                    <a:pt x="473" y="124"/>
                    <a:pt x="463" y="121"/>
                    <a:pt x="457" y="121"/>
                  </a:cubicBezTo>
                  <a:cubicBezTo>
                    <a:pt x="452" y="121"/>
                    <a:pt x="450" y="111"/>
                    <a:pt x="445" y="113"/>
                  </a:cubicBezTo>
                  <a:cubicBezTo>
                    <a:pt x="441" y="115"/>
                    <a:pt x="438" y="118"/>
                    <a:pt x="438" y="112"/>
                  </a:cubicBezTo>
                  <a:cubicBezTo>
                    <a:pt x="438" y="105"/>
                    <a:pt x="412" y="105"/>
                    <a:pt x="405" y="107"/>
                  </a:cubicBezTo>
                  <a:cubicBezTo>
                    <a:pt x="399" y="110"/>
                    <a:pt x="407" y="123"/>
                    <a:pt x="413" y="119"/>
                  </a:cubicBezTo>
                  <a:close/>
                  <a:moveTo>
                    <a:pt x="416" y="161"/>
                  </a:moveTo>
                  <a:cubicBezTo>
                    <a:pt x="420" y="156"/>
                    <a:pt x="400" y="140"/>
                    <a:pt x="399" y="148"/>
                  </a:cubicBezTo>
                  <a:cubicBezTo>
                    <a:pt x="398" y="155"/>
                    <a:pt x="412" y="166"/>
                    <a:pt x="416" y="161"/>
                  </a:cubicBezTo>
                  <a:close/>
                  <a:moveTo>
                    <a:pt x="481" y="96"/>
                  </a:moveTo>
                  <a:cubicBezTo>
                    <a:pt x="485" y="90"/>
                    <a:pt x="460" y="85"/>
                    <a:pt x="466" y="90"/>
                  </a:cubicBezTo>
                  <a:cubicBezTo>
                    <a:pt x="470" y="93"/>
                    <a:pt x="478" y="102"/>
                    <a:pt x="481" y="96"/>
                  </a:cubicBezTo>
                  <a:close/>
                  <a:moveTo>
                    <a:pt x="425" y="209"/>
                  </a:moveTo>
                  <a:cubicBezTo>
                    <a:pt x="428" y="205"/>
                    <a:pt x="417" y="197"/>
                    <a:pt x="414" y="204"/>
                  </a:cubicBezTo>
                  <a:cubicBezTo>
                    <a:pt x="411" y="211"/>
                    <a:pt x="421" y="213"/>
                    <a:pt x="425" y="209"/>
                  </a:cubicBezTo>
                  <a:close/>
                  <a:moveTo>
                    <a:pt x="481" y="174"/>
                  </a:moveTo>
                  <a:cubicBezTo>
                    <a:pt x="481" y="179"/>
                    <a:pt x="469" y="173"/>
                    <a:pt x="460" y="170"/>
                  </a:cubicBezTo>
                  <a:cubicBezTo>
                    <a:pt x="451" y="166"/>
                    <a:pt x="457" y="177"/>
                    <a:pt x="464" y="183"/>
                  </a:cubicBezTo>
                  <a:cubicBezTo>
                    <a:pt x="471" y="189"/>
                    <a:pt x="460" y="186"/>
                    <a:pt x="451" y="179"/>
                  </a:cubicBezTo>
                  <a:cubicBezTo>
                    <a:pt x="441" y="173"/>
                    <a:pt x="442" y="184"/>
                    <a:pt x="447" y="187"/>
                  </a:cubicBezTo>
                  <a:cubicBezTo>
                    <a:pt x="451" y="191"/>
                    <a:pt x="446" y="196"/>
                    <a:pt x="440" y="188"/>
                  </a:cubicBezTo>
                  <a:cubicBezTo>
                    <a:pt x="434" y="180"/>
                    <a:pt x="431" y="171"/>
                    <a:pt x="421" y="171"/>
                  </a:cubicBezTo>
                  <a:cubicBezTo>
                    <a:pt x="412" y="170"/>
                    <a:pt x="416" y="180"/>
                    <a:pt x="420" y="185"/>
                  </a:cubicBezTo>
                  <a:cubicBezTo>
                    <a:pt x="425" y="191"/>
                    <a:pt x="430" y="193"/>
                    <a:pt x="438" y="197"/>
                  </a:cubicBezTo>
                  <a:cubicBezTo>
                    <a:pt x="446" y="202"/>
                    <a:pt x="459" y="195"/>
                    <a:pt x="465" y="197"/>
                  </a:cubicBezTo>
                  <a:cubicBezTo>
                    <a:pt x="471" y="198"/>
                    <a:pt x="458" y="206"/>
                    <a:pt x="462" y="211"/>
                  </a:cubicBezTo>
                  <a:cubicBezTo>
                    <a:pt x="466" y="216"/>
                    <a:pt x="477" y="212"/>
                    <a:pt x="486" y="212"/>
                  </a:cubicBezTo>
                  <a:cubicBezTo>
                    <a:pt x="494" y="211"/>
                    <a:pt x="490" y="206"/>
                    <a:pt x="495" y="203"/>
                  </a:cubicBezTo>
                  <a:cubicBezTo>
                    <a:pt x="500" y="199"/>
                    <a:pt x="490" y="200"/>
                    <a:pt x="494" y="191"/>
                  </a:cubicBezTo>
                  <a:cubicBezTo>
                    <a:pt x="498" y="183"/>
                    <a:pt x="482" y="169"/>
                    <a:pt x="481" y="174"/>
                  </a:cubicBezTo>
                  <a:close/>
                  <a:moveTo>
                    <a:pt x="502" y="145"/>
                  </a:moveTo>
                  <a:cubicBezTo>
                    <a:pt x="510" y="145"/>
                    <a:pt x="516" y="144"/>
                    <a:pt x="522" y="141"/>
                  </a:cubicBezTo>
                  <a:cubicBezTo>
                    <a:pt x="529" y="139"/>
                    <a:pt x="519" y="139"/>
                    <a:pt x="523" y="133"/>
                  </a:cubicBezTo>
                  <a:cubicBezTo>
                    <a:pt x="528" y="127"/>
                    <a:pt x="512" y="126"/>
                    <a:pt x="511" y="128"/>
                  </a:cubicBezTo>
                  <a:cubicBezTo>
                    <a:pt x="510" y="130"/>
                    <a:pt x="491" y="116"/>
                    <a:pt x="488" y="121"/>
                  </a:cubicBezTo>
                  <a:cubicBezTo>
                    <a:pt x="485" y="125"/>
                    <a:pt x="495" y="145"/>
                    <a:pt x="502" y="145"/>
                  </a:cubicBezTo>
                  <a:close/>
                  <a:moveTo>
                    <a:pt x="543" y="147"/>
                  </a:moveTo>
                  <a:cubicBezTo>
                    <a:pt x="542" y="144"/>
                    <a:pt x="504" y="149"/>
                    <a:pt x="510" y="153"/>
                  </a:cubicBezTo>
                  <a:cubicBezTo>
                    <a:pt x="520" y="161"/>
                    <a:pt x="544" y="150"/>
                    <a:pt x="543" y="147"/>
                  </a:cubicBezTo>
                  <a:close/>
                  <a:moveTo>
                    <a:pt x="537" y="220"/>
                  </a:moveTo>
                  <a:cubicBezTo>
                    <a:pt x="546" y="220"/>
                    <a:pt x="542" y="209"/>
                    <a:pt x="532" y="201"/>
                  </a:cubicBezTo>
                  <a:cubicBezTo>
                    <a:pt x="522" y="194"/>
                    <a:pt x="499" y="209"/>
                    <a:pt x="503" y="212"/>
                  </a:cubicBezTo>
                  <a:cubicBezTo>
                    <a:pt x="508" y="216"/>
                    <a:pt x="528" y="221"/>
                    <a:pt x="537" y="220"/>
                  </a:cubicBezTo>
                  <a:close/>
                  <a:moveTo>
                    <a:pt x="473" y="290"/>
                  </a:moveTo>
                  <a:cubicBezTo>
                    <a:pt x="484" y="298"/>
                    <a:pt x="481" y="284"/>
                    <a:pt x="493" y="285"/>
                  </a:cubicBezTo>
                  <a:cubicBezTo>
                    <a:pt x="506" y="285"/>
                    <a:pt x="506" y="265"/>
                    <a:pt x="508" y="257"/>
                  </a:cubicBezTo>
                  <a:cubicBezTo>
                    <a:pt x="510" y="250"/>
                    <a:pt x="498" y="250"/>
                    <a:pt x="501" y="256"/>
                  </a:cubicBezTo>
                  <a:cubicBezTo>
                    <a:pt x="504" y="261"/>
                    <a:pt x="501" y="267"/>
                    <a:pt x="500" y="260"/>
                  </a:cubicBezTo>
                  <a:cubicBezTo>
                    <a:pt x="499" y="254"/>
                    <a:pt x="489" y="260"/>
                    <a:pt x="486" y="255"/>
                  </a:cubicBezTo>
                  <a:cubicBezTo>
                    <a:pt x="482" y="250"/>
                    <a:pt x="497" y="249"/>
                    <a:pt x="500" y="243"/>
                  </a:cubicBezTo>
                  <a:cubicBezTo>
                    <a:pt x="504" y="236"/>
                    <a:pt x="489" y="237"/>
                    <a:pt x="492" y="232"/>
                  </a:cubicBezTo>
                  <a:cubicBezTo>
                    <a:pt x="496" y="227"/>
                    <a:pt x="470" y="233"/>
                    <a:pt x="478" y="236"/>
                  </a:cubicBezTo>
                  <a:cubicBezTo>
                    <a:pt x="485" y="239"/>
                    <a:pt x="478" y="243"/>
                    <a:pt x="471" y="238"/>
                  </a:cubicBezTo>
                  <a:cubicBezTo>
                    <a:pt x="464" y="233"/>
                    <a:pt x="445" y="241"/>
                    <a:pt x="452" y="247"/>
                  </a:cubicBezTo>
                  <a:cubicBezTo>
                    <a:pt x="457" y="251"/>
                    <a:pt x="474" y="244"/>
                    <a:pt x="464" y="257"/>
                  </a:cubicBezTo>
                  <a:cubicBezTo>
                    <a:pt x="455" y="270"/>
                    <a:pt x="451" y="253"/>
                    <a:pt x="442" y="255"/>
                  </a:cubicBezTo>
                  <a:cubicBezTo>
                    <a:pt x="433" y="256"/>
                    <a:pt x="437" y="267"/>
                    <a:pt x="450" y="271"/>
                  </a:cubicBezTo>
                  <a:cubicBezTo>
                    <a:pt x="464" y="275"/>
                    <a:pt x="462" y="283"/>
                    <a:pt x="473" y="290"/>
                  </a:cubicBezTo>
                  <a:close/>
                  <a:moveTo>
                    <a:pt x="555" y="210"/>
                  </a:moveTo>
                  <a:cubicBezTo>
                    <a:pt x="558" y="220"/>
                    <a:pt x="562" y="213"/>
                    <a:pt x="568" y="217"/>
                  </a:cubicBezTo>
                  <a:cubicBezTo>
                    <a:pt x="573" y="221"/>
                    <a:pt x="582" y="224"/>
                    <a:pt x="586" y="220"/>
                  </a:cubicBezTo>
                  <a:cubicBezTo>
                    <a:pt x="591" y="216"/>
                    <a:pt x="593" y="213"/>
                    <a:pt x="594" y="216"/>
                  </a:cubicBezTo>
                  <a:cubicBezTo>
                    <a:pt x="597" y="222"/>
                    <a:pt x="608" y="223"/>
                    <a:pt x="632" y="223"/>
                  </a:cubicBezTo>
                  <a:cubicBezTo>
                    <a:pt x="656" y="224"/>
                    <a:pt x="650" y="213"/>
                    <a:pt x="657" y="217"/>
                  </a:cubicBezTo>
                  <a:cubicBezTo>
                    <a:pt x="664" y="221"/>
                    <a:pt x="680" y="221"/>
                    <a:pt x="687" y="220"/>
                  </a:cubicBezTo>
                  <a:cubicBezTo>
                    <a:pt x="694" y="218"/>
                    <a:pt x="697" y="207"/>
                    <a:pt x="697" y="202"/>
                  </a:cubicBezTo>
                  <a:cubicBezTo>
                    <a:pt x="696" y="196"/>
                    <a:pt x="643" y="192"/>
                    <a:pt x="633" y="197"/>
                  </a:cubicBezTo>
                  <a:cubicBezTo>
                    <a:pt x="624" y="203"/>
                    <a:pt x="609" y="195"/>
                    <a:pt x="601" y="199"/>
                  </a:cubicBezTo>
                  <a:cubicBezTo>
                    <a:pt x="594" y="203"/>
                    <a:pt x="596" y="194"/>
                    <a:pt x="583" y="193"/>
                  </a:cubicBezTo>
                  <a:cubicBezTo>
                    <a:pt x="569" y="193"/>
                    <a:pt x="584" y="186"/>
                    <a:pt x="586" y="183"/>
                  </a:cubicBezTo>
                  <a:cubicBezTo>
                    <a:pt x="589" y="180"/>
                    <a:pt x="566" y="172"/>
                    <a:pt x="556" y="174"/>
                  </a:cubicBezTo>
                  <a:cubicBezTo>
                    <a:pt x="547" y="176"/>
                    <a:pt x="541" y="171"/>
                    <a:pt x="532" y="167"/>
                  </a:cubicBezTo>
                  <a:cubicBezTo>
                    <a:pt x="523" y="163"/>
                    <a:pt x="499" y="163"/>
                    <a:pt x="504" y="171"/>
                  </a:cubicBezTo>
                  <a:cubicBezTo>
                    <a:pt x="507" y="176"/>
                    <a:pt x="536" y="186"/>
                    <a:pt x="539" y="181"/>
                  </a:cubicBezTo>
                  <a:cubicBezTo>
                    <a:pt x="542" y="176"/>
                    <a:pt x="550" y="187"/>
                    <a:pt x="554" y="193"/>
                  </a:cubicBezTo>
                  <a:cubicBezTo>
                    <a:pt x="559" y="198"/>
                    <a:pt x="551" y="200"/>
                    <a:pt x="555" y="210"/>
                  </a:cubicBezTo>
                  <a:close/>
                  <a:moveTo>
                    <a:pt x="580" y="151"/>
                  </a:moveTo>
                  <a:cubicBezTo>
                    <a:pt x="571" y="147"/>
                    <a:pt x="560" y="156"/>
                    <a:pt x="569" y="160"/>
                  </a:cubicBezTo>
                  <a:cubicBezTo>
                    <a:pt x="577" y="163"/>
                    <a:pt x="589" y="156"/>
                    <a:pt x="580" y="151"/>
                  </a:cubicBezTo>
                  <a:close/>
                  <a:moveTo>
                    <a:pt x="508" y="95"/>
                  </a:moveTo>
                  <a:cubicBezTo>
                    <a:pt x="516" y="99"/>
                    <a:pt x="511" y="104"/>
                    <a:pt x="519" y="107"/>
                  </a:cubicBezTo>
                  <a:cubicBezTo>
                    <a:pt x="527" y="111"/>
                    <a:pt x="550" y="103"/>
                    <a:pt x="552" y="108"/>
                  </a:cubicBezTo>
                  <a:cubicBezTo>
                    <a:pt x="554" y="114"/>
                    <a:pt x="529" y="114"/>
                    <a:pt x="532" y="118"/>
                  </a:cubicBezTo>
                  <a:cubicBezTo>
                    <a:pt x="536" y="121"/>
                    <a:pt x="550" y="127"/>
                    <a:pt x="548" y="130"/>
                  </a:cubicBezTo>
                  <a:cubicBezTo>
                    <a:pt x="546" y="133"/>
                    <a:pt x="572" y="141"/>
                    <a:pt x="575" y="137"/>
                  </a:cubicBezTo>
                  <a:cubicBezTo>
                    <a:pt x="577" y="133"/>
                    <a:pt x="584" y="134"/>
                    <a:pt x="591" y="137"/>
                  </a:cubicBezTo>
                  <a:cubicBezTo>
                    <a:pt x="597" y="139"/>
                    <a:pt x="598" y="121"/>
                    <a:pt x="602" y="124"/>
                  </a:cubicBezTo>
                  <a:cubicBezTo>
                    <a:pt x="607" y="127"/>
                    <a:pt x="606" y="118"/>
                    <a:pt x="614" y="115"/>
                  </a:cubicBezTo>
                  <a:cubicBezTo>
                    <a:pt x="621" y="112"/>
                    <a:pt x="632" y="111"/>
                    <a:pt x="633" y="108"/>
                  </a:cubicBezTo>
                  <a:cubicBezTo>
                    <a:pt x="633" y="106"/>
                    <a:pt x="631" y="102"/>
                    <a:pt x="622" y="103"/>
                  </a:cubicBezTo>
                  <a:cubicBezTo>
                    <a:pt x="613" y="104"/>
                    <a:pt x="607" y="101"/>
                    <a:pt x="611" y="96"/>
                  </a:cubicBezTo>
                  <a:cubicBezTo>
                    <a:pt x="615" y="91"/>
                    <a:pt x="601" y="89"/>
                    <a:pt x="606" y="85"/>
                  </a:cubicBezTo>
                  <a:cubicBezTo>
                    <a:pt x="611" y="81"/>
                    <a:pt x="596" y="77"/>
                    <a:pt x="598" y="83"/>
                  </a:cubicBezTo>
                  <a:cubicBezTo>
                    <a:pt x="599" y="89"/>
                    <a:pt x="589" y="84"/>
                    <a:pt x="587" y="78"/>
                  </a:cubicBezTo>
                  <a:cubicBezTo>
                    <a:pt x="586" y="73"/>
                    <a:pt x="565" y="71"/>
                    <a:pt x="552" y="59"/>
                  </a:cubicBezTo>
                  <a:cubicBezTo>
                    <a:pt x="538" y="47"/>
                    <a:pt x="524" y="55"/>
                    <a:pt x="532" y="56"/>
                  </a:cubicBezTo>
                  <a:cubicBezTo>
                    <a:pt x="540" y="58"/>
                    <a:pt x="540" y="62"/>
                    <a:pt x="533" y="61"/>
                  </a:cubicBezTo>
                  <a:cubicBezTo>
                    <a:pt x="527" y="61"/>
                    <a:pt x="515" y="62"/>
                    <a:pt x="526" y="66"/>
                  </a:cubicBezTo>
                  <a:cubicBezTo>
                    <a:pt x="536" y="70"/>
                    <a:pt x="525" y="71"/>
                    <a:pt x="516" y="71"/>
                  </a:cubicBezTo>
                  <a:cubicBezTo>
                    <a:pt x="508" y="71"/>
                    <a:pt x="507" y="82"/>
                    <a:pt x="518" y="84"/>
                  </a:cubicBezTo>
                  <a:cubicBezTo>
                    <a:pt x="529" y="85"/>
                    <a:pt x="521" y="92"/>
                    <a:pt x="512" y="89"/>
                  </a:cubicBezTo>
                  <a:cubicBezTo>
                    <a:pt x="503" y="87"/>
                    <a:pt x="500" y="91"/>
                    <a:pt x="508" y="95"/>
                  </a:cubicBezTo>
                  <a:close/>
                  <a:moveTo>
                    <a:pt x="569" y="46"/>
                  </a:moveTo>
                  <a:cubicBezTo>
                    <a:pt x="576" y="41"/>
                    <a:pt x="581" y="44"/>
                    <a:pt x="575" y="47"/>
                  </a:cubicBezTo>
                  <a:cubicBezTo>
                    <a:pt x="569" y="50"/>
                    <a:pt x="571" y="52"/>
                    <a:pt x="580" y="52"/>
                  </a:cubicBezTo>
                  <a:cubicBezTo>
                    <a:pt x="588" y="51"/>
                    <a:pt x="576" y="54"/>
                    <a:pt x="576" y="59"/>
                  </a:cubicBezTo>
                  <a:cubicBezTo>
                    <a:pt x="576" y="64"/>
                    <a:pt x="586" y="61"/>
                    <a:pt x="587" y="66"/>
                  </a:cubicBezTo>
                  <a:cubicBezTo>
                    <a:pt x="587" y="71"/>
                    <a:pt x="609" y="73"/>
                    <a:pt x="615" y="67"/>
                  </a:cubicBezTo>
                  <a:cubicBezTo>
                    <a:pt x="622" y="61"/>
                    <a:pt x="619" y="69"/>
                    <a:pt x="619" y="73"/>
                  </a:cubicBezTo>
                  <a:cubicBezTo>
                    <a:pt x="618" y="77"/>
                    <a:pt x="649" y="80"/>
                    <a:pt x="651" y="75"/>
                  </a:cubicBezTo>
                  <a:cubicBezTo>
                    <a:pt x="652" y="70"/>
                    <a:pt x="657" y="72"/>
                    <a:pt x="663" y="74"/>
                  </a:cubicBezTo>
                  <a:cubicBezTo>
                    <a:pt x="669" y="75"/>
                    <a:pt x="698" y="68"/>
                    <a:pt x="699" y="62"/>
                  </a:cubicBezTo>
                  <a:cubicBezTo>
                    <a:pt x="699" y="56"/>
                    <a:pt x="708" y="65"/>
                    <a:pt x="699" y="72"/>
                  </a:cubicBezTo>
                  <a:cubicBezTo>
                    <a:pt x="689" y="78"/>
                    <a:pt x="670" y="77"/>
                    <a:pt x="662" y="80"/>
                  </a:cubicBezTo>
                  <a:cubicBezTo>
                    <a:pt x="653" y="82"/>
                    <a:pt x="667" y="88"/>
                    <a:pt x="676" y="95"/>
                  </a:cubicBezTo>
                  <a:cubicBezTo>
                    <a:pt x="684" y="101"/>
                    <a:pt x="665" y="98"/>
                    <a:pt x="657" y="89"/>
                  </a:cubicBezTo>
                  <a:cubicBezTo>
                    <a:pt x="649" y="81"/>
                    <a:pt x="631" y="81"/>
                    <a:pt x="621" y="81"/>
                  </a:cubicBezTo>
                  <a:cubicBezTo>
                    <a:pt x="612" y="82"/>
                    <a:pt x="615" y="99"/>
                    <a:pt x="622" y="99"/>
                  </a:cubicBezTo>
                  <a:cubicBezTo>
                    <a:pt x="629" y="99"/>
                    <a:pt x="636" y="102"/>
                    <a:pt x="643" y="113"/>
                  </a:cubicBezTo>
                  <a:cubicBezTo>
                    <a:pt x="650" y="124"/>
                    <a:pt x="665" y="121"/>
                    <a:pt x="665" y="126"/>
                  </a:cubicBezTo>
                  <a:cubicBezTo>
                    <a:pt x="665" y="131"/>
                    <a:pt x="645" y="122"/>
                    <a:pt x="634" y="120"/>
                  </a:cubicBezTo>
                  <a:cubicBezTo>
                    <a:pt x="623" y="118"/>
                    <a:pt x="606" y="125"/>
                    <a:pt x="605" y="133"/>
                  </a:cubicBezTo>
                  <a:cubicBezTo>
                    <a:pt x="605" y="141"/>
                    <a:pt x="621" y="140"/>
                    <a:pt x="632" y="134"/>
                  </a:cubicBezTo>
                  <a:cubicBezTo>
                    <a:pt x="643" y="127"/>
                    <a:pt x="635" y="136"/>
                    <a:pt x="630" y="141"/>
                  </a:cubicBezTo>
                  <a:cubicBezTo>
                    <a:pt x="624" y="146"/>
                    <a:pt x="643" y="150"/>
                    <a:pt x="643" y="156"/>
                  </a:cubicBezTo>
                  <a:cubicBezTo>
                    <a:pt x="643" y="162"/>
                    <a:pt x="629" y="160"/>
                    <a:pt x="628" y="154"/>
                  </a:cubicBezTo>
                  <a:cubicBezTo>
                    <a:pt x="626" y="149"/>
                    <a:pt x="621" y="143"/>
                    <a:pt x="608" y="144"/>
                  </a:cubicBezTo>
                  <a:cubicBezTo>
                    <a:pt x="595" y="145"/>
                    <a:pt x="599" y="154"/>
                    <a:pt x="607" y="155"/>
                  </a:cubicBezTo>
                  <a:cubicBezTo>
                    <a:pt x="615" y="156"/>
                    <a:pt x="615" y="162"/>
                    <a:pt x="606" y="162"/>
                  </a:cubicBezTo>
                  <a:cubicBezTo>
                    <a:pt x="597" y="162"/>
                    <a:pt x="577" y="168"/>
                    <a:pt x="583" y="174"/>
                  </a:cubicBezTo>
                  <a:cubicBezTo>
                    <a:pt x="590" y="180"/>
                    <a:pt x="616" y="174"/>
                    <a:pt x="620" y="178"/>
                  </a:cubicBezTo>
                  <a:cubicBezTo>
                    <a:pt x="625" y="182"/>
                    <a:pt x="637" y="183"/>
                    <a:pt x="640" y="179"/>
                  </a:cubicBezTo>
                  <a:cubicBezTo>
                    <a:pt x="643" y="174"/>
                    <a:pt x="653" y="176"/>
                    <a:pt x="663" y="176"/>
                  </a:cubicBezTo>
                  <a:cubicBezTo>
                    <a:pt x="673" y="176"/>
                    <a:pt x="676" y="178"/>
                    <a:pt x="680" y="182"/>
                  </a:cubicBezTo>
                  <a:cubicBezTo>
                    <a:pt x="685" y="186"/>
                    <a:pt x="693" y="184"/>
                    <a:pt x="698" y="180"/>
                  </a:cubicBezTo>
                  <a:cubicBezTo>
                    <a:pt x="704" y="176"/>
                    <a:pt x="704" y="176"/>
                    <a:pt x="711" y="176"/>
                  </a:cubicBezTo>
                  <a:cubicBezTo>
                    <a:pt x="718" y="176"/>
                    <a:pt x="719" y="172"/>
                    <a:pt x="716" y="166"/>
                  </a:cubicBezTo>
                  <a:cubicBezTo>
                    <a:pt x="712" y="161"/>
                    <a:pt x="703" y="170"/>
                    <a:pt x="702" y="166"/>
                  </a:cubicBezTo>
                  <a:cubicBezTo>
                    <a:pt x="701" y="161"/>
                    <a:pt x="693" y="160"/>
                    <a:pt x="679" y="162"/>
                  </a:cubicBezTo>
                  <a:cubicBezTo>
                    <a:pt x="665" y="164"/>
                    <a:pt x="671" y="153"/>
                    <a:pt x="679" y="155"/>
                  </a:cubicBezTo>
                  <a:cubicBezTo>
                    <a:pt x="688" y="158"/>
                    <a:pt x="699" y="157"/>
                    <a:pt x="709" y="154"/>
                  </a:cubicBezTo>
                  <a:cubicBezTo>
                    <a:pt x="718" y="152"/>
                    <a:pt x="711" y="147"/>
                    <a:pt x="711" y="143"/>
                  </a:cubicBezTo>
                  <a:cubicBezTo>
                    <a:pt x="711" y="139"/>
                    <a:pt x="723" y="142"/>
                    <a:pt x="732" y="142"/>
                  </a:cubicBezTo>
                  <a:cubicBezTo>
                    <a:pt x="741" y="142"/>
                    <a:pt x="754" y="127"/>
                    <a:pt x="754" y="119"/>
                  </a:cubicBezTo>
                  <a:cubicBezTo>
                    <a:pt x="755" y="110"/>
                    <a:pt x="734" y="112"/>
                    <a:pt x="724" y="112"/>
                  </a:cubicBezTo>
                  <a:cubicBezTo>
                    <a:pt x="714" y="112"/>
                    <a:pt x="731" y="105"/>
                    <a:pt x="750" y="106"/>
                  </a:cubicBezTo>
                  <a:cubicBezTo>
                    <a:pt x="769" y="107"/>
                    <a:pt x="760" y="98"/>
                    <a:pt x="764" y="95"/>
                  </a:cubicBezTo>
                  <a:cubicBezTo>
                    <a:pt x="767" y="92"/>
                    <a:pt x="776" y="99"/>
                    <a:pt x="786" y="97"/>
                  </a:cubicBezTo>
                  <a:cubicBezTo>
                    <a:pt x="795" y="95"/>
                    <a:pt x="789" y="87"/>
                    <a:pt x="795" y="87"/>
                  </a:cubicBezTo>
                  <a:cubicBezTo>
                    <a:pt x="800" y="87"/>
                    <a:pt x="810" y="80"/>
                    <a:pt x="831" y="68"/>
                  </a:cubicBezTo>
                  <a:cubicBezTo>
                    <a:pt x="851" y="57"/>
                    <a:pt x="867" y="59"/>
                    <a:pt x="868" y="52"/>
                  </a:cubicBezTo>
                  <a:cubicBezTo>
                    <a:pt x="869" y="46"/>
                    <a:pt x="840" y="52"/>
                    <a:pt x="835" y="50"/>
                  </a:cubicBezTo>
                  <a:cubicBezTo>
                    <a:pt x="830" y="48"/>
                    <a:pt x="855" y="43"/>
                    <a:pt x="861" y="44"/>
                  </a:cubicBezTo>
                  <a:cubicBezTo>
                    <a:pt x="867" y="46"/>
                    <a:pt x="875" y="44"/>
                    <a:pt x="896" y="34"/>
                  </a:cubicBezTo>
                  <a:cubicBezTo>
                    <a:pt x="916" y="24"/>
                    <a:pt x="907" y="22"/>
                    <a:pt x="899" y="23"/>
                  </a:cubicBezTo>
                  <a:cubicBezTo>
                    <a:pt x="890" y="25"/>
                    <a:pt x="881" y="22"/>
                    <a:pt x="881" y="16"/>
                  </a:cubicBezTo>
                  <a:cubicBezTo>
                    <a:pt x="882" y="11"/>
                    <a:pt x="869" y="16"/>
                    <a:pt x="868" y="13"/>
                  </a:cubicBezTo>
                  <a:cubicBezTo>
                    <a:pt x="868" y="10"/>
                    <a:pt x="856" y="11"/>
                    <a:pt x="843" y="16"/>
                  </a:cubicBezTo>
                  <a:cubicBezTo>
                    <a:pt x="830" y="21"/>
                    <a:pt x="842" y="11"/>
                    <a:pt x="847" y="9"/>
                  </a:cubicBezTo>
                  <a:cubicBezTo>
                    <a:pt x="853" y="7"/>
                    <a:pt x="814" y="9"/>
                    <a:pt x="808" y="5"/>
                  </a:cubicBezTo>
                  <a:cubicBezTo>
                    <a:pt x="801" y="0"/>
                    <a:pt x="794" y="12"/>
                    <a:pt x="788" y="6"/>
                  </a:cubicBezTo>
                  <a:cubicBezTo>
                    <a:pt x="782" y="0"/>
                    <a:pt x="766" y="5"/>
                    <a:pt x="768" y="10"/>
                  </a:cubicBezTo>
                  <a:cubicBezTo>
                    <a:pt x="770" y="14"/>
                    <a:pt x="766" y="14"/>
                    <a:pt x="760" y="9"/>
                  </a:cubicBezTo>
                  <a:cubicBezTo>
                    <a:pt x="754" y="4"/>
                    <a:pt x="742" y="10"/>
                    <a:pt x="732" y="8"/>
                  </a:cubicBezTo>
                  <a:cubicBezTo>
                    <a:pt x="721" y="7"/>
                    <a:pt x="726" y="17"/>
                    <a:pt x="714" y="12"/>
                  </a:cubicBezTo>
                  <a:cubicBezTo>
                    <a:pt x="703" y="7"/>
                    <a:pt x="690" y="9"/>
                    <a:pt x="694" y="11"/>
                  </a:cubicBezTo>
                  <a:cubicBezTo>
                    <a:pt x="697" y="12"/>
                    <a:pt x="693" y="15"/>
                    <a:pt x="688" y="14"/>
                  </a:cubicBezTo>
                  <a:cubicBezTo>
                    <a:pt x="683" y="12"/>
                    <a:pt x="678" y="14"/>
                    <a:pt x="681" y="19"/>
                  </a:cubicBezTo>
                  <a:cubicBezTo>
                    <a:pt x="683" y="24"/>
                    <a:pt x="662" y="18"/>
                    <a:pt x="662" y="23"/>
                  </a:cubicBezTo>
                  <a:cubicBezTo>
                    <a:pt x="662" y="29"/>
                    <a:pt x="655" y="32"/>
                    <a:pt x="649" y="27"/>
                  </a:cubicBezTo>
                  <a:cubicBezTo>
                    <a:pt x="643" y="22"/>
                    <a:pt x="624" y="20"/>
                    <a:pt x="629" y="25"/>
                  </a:cubicBezTo>
                  <a:cubicBezTo>
                    <a:pt x="635" y="29"/>
                    <a:pt x="612" y="27"/>
                    <a:pt x="618" y="31"/>
                  </a:cubicBezTo>
                  <a:cubicBezTo>
                    <a:pt x="624" y="36"/>
                    <a:pt x="611" y="39"/>
                    <a:pt x="611" y="37"/>
                  </a:cubicBezTo>
                  <a:cubicBezTo>
                    <a:pt x="611" y="34"/>
                    <a:pt x="598" y="30"/>
                    <a:pt x="593" y="34"/>
                  </a:cubicBezTo>
                  <a:cubicBezTo>
                    <a:pt x="588" y="39"/>
                    <a:pt x="587" y="44"/>
                    <a:pt x="584" y="41"/>
                  </a:cubicBezTo>
                  <a:cubicBezTo>
                    <a:pt x="582" y="38"/>
                    <a:pt x="571" y="39"/>
                    <a:pt x="560" y="43"/>
                  </a:cubicBezTo>
                  <a:cubicBezTo>
                    <a:pt x="550" y="47"/>
                    <a:pt x="562" y="50"/>
                    <a:pt x="569" y="46"/>
                  </a:cubicBezTo>
                  <a:close/>
                  <a:moveTo>
                    <a:pt x="695" y="477"/>
                  </a:moveTo>
                  <a:cubicBezTo>
                    <a:pt x="698" y="477"/>
                    <a:pt x="705" y="464"/>
                    <a:pt x="696" y="465"/>
                  </a:cubicBezTo>
                  <a:cubicBezTo>
                    <a:pt x="687" y="465"/>
                    <a:pt x="689" y="478"/>
                    <a:pt x="695" y="477"/>
                  </a:cubicBezTo>
                  <a:close/>
                  <a:moveTo>
                    <a:pt x="651" y="466"/>
                  </a:moveTo>
                  <a:cubicBezTo>
                    <a:pt x="659" y="471"/>
                    <a:pt x="671" y="458"/>
                    <a:pt x="670" y="454"/>
                  </a:cubicBezTo>
                  <a:cubicBezTo>
                    <a:pt x="669" y="450"/>
                    <a:pt x="641" y="460"/>
                    <a:pt x="651" y="466"/>
                  </a:cubicBezTo>
                  <a:close/>
                  <a:moveTo>
                    <a:pt x="687" y="439"/>
                  </a:moveTo>
                  <a:cubicBezTo>
                    <a:pt x="688" y="434"/>
                    <a:pt x="670" y="432"/>
                    <a:pt x="671" y="426"/>
                  </a:cubicBezTo>
                  <a:cubicBezTo>
                    <a:pt x="672" y="421"/>
                    <a:pt x="655" y="416"/>
                    <a:pt x="649" y="413"/>
                  </a:cubicBezTo>
                  <a:cubicBezTo>
                    <a:pt x="644" y="410"/>
                    <a:pt x="635" y="409"/>
                    <a:pt x="635" y="403"/>
                  </a:cubicBezTo>
                  <a:cubicBezTo>
                    <a:pt x="635" y="397"/>
                    <a:pt x="623" y="401"/>
                    <a:pt x="623" y="410"/>
                  </a:cubicBezTo>
                  <a:cubicBezTo>
                    <a:pt x="622" y="419"/>
                    <a:pt x="617" y="417"/>
                    <a:pt x="620" y="426"/>
                  </a:cubicBezTo>
                  <a:cubicBezTo>
                    <a:pt x="622" y="434"/>
                    <a:pt x="609" y="436"/>
                    <a:pt x="610" y="441"/>
                  </a:cubicBezTo>
                  <a:cubicBezTo>
                    <a:pt x="612" y="445"/>
                    <a:pt x="618" y="440"/>
                    <a:pt x="624" y="440"/>
                  </a:cubicBezTo>
                  <a:cubicBezTo>
                    <a:pt x="630" y="440"/>
                    <a:pt x="623" y="448"/>
                    <a:pt x="630" y="449"/>
                  </a:cubicBezTo>
                  <a:cubicBezTo>
                    <a:pt x="636" y="450"/>
                    <a:pt x="647" y="443"/>
                    <a:pt x="649" y="439"/>
                  </a:cubicBezTo>
                  <a:cubicBezTo>
                    <a:pt x="652" y="435"/>
                    <a:pt x="657" y="433"/>
                    <a:pt x="664" y="438"/>
                  </a:cubicBezTo>
                  <a:cubicBezTo>
                    <a:pt x="671" y="443"/>
                    <a:pt x="686" y="444"/>
                    <a:pt x="687" y="439"/>
                  </a:cubicBezTo>
                  <a:close/>
                  <a:moveTo>
                    <a:pt x="850" y="395"/>
                  </a:moveTo>
                  <a:cubicBezTo>
                    <a:pt x="856" y="395"/>
                    <a:pt x="857" y="403"/>
                    <a:pt x="867" y="411"/>
                  </a:cubicBezTo>
                  <a:cubicBezTo>
                    <a:pt x="876" y="419"/>
                    <a:pt x="877" y="413"/>
                    <a:pt x="879" y="408"/>
                  </a:cubicBezTo>
                  <a:cubicBezTo>
                    <a:pt x="880" y="402"/>
                    <a:pt x="891" y="407"/>
                    <a:pt x="890" y="401"/>
                  </a:cubicBezTo>
                  <a:cubicBezTo>
                    <a:pt x="890" y="396"/>
                    <a:pt x="899" y="389"/>
                    <a:pt x="905" y="387"/>
                  </a:cubicBezTo>
                  <a:cubicBezTo>
                    <a:pt x="911" y="384"/>
                    <a:pt x="900" y="378"/>
                    <a:pt x="892" y="379"/>
                  </a:cubicBezTo>
                  <a:cubicBezTo>
                    <a:pt x="884" y="379"/>
                    <a:pt x="882" y="374"/>
                    <a:pt x="882" y="370"/>
                  </a:cubicBezTo>
                  <a:cubicBezTo>
                    <a:pt x="882" y="367"/>
                    <a:pt x="867" y="358"/>
                    <a:pt x="862" y="360"/>
                  </a:cubicBezTo>
                  <a:cubicBezTo>
                    <a:pt x="857" y="361"/>
                    <a:pt x="849" y="353"/>
                    <a:pt x="842" y="353"/>
                  </a:cubicBezTo>
                  <a:cubicBezTo>
                    <a:pt x="836" y="352"/>
                    <a:pt x="826" y="347"/>
                    <a:pt x="827" y="340"/>
                  </a:cubicBezTo>
                  <a:cubicBezTo>
                    <a:pt x="828" y="333"/>
                    <a:pt x="840" y="342"/>
                    <a:pt x="843" y="337"/>
                  </a:cubicBezTo>
                  <a:cubicBezTo>
                    <a:pt x="845" y="331"/>
                    <a:pt x="830" y="334"/>
                    <a:pt x="830" y="330"/>
                  </a:cubicBezTo>
                  <a:cubicBezTo>
                    <a:pt x="829" y="326"/>
                    <a:pt x="833" y="328"/>
                    <a:pt x="836" y="325"/>
                  </a:cubicBezTo>
                  <a:cubicBezTo>
                    <a:pt x="839" y="323"/>
                    <a:pt x="834" y="318"/>
                    <a:pt x="830" y="316"/>
                  </a:cubicBezTo>
                  <a:cubicBezTo>
                    <a:pt x="827" y="314"/>
                    <a:pt x="826" y="320"/>
                    <a:pt x="822" y="320"/>
                  </a:cubicBezTo>
                  <a:cubicBezTo>
                    <a:pt x="819" y="320"/>
                    <a:pt x="822" y="314"/>
                    <a:pt x="824" y="311"/>
                  </a:cubicBezTo>
                  <a:cubicBezTo>
                    <a:pt x="827" y="307"/>
                    <a:pt x="813" y="303"/>
                    <a:pt x="807" y="305"/>
                  </a:cubicBezTo>
                  <a:cubicBezTo>
                    <a:pt x="801" y="307"/>
                    <a:pt x="799" y="304"/>
                    <a:pt x="799" y="300"/>
                  </a:cubicBezTo>
                  <a:cubicBezTo>
                    <a:pt x="799" y="296"/>
                    <a:pt x="788" y="300"/>
                    <a:pt x="784" y="303"/>
                  </a:cubicBezTo>
                  <a:cubicBezTo>
                    <a:pt x="780" y="306"/>
                    <a:pt x="775" y="300"/>
                    <a:pt x="780" y="299"/>
                  </a:cubicBezTo>
                  <a:cubicBezTo>
                    <a:pt x="785" y="299"/>
                    <a:pt x="791" y="295"/>
                    <a:pt x="790" y="290"/>
                  </a:cubicBezTo>
                  <a:cubicBezTo>
                    <a:pt x="788" y="286"/>
                    <a:pt x="775" y="285"/>
                    <a:pt x="773" y="291"/>
                  </a:cubicBezTo>
                  <a:cubicBezTo>
                    <a:pt x="770" y="296"/>
                    <a:pt x="760" y="285"/>
                    <a:pt x="760" y="280"/>
                  </a:cubicBezTo>
                  <a:cubicBezTo>
                    <a:pt x="760" y="276"/>
                    <a:pt x="744" y="280"/>
                    <a:pt x="746" y="272"/>
                  </a:cubicBezTo>
                  <a:cubicBezTo>
                    <a:pt x="748" y="265"/>
                    <a:pt x="727" y="263"/>
                    <a:pt x="722" y="263"/>
                  </a:cubicBezTo>
                  <a:cubicBezTo>
                    <a:pt x="716" y="263"/>
                    <a:pt x="708" y="267"/>
                    <a:pt x="709" y="272"/>
                  </a:cubicBezTo>
                  <a:cubicBezTo>
                    <a:pt x="710" y="277"/>
                    <a:pt x="703" y="275"/>
                    <a:pt x="702" y="270"/>
                  </a:cubicBezTo>
                  <a:cubicBezTo>
                    <a:pt x="701" y="264"/>
                    <a:pt x="688" y="276"/>
                    <a:pt x="684" y="276"/>
                  </a:cubicBezTo>
                  <a:cubicBezTo>
                    <a:pt x="680" y="276"/>
                    <a:pt x="686" y="261"/>
                    <a:pt x="684" y="257"/>
                  </a:cubicBezTo>
                  <a:cubicBezTo>
                    <a:pt x="682" y="252"/>
                    <a:pt x="679" y="251"/>
                    <a:pt x="676" y="243"/>
                  </a:cubicBezTo>
                  <a:cubicBezTo>
                    <a:pt x="673" y="236"/>
                    <a:pt x="658" y="239"/>
                    <a:pt x="654" y="243"/>
                  </a:cubicBezTo>
                  <a:cubicBezTo>
                    <a:pt x="650" y="248"/>
                    <a:pt x="637" y="246"/>
                    <a:pt x="630" y="253"/>
                  </a:cubicBezTo>
                  <a:cubicBezTo>
                    <a:pt x="623" y="260"/>
                    <a:pt x="631" y="267"/>
                    <a:pt x="634" y="269"/>
                  </a:cubicBezTo>
                  <a:cubicBezTo>
                    <a:pt x="637" y="272"/>
                    <a:pt x="623" y="276"/>
                    <a:pt x="628" y="280"/>
                  </a:cubicBezTo>
                  <a:cubicBezTo>
                    <a:pt x="632" y="284"/>
                    <a:pt x="639" y="282"/>
                    <a:pt x="640" y="288"/>
                  </a:cubicBezTo>
                  <a:cubicBezTo>
                    <a:pt x="640" y="295"/>
                    <a:pt x="623" y="286"/>
                    <a:pt x="621" y="281"/>
                  </a:cubicBezTo>
                  <a:cubicBezTo>
                    <a:pt x="618" y="275"/>
                    <a:pt x="622" y="270"/>
                    <a:pt x="618" y="266"/>
                  </a:cubicBezTo>
                  <a:cubicBezTo>
                    <a:pt x="615" y="262"/>
                    <a:pt x="618" y="257"/>
                    <a:pt x="624" y="250"/>
                  </a:cubicBezTo>
                  <a:cubicBezTo>
                    <a:pt x="631" y="243"/>
                    <a:pt x="636" y="244"/>
                    <a:pt x="636" y="240"/>
                  </a:cubicBezTo>
                  <a:cubicBezTo>
                    <a:pt x="636" y="236"/>
                    <a:pt x="608" y="236"/>
                    <a:pt x="591" y="251"/>
                  </a:cubicBezTo>
                  <a:cubicBezTo>
                    <a:pt x="575" y="266"/>
                    <a:pt x="580" y="286"/>
                    <a:pt x="581" y="290"/>
                  </a:cubicBezTo>
                  <a:cubicBezTo>
                    <a:pt x="582" y="294"/>
                    <a:pt x="596" y="292"/>
                    <a:pt x="605" y="295"/>
                  </a:cubicBezTo>
                  <a:cubicBezTo>
                    <a:pt x="613" y="297"/>
                    <a:pt x="609" y="301"/>
                    <a:pt x="602" y="300"/>
                  </a:cubicBezTo>
                  <a:cubicBezTo>
                    <a:pt x="596" y="299"/>
                    <a:pt x="585" y="297"/>
                    <a:pt x="585" y="301"/>
                  </a:cubicBezTo>
                  <a:cubicBezTo>
                    <a:pt x="586" y="306"/>
                    <a:pt x="599" y="314"/>
                    <a:pt x="607" y="312"/>
                  </a:cubicBezTo>
                  <a:cubicBezTo>
                    <a:pt x="615" y="310"/>
                    <a:pt x="615" y="310"/>
                    <a:pt x="619" y="315"/>
                  </a:cubicBezTo>
                  <a:cubicBezTo>
                    <a:pt x="622" y="319"/>
                    <a:pt x="632" y="318"/>
                    <a:pt x="641" y="318"/>
                  </a:cubicBezTo>
                  <a:cubicBezTo>
                    <a:pt x="651" y="319"/>
                    <a:pt x="662" y="322"/>
                    <a:pt x="666" y="323"/>
                  </a:cubicBezTo>
                  <a:cubicBezTo>
                    <a:pt x="671" y="323"/>
                    <a:pt x="676" y="320"/>
                    <a:pt x="678" y="318"/>
                  </a:cubicBezTo>
                  <a:cubicBezTo>
                    <a:pt x="679" y="315"/>
                    <a:pt x="698" y="322"/>
                    <a:pt x="703" y="321"/>
                  </a:cubicBezTo>
                  <a:cubicBezTo>
                    <a:pt x="709" y="321"/>
                    <a:pt x="705" y="316"/>
                    <a:pt x="702" y="314"/>
                  </a:cubicBezTo>
                  <a:cubicBezTo>
                    <a:pt x="698" y="313"/>
                    <a:pt x="700" y="306"/>
                    <a:pt x="704" y="309"/>
                  </a:cubicBezTo>
                  <a:cubicBezTo>
                    <a:pt x="709" y="311"/>
                    <a:pt x="716" y="313"/>
                    <a:pt x="718" y="317"/>
                  </a:cubicBezTo>
                  <a:cubicBezTo>
                    <a:pt x="719" y="321"/>
                    <a:pt x="723" y="319"/>
                    <a:pt x="724" y="323"/>
                  </a:cubicBezTo>
                  <a:cubicBezTo>
                    <a:pt x="724" y="326"/>
                    <a:pt x="740" y="330"/>
                    <a:pt x="741" y="334"/>
                  </a:cubicBezTo>
                  <a:cubicBezTo>
                    <a:pt x="741" y="338"/>
                    <a:pt x="725" y="340"/>
                    <a:pt x="730" y="344"/>
                  </a:cubicBezTo>
                  <a:cubicBezTo>
                    <a:pt x="734" y="347"/>
                    <a:pt x="741" y="339"/>
                    <a:pt x="747" y="339"/>
                  </a:cubicBezTo>
                  <a:cubicBezTo>
                    <a:pt x="753" y="338"/>
                    <a:pt x="753" y="352"/>
                    <a:pt x="758" y="350"/>
                  </a:cubicBezTo>
                  <a:cubicBezTo>
                    <a:pt x="764" y="347"/>
                    <a:pt x="769" y="352"/>
                    <a:pt x="775" y="361"/>
                  </a:cubicBezTo>
                  <a:cubicBezTo>
                    <a:pt x="781" y="369"/>
                    <a:pt x="774" y="377"/>
                    <a:pt x="775" y="380"/>
                  </a:cubicBezTo>
                  <a:cubicBezTo>
                    <a:pt x="775" y="383"/>
                    <a:pt x="787" y="382"/>
                    <a:pt x="793" y="379"/>
                  </a:cubicBezTo>
                  <a:cubicBezTo>
                    <a:pt x="800" y="375"/>
                    <a:pt x="806" y="383"/>
                    <a:pt x="811" y="387"/>
                  </a:cubicBezTo>
                  <a:cubicBezTo>
                    <a:pt x="816" y="392"/>
                    <a:pt x="792" y="399"/>
                    <a:pt x="794" y="395"/>
                  </a:cubicBezTo>
                  <a:cubicBezTo>
                    <a:pt x="796" y="391"/>
                    <a:pt x="780" y="379"/>
                    <a:pt x="766" y="385"/>
                  </a:cubicBezTo>
                  <a:cubicBezTo>
                    <a:pt x="751" y="390"/>
                    <a:pt x="761" y="399"/>
                    <a:pt x="763" y="404"/>
                  </a:cubicBezTo>
                  <a:cubicBezTo>
                    <a:pt x="764" y="409"/>
                    <a:pt x="750" y="414"/>
                    <a:pt x="736" y="409"/>
                  </a:cubicBezTo>
                  <a:cubicBezTo>
                    <a:pt x="723" y="405"/>
                    <a:pt x="727" y="412"/>
                    <a:pt x="721" y="412"/>
                  </a:cubicBezTo>
                  <a:cubicBezTo>
                    <a:pt x="716" y="412"/>
                    <a:pt x="710" y="421"/>
                    <a:pt x="715" y="426"/>
                  </a:cubicBezTo>
                  <a:cubicBezTo>
                    <a:pt x="720" y="432"/>
                    <a:pt x="731" y="427"/>
                    <a:pt x="740" y="427"/>
                  </a:cubicBezTo>
                  <a:cubicBezTo>
                    <a:pt x="749" y="428"/>
                    <a:pt x="750" y="430"/>
                    <a:pt x="751" y="425"/>
                  </a:cubicBezTo>
                  <a:cubicBezTo>
                    <a:pt x="752" y="420"/>
                    <a:pt x="761" y="423"/>
                    <a:pt x="768" y="424"/>
                  </a:cubicBezTo>
                  <a:cubicBezTo>
                    <a:pt x="774" y="426"/>
                    <a:pt x="773" y="435"/>
                    <a:pt x="781" y="436"/>
                  </a:cubicBezTo>
                  <a:cubicBezTo>
                    <a:pt x="789" y="437"/>
                    <a:pt x="782" y="445"/>
                    <a:pt x="787" y="450"/>
                  </a:cubicBezTo>
                  <a:cubicBezTo>
                    <a:pt x="792" y="456"/>
                    <a:pt x="808" y="453"/>
                    <a:pt x="814" y="459"/>
                  </a:cubicBezTo>
                  <a:cubicBezTo>
                    <a:pt x="820" y="465"/>
                    <a:pt x="846" y="476"/>
                    <a:pt x="849" y="472"/>
                  </a:cubicBezTo>
                  <a:cubicBezTo>
                    <a:pt x="853" y="467"/>
                    <a:pt x="827" y="444"/>
                    <a:pt x="820" y="442"/>
                  </a:cubicBezTo>
                  <a:cubicBezTo>
                    <a:pt x="812" y="440"/>
                    <a:pt x="827" y="438"/>
                    <a:pt x="837" y="445"/>
                  </a:cubicBezTo>
                  <a:cubicBezTo>
                    <a:pt x="846" y="453"/>
                    <a:pt x="860" y="456"/>
                    <a:pt x="867" y="447"/>
                  </a:cubicBezTo>
                  <a:cubicBezTo>
                    <a:pt x="874" y="438"/>
                    <a:pt x="861" y="441"/>
                    <a:pt x="861" y="434"/>
                  </a:cubicBezTo>
                  <a:cubicBezTo>
                    <a:pt x="861" y="428"/>
                    <a:pt x="857" y="419"/>
                    <a:pt x="850" y="419"/>
                  </a:cubicBezTo>
                  <a:cubicBezTo>
                    <a:pt x="843" y="419"/>
                    <a:pt x="825" y="405"/>
                    <a:pt x="831" y="402"/>
                  </a:cubicBezTo>
                  <a:cubicBezTo>
                    <a:pt x="838" y="399"/>
                    <a:pt x="829" y="395"/>
                    <a:pt x="834" y="389"/>
                  </a:cubicBezTo>
                  <a:cubicBezTo>
                    <a:pt x="839" y="384"/>
                    <a:pt x="844" y="394"/>
                    <a:pt x="850" y="395"/>
                  </a:cubicBezTo>
                  <a:close/>
                  <a:moveTo>
                    <a:pt x="745" y="371"/>
                  </a:moveTo>
                  <a:cubicBezTo>
                    <a:pt x="751" y="370"/>
                    <a:pt x="750" y="360"/>
                    <a:pt x="746" y="356"/>
                  </a:cubicBezTo>
                  <a:cubicBezTo>
                    <a:pt x="744" y="352"/>
                    <a:pt x="737" y="352"/>
                    <a:pt x="732" y="352"/>
                  </a:cubicBezTo>
                  <a:cubicBezTo>
                    <a:pt x="726" y="353"/>
                    <a:pt x="717" y="361"/>
                    <a:pt x="722" y="370"/>
                  </a:cubicBezTo>
                  <a:cubicBezTo>
                    <a:pt x="727" y="378"/>
                    <a:pt x="739" y="372"/>
                    <a:pt x="745" y="371"/>
                  </a:cubicBezTo>
                  <a:close/>
                  <a:moveTo>
                    <a:pt x="682" y="241"/>
                  </a:moveTo>
                  <a:cubicBezTo>
                    <a:pt x="679" y="247"/>
                    <a:pt x="689" y="247"/>
                    <a:pt x="689" y="255"/>
                  </a:cubicBezTo>
                  <a:cubicBezTo>
                    <a:pt x="690" y="262"/>
                    <a:pt x="699" y="265"/>
                    <a:pt x="706" y="260"/>
                  </a:cubicBezTo>
                  <a:cubicBezTo>
                    <a:pt x="713" y="256"/>
                    <a:pt x="733" y="261"/>
                    <a:pt x="733" y="256"/>
                  </a:cubicBezTo>
                  <a:cubicBezTo>
                    <a:pt x="733" y="250"/>
                    <a:pt x="712" y="240"/>
                    <a:pt x="705" y="242"/>
                  </a:cubicBezTo>
                  <a:cubicBezTo>
                    <a:pt x="697" y="243"/>
                    <a:pt x="685" y="234"/>
                    <a:pt x="682" y="241"/>
                  </a:cubicBezTo>
                  <a:close/>
                  <a:moveTo>
                    <a:pt x="870" y="666"/>
                  </a:moveTo>
                  <a:cubicBezTo>
                    <a:pt x="871" y="670"/>
                    <a:pt x="900" y="682"/>
                    <a:pt x="901" y="677"/>
                  </a:cubicBezTo>
                  <a:cubicBezTo>
                    <a:pt x="902" y="671"/>
                    <a:pt x="869" y="663"/>
                    <a:pt x="870" y="666"/>
                  </a:cubicBezTo>
                  <a:close/>
                  <a:moveTo>
                    <a:pt x="997" y="696"/>
                  </a:moveTo>
                  <a:cubicBezTo>
                    <a:pt x="995" y="700"/>
                    <a:pt x="992" y="693"/>
                    <a:pt x="996" y="690"/>
                  </a:cubicBezTo>
                  <a:cubicBezTo>
                    <a:pt x="1000" y="687"/>
                    <a:pt x="995" y="685"/>
                    <a:pt x="991" y="687"/>
                  </a:cubicBezTo>
                  <a:cubicBezTo>
                    <a:pt x="987" y="689"/>
                    <a:pt x="988" y="678"/>
                    <a:pt x="992" y="676"/>
                  </a:cubicBezTo>
                  <a:cubicBezTo>
                    <a:pt x="996" y="674"/>
                    <a:pt x="983" y="670"/>
                    <a:pt x="983" y="674"/>
                  </a:cubicBezTo>
                  <a:cubicBezTo>
                    <a:pt x="983" y="678"/>
                    <a:pt x="974" y="675"/>
                    <a:pt x="973" y="672"/>
                  </a:cubicBezTo>
                  <a:cubicBezTo>
                    <a:pt x="972" y="669"/>
                    <a:pt x="966" y="668"/>
                    <a:pt x="968" y="665"/>
                  </a:cubicBezTo>
                  <a:cubicBezTo>
                    <a:pt x="970" y="663"/>
                    <a:pt x="960" y="662"/>
                    <a:pt x="959" y="666"/>
                  </a:cubicBezTo>
                  <a:cubicBezTo>
                    <a:pt x="958" y="670"/>
                    <a:pt x="955" y="663"/>
                    <a:pt x="960" y="658"/>
                  </a:cubicBezTo>
                  <a:cubicBezTo>
                    <a:pt x="965" y="652"/>
                    <a:pt x="964" y="648"/>
                    <a:pt x="968" y="645"/>
                  </a:cubicBezTo>
                  <a:cubicBezTo>
                    <a:pt x="973" y="642"/>
                    <a:pt x="968" y="639"/>
                    <a:pt x="963" y="641"/>
                  </a:cubicBezTo>
                  <a:cubicBezTo>
                    <a:pt x="958" y="643"/>
                    <a:pt x="945" y="662"/>
                    <a:pt x="945" y="667"/>
                  </a:cubicBezTo>
                  <a:cubicBezTo>
                    <a:pt x="945" y="672"/>
                    <a:pt x="944" y="678"/>
                    <a:pt x="940" y="677"/>
                  </a:cubicBezTo>
                  <a:cubicBezTo>
                    <a:pt x="935" y="677"/>
                    <a:pt x="930" y="681"/>
                    <a:pt x="933" y="684"/>
                  </a:cubicBezTo>
                  <a:cubicBezTo>
                    <a:pt x="937" y="687"/>
                    <a:pt x="924" y="694"/>
                    <a:pt x="930" y="698"/>
                  </a:cubicBezTo>
                  <a:cubicBezTo>
                    <a:pt x="934" y="700"/>
                    <a:pt x="941" y="697"/>
                    <a:pt x="947" y="697"/>
                  </a:cubicBezTo>
                  <a:cubicBezTo>
                    <a:pt x="953" y="698"/>
                    <a:pt x="958" y="698"/>
                    <a:pt x="963" y="695"/>
                  </a:cubicBezTo>
                  <a:cubicBezTo>
                    <a:pt x="968" y="691"/>
                    <a:pt x="968" y="698"/>
                    <a:pt x="974" y="697"/>
                  </a:cubicBezTo>
                  <a:cubicBezTo>
                    <a:pt x="979" y="697"/>
                    <a:pt x="971" y="702"/>
                    <a:pt x="971" y="705"/>
                  </a:cubicBezTo>
                  <a:cubicBezTo>
                    <a:pt x="971" y="709"/>
                    <a:pt x="977" y="703"/>
                    <a:pt x="981" y="701"/>
                  </a:cubicBezTo>
                  <a:cubicBezTo>
                    <a:pt x="985" y="699"/>
                    <a:pt x="990" y="701"/>
                    <a:pt x="988" y="705"/>
                  </a:cubicBezTo>
                  <a:cubicBezTo>
                    <a:pt x="986" y="708"/>
                    <a:pt x="999" y="711"/>
                    <a:pt x="1002" y="706"/>
                  </a:cubicBezTo>
                  <a:cubicBezTo>
                    <a:pt x="1005" y="701"/>
                    <a:pt x="999" y="692"/>
                    <a:pt x="997" y="696"/>
                  </a:cubicBezTo>
                  <a:close/>
                  <a:moveTo>
                    <a:pt x="93" y="604"/>
                  </a:moveTo>
                  <a:cubicBezTo>
                    <a:pt x="84" y="609"/>
                    <a:pt x="106" y="632"/>
                    <a:pt x="110" y="629"/>
                  </a:cubicBezTo>
                  <a:cubicBezTo>
                    <a:pt x="113" y="627"/>
                    <a:pt x="105" y="617"/>
                    <a:pt x="105" y="611"/>
                  </a:cubicBezTo>
                  <a:cubicBezTo>
                    <a:pt x="105" y="605"/>
                    <a:pt x="102" y="599"/>
                    <a:pt x="93" y="604"/>
                  </a:cubicBezTo>
                  <a:close/>
                  <a:moveTo>
                    <a:pt x="917" y="718"/>
                  </a:moveTo>
                  <a:cubicBezTo>
                    <a:pt x="913" y="719"/>
                    <a:pt x="916" y="713"/>
                    <a:pt x="917" y="710"/>
                  </a:cubicBezTo>
                  <a:cubicBezTo>
                    <a:pt x="917" y="708"/>
                    <a:pt x="909" y="712"/>
                    <a:pt x="909" y="715"/>
                  </a:cubicBezTo>
                  <a:cubicBezTo>
                    <a:pt x="909" y="718"/>
                    <a:pt x="903" y="719"/>
                    <a:pt x="903" y="721"/>
                  </a:cubicBezTo>
                  <a:cubicBezTo>
                    <a:pt x="903" y="727"/>
                    <a:pt x="902" y="724"/>
                    <a:pt x="898" y="726"/>
                  </a:cubicBezTo>
                  <a:cubicBezTo>
                    <a:pt x="894" y="728"/>
                    <a:pt x="879" y="726"/>
                    <a:pt x="878" y="723"/>
                  </a:cubicBezTo>
                  <a:cubicBezTo>
                    <a:pt x="878" y="719"/>
                    <a:pt x="867" y="717"/>
                    <a:pt x="866" y="713"/>
                  </a:cubicBezTo>
                  <a:cubicBezTo>
                    <a:pt x="866" y="708"/>
                    <a:pt x="860" y="706"/>
                    <a:pt x="865" y="701"/>
                  </a:cubicBezTo>
                  <a:cubicBezTo>
                    <a:pt x="869" y="696"/>
                    <a:pt x="864" y="693"/>
                    <a:pt x="860" y="697"/>
                  </a:cubicBezTo>
                  <a:cubicBezTo>
                    <a:pt x="855" y="701"/>
                    <a:pt x="853" y="695"/>
                    <a:pt x="859" y="693"/>
                  </a:cubicBezTo>
                  <a:cubicBezTo>
                    <a:pt x="864" y="691"/>
                    <a:pt x="875" y="688"/>
                    <a:pt x="870" y="678"/>
                  </a:cubicBezTo>
                  <a:cubicBezTo>
                    <a:pt x="864" y="668"/>
                    <a:pt x="830" y="681"/>
                    <a:pt x="821" y="686"/>
                  </a:cubicBezTo>
                  <a:cubicBezTo>
                    <a:pt x="812" y="691"/>
                    <a:pt x="801" y="707"/>
                    <a:pt x="796" y="707"/>
                  </a:cubicBezTo>
                  <a:cubicBezTo>
                    <a:pt x="792" y="707"/>
                    <a:pt x="805" y="699"/>
                    <a:pt x="807" y="696"/>
                  </a:cubicBezTo>
                  <a:cubicBezTo>
                    <a:pt x="809" y="692"/>
                    <a:pt x="806" y="689"/>
                    <a:pt x="809" y="690"/>
                  </a:cubicBezTo>
                  <a:cubicBezTo>
                    <a:pt x="812" y="692"/>
                    <a:pt x="819" y="680"/>
                    <a:pt x="825" y="676"/>
                  </a:cubicBezTo>
                  <a:cubicBezTo>
                    <a:pt x="830" y="672"/>
                    <a:pt x="836" y="675"/>
                    <a:pt x="836" y="672"/>
                  </a:cubicBezTo>
                  <a:cubicBezTo>
                    <a:pt x="837" y="669"/>
                    <a:pt x="840" y="667"/>
                    <a:pt x="845" y="662"/>
                  </a:cubicBezTo>
                  <a:cubicBezTo>
                    <a:pt x="850" y="658"/>
                    <a:pt x="909" y="658"/>
                    <a:pt x="915" y="659"/>
                  </a:cubicBezTo>
                  <a:cubicBezTo>
                    <a:pt x="921" y="659"/>
                    <a:pt x="932" y="651"/>
                    <a:pt x="935" y="646"/>
                  </a:cubicBezTo>
                  <a:cubicBezTo>
                    <a:pt x="939" y="641"/>
                    <a:pt x="943" y="641"/>
                    <a:pt x="951" y="642"/>
                  </a:cubicBezTo>
                  <a:cubicBezTo>
                    <a:pt x="959" y="642"/>
                    <a:pt x="963" y="635"/>
                    <a:pt x="967" y="632"/>
                  </a:cubicBezTo>
                  <a:cubicBezTo>
                    <a:pt x="971" y="629"/>
                    <a:pt x="969" y="628"/>
                    <a:pt x="966" y="627"/>
                  </a:cubicBezTo>
                  <a:cubicBezTo>
                    <a:pt x="962" y="627"/>
                    <a:pt x="959" y="624"/>
                    <a:pt x="962" y="624"/>
                  </a:cubicBezTo>
                  <a:cubicBezTo>
                    <a:pt x="966" y="624"/>
                    <a:pt x="968" y="622"/>
                    <a:pt x="969" y="617"/>
                  </a:cubicBezTo>
                  <a:cubicBezTo>
                    <a:pt x="971" y="613"/>
                    <a:pt x="968" y="615"/>
                    <a:pt x="963" y="609"/>
                  </a:cubicBezTo>
                  <a:cubicBezTo>
                    <a:pt x="958" y="602"/>
                    <a:pt x="956" y="611"/>
                    <a:pt x="951" y="610"/>
                  </a:cubicBezTo>
                  <a:cubicBezTo>
                    <a:pt x="946" y="610"/>
                    <a:pt x="954" y="604"/>
                    <a:pt x="950" y="601"/>
                  </a:cubicBezTo>
                  <a:cubicBezTo>
                    <a:pt x="946" y="599"/>
                    <a:pt x="939" y="600"/>
                    <a:pt x="933" y="605"/>
                  </a:cubicBezTo>
                  <a:cubicBezTo>
                    <a:pt x="927" y="610"/>
                    <a:pt x="927" y="605"/>
                    <a:pt x="922" y="610"/>
                  </a:cubicBezTo>
                  <a:cubicBezTo>
                    <a:pt x="917" y="615"/>
                    <a:pt x="917" y="608"/>
                    <a:pt x="919" y="606"/>
                  </a:cubicBezTo>
                  <a:cubicBezTo>
                    <a:pt x="922" y="604"/>
                    <a:pt x="924" y="606"/>
                    <a:pt x="926" y="603"/>
                  </a:cubicBezTo>
                  <a:cubicBezTo>
                    <a:pt x="928" y="600"/>
                    <a:pt x="930" y="603"/>
                    <a:pt x="936" y="599"/>
                  </a:cubicBezTo>
                  <a:cubicBezTo>
                    <a:pt x="942" y="595"/>
                    <a:pt x="947" y="597"/>
                    <a:pt x="949" y="594"/>
                  </a:cubicBezTo>
                  <a:cubicBezTo>
                    <a:pt x="950" y="592"/>
                    <a:pt x="946" y="588"/>
                    <a:pt x="940" y="589"/>
                  </a:cubicBezTo>
                  <a:cubicBezTo>
                    <a:pt x="935" y="590"/>
                    <a:pt x="931" y="582"/>
                    <a:pt x="928" y="584"/>
                  </a:cubicBezTo>
                  <a:cubicBezTo>
                    <a:pt x="924" y="587"/>
                    <a:pt x="925" y="580"/>
                    <a:pt x="921" y="583"/>
                  </a:cubicBezTo>
                  <a:cubicBezTo>
                    <a:pt x="917" y="585"/>
                    <a:pt x="915" y="582"/>
                    <a:pt x="913" y="577"/>
                  </a:cubicBezTo>
                  <a:cubicBezTo>
                    <a:pt x="911" y="573"/>
                    <a:pt x="900" y="565"/>
                    <a:pt x="894" y="563"/>
                  </a:cubicBezTo>
                  <a:cubicBezTo>
                    <a:pt x="887" y="561"/>
                    <a:pt x="892" y="557"/>
                    <a:pt x="895" y="560"/>
                  </a:cubicBezTo>
                  <a:cubicBezTo>
                    <a:pt x="899" y="562"/>
                    <a:pt x="903" y="557"/>
                    <a:pt x="904" y="555"/>
                  </a:cubicBezTo>
                  <a:cubicBezTo>
                    <a:pt x="906" y="552"/>
                    <a:pt x="902" y="550"/>
                    <a:pt x="900" y="550"/>
                  </a:cubicBezTo>
                  <a:cubicBezTo>
                    <a:pt x="898" y="550"/>
                    <a:pt x="898" y="546"/>
                    <a:pt x="898" y="544"/>
                  </a:cubicBezTo>
                  <a:cubicBezTo>
                    <a:pt x="899" y="541"/>
                    <a:pt x="891" y="538"/>
                    <a:pt x="891" y="536"/>
                  </a:cubicBezTo>
                  <a:cubicBezTo>
                    <a:pt x="891" y="533"/>
                    <a:pt x="886" y="531"/>
                    <a:pt x="887" y="529"/>
                  </a:cubicBezTo>
                  <a:cubicBezTo>
                    <a:pt x="887" y="527"/>
                    <a:pt x="882" y="524"/>
                    <a:pt x="882" y="521"/>
                  </a:cubicBezTo>
                  <a:cubicBezTo>
                    <a:pt x="882" y="518"/>
                    <a:pt x="875" y="512"/>
                    <a:pt x="875" y="508"/>
                  </a:cubicBezTo>
                  <a:cubicBezTo>
                    <a:pt x="874" y="505"/>
                    <a:pt x="870" y="502"/>
                    <a:pt x="869" y="498"/>
                  </a:cubicBezTo>
                  <a:cubicBezTo>
                    <a:pt x="867" y="494"/>
                    <a:pt x="865" y="496"/>
                    <a:pt x="864" y="502"/>
                  </a:cubicBezTo>
                  <a:cubicBezTo>
                    <a:pt x="862" y="508"/>
                    <a:pt x="857" y="507"/>
                    <a:pt x="859" y="509"/>
                  </a:cubicBezTo>
                  <a:cubicBezTo>
                    <a:pt x="862" y="513"/>
                    <a:pt x="859" y="514"/>
                    <a:pt x="857" y="516"/>
                  </a:cubicBezTo>
                  <a:cubicBezTo>
                    <a:pt x="855" y="519"/>
                    <a:pt x="859" y="522"/>
                    <a:pt x="855" y="522"/>
                  </a:cubicBezTo>
                  <a:cubicBezTo>
                    <a:pt x="851" y="522"/>
                    <a:pt x="853" y="530"/>
                    <a:pt x="851" y="527"/>
                  </a:cubicBezTo>
                  <a:cubicBezTo>
                    <a:pt x="849" y="523"/>
                    <a:pt x="844" y="524"/>
                    <a:pt x="844" y="528"/>
                  </a:cubicBezTo>
                  <a:cubicBezTo>
                    <a:pt x="844" y="531"/>
                    <a:pt x="836" y="534"/>
                    <a:pt x="833" y="534"/>
                  </a:cubicBezTo>
                  <a:cubicBezTo>
                    <a:pt x="830" y="534"/>
                    <a:pt x="830" y="527"/>
                    <a:pt x="827" y="529"/>
                  </a:cubicBezTo>
                  <a:cubicBezTo>
                    <a:pt x="824" y="531"/>
                    <a:pt x="825" y="523"/>
                    <a:pt x="820" y="524"/>
                  </a:cubicBezTo>
                  <a:cubicBezTo>
                    <a:pt x="816" y="524"/>
                    <a:pt x="813" y="523"/>
                    <a:pt x="814" y="520"/>
                  </a:cubicBezTo>
                  <a:cubicBezTo>
                    <a:pt x="816" y="516"/>
                    <a:pt x="807" y="514"/>
                    <a:pt x="810" y="512"/>
                  </a:cubicBezTo>
                  <a:cubicBezTo>
                    <a:pt x="813" y="510"/>
                    <a:pt x="809" y="506"/>
                    <a:pt x="809" y="499"/>
                  </a:cubicBezTo>
                  <a:cubicBezTo>
                    <a:pt x="808" y="493"/>
                    <a:pt x="812" y="492"/>
                    <a:pt x="812" y="490"/>
                  </a:cubicBezTo>
                  <a:cubicBezTo>
                    <a:pt x="812" y="487"/>
                    <a:pt x="809" y="487"/>
                    <a:pt x="806" y="489"/>
                  </a:cubicBezTo>
                  <a:cubicBezTo>
                    <a:pt x="803" y="491"/>
                    <a:pt x="803" y="486"/>
                    <a:pt x="800" y="487"/>
                  </a:cubicBezTo>
                  <a:cubicBezTo>
                    <a:pt x="797" y="487"/>
                    <a:pt x="787" y="486"/>
                    <a:pt x="787" y="482"/>
                  </a:cubicBezTo>
                  <a:cubicBezTo>
                    <a:pt x="786" y="477"/>
                    <a:pt x="783" y="480"/>
                    <a:pt x="781" y="475"/>
                  </a:cubicBezTo>
                  <a:cubicBezTo>
                    <a:pt x="780" y="471"/>
                    <a:pt x="776" y="474"/>
                    <a:pt x="776" y="471"/>
                  </a:cubicBezTo>
                  <a:cubicBezTo>
                    <a:pt x="776" y="468"/>
                    <a:pt x="774" y="467"/>
                    <a:pt x="771" y="467"/>
                  </a:cubicBezTo>
                  <a:cubicBezTo>
                    <a:pt x="768" y="467"/>
                    <a:pt x="767" y="463"/>
                    <a:pt x="763" y="463"/>
                  </a:cubicBezTo>
                  <a:cubicBezTo>
                    <a:pt x="759" y="462"/>
                    <a:pt x="754" y="466"/>
                    <a:pt x="752" y="467"/>
                  </a:cubicBezTo>
                  <a:cubicBezTo>
                    <a:pt x="750" y="468"/>
                    <a:pt x="744" y="463"/>
                    <a:pt x="742" y="465"/>
                  </a:cubicBezTo>
                  <a:cubicBezTo>
                    <a:pt x="739" y="467"/>
                    <a:pt x="739" y="464"/>
                    <a:pt x="733" y="462"/>
                  </a:cubicBezTo>
                  <a:cubicBezTo>
                    <a:pt x="726" y="460"/>
                    <a:pt x="718" y="460"/>
                    <a:pt x="718" y="462"/>
                  </a:cubicBezTo>
                  <a:cubicBezTo>
                    <a:pt x="717" y="464"/>
                    <a:pt x="712" y="465"/>
                    <a:pt x="713" y="470"/>
                  </a:cubicBezTo>
                  <a:cubicBezTo>
                    <a:pt x="714" y="475"/>
                    <a:pt x="719" y="474"/>
                    <a:pt x="720" y="478"/>
                  </a:cubicBezTo>
                  <a:cubicBezTo>
                    <a:pt x="721" y="481"/>
                    <a:pt x="718" y="480"/>
                    <a:pt x="717" y="483"/>
                  </a:cubicBezTo>
                  <a:cubicBezTo>
                    <a:pt x="717" y="487"/>
                    <a:pt x="714" y="486"/>
                    <a:pt x="714" y="489"/>
                  </a:cubicBezTo>
                  <a:cubicBezTo>
                    <a:pt x="714" y="491"/>
                    <a:pt x="716" y="490"/>
                    <a:pt x="717" y="495"/>
                  </a:cubicBezTo>
                  <a:cubicBezTo>
                    <a:pt x="719" y="499"/>
                    <a:pt x="721" y="499"/>
                    <a:pt x="722" y="505"/>
                  </a:cubicBezTo>
                  <a:cubicBezTo>
                    <a:pt x="723" y="511"/>
                    <a:pt x="720" y="510"/>
                    <a:pt x="717" y="511"/>
                  </a:cubicBezTo>
                  <a:cubicBezTo>
                    <a:pt x="715" y="511"/>
                    <a:pt x="718" y="514"/>
                    <a:pt x="714" y="518"/>
                  </a:cubicBezTo>
                  <a:cubicBezTo>
                    <a:pt x="711" y="522"/>
                    <a:pt x="708" y="527"/>
                    <a:pt x="710" y="529"/>
                  </a:cubicBezTo>
                  <a:cubicBezTo>
                    <a:pt x="713" y="532"/>
                    <a:pt x="723" y="536"/>
                    <a:pt x="727" y="543"/>
                  </a:cubicBezTo>
                  <a:cubicBezTo>
                    <a:pt x="731" y="549"/>
                    <a:pt x="731" y="560"/>
                    <a:pt x="730" y="567"/>
                  </a:cubicBezTo>
                  <a:cubicBezTo>
                    <a:pt x="729" y="575"/>
                    <a:pt x="720" y="577"/>
                    <a:pt x="714" y="583"/>
                  </a:cubicBezTo>
                  <a:cubicBezTo>
                    <a:pt x="708" y="590"/>
                    <a:pt x="701" y="589"/>
                    <a:pt x="698" y="589"/>
                  </a:cubicBezTo>
                  <a:cubicBezTo>
                    <a:pt x="695" y="589"/>
                    <a:pt x="697" y="595"/>
                    <a:pt x="701" y="600"/>
                  </a:cubicBezTo>
                  <a:cubicBezTo>
                    <a:pt x="705" y="605"/>
                    <a:pt x="702" y="606"/>
                    <a:pt x="704" y="611"/>
                  </a:cubicBezTo>
                  <a:cubicBezTo>
                    <a:pt x="706" y="616"/>
                    <a:pt x="704" y="620"/>
                    <a:pt x="707" y="625"/>
                  </a:cubicBezTo>
                  <a:cubicBezTo>
                    <a:pt x="711" y="629"/>
                    <a:pt x="709" y="631"/>
                    <a:pt x="705" y="634"/>
                  </a:cubicBezTo>
                  <a:cubicBezTo>
                    <a:pt x="701" y="637"/>
                    <a:pt x="706" y="636"/>
                    <a:pt x="707" y="640"/>
                  </a:cubicBezTo>
                  <a:cubicBezTo>
                    <a:pt x="707" y="644"/>
                    <a:pt x="705" y="642"/>
                    <a:pt x="702" y="639"/>
                  </a:cubicBezTo>
                  <a:cubicBezTo>
                    <a:pt x="698" y="637"/>
                    <a:pt x="695" y="644"/>
                    <a:pt x="695" y="646"/>
                  </a:cubicBezTo>
                  <a:cubicBezTo>
                    <a:pt x="695" y="649"/>
                    <a:pt x="688" y="643"/>
                    <a:pt x="686" y="643"/>
                  </a:cubicBezTo>
                  <a:cubicBezTo>
                    <a:pt x="684" y="643"/>
                    <a:pt x="686" y="639"/>
                    <a:pt x="682" y="635"/>
                  </a:cubicBezTo>
                  <a:cubicBezTo>
                    <a:pt x="677" y="632"/>
                    <a:pt x="674" y="631"/>
                    <a:pt x="674" y="627"/>
                  </a:cubicBezTo>
                  <a:cubicBezTo>
                    <a:pt x="674" y="624"/>
                    <a:pt x="666" y="621"/>
                    <a:pt x="666" y="617"/>
                  </a:cubicBezTo>
                  <a:cubicBezTo>
                    <a:pt x="666" y="613"/>
                    <a:pt x="667" y="603"/>
                    <a:pt x="665" y="600"/>
                  </a:cubicBezTo>
                  <a:cubicBezTo>
                    <a:pt x="664" y="597"/>
                    <a:pt x="665" y="594"/>
                    <a:pt x="667" y="591"/>
                  </a:cubicBezTo>
                  <a:cubicBezTo>
                    <a:pt x="668" y="588"/>
                    <a:pt x="665" y="584"/>
                    <a:pt x="660" y="584"/>
                  </a:cubicBezTo>
                  <a:cubicBezTo>
                    <a:pt x="656" y="584"/>
                    <a:pt x="650" y="583"/>
                    <a:pt x="643" y="583"/>
                  </a:cubicBezTo>
                  <a:cubicBezTo>
                    <a:pt x="637" y="584"/>
                    <a:pt x="634" y="583"/>
                    <a:pt x="632" y="581"/>
                  </a:cubicBezTo>
                  <a:cubicBezTo>
                    <a:pt x="630" y="579"/>
                    <a:pt x="624" y="575"/>
                    <a:pt x="616" y="573"/>
                  </a:cubicBezTo>
                  <a:cubicBezTo>
                    <a:pt x="608" y="571"/>
                    <a:pt x="605" y="567"/>
                    <a:pt x="604" y="565"/>
                  </a:cubicBezTo>
                  <a:cubicBezTo>
                    <a:pt x="603" y="563"/>
                    <a:pt x="596" y="561"/>
                    <a:pt x="594" y="559"/>
                  </a:cubicBezTo>
                  <a:cubicBezTo>
                    <a:pt x="592" y="557"/>
                    <a:pt x="585" y="555"/>
                    <a:pt x="582" y="556"/>
                  </a:cubicBezTo>
                  <a:cubicBezTo>
                    <a:pt x="579" y="556"/>
                    <a:pt x="571" y="550"/>
                    <a:pt x="567" y="550"/>
                  </a:cubicBezTo>
                  <a:cubicBezTo>
                    <a:pt x="562" y="550"/>
                    <a:pt x="552" y="555"/>
                    <a:pt x="550" y="555"/>
                  </a:cubicBezTo>
                  <a:cubicBezTo>
                    <a:pt x="548" y="555"/>
                    <a:pt x="550" y="551"/>
                    <a:pt x="551" y="549"/>
                  </a:cubicBezTo>
                  <a:cubicBezTo>
                    <a:pt x="553" y="548"/>
                    <a:pt x="548" y="540"/>
                    <a:pt x="546" y="535"/>
                  </a:cubicBezTo>
                  <a:cubicBezTo>
                    <a:pt x="545" y="530"/>
                    <a:pt x="543" y="525"/>
                    <a:pt x="538" y="525"/>
                  </a:cubicBezTo>
                  <a:cubicBezTo>
                    <a:pt x="533" y="526"/>
                    <a:pt x="527" y="523"/>
                    <a:pt x="526" y="522"/>
                  </a:cubicBezTo>
                  <a:cubicBezTo>
                    <a:pt x="524" y="521"/>
                    <a:pt x="524" y="507"/>
                    <a:pt x="525" y="501"/>
                  </a:cubicBezTo>
                  <a:cubicBezTo>
                    <a:pt x="526" y="495"/>
                    <a:pt x="533" y="486"/>
                    <a:pt x="533" y="482"/>
                  </a:cubicBezTo>
                  <a:cubicBezTo>
                    <a:pt x="533" y="479"/>
                    <a:pt x="537" y="477"/>
                    <a:pt x="541" y="476"/>
                  </a:cubicBezTo>
                  <a:cubicBezTo>
                    <a:pt x="545" y="475"/>
                    <a:pt x="542" y="468"/>
                    <a:pt x="545" y="467"/>
                  </a:cubicBezTo>
                  <a:cubicBezTo>
                    <a:pt x="549" y="467"/>
                    <a:pt x="549" y="465"/>
                    <a:pt x="550" y="462"/>
                  </a:cubicBezTo>
                  <a:cubicBezTo>
                    <a:pt x="551" y="459"/>
                    <a:pt x="555" y="461"/>
                    <a:pt x="553" y="459"/>
                  </a:cubicBezTo>
                  <a:cubicBezTo>
                    <a:pt x="550" y="456"/>
                    <a:pt x="552" y="455"/>
                    <a:pt x="558" y="455"/>
                  </a:cubicBezTo>
                  <a:cubicBezTo>
                    <a:pt x="564" y="455"/>
                    <a:pt x="572" y="453"/>
                    <a:pt x="571" y="448"/>
                  </a:cubicBezTo>
                  <a:cubicBezTo>
                    <a:pt x="570" y="442"/>
                    <a:pt x="555" y="446"/>
                    <a:pt x="555" y="441"/>
                  </a:cubicBezTo>
                  <a:cubicBezTo>
                    <a:pt x="555" y="437"/>
                    <a:pt x="536" y="436"/>
                    <a:pt x="537" y="434"/>
                  </a:cubicBezTo>
                  <a:cubicBezTo>
                    <a:pt x="538" y="431"/>
                    <a:pt x="556" y="436"/>
                    <a:pt x="563" y="438"/>
                  </a:cubicBezTo>
                  <a:cubicBezTo>
                    <a:pt x="569" y="441"/>
                    <a:pt x="571" y="440"/>
                    <a:pt x="576" y="440"/>
                  </a:cubicBezTo>
                  <a:cubicBezTo>
                    <a:pt x="581" y="440"/>
                    <a:pt x="578" y="433"/>
                    <a:pt x="579" y="430"/>
                  </a:cubicBezTo>
                  <a:cubicBezTo>
                    <a:pt x="580" y="428"/>
                    <a:pt x="590" y="435"/>
                    <a:pt x="596" y="433"/>
                  </a:cubicBezTo>
                  <a:cubicBezTo>
                    <a:pt x="601" y="432"/>
                    <a:pt x="607" y="420"/>
                    <a:pt x="612" y="417"/>
                  </a:cubicBezTo>
                  <a:cubicBezTo>
                    <a:pt x="616" y="413"/>
                    <a:pt x="612" y="410"/>
                    <a:pt x="603" y="411"/>
                  </a:cubicBezTo>
                  <a:cubicBezTo>
                    <a:pt x="594" y="412"/>
                    <a:pt x="588" y="408"/>
                    <a:pt x="583" y="405"/>
                  </a:cubicBezTo>
                  <a:cubicBezTo>
                    <a:pt x="578" y="401"/>
                    <a:pt x="579" y="398"/>
                    <a:pt x="584" y="398"/>
                  </a:cubicBezTo>
                  <a:cubicBezTo>
                    <a:pt x="589" y="399"/>
                    <a:pt x="602" y="409"/>
                    <a:pt x="607" y="409"/>
                  </a:cubicBezTo>
                  <a:cubicBezTo>
                    <a:pt x="611" y="410"/>
                    <a:pt x="620" y="400"/>
                    <a:pt x="624" y="397"/>
                  </a:cubicBezTo>
                  <a:cubicBezTo>
                    <a:pt x="628" y="394"/>
                    <a:pt x="620" y="393"/>
                    <a:pt x="617" y="391"/>
                  </a:cubicBezTo>
                  <a:cubicBezTo>
                    <a:pt x="614" y="388"/>
                    <a:pt x="622" y="387"/>
                    <a:pt x="626" y="387"/>
                  </a:cubicBezTo>
                  <a:cubicBezTo>
                    <a:pt x="630" y="387"/>
                    <a:pt x="632" y="390"/>
                    <a:pt x="633" y="392"/>
                  </a:cubicBezTo>
                  <a:cubicBezTo>
                    <a:pt x="635" y="394"/>
                    <a:pt x="642" y="391"/>
                    <a:pt x="645" y="391"/>
                  </a:cubicBezTo>
                  <a:cubicBezTo>
                    <a:pt x="649" y="391"/>
                    <a:pt x="645" y="385"/>
                    <a:pt x="639" y="383"/>
                  </a:cubicBezTo>
                  <a:cubicBezTo>
                    <a:pt x="633" y="381"/>
                    <a:pt x="639" y="376"/>
                    <a:pt x="641" y="380"/>
                  </a:cubicBezTo>
                  <a:cubicBezTo>
                    <a:pt x="643" y="383"/>
                    <a:pt x="647" y="383"/>
                    <a:pt x="649" y="387"/>
                  </a:cubicBezTo>
                  <a:cubicBezTo>
                    <a:pt x="652" y="392"/>
                    <a:pt x="653" y="389"/>
                    <a:pt x="658" y="387"/>
                  </a:cubicBezTo>
                  <a:cubicBezTo>
                    <a:pt x="663" y="385"/>
                    <a:pt x="666" y="382"/>
                    <a:pt x="669" y="379"/>
                  </a:cubicBezTo>
                  <a:cubicBezTo>
                    <a:pt x="671" y="376"/>
                    <a:pt x="672" y="380"/>
                    <a:pt x="675" y="375"/>
                  </a:cubicBezTo>
                  <a:cubicBezTo>
                    <a:pt x="678" y="370"/>
                    <a:pt x="674" y="366"/>
                    <a:pt x="670" y="363"/>
                  </a:cubicBezTo>
                  <a:cubicBezTo>
                    <a:pt x="666" y="360"/>
                    <a:pt x="670" y="357"/>
                    <a:pt x="666" y="355"/>
                  </a:cubicBezTo>
                  <a:cubicBezTo>
                    <a:pt x="662" y="353"/>
                    <a:pt x="661" y="349"/>
                    <a:pt x="666" y="350"/>
                  </a:cubicBezTo>
                  <a:cubicBezTo>
                    <a:pt x="671" y="351"/>
                    <a:pt x="675" y="349"/>
                    <a:pt x="677" y="346"/>
                  </a:cubicBezTo>
                  <a:cubicBezTo>
                    <a:pt x="680" y="342"/>
                    <a:pt x="670" y="342"/>
                    <a:pt x="674" y="339"/>
                  </a:cubicBezTo>
                  <a:cubicBezTo>
                    <a:pt x="679" y="337"/>
                    <a:pt x="675" y="334"/>
                    <a:pt x="671" y="334"/>
                  </a:cubicBezTo>
                  <a:cubicBezTo>
                    <a:pt x="666" y="334"/>
                    <a:pt x="662" y="332"/>
                    <a:pt x="662" y="328"/>
                  </a:cubicBezTo>
                  <a:cubicBezTo>
                    <a:pt x="662" y="324"/>
                    <a:pt x="654" y="327"/>
                    <a:pt x="649" y="325"/>
                  </a:cubicBezTo>
                  <a:cubicBezTo>
                    <a:pt x="645" y="322"/>
                    <a:pt x="634" y="323"/>
                    <a:pt x="632" y="323"/>
                  </a:cubicBezTo>
                  <a:cubicBezTo>
                    <a:pt x="629" y="323"/>
                    <a:pt x="629" y="334"/>
                    <a:pt x="633" y="334"/>
                  </a:cubicBezTo>
                  <a:cubicBezTo>
                    <a:pt x="636" y="334"/>
                    <a:pt x="639" y="338"/>
                    <a:pt x="636" y="339"/>
                  </a:cubicBezTo>
                  <a:cubicBezTo>
                    <a:pt x="633" y="341"/>
                    <a:pt x="637" y="345"/>
                    <a:pt x="634" y="344"/>
                  </a:cubicBezTo>
                  <a:cubicBezTo>
                    <a:pt x="632" y="344"/>
                    <a:pt x="628" y="343"/>
                    <a:pt x="627" y="349"/>
                  </a:cubicBezTo>
                  <a:cubicBezTo>
                    <a:pt x="626" y="356"/>
                    <a:pt x="626" y="358"/>
                    <a:pt x="621" y="361"/>
                  </a:cubicBezTo>
                  <a:cubicBezTo>
                    <a:pt x="617" y="363"/>
                    <a:pt x="620" y="353"/>
                    <a:pt x="616" y="354"/>
                  </a:cubicBezTo>
                  <a:cubicBezTo>
                    <a:pt x="612" y="354"/>
                    <a:pt x="612" y="362"/>
                    <a:pt x="615" y="362"/>
                  </a:cubicBezTo>
                  <a:cubicBezTo>
                    <a:pt x="618" y="363"/>
                    <a:pt x="618" y="366"/>
                    <a:pt x="619" y="369"/>
                  </a:cubicBezTo>
                  <a:cubicBezTo>
                    <a:pt x="620" y="373"/>
                    <a:pt x="614" y="370"/>
                    <a:pt x="611" y="375"/>
                  </a:cubicBezTo>
                  <a:cubicBezTo>
                    <a:pt x="609" y="379"/>
                    <a:pt x="608" y="373"/>
                    <a:pt x="605" y="370"/>
                  </a:cubicBezTo>
                  <a:cubicBezTo>
                    <a:pt x="601" y="367"/>
                    <a:pt x="597" y="362"/>
                    <a:pt x="597" y="358"/>
                  </a:cubicBezTo>
                  <a:cubicBezTo>
                    <a:pt x="598" y="355"/>
                    <a:pt x="599" y="354"/>
                    <a:pt x="602" y="353"/>
                  </a:cubicBezTo>
                  <a:cubicBezTo>
                    <a:pt x="605" y="353"/>
                    <a:pt x="602" y="350"/>
                    <a:pt x="602" y="346"/>
                  </a:cubicBezTo>
                  <a:cubicBezTo>
                    <a:pt x="602" y="341"/>
                    <a:pt x="598" y="343"/>
                    <a:pt x="594" y="338"/>
                  </a:cubicBezTo>
                  <a:cubicBezTo>
                    <a:pt x="590" y="333"/>
                    <a:pt x="586" y="333"/>
                    <a:pt x="584" y="335"/>
                  </a:cubicBezTo>
                  <a:cubicBezTo>
                    <a:pt x="582" y="338"/>
                    <a:pt x="583" y="342"/>
                    <a:pt x="580" y="343"/>
                  </a:cubicBezTo>
                  <a:cubicBezTo>
                    <a:pt x="576" y="345"/>
                    <a:pt x="578" y="352"/>
                    <a:pt x="575" y="352"/>
                  </a:cubicBezTo>
                  <a:cubicBezTo>
                    <a:pt x="572" y="353"/>
                    <a:pt x="573" y="340"/>
                    <a:pt x="571" y="339"/>
                  </a:cubicBezTo>
                  <a:cubicBezTo>
                    <a:pt x="568" y="338"/>
                    <a:pt x="569" y="335"/>
                    <a:pt x="572" y="334"/>
                  </a:cubicBezTo>
                  <a:cubicBezTo>
                    <a:pt x="576" y="334"/>
                    <a:pt x="578" y="330"/>
                    <a:pt x="575" y="330"/>
                  </a:cubicBezTo>
                  <a:cubicBezTo>
                    <a:pt x="572" y="330"/>
                    <a:pt x="566" y="326"/>
                    <a:pt x="564" y="325"/>
                  </a:cubicBezTo>
                  <a:cubicBezTo>
                    <a:pt x="562" y="324"/>
                    <a:pt x="558" y="329"/>
                    <a:pt x="555" y="327"/>
                  </a:cubicBezTo>
                  <a:cubicBezTo>
                    <a:pt x="553" y="325"/>
                    <a:pt x="556" y="320"/>
                    <a:pt x="556" y="318"/>
                  </a:cubicBezTo>
                  <a:cubicBezTo>
                    <a:pt x="556" y="315"/>
                    <a:pt x="560" y="319"/>
                    <a:pt x="562" y="315"/>
                  </a:cubicBezTo>
                  <a:cubicBezTo>
                    <a:pt x="565" y="312"/>
                    <a:pt x="555" y="312"/>
                    <a:pt x="555" y="308"/>
                  </a:cubicBezTo>
                  <a:cubicBezTo>
                    <a:pt x="555" y="304"/>
                    <a:pt x="548" y="303"/>
                    <a:pt x="545" y="302"/>
                  </a:cubicBezTo>
                  <a:cubicBezTo>
                    <a:pt x="543" y="301"/>
                    <a:pt x="547" y="295"/>
                    <a:pt x="546" y="292"/>
                  </a:cubicBezTo>
                  <a:cubicBezTo>
                    <a:pt x="545" y="290"/>
                    <a:pt x="535" y="281"/>
                    <a:pt x="531" y="282"/>
                  </a:cubicBezTo>
                  <a:cubicBezTo>
                    <a:pt x="527" y="283"/>
                    <a:pt x="526" y="277"/>
                    <a:pt x="529" y="277"/>
                  </a:cubicBezTo>
                  <a:cubicBezTo>
                    <a:pt x="531" y="277"/>
                    <a:pt x="533" y="276"/>
                    <a:pt x="537" y="271"/>
                  </a:cubicBezTo>
                  <a:cubicBezTo>
                    <a:pt x="541" y="266"/>
                    <a:pt x="542" y="265"/>
                    <a:pt x="539" y="264"/>
                  </a:cubicBezTo>
                  <a:cubicBezTo>
                    <a:pt x="536" y="263"/>
                    <a:pt x="534" y="260"/>
                    <a:pt x="539" y="260"/>
                  </a:cubicBezTo>
                  <a:cubicBezTo>
                    <a:pt x="545" y="260"/>
                    <a:pt x="554" y="264"/>
                    <a:pt x="557" y="262"/>
                  </a:cubicBezTo>
                  <a:cubicBezTo>
                    <a:pt x="560" y="259"/>
                    <a:pt x="569" y="245"/>
                    <a:pt x="573" y="239"/>
                  </a:cubicBezTo>
                  <a:cubicBezTo>
                    <a:pt x="577" y="234"/>
                    <a:pt x="570" y="234"/>
                    <a:pt x="561" y="234"/>
                  </a:cubicBezTo>
                  <a:cubicBezTo>
                    <a:pt x="552" y="235"/>
                    <a:pt x="550" y="231"/>
                    <a:pt x="543" y="230"/>
                  </a:cubicBezTo>
                  <a:cubicBezTo>
                    <a:pt x="535" y="230"/>
                    <a:pt x="521" y="232"/>
                    <a:pt x="519" y="234"/>
                  </a:cubicBezTo>
                  <a:cubicBezTo>
                    <a:pt x="517" y="236"/>
                    <a:pt x="523" y="238"/>
                    <a:pt x="522" y="241"/>
                  </a:cubicBezTo>
                  <a:cubicBezTo>
                    <a:pt x="522" y="243"/>
                    <a:pt x="517" y="239"/>
                    <a:pt x="515" y="240"/>
                  </a:cubicBezTo>
                  <a:cubicBezTo>
                    <a:pt x="513" y="241"/>
                    <a:pt x="516" y="244"/>
                    <a:pt x="515" y="253"/>
                  </a:cubicBezTo>
                  <a:cubicBezTo>
                    <a:pt x="514" y="262"/>
                    <a:pt x="517" y="262"/>
                    <a:pt x="519" y="266"/>
                  </a:cubicBezTo>
                  <a:cubicBezTo>
                    <a:pt x="522" y="269"/>
                    <a:pt x="521" y="273"/>
                    <a:pt x="521" y="279"/>
                  </a:cubicBezTo>
                  <a:cubicBezTo>
                    <a:pt x="521" y="284"/>
                    <a:pt x="516" y="284"/>
                    <a:pt x="514" y="285"/>
                  </a:cubicBezTo>
                  <a:cubicBezTo>
                    <a:pt x="513" y="286"/>
                    <a:pt x="519" y="288"/>
                    <a:pt x="518" y="292"/>
                  </a:cubicBezTo>
                  <a:cubicBezTo>
                    <a:pt x="517" y="295"/>
                    <a:pt x="512" y="290"/>
                    <a:pt x="509" y="291"/>
                  </a:cubicBezTo>
                  <a:cubicBezTo>
                    <a:pt x="506" y="292"/>
                    <a:pt x="503" y="300"/>
                    <a:pt x="506" y="303"/>
                  </a:cubicBezTo>
                  <a:cubicBezTo>
                    <a:pt x="510" y="306"/>
                    <a:pt x="511" y="305"/>
                    <a:pt x="508" y="309"/>
                  </a:cubicBezTo>
                  <a:cubicBezTo>
                    <a:pt x="506" y="312"/>
                    <a:pt x="503" y="317"/>
                    <a:pt x="509" y="321"/>
                  </a:cubicBezTo>
                  <a:cubicBezTo>
                    <a:pt x="515" y="326"/>
                    <a:pt x="526" y="326"/>
                    <a:pt x="532" y="329"/>
                  </a:cubicBezTo>
                  <a:cubicBezTo>
                    <a:pt x="538" y="333"/>
                    <a:pt x="529" y="331"/>
                    <a:pt x="532" y="335"/>
                  </a:cubicBezTo>
                  <a:cubicBezTo>
                    <a:pt x="534" y="339"/>
                    <a:pt x="528" y="341"/>
                    <a:pt x="528" y="344"/>
                  </a:cubicBezTo>
                  <a:cubicBezTo>
                    <a:pt x="528" y="347"/>
                    <a:pt x="531" y="346"/>
                    <a:pt x="534" y="340"/>
                  </a:cubicBezTo>
                  <a:cubicBezTo>
                    <a:pt x="537" y="335"/>
                    <a:pt x="539" y="342"/>
                    <a:pt x="539" y="346"/>
                  </a:cubicBezTo>
                  <a:cubicBezTo>
                    <a:pt x="538" y="351"/>
                    <a:pt x="534" y="348"/>
                    <a:pt x="531" y="353"/>
                  </a:cubicBezTo>
                  <a:cubicBezTo>
                    <a:pt x="528" y="358"/>
                    <a:pt x="525" y="359"/>
                    <a:pt x="520" y="358"/>
                  </a:cubicBezTo>
                  <a:cubicBezTo>
                    <a:pt x="515" y="357"/>
                    <a:pt x="518" y="364"/>
                    <a:pt x="520" y="369"/>
                  </a:cubicBezTo>
                  <a:cubicBezTo>
                    <a:pt x="522" y="373"/>
                    <a:pt x="519" y="374"/>
                    <a:pt x="514" y="373"/>
                  </a:cubicBezTo>
                  <a:cubicBezTo>
                    <a:pt x="508" y="371"/>
                    <a:pt x="505" y="368"/>
                    <a:pt x="508" y="364"/>
                  </a:cubicBezTo>
                  <a:cubicBezTo>
                    <a:pt x="511" y="359"/>
                    <a:pt x="513" y="354"/>
                    <a:pt x="509" y="355"/>
                  </a:cubicBezTo>
                  <a:cubicBezTo>
                    <a:pt x="506" y="355"/>
                    <a:pt x="499" y="355"/>
                    <a:pt x="496" y="351"/>
                  </a:cubicBezTo>
                  <a:cubicBezTo>
                    <a:pt x="494" y="348"/>
                    <a:pt x="498" y="349"/>
                    <a:pt x="505" y="350"/>
                  </a:cubicBezTo>
                  <a:cubicBezTo>
                    <a:pt x="511" y="351"/>
                    <a:pt x="506" y="345"/>
                    <a:pt x="511" y="345"/>
                  </a:cubicBezTo>
                  <a:cubicBezTo>
                    <a:pt x="516" y="345"/>
                    <a:pt x="519" y="348"/>
                    <a:pt x="524" y="344"/>
                  </a:cubicBezTo>
                  <a:cubicBezTo>
                    <a:pt x="528" y="341"/>
                    <a:pt x="521" y="333"/>
                    <a:pt x="517" y="335"/>
                  </a:cubicBezTo>
                  <a:cubicBezTo>
                    <a:pt x="514" y="336"/>
                    <a:pt x="508" y="337"/>
                    <a:pt x="508" y="334"/>
                  </a:cubicBezTo>
                  <a:cubicBezTo>
                    <a:pt x="508" y="330"/>
                    <a:pt x="514" y="333"/>
                    <a:pt x="518" y="332"/>
                  </a:cubicBezTo>
                  <a:cubicBezTo>
                    <a:pt x="521" y="331"/>
                    <a:pt x="516" y="327"/>
                    <a:pt x="511" y="328"/>
                  </a:cubicBezTo>
                  <a:cubicBezTo>
                    <a:pt x="506" y="329"/>
                    <a:pt x="502" y="330"/>
                    <a:pt x="498" y="325"/>
                  </a:cubicBezTo>
                  <a:cubicBezTo>
                    <a:pt x="494" y="321"/>
                    <a:pt x="487" y="319"/>
                    <a:pt x="485" y="328"/>
                  </a:cubicBezTo>
                  <a:cubicBezTo>
                    <a:pt x="484" y="338"/>
                    <a:pt x="477" y="333"/>
                    <a:pt x="474" y="336"/>
                  </a:cubicBezTo>
                  <a:cubicBezTo>
                    <a:pt x="471" y="339"/>
                    <a:pt x="477" y="342"/>
                    <a:pt x="484" y="342"/>
                  </a:cubicBezTo>
                  <a:cubicBezTo>
                    <a:pt x="491" y="342"/>
                    <a:pt x="496" y="348"/>
                    <a:pt x="492" y="348"/>
                  </a:cubicBezTo>
                  <a:cubicBezTo>
                    <a:pt x="489" y="348"/>
                    <a:pt x="491" y="353"/>
                    <a:pt x="487" y="351"/>
                  </a:cubicBezTo>
                  <a:cubicBezTo>
                    <a:pt x="484" y="350"/>
                    <a:pt x="480" y="351"/>
                    <a:pt x="483" y="354"/>
                  </a:cubicBezTo>
                  <a:cubicBezTo>
                    <a:pt x="485" y="357"/>
                    <a:pt x="482" y="359"/>
                    <a:pt x="482" y="362"/>
                  </a:cubicBezTo>
                  <a:cubicBezTo>
                    <a:pt x="482" y="365"/>
                    <a:pt x="477" y="362"/>
                    <a:pt x="471" y="361"/>
                  </a:cubicBezTo>
                  <a:cubicBezTo>
                    <a:pt x="466" y="361"/>
                    <a:pt x="456" y="363"/>
                    <a:pt x="449" y="364"/>
                  </a:cubicBezTo>
                  <a:cubicBezTo>
                    <a:pt x="442" y="366"/>
                    <a:pt x="435" y="363"/>
                    <a:pt x="432" y="360"/>
                  </a:cubicBezTo>
                  <a:cubicBezTo>
                    <a:pt x="429" y="357"/>
                    <a:pt x="425" y="357"/>
                    <a:pt x="420" y="357"/>
                  </a:cubicBezTo>
                  <a:cubicBezTo>
                    <a:pt x="415" y="357"/>
                    <a:pt x="416" y="352"/>
                    <a:pt x="410" y="352"/>
                  </a:cubicBezTo>
                  <a:cubicBezTo>
                    <a:pt x="403" y="352"/>
                    <a:pt x="405" y="346"/>
                    <a:pt x="404" y="343"/>
                  </a:cubicBezTo>
                  <a:cubicBezTo>
                    <a:pt x="403" y="340"/>
                    <a:pt x="390" y="341"/>
                    <a:pt x="385" y="344"/>
                  </a:cubicBezTo>
                  <a:cubicBezTo>
                    <a:pt x="381" y="347"/>
                    <a:pt x="371" y="346"/>
                    <a:pt x="369" y="351"/>
                  </a:cubicBezTo>
                  <a:cubicBezTo>
                    <a:pt x="366" y="357"/>
                    <a:pt x="371" y="356"/>
                    <a:pt x="374" y="356"/>
                  </a:cubicBezTo>
                  <a:cubicBezTo>
                    <a:pt x="378" y="356"/>
                    <a:pt x="377" y="351"/>
                    <a:pt x="384" y="352"/>
                  </a:cubicBezTo>
                  <a:cubicBezTo>
                    <a:pt x="391" y="353"/>
                    <a:pt x="396" y="345"/>
                    <a:pt x="399" y="348"/>
                  </a:cubicBezTo>
                  <a:cubicBezTo>
                    <a:pt x="402" y="351"/>
                    <a:pt x="387" y="357"/>
                    <a:pt x="381" y="358"/>
                  </a:cubicBezTo>
                  <a:cubicBezTo>
                    <a:pt x="374" y="359"/>
                    <a:pt x="376" y="364"/>
                    <a:pt x="382" y="373"/>
                  </a:cubicBezTo>
                  <a:cubicBezTo>
                    <a:pt x="388" y="383"/>
                    <a:pt x="379" y="377"/>
                    <a:pt x="379" y="382"/>
                  </a:cubicBezTo>
                  <a:cubicBezTo>
                    <a:pt x="379" y="386"/>
                    <a:pt x="368" y="380"/>
                    <a:pt x="372" y="379"/>
                  </a:cubicBezTo>
                  <a:cubicBezTo>
                    <a:pt x="377" y="377"/>
                    <a:pt x="375" y="373"/>
                    <a:pt x="371" y="370"/>
                  </a:cubicBezTo>
                  <a:cubicBezTo>
                    <a:pt x="367" y="367"/>
                    <a:pt x="365" y="370"/>
                    <a:pt x="365" y="366"/>
                  </a:cubicBezTo>
                  <a:cubicBezTo>
                    <a:pt x="366" y="363"/>
                    <a:pt x="361" y="367"/>
                    <a:pt x="358" y="364"/>
                  </a:cubicBezTo>
                  <a:cubicBezTo>
                    <a:pt x="354" y="361"/>
                    <a:pt x="353" y="359"/>
                    <a:pt x="348" y="361"/>
                  </a:cubicBezTo>
                  <a:cubicBezTo>
                    <a:pt x="343" y="364"/>
                    <a:pt x="338" y="363"/>
                    <a:pt x="327" y="365"/>
                  </a:cubicBezTo>
                  <a:cubicBezTo>
                    <a:pt x="317" y="367"/>
                    <a:pt x="297" y="366"/>
                    <a:pt x="294" y="363"/>
                  </a:cubicBezTo>
                  <a:cubicBezTo>
                    <a:pt x="290" y="359"/>
                    <a:pt x="303" y="353"/>
                    <a:pt x="307" y="354"/>
                  </a:cubicBezTo>
                  <a:cubicBezTo>
                    <a:pt x="310" y="355"/>
                    <a:pt x="308" y="350"/>
                    <a:pt x="302" y="345"/>
                  </a:cubicBezTo>
                  <a:cubicBezTo>
                    <a:pt x="297" y="341"/>
                    <a:pt x="284" y="338"/>
                    <a:pt x="284" y="341"/>
                  </a:cubicBezTo>
                  <a:cubicBezTo>
                    <a:pt x="284" y="344"/>
                    <a:pt x="277" y="341"/>
                    <a:pt x="268" y="339"/>
                  </a:cubicBezTo>
                  <a:cubicBezTo>
                    <a:pt x="258" y="338"/>
                    <a:pt x="257" y="334"/>
                    <a:pt x="251" y="334"/>
                  </a:cubicBezTo>
                  <a:cubicBezTo>
                    <a:pt x="245" y="334"/>
                    <a:pt x="236" y="332"/>
                    <a:pt x="229" y="327"/>
                  </a:cubicBezTo>
                  <a:cubicBezTo>
                    <a:pt x="222" y="321"/>
                    <a:pt x="206" y="323"/>
                    <a:pt x="204" y="328"/>
                  </a:cubicBezTo>
                  <a:cubicBezTo>
                    <a:pt x="202" y="333"/>
                    <a:pt x="196" y="332"/>
                    <a:pt x="191" y="332"/>
                  </a:cubicBezTo>
                  <a:cubicBezTo>
                    <a:pt x="185" y="332"/>
                    <a:pt x="193" y="326"/>
                    <a:pt x="191" y="325"/>
                  </a:cubicBezTo>
                  <a:cubicBezTo>
                    <a:pt x="188" y="324"/>
                    <a:pt x="191" y="317"/>
                    <a:pt x="187" y="316"/>
                  </a:cubicBezTo>
                  <a:cubicBezTo>
                    <a:pt x="183" y="316"/>
                    <a:pt x="180" y="333"/>
                    <a:pt x="172" y="332"/>
                  </a:cubicBezTo>
                  <a:cubicBezTo>
                    <a:pt x="165" y="332"/>
                    <a:pt x="161" y="314"/>
                    <a:pt x="155" y="310"/>
                  </a:cubicBezTo>
                  <a:cubicBezTo>
                    <a:pt x="149" y="305"/>
                    <a:pt x="143" y="305"/>
                    <a:pt x="148" y="312"/>
                  </a:cubicBezTo>
                  <a:cubicBezTo>
                    <a:pt x="154" y="319"/>
                    <a:pt x="144" y="314"/>
                    <a:pt x="144" y="318"/>
                  </a:cubicBezTo>
                  <a:cubicBezTo>
                    <a:pt x="145" y="323"/>
                    <a:pt x="136" y="328"/>
                    <a:pt x="136" y="326"/>
                  </a:cubicBezTo>
                  <a:cubicBezTo>
                    <a:pt x="136" y="323"/>
                    <a:pt x="131" y="320"/>
                    <a:pt x="125" y="327"/>
                  </a:cubicBezTo>
                  <a:cubicBezTo>
                    <a:pt x="119" y="334"/>
                    <a:pt x="115" y="333"/>
                    <a:pt x="114" y="331"/>
                  </a:cubicBezTo>
                  <a:cubicBezTo>
                    <a:pt x="114" y="328"/>
                    <a:pt x="96" y="337"/>
                    <a:pt x="97" y="340"/>
                  </a:cubicBezTo>
                  <a:cubicBezTo>
                    <a:pt x="98" y="343"/>
                    <a:pt x="94" y="346"/>
                    <a:pt x="89" y="345"/>
                  </a:cubicBezTo>
                  <a:cubicBezTo>
                    <a:pt x="85" y="345"/>
                    <a:pt x="88" y="341"/>
                    <a:pt x="92" y="339"/>
                  </a:cubicBezTo>
                  <a:cubicBezTo>
                    <a:pt x="96" y="337"/>
                    <a:pt x="108" y="328"/>
                    <a:pt x="114" y="327"/>
                  </a:cubicBezTo>
                  <a:cubicBezTo>
                    <a:pt x="120" y="326"/>
                    <a:pt x="131" y="321"/>
                    <a:pt x="132" y="318"/>
                  </a:cubicBezTo>
                  <a:cubicBezTo>
                    <a:pt x="132" y="315"/>
                    <a:pt x="126" y="318"/>
                    <a:pt x="122" y="317"/>
                  </a:cubicBezTo>
                  <a:cubicBezTo>
                    <a:pt x="118" y="316"/>
                    <a:pt x="111" y="321"/>
                    <a:pt x="104" y="324"/>
                  </a:cubicBezTo>
                  <a:cubicBezTo>
                    <a:pt x="97" y="327"/>
                    <a:pt x="90" y="326"/>
                    <a:pt x="92" y="330"/>
                  </a:cubicBezTo>
                  <a:cubicBezTo>
                    <a:pt x="94" y="334"/>
                    <a:pt x="85" y="329"/>
                    <a:pt x="84" y="332"/>
                  </a:cubicBezTo>
                  <a:cubicBezTo>
                    <a:pt x="82" y="335"/>
                    <a:pt x="79" y="332"/>
                    <a:pt x="81" y="330"/>
                  </a:cubicBezTo>
                  <a:cubicBezTo>
                    <a:pt x="84" y="329"/>
                    <a:pt x="75" y="326"/>
                    <a:pt x="75" y="328"/>
                  </a:cubicBezTo>
                  <a:cubicBezTo>
                    <a:pt x="75" y="329"/>
                    <a:pt x="74" y="332"/>
                    <a:pt x="68" y="332"/>
                  </a:cubicBezTo>
                  <a:cubicBezTo>
                    <a:pt x="62" y="332"/>
                    <a:pt x="56" y="336"/>
                    <a:pt x="60" y="339"/>
                  </a:cubicBezTo>
                  <a:cubicBezTo>
                    <a:pt x="64" y="342"/>
                    <a:pt x="66" y="343"/>
                    <a:pt x="64" y="345"/>
                  </a:cubicBezTo>
                  <a:cubicBezTo>
                    <a:pt x="62" y="347"/>
                    <a:pt x="56" y="340"/>
                    <a:pt x="47" y="341"/>
                  </a:cubicBezTo>
                  <a:cubicBezTo>
                    <a:pt x="38" y="342"/>
                    <a:pt x="21" y="331"/>
                    <a:pt x="21" y="329"/>
                  </a:cubicBezTo>
                  <a:cubicBezTo>
                    <a:pt x="21" y="326"/>
                    <a:pt x="9" y="328"/>
                    <a:pt x="0" y="327"/>
                  </a:cubicBezTo>
                  <a:cubicBezTo>
                    <a:pt x="0" y="500"/>
                    <a:pt x="0" y="500"/>
                    <a:pt x="0" y="500"/>
                  </a:cubicBezTo>
                  <a:cubicBezTo>
                    <a:pt x="0" y="500"/>
                    <a:pt x="4" y="503"/>
                    <a:pt x="6" y="501"/>
                  </a:cubicBezTo>
                  <a:cubicBezTo>
                    <a:pt x="8" y="499"/>
                    <a:pt x="11" y="502"/>
                    <a:pt x="16" y="499"/>
                  </a:cubicBezTo>
                  <a:cubicBezTo>
                    <a:pt x="22" y="496"/>
                    <a:pt x="24" y="502"/>
                    <a:pt x="24" y="505"/>
                  </a:cubicBezTo>
                  <a:cubicBezTo>
                    <a:pt x="24" y="507"/>
                    <a:pt x="32" y="512"/>
                    <a:pt x="35" y="516"/>
                  </a:cubicBezTo>
                  <a:cubicBezTo>
                    <a:pt x="39" y="520"/>
                    <a:pt x="40" y="524"/>
                    <a:pt x="44" y="522"/>
                  </a:cubicBezTo>
                  <a:cubicBezTo>
                    <a:pt x="48" y="519"/>
                    <a:pt x="54" y="518"/>
                    <a:pt x="54" y="514"/>
                  </a:cubicBezTo>
                  <a:cubicBezTo>
                    <a:pt x="54" y="509"/>
                    <a:pt x="70" y="509"/>
                    <a:pt x="70" y="514"/>
                  </a:cubicBezTo>
                  <a:cubicBezTo>
                    <a:pt x="70" y="520"/>
                    <a:pt x="85" y="527"/>
                    <a:pt x="94" y="542"/>
                  </a:cubicBezTo>
                  <a:cubicBezTo>
                    <a:pt x="103" y="557"/>
                    <a:pt x="101" y="561"/>
                    <a:pt x="114" y="566"/>
                  </a:cubicBezTo>
                  <a:cubicBezTo>
                    <a:pt x="127" y="571"/>
                    <a:pt x="126" y="573"/>
                    <a:pt x="125" y="578"/>
                  </a:cubicBezTo>
                  <a:cubicBezTo>
                    <a:pt x="123" y="582"/>
                    <a:pt x="132" y="584"/>
                    <a:pt x="127" y="588"/>
                  </a:cubicBezTo>
                  <a:cubicBezTo>
                    <a:pt x="125" y="589"/>
                    <a:pt x="122" y="591"/>
                    <a:pt x="119" y="593"/>
                  </a:cubicBezTo>
                  <a:cubicBezTo>
                    <a:pt x="120" y="595"/>
                    <a:pt x="122" y="597"/>
                    <a:pt x="124" y="599"/>
                  </a:cubicBezTo>
                  <a:cubicBezTo>
                    <a:pt x="127" y="602"/>
                    <a:pt x="119" y="602"/>
                    <a:pt x="121" y="604"/>
                  </a:cubicBezTo>
                  <a:cubicBezTo>
                    <a:pt x="124" y="606"/>
                    <a:pt x="121" y="610"/>
                    <a:pt x="123" y="612"/>
                  </a:cubicBezTo>
                  <a:cubicBezTo>
                    <a:pt x="126" y="615"/>
                    <a:pt x="130" y="614"/>
                    <a:pt x="133" y="612"/>
                  </a:cubicBezTo>
                  <a:cubicBezTo>
                    <a:pt x="136" y="610"/>
                    <a:pt x="138" y="615"/>
                    <a:pt x="135" y="618"/>
                  </a:cubicBezTo>
                  <a:cubicBezTo>
                    <a:pt x="133" y="622"/>
                    <a:pt x="138" y="625"/>
                    <a:pt x="140" y="622"/>
                  </a:cubicBezTo>
                  <a:cubicBezTo>
                    <a:pt x="142" y="619"/>
                    <a:pt x="147" y="627"/>
                    <a:pt x="149" y="628"/>
                  </a:cubicBezTo>
                  <a:cubicBezTo>
                    <a:pt x="152" y="629"/>
                    <a:pt x="154" y="633"/>
                    <a:pt x="150" y="633"/>
                  </a:cubicBezTo>
                  <a:cubicBezTo>
                    <a:pt x="146" y="633"/>
                    <a:pt x="147" y="639"/>
                    <a:pt x="150" y="640"/>
                  </a:cubicBezTo>
                  <a:cubicBezTo>
                    <a:pt x="152" y="640"/>
                    <a:pt x="152" y="643"/>
                    <a:pt x="152" y="646"/>
                  </a:cubicBezTo>
                  <a:cubicBezTo>
                    <a:pt x="152" y="648"/>
                    <a:pt x="161" y="651"/>
                    <a:pt x="164" y="650"/>
                  </a:cubicBezTo>
                  <a:cubicBezTo>
                    <a:pt x="167" y="649"/>
                    <a:pt x="170" y="652"/>
                    <a:pt x="172" y="655"/>
                  </a:cubicBezTo>
                  <a:cubicBezTo>
                    <a:pt x="173" y="658"/>
                    <a:pt x="179" y="660"/>
                    <a:pt x="182" y="658"/>
                  </a:cubicBezTo>
                  <a:cubicBezTo>
                    <a:pt x="184" y="656"/>
                    <a:pt x="185" y="661"/>
                    <a:pt x="186" y="665"/>
                  </a:cubicBezTo>
                  <a:cubicBezTo>
                    <a:pt x="186" y="668"/>
                    <a:pt x="191" y="666"/>
                    <a:pt x="194" y="666"/>
                  </a:cubicBezTo>
                  <a:cubicBezTo>
                    <a:pt x="197" y="666"/>
                    <a:pt x="199" y="670"/>
                    <a:pt x="201" y="669"/>
                  </a:cubicBezTo>
                  <a:cubicBezTo>
                    <a:pt x="206" y="667"/>
                    <a:pt x="207" y="675"/>
                    <a:pt x="210" y="680"/>
                  </a:cubicBezTo>
                  <a:cubicBezTo>
                    <a:pt x="520" y="678"/>
                    <a:pt x="520" y="678"/>
                    <a:pt x="520" y="678"/>
                  </a:cubicBezTo>
                  <a:cubicBezTo>
                    <a:pt x="520" y="678"/>
                    <a:pt x="521" y="670"/>
                    <a:pt x="524" y="673"/>
                  </a:cubicBezTo>
                  <a:cubicBezTo>
                    <a:pt x="528" y="676"/>
                    <a:pt x="525" y="680"/>
                    <a:pt x="529" y="682"/>
                  </a:cubicBezTo>
                  <a:cubicBezTo>
                    <a:pt x="533" y="683"/>
                    <a:pt x="536" y="686"/>
                    <a:pt x="539" y="685"/>
                  </a:cubicBezTo>
                  <a:cubicBezTo>
                    <a:pt x="541" y="684"/>
                    <a:pt x="545" y="681"/>
                    <a:pt x="549" y="685"/>
                  </a:cubicBezTo>
                  <a:cubicBezTo>
                    <a:pt x="553" y="690"/>
                    <a:pt x="556" y="686"/>
                    <a:pt x="558" y="689"/>
                  </a:cubicBezTo>
                  <a:cubicBezTo>
                    <a:pt x="561" y="692"/>
                    <a:pt x="565" y="694"/>
                    <a:pt x="568" y="691"/>
                  </a:cubicBezTo>
                  <a:cubicBezTo>
                    <a:pt x="570" y="688"/>
                    <a:pt x="580" y="691"/>
                    <a:pt x="584" y="693"/>
                  </a:cubicBezTo>
                  <a:cubicBezTo>
                    <a:pt x="590" y="688"/>
                    <a:pt x="594" y="679"/>
                    <a:pt x="599" y="679"/>
                  </a:cubicBezTo>
                  <a:cubicBezTo>
                    <a:pt x="605" y="679"/>
                    <a:pt x="622" y="681"/>
                    <a:pt x="623" y="689"/>
                  </a:cubicBezTo>
                  <a:cubicBezTo>
                    <a:pt x="624" y="698"/>
                    <a:pt x="634" y="690"/>
                    <a:pt x="635" y="698"/>
                  </a:cubicBezTo>
                  <a:cubicBezTo>
                    <a:pt x="636" y="704"/>
                    <a:pt x="642" y="710"/>
                    <a:pt x="641" y="713"/>
                  </a:cubicBezTo>
                  <a:cubicBezTo>
                    <a:pt x="643" y="714"/>
                    <a:pt x="645" y="716"/>
                    <a:pt x="648" y="718"/>
                  </a:cubicBezTo>
                  <a:cubicBezTo>
                    <a:pt x="651" y="717"/>
                    <a:pt x="659" y="718"/>
                    <a:pt x="665" y="720"/>
                  </a:cubicBezTo>
                  <a:cubicBezTo>
                    <a:pt x="672" y="723"/>
                    <a:pt x="682" y="717"/>
                    <a:pt x="686" y="726"/>
                  </a:cubicBezTo>
                  <a:cubicBezTo>
                    <a:pt x="689" y="734"/>
                    <a:pt x="697" y="740"/>
                    <a:pt x="690" y="741"/>
                  </a:cubicBezTo>
                  <a:cubicBezTo>
                    <a:pt x="683" y="742"/>
                    <a:pt x="675" y="733"/>
                    <a:pt x="675" y="738"/>
                  </a:cubicBezTo>
                  <a:cubicBezTo>
                    <a:pt x="676" y="743"/>
                    <a:pt x="672" y="740"/>
                    <a:pt x="672" y="748"/>
                  </a:cubicBezTo>
                  <a:cubicBezTo>
                    <a:pt x="672" y="755"/>
                    <a:pt x="667" y="766"/>
                    <a:pt x="664" y="765"/>
                  </a:cubicBezTo>
                  <a:cubicBezTo>
                    <a:pt x="664" y="765"/>
                    <a:pt x="664" y="765"/>
                    <a:pt x="664" y="765"/>
                  </a:cubicBezTo>
                  <a:cubicBezTo>
                    <a:pt x="663" y="768"/>
                    <a:pt x="663" y="771"/>
                    <a:pt x="665" y="774"/>
                  </a:cubicBezTo>
                  <a:cubicBezTo>
                    <a:pt x="669" y="771"/>
                    <a:pt x="675" y="766"/>
                    <a:pt x="679" y="767"/>
                  </a:cubicBezTo>
                  <a:cubicBezTo>
                    <a:pt x="687" y="767"/>
                    <a:pt x="689" y="772"/>
                    <a:pt x="694" y="768"/>
                  </a:cubicBezTo>
                  <a:cubicBezTo>
                    <a:pt x="699" y="765"/>
                    <a:pt x="700" y="763"/>
                    <a:pt x="701" y="766"/>
                  </a:cubicBezTo>
                  <a:cubicBezTo>
                    <a:pt x="701" y="766"/>
                    <a:pt x="701" y="766"/>
                    <a:pt x="701" y="767"/>
                  </a:cubicBezTo>
                  <a:cubicBezTo>
                    <a:pt x="703" y="766"/>
                    <a:pt x="704" y="765"/>
                    <a:pt x="704" y="764"/>
                  </a:cubicBezTo>
                  <a:cubicBezTo>
                    <a:pt x="704" y="763"/>
                    <a:pt x="704" y="761"/>
                    <a:pt x="703" y="759"/>
                  </a:cubicBezTo>
                  <a:cubicBezTo>
                    <a:pt x="698" y="760"/>
                    <a:pt x="697" y="760"/>
                    <a:pt x="695" y="757"/>
                  </a:cubicBezTo>
                  <a:cubicBezTo>
                    <a:pt x="693" y="752"/>
                    <a:pt x="710" y="747"/>
                    <a:pt x="718" y="748"/>
                  </a:cubicBezTo>
                  <a:cubicBezTo>
                    <a:pt x="726" y="749"/>
                    <a:pt x="731" y="744"/>
                    <a:pt x="734" y="747"/>
                  </a:cubicBezTo>
                  <a:cubicBezTo>
                    <a:pt x="739" y="743"/>
                    <a:pt x="747" y="736"/>
                    <a:pt x="749" y="736"/>
                  </a:cubicBezTo>
                  <a:cubicBezTo>
                    <a:pt x="752" y="736"/>
                    <a:pt x="788" y="735"/>
                    <a:pt x="788" y="735"/>
                  </a:cubicBezTo>
                  <a:cubicBezTo>
                    <a:pt x="788" y="735"/>
                    <a:pt x="800" y="728"/>
                    <a:pt x="802" y="721"/>
                  </a:cubicBezTo>
                  <a:cubicBezTo>
                    <a:pt x="803" y="714"/>
                    <a:pt x="811" y="697"/>
                    <a:pt x="816" y="701"/>
                  </a:cubicBezTo>
                  <a:cubicBezTo>
                    <a:pt x="821" y="704"/>
                    <a:pt x="831" y="702"/>
                    <a:pt x="831" y="705"/>
                  </a:cubicBezTo>
                  <a:cubicBezTo>
                    <a:pt x="831" y="708"/>
                    <a:pt x="828" y="719"/>
                    <a:pt x="841" y="736"/>
                  </a:cubicBezTo>
                  <a:cubicBezTo>
                    <a:pt x="845" y="733"/>
                    <a:pt x="850" y="731"/>
                    <a:pt x="852" y="731"/>
                  </a:cubicBezTo>
                  <a:cubicBezTo>
                    <a:pt x="857" y="732"/>
                    <a:pt x="864" y="726"/>
                    <a:pt x="866" y="722"/>
                  </a:cubicBezTo>
                  <a:cubicBezTo>
                    <a:pt x="868" y="718"/>
                    <a:pt x="870" y="725"/>
                    <a:pt x="866" y="727"/>
                  </a:cubicBezTo>
                  <a:cubicBezTo>
                    <a:pt x="862" y="728"/>
                    <a:pt x="870" y="731"/>
                    <a:pt x="877" y="731"/>
                  </a:cubicBezTo>
                  <a:cubicBezTo>
                    <a:pt x="884" y="730"/>
                    <a:pt x="873" y="733"/>
                    <a:pt x="868" y="733"/>
                  </a:cubicBezTo>
                  <a:cubicBezTo>
                    <a:pt x="863" y="733"/>
                    <a:pt x="861" y="733"/>
                    <a:pt x="854" y="740"/>
                  </a:cubicBezTo>
                  <a:cubicBezTo>
                    <a:pt x="847" y="747"/>
                    <a:pt x="848" y="749"/>
                    <a:pt x="852" y="753"/>
                  </a:cubicBezTo>
                  <a:cubicBezTo>
                    <a:pt x="856" y="756"/>
                    <a:pt x="862" y="755"/>
                    <a:pt x="867" y="750"/>
                  </a:cubicBezTo>
                  <a:cubicBezTo>
                    <a:pt x="873" y="745"/>
                    <a:pt x="872" y="741"/>
                    <a:pt x="878" y="741"/>
                  </a:cubicBezTo>
                  <a:cubicBezTo>
                    <a:pt x="883" y="741"/>
                    <a:pt x="898" y="736"/>
                    <a:pt x="904" y="734"/>
                  </a:cubicBezTo>
                  <a:cubicBezTo>
                    <a:pt x="910" y="732"/>
                    <a:pt x="906" y="731"/>
                    <a:pt x="906" y="728"/>
                  </a:cubicBezTo>
                  <a:cubicBezTo>
                    <a:pt x="906" y="725"/>
                    <a:pt x="917" y="725"/>
                    <a:pt x="921" y="723"/>
                  </a:cubicBezTo>
                  <a:cubicBezTo>
                    <a:pt x="925" y="720"/>
                    <a:pt x="920" y="718"/>
                    <a:pt x="917" y="718"/>
                  </a:cubicBezTo>
                  <a:close/>
                  <a:moveTo>
                    <a:pt x="266" y="394"/>
                  </a:moveTo>
                  <a:cubicBezTo>
                    <a:pt x="260" y="402"/>
                    <a:pt x="257" y="403"/>
                    <a:pt x="251" y="402"/>
                  </a:cubicBezTo>
                  <a:cubicBezTo>
                    <a:pt x="244" y="401"/>
                    <a:pt x="240" y="404"/>
                    <a:pt x="243" y="407"/>
                  </a:cubicBezTo>
                  <a:cubicBezTo>
                    <a:pt x="246" y="409"/>
                    <a:pt x="247" y="411"/>
                    <a:pt x="240" y="413"/>
                  </a:cubicBezTo>
                  <a:cubicBezTo>
                    <a:pt x="233" y="414"/>
                    <a:pt x="228" y="420"/>
                    <a:pt x="225" y="419"/>
                  </a:cubicBezTo>
                  <a:cubicBezTo>
                    <a:pt x="223" y="418"/>
                    <a:pt x="237" y="408"/>
                    <a:pt x="234" y="405"/>
                  </a:cubicBezTo>
                  <a:cubicBezTo>
                    <a:pt x="230" y="402"/>
                    <a:pt x="220" y="410"/>
                    <a:pt x="220" y="413"/>
                  </a:cubicBezTo>
                  <a:cubicBezTo>
                    <a:pt x="220" y="417"/>
                    <a:pt x="214" y="417"/>
                    <a:pt x="210" y="417"/>
                  </a:cubicBezTo>
                  <a:cubicBezTo>
                    <a:pt x="206" y="416"/>
                    <a:pt x="201" y="413"/>
                    <a:pt x="205" y="412"/>
                  </a:cubicBezTo>
                  <a:cubicBezTo>
                    <a:pt x="209" y="412"/>
                    <a:pt x="206" y="408"/>
                    <a:pt x="211" y="406"/>
                  </a:cubicBezTo>
                  <a:cubicBezTo>
                    <a:pt x="217" y="404"/>
                    <a:pt x="210" y="401"/>
                    <a:pt x="212" y="399"/>
                  </a:cubicBezTo>
                  <a:cubicBezTo>
                    <a:pt x="214" y="397"/>
                    <a:pt x="224" y="401"/>
                    <a:pt x="224" y="397"/>
                  </a:cubicBezTo>
                  <a:cubicBezTo>
                    <a:pt x="225" y="393"/>
                    <a:pt x="214" y="390"/>
                    <a:pt x="210" y="392"/>
                  </a:cubicBezTo>
                  <a:cubicBezTo>
                    <a:pt x="207" y="394"/>
                    <a:pt x="198" y="400"/>
                    <a:pt x="188" y="396"/>
                  </a:cubicBezTo>
                  <a:cubicBezTo>
                    <a:pt x="185" y="394"/>
                    <a:pt x="213" y="391"/>
                    <a:pt x="218" y="387"/>
                  </a:cubicBezTo>
                  <a:cubicBezTo>
                    <a:pt x="223" y="382"/>
                    <a:pt x="244" y="377"/>
                    <a:pt x="246" y="381"/>
                  </a:cubicBezTo>
                  <a:cubicBezTo>
                    <a:pt x="248" y="385"/>
                    <a:pt x="235" y="388"/>
                    <a:pt x="241" y="392"/>
                  </a:cubicBezTo>
                  <a:cubicBezTo>
                    <a:pt x="247" y="395"/>
                    <a:pt x="258" y="393"/>
                    <a:pt x="260" y="389"/>
                  </a:cubicBezTo>
                  <a:cubicBezTo>
                    <a:pt x="262" y="385"/>
                    <a:pt x="273" y="386"/>
                    <a:pt x="266" y="394"/>
                  </a:cubicBezTo>
                  <a:close/>
                  <a:moveTo>
                    <a:pt x="329" y="474"/>
                  </a:moveTo>
                  <a:cubicBezTo>
                    <a:pt x="322" y="481"/>
                    <a:pt x="322" y="479"/>
                    <a:pt x="315" y="480"/>
                  </a:cubicBezTo>
                  <a:cubicBezTo>
                    <a:pt x="309" y="482"/>
                    <a:pt x="314" y="488"/>
                    <a:pt x="306" y="489"/>
                  </a:cubicBezTo>
                  <a:cubicBezTo>
                    <a:pt x="298" y="490"/>
                    <a:pt x="278" y="490"/>
                    <a:pt x="275" y="486"/>
                  </a:cubicBezTo>
                  <a:cubicBezTo>
                    <a:pt x="274" y="484"/>
                    <a:pt x="286" y="485"/>
                    <a:pt x="287" y="482"/>
                  </a:cubicBezTo>
                  <a:cubicBezTo>
                    <a:pt x="288" y="479"/>
                    <a:pt x="291" y="473"/>
                    <a:pt x="296" y="473"/>
                  </a:cubicBezTo>
                  <a:cubicBezTo>
                    <a:pt x="301" y="473"/>
                    <a:pt x="300" y="467"/>
                    <a:pt x="292" y="463"/>
                  </a:cubicBezTo>
                  <a:cubicBezTo>
                    <a:pt x="284" y="459"/>
                    <a:pt x="304" y="456"/>
                    <a:pt x="308" y="463"/>
                  </a:cubicBezTo>
                  <a:cubicBezTo>
                    <a:pt x="313" y="469"/>
                    <a:pt x="321" y="473"/>
                    <a:pt x="326" y="469"/>
                  </a:cubicBezTo>
                  <a:cubicBezTo>
                    <a:pt x="330" y="464"/>
                    <a:pt x="356" y="452"/>
                    <a:pt x="356" y="458"/>
                  </a:cubicBezTo>
                  <a:cubicBezTo>
                    <a:pt x="356" y="464"/>
                    <a:pt x="337" y="468"/>
                    <a:pt x="329" y="474"/>
                  </a:cubicBezTo>
                  <a:close/>
                  <a:moveTo>
                    <a:pt x="503" y="656"/>
                  </a:moveTo>
                  <a:cubicBezTo>
                    <a:pt x="498" y="657"/>
                    <a:pt x="504" y="642"/>
                    <a:pt x="494" y="636"/>
                  </a:cubicBezTo>
                  <a:cubicBezTo>
                    <a:pt x="482" y="630"/>
                    <a:pt x="477" y="618"/>
                    <a:pt x="477" y="611"/>
                  </a:cubicBezTo>
                  <a:cubicBezTo>
                    <a:pt x="477" y="605"/>
                    <a:pt x="487" y="602"/>
                    <a:pt x="491" y="607"/>
                  </a:cubicBezTo>
                  <a:cubicBezTo>
                    <a:pt x="495" y="612"/>
                    <a:pt x="501" y="632"/>
                    <a:pt x="504" y="639"/>
                  </a:cubicBezTo>
                  <a:cubicBezTo>
                    <a:pt x="508" y="645"/>
                    <a:pt x="508" y="656"/>
                    <a:pt x="503" y="656"/>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55" name="Freeform 125"/>
            <p:cNvSpPr>
              <a:spLocks noEditPoints="1"/>
            </p:cNvSpPr>
            <p:nvPr/>
          </p:nvSpPr>
          <p:spPr bwMode="auto">
            <a:xfrm>
              <a:off x="714375" y="1360488"/>
              <a:ext cx="2192338" cy="1346200"/>
            </a:xfrm>
            <a:custGeom>
              <a:avLst/>
              <a:gdLst/>
              <a:ahLst/>
              <a:cxnLst>
                <a:cxn ang="0">
                  <a:pos x="350" y="230"/>
                </a:cxn>
                <a:cxn ang="0">
                  <a:pos x="306" y="35"/>
                </a:cxn>
                <a:cxn ang="0">
                  <a:pos x="185" y="21"/>
                </a:cxn>
                <a:cxn ang="0">
                  <a:pos x="135" y="10"/>
                </a:cxn>
                <a:cxn ang="0">
                  <a:pos x="93" y="21"/>
                </a:cxn>
                <a:cxn ang="0">
                  <a:pos x="19" y="59"/>
                </a:cxn>
                <a:cxn ang="0">
                  <a:pos x="71" y="103"/>
                </a:cxn>
                <a:cxn ang="0">
                  <a:pos x="17" y="106"/>
                </a:cxn>
                <a:cxn ang="0">
                  <a:pos x="59" y="136"/>
                </a:cxn>
                <a:cxn ang="0">
                  <a:pos x="43" y="158"/>
                </a:cxn>
                <a:cxn ang="0">
                  <a:pos x="45" y="219"/>
                </a:cxn>
                <a:cxn ang="0">
                  <a:pos x="96" y="236"/>
                </a:cxn>
                <a:cxn ang="0">
                  <a:pos x="102" y="269"/>
                </a:cxn>
                <a:cxn ang="0">
                  <a:pos x="84" y="287"/>
                </a:cxn>
                <a:cxn ang="0">
                  <a:pos x="147" y="250"/>
                </a:cxn>
                <a:cxn ang="0">
                  <a:pos x="173" y="213"/>
                </a:cxn>
                <a:cxn ang="0">
                  <a:pos x="191" y="201"/>
                </a:cxn>
                <a:cxn ang="0">
                  <a:pos x="226" y="215"/>
                </a:cxn>
                <a:cxn ang="0">
                  <a:pos x="248" y="202"/>
                </a:cxn>
                <a:cxn ang="0">
                  <a:pos x="276" y="213"/>
                </a:cxn>
                <a:cxn ang="0">
                  <a:pos x="340" y="232"/>
                </a:cxn>
                <a:cxn ang="0">
                  <a:pos x="375" y="248"/>
                </a:cxn>
                <a:cxn ang="0">
                  <a:pos x="376" y="261"/>
                </a:cxn>
                <a:cxn ang="0">
                  <a:pos x="389" y="263"/>
                </a:cxn>
                <a:cxn ang="0">
                  <a:pos x="401" y="274"/>
                </a:cxn>
                <a:cxn ang="0">
                  <a:pos x="396" y="300"/>
                </a:cxn>
                <a:cxn ang="0">
                  <a:pos x="421" y="299"/>
                </a:cxn>
                <a:cxn ang="0">
                  <a:pos x="15" y="313"/>
                </a:cxn>
                <a:cxn ang="0">
                  <a:pos x="178" y="240"/>
                </a:cxn>
                <a:cxn ang="0">
                  <a:pos x="177" y="256"/>
                </a:cxn>
                <a:cxn ang="0">
                  <a:pos x="25" y="219"/>
                </a:cxn>
                <a:cxn ang="0">
                  <a:pos x="1094" y="443"/>
                </a:cxn>
                <a:cxn ang="0">
                  <a:pos x="1010" y="472"/>
                </a:cxn>
                <a:cxn ang="0">
                  <a:pos x="970" y="473"/>
                </a:cxn>
                <a:cxn ang="0">
                  <a:pos x="926" y="471"/>
                </a:cxn>
                <a:cxn ang="0">
                  <a:pos x="954" y="426"/>
                </a:cxn>
                <a:cxn ang="0">
                  <a:pos x="902" y="410"/>
                </a:cxn>
                <a:cxn ang="0">
                  <a:pos x="864" y="397"/>
                </a:cxn>
                <a:cxn ang="0">
                  <a:pos x="516" y="388"/>
                </a:cxn>
                <a:cxn ang="0">
                  <a:pos x="510" y="395"/>
                </a:cxn>
                <a:cxn ang="0">
                  <a:pos x="501" y="436"/>
                </a:cxn>
                <a:cxn ang="0">
                  <a:pos x="513" y="539"/>
                </a:cxn>
                <a:cxn ang="0">
                  <a:pos x="557" y="590"/>
                </a:cxn>
                <a:cxn ang="0">
                  <a:pos x="647" y="625"/>
                </a:cxn>
                <a:cxn ang="0">
                  <a:pos x="724" y="647"/>
                </a:cxn>
                <a:cxn ang="0">
                  <a:pos x="783" y="685"/>
                </a:cxn>
                <a:cxn ang="0">
                  <a:pos x="818" y="658"/>
                </a:cxn>
                <a:cxn ang="0">
                  <a:pos x="862" y="644"/>
                </a:cxn>
                <a:cxn ang="0">
                  <a:pos x="889" y="641"/>
                </a:cxn>
                <a:cxn ang="0">
                  <a:pos x="944" y="645"/>
                </a:cxn>
                <a:cxn ang="0">
                  <a:pos x="983" y="699"/>
                </a:cxn>
                <a:cxn ang="0">
                  <a:pos x="994" y="608"/>
                </a:cxn>
                <a:cxn ang="0">
                  <a:pos x="1036" y="571"/>
                </a:cxn>
                <a:cxn ang="0">
                  <a:pos x="1032" y="539"/>
                </a:cxn>
                <a:cxn ang="0">
                  <a:pos x="1049" y="541"/>
                </a:cxn>
                <a:cxn ang="0">
                  <a:pos x="1088" y="499"/>
                </a:cxn>
                <a:cxn ang="0">
                  <a:pos x="1102" y="475"/>
                </a:cxn>
                <a:cxn ang="0">
                  <a:pos x="1137" y="413"/>
                </a:cxn>
              </a:cxnLst>
              <a:rect l="0" t="0" r="r" b="b"/>
              <a:pathLst>
                <a:path w="1147" h="705">
                  <a:moveTo>
                    <a:pt x="431" y="286"/>
                  </a:moveTo>
                  <a:cubicBezTo>
                    <a:pt x="432" y="281"/>
                    <a:pt x="433" y="279"/>
                    <a:pt x="420" y="274"/>
                  </a:cubicBezTo>
                  <a:cubicBezTo>
                    <a:pt x="407" y="269"/>
                    <a:pt x="409" y="265"/>
                    <a:pt x="400" y="250"/>
                  </a:cubicBezTo>
                  <a:cubicBezTo>
                    <a:pt x="391" y="235"/>
                    <a:pt x="376" y="228"/>
                    <a:pt x="376" y="222"/>
                  </a:cubicBezTo>
                  <a:cubicBezTo>
                    <a:pt x="376" y="217"/>
                    <a:pt x="360" y="217"/>
                    <a:pt x="360" y="222"/>
                  </a:cubicBezTo>
                  <a:cubicBezTo>
                    <a:pt x="360" y="226"/>
                    <a:pt x="354" y="227"/>
                    <a:pt x="350" y="230"/>
                  </a:cubicBezTo>
                  <a:cubicBezTo>
                    <a:pt x="346" y="232"/>
                    <a:pt x="345" y="228"/>
                    <a:pt x="341" y="224"/>
                  </a:cubicBezTo>
                  <a:cubicBezTo>
                    <a:pt x="338" y="220"/>
                    <a:pt x="330" y="215"/>
                    <a:pt x="330" y="213"/>
                  </a:cubicBezTo>
                  <a:cubicBezTo>
                    <a:pt x="330" y="210"/>
                    <a:pt x="328" y="204"/>
                    <a:pt x="322" y="207"/>
                  </a:cubicBezTo>
                  <a:cubicBezTo>
                    <a:pt x="317" y="210"/>
                    <a:pt x="314" y="207"/>
                    <a:pt x="312" y="209"/>
                  </a:cubicBezTo>
                  <a:cubicBezTo>
                    <a:pt x="310" y="211"/>
                    <a:pt x="306" y="208"/>
                    <a:pt x="306" y="208"/>
                  </a:cubicBezTo>
                  <a:cubicBezTo>
                    <a:pt x="306" y="35"/>
                    <a:pt x="306" y="35"/>
                    <a:pt x="306" y="35"/>
                  </a:cubicBezTo>
                  <a:cubicBezTo>
                    <a:pt x="304" y="35"/>
                    <a:pt x="302" y="34"/>
                    <a:pt x="301" y="34"/>
                  </a:cubicBezTo>
                  <a:cubicBezTo>
                    <a:pt x="294" y="31"/>
                    <a:pt x="283" y="26"/>
                    <a:pt x="277" y="27"/>
                  </a:cubicBezTo>
                  <a:cubicBezTo>
                    <a:pt x="271" y="29"/>
                    <a:pt x="260" y="30"/>
                    <a:pt x="256" y="28"/>
                  </a:cubicBezTo>
                  <a:cubicBezTo>
                    <a:pt x="252" y="26"/>
                    <a:pt x="246" y="24"/>
                    <a:pt x="238" y="26"/>
                  </a:cubicBezTo>
                  <a:cubicBezTo>
                    <a:pt x="230" y="27"/>
                    <a:pt x="225" y="21"/>
                    <a:pt x="214" y="19"/>
                  </a:cubicBezTo>
                  <a:cubicBezTo>
                    <a:pt x="204" y="16"/>
                    <a:pt x="189" y="19"/>
                    <a:pt x="185" y="21"/>
                  </a:cubicBezTo>
                  <a:cubicBezTo>
                    <a:pt x="182" y="22"/>
                    <a:pt x="183" y="17"/>
                    <a:pt x="178" y="17"/>
                  </a:cubicBezTo>
                  <a:cubicBezTo>
                    <a:pt x="174" y="18"/>
                    <a:pt x="177" y="15"/>
                    <a:pt x="175" y="12"/>
                  </a:cubicBezTo>
                  <a:cubicBezTo>
                    <a:pt x="172" y="8"/>
                    <a:pt x="160" y="11"/>
                    <a:pt x="155" y="12"/>
                  </a:cubicBezTo>
                  <a:cubicBezTo>
                    <a:pt x="151" y="12"/>
                    <a:pt x="149" y="10"/>
                    <a:pt x="150" y="7"/>
                  </a:cubicBezTo>
                  <a:cubicBezTo>
                    <a:pt x="150" y="5"/>
                    <a:pt x="146" y="6"/>
                    <a:pt x="144" y="9"/>
                  </a:cubicBezTo>
                  <a:cubicBezTo>
                    <a:pt x="142" y="12"/>
                    <a:pt x="137" y="12"/>
                    <a:pt x="135" y="10"/>
                  </a:cubicBezTo>
                  <a:cubicBezTo>
                    <a:pt x="133" y="8"/>
                    <a:pt x="139" y="8"/>
                    <a:pt x="140" y="5"/>
                  </a:cubicBezTo>
                  <a:cubicBezTo>
                    <a:pt x="140" y="3"/>
                    <a:pt x="133" y="2"/>
                    <a:pt x="131" y="1"/>
                  </a:cubicBezTo>
                  <a:cubicBezTo>
                    <a:pt x="128" y="0"/>
                    <a:pt x="124" y="4"/>
                    <a:pt x="119" y="8"/>
                  </a:cubicBezTo>
                  <a:cubicBezTo>
                    <a:pt x="114" y="13"/>
                    <a:pt x="106" y="13"/>
                    <a:pt x="101" y="12"/>
                  </a:cubicBezTo>
                  <a:cubicBezTo>
                    <a:pt x="96" y="12"/>
                    <a:pt x="90" y="13"/>
                    <a:pt x="91" y="15"/>
                  </a:cubicBezTo>
                  <a:cubicBezTo>
                    <a:pt x="91" y="18"/>
                    <a:pt x="97" y="18"/>
                    <a:pt x="93" y="21"/>
                  </a:cubicBezTo>
                  <a:cubicBezTo>
                    <a:pt x="90" y="25"/>
                    <a:pt x="88" y="17"/>
                    <a:pt x="85" y="20"/>
                  </a:cubicBezTo>
                  <a:cubicBezTo>
                    <a:pt x="81" y="24"/>
                    <a:pt x="71" y="24"/>
                    <a:pt x="68" y="23"/>
                  </a:cubicBezTo>
                  <a:cubicBezTo>
                    <a:pt x="66" y="23"/>
                    <a:pt x="58" y="32"/>
                    <a:pt x="55" y="34"/>
                  </a:cubicBezTo>
                  <a:cubicBezTo>
                    <a:pt x="53" y="37"/>
                    <a:pt x="57" y="39"/>
                    <a:pt x="50" y="46"/>
                  </a:cubicBezTo>
                  <a:cubicBezTo>
                    <a:pt x="44" y="54"/>
                    <a:pt x="26" y="52"/>
                    <a:pt x="22" y="52"/>
                  </a:cubicBezTo>
                  <a:cubicBezTo>
                    <a:pt x="18" y="52"/>
                    <a:pt x="21" y="56"/>
                    <a:pt x="19" y="59"/>
                  </a:cubicBezTo>
                  <a:cubicBezTo>
                    <a:pt x="17" y="62"/>
                    <a:pt x="21" y="64"/>
                    <a:pt x="31" y="67"/>
                  </a:cubicBezTo>
                  <a:cubicBezTo>
                    <a:pt x="42" y="70"/>
                    <a:pt x="49" y="83"/>
                    <a:pt x="50" y="87"/>
                  </a:cubicBezTo>
                  <a:cubicBezTo>
                    <a:pt x="51" y="90"/>
                    <a:pt x="64" y="86"/>
                    <a:pt x="69" y="87"/>
                  </a:cubicBezTo>
                  <a:cubicBezTo>
                    <a:pt x="74" y="88"/>
                    <a:pt x="68" y="95"/>
                    <a:pt x="73" y="97"/>
                  </a:cubicBezTo>
                  <a:cubicBezTo>
                    <a:pt x="77" y="99"/>
                    <a:pt x="83" y="96"/>
                    <a:pt x="85" y="99"/>
                  </a:cubicBezTo>
                  <a:cubicBezTo>
                    <a:pt x="86" y="103"/>
                    <a:pt x="76" y="99"/>
                    <a:pt x="71" y="103"/>
                  </a:cubicBezTo>
                  <a:cubicBezTo>
                    <a:pt x="66" y="107"/>
                    <a:pt x="64" y="109"/>
                    <a:pt x="62" y="106"/>
                  </a:cubicBezTo>
                  <a:cubicBezTo>
                    <a:pt x="60" y="103"/>
                    <a:pt x="51" y="105"/>
                    <a:pt x="47" y="105"/>
                  </a:cubicBezTo>
                  <a:cubicBezTo>
                    <a:pt x="43" y="106"/>
                    <a:pt x="47" y="100"/>
                    <a:pt x="47" y="98"/>
                  </a:cubicBezTo>
                  <a:cubicBezTo>
                    <a:pt x="47" y="95"/>
                    <a:pt x="41" y="93"/>
                    <a:pt x="33" y="98"/>
                  </a:cubicBezTo>
                  <a:cubicBezTo>
                    <a:pt x="25" y="103"/>
                    <a:pt x="28" y="101"/>
                    <a:pt x="27" y="105"/>
                  </a:cubicBezTo>
                  <a:cubicBezTo>
                    <a:pt x="26" y="109"/>
                    <a:pt x="22" y="103"/>
                    <a:pt x="17" y="106"/>
                  </a:cubicBezTo>
                  <a:cubicBezTo>
                    <a:pt x="12" y="109"/>
                    <a:pt x="3" y="111"/>
                    <a:pt x="2" y="115"/>
                  </a:cubicBezTo>
                  <a:cubicBezTo>
                    <a:pt x="0" y="118"/>
                    <a:pt x="13" y="120"/>
                    <a:pt x="18" y="121"/>
                  </a:cubicBezTo>
                  <a:cubicBezTo>
                    <a:pt x="23" y="122"/>
                    <a:pt x="12" y="125"/>
                    <a:pt x="16" y="127"/>
                  </a:cubicBezTo>
                  <a:cubicBezTo>
                    <a:pt x="20" y="128"/>
                    <a:pt x="18" y="132"/>
                    <a:pt x="25" y="135"/>
                  </a:cubicBezTo>
                  <a:cubicBezTo>
                    <a:pt x="31" y="138"/>
                    <a:pt x="45" y="135"/>
                    <a:pt x="49" y="135"/>
                  </a:cubicBezTo>
                  <a:cubicBezTo>
                    <a:pt x="52" y="135"/>
                    <a:pt x="56" y="139"/>
                    <a:pt x="59" y="136"/>
                  </a:cubicBezTo>
                  <a:cubicBezTo>
                    <a:pt x="62" y="133"/>
                    <a:pt x="73" y="124"/>
                    <a:pt x="79" y="129"/>
                  </a:cubicBezTo>
                  <a:cubicBezTo>
                    <a:pt x="85" y="134"/>
                    <a:pt x="73" y="134"/>
                    <a:pt x="76" y="137"/>
                  </a:cubicBezTo>
                  <a:cubicBezTo>
                    <a:pt x="79" y="140"/>
                    <a:pt x="82" y="148"/>
                    <a:pt x="77" y="152"/>
                  </a:cubicBezTo>
                  <a:cubicBezTo>
                    <a:pt x="71" y="156"/>
                    <a:pt x="66" y="153"/>
                    <a:pt x="63" y="153"/>
                  </a:cubicBezTo>
                  <a:cubicBezTo>
                    <a:pt x="60" y="153"/>
                    <a:pt x="62" y="158"/>
                    <a:pt x="57" y="162"/>
                  </a:cubicBezTo>
                  <a:cubicBezTo>
                    <a:pt x="52" y="166"/>
                    <a:pt x="49" y="158"/>
                    <a:pt x="43" y="158"/>
                  </a:cubicBezTo>
                  <a:cubicBezTo>
                    <a:pt x="37" y="158"/>
                    <a:pt x="38" y="166"/>
                    <a:pt x="38" y="170"/>
                  </a:cubicBezTo>
                  <a:cubicBezTo>
                    <a:pt x="39" y="173"/>
                    <a:pt x="29" y="169"/>
                    <a:pt x="27" y="178"/>
                  </a:cubicBezTo>
                  <a:cubicBezTo>
                    <a:pt x="25" y="187"/>
                    <a:pt x="15" y="179"/>
                    <a:pt x="22" y="188"/>
                  </a:cubicBezTo>
                  <a:cubicBezTo>
                    <a:pt x="28" y="197"/>
                    <a:pt x="27" y="191"/>
                    <a:pt x="32" y="195"/>
                  </a:cubicBezTo>
                  <a:cubicBezTo>
                    <a:pt x="37" y="198"/>
                    <a:pt x="26" y="204"/>
                    <a:pt x="31" y="205"/>
                  </a:cubicBezTo>
                  <a:cubicBezTo>
                    <a:pt x="36" y="206"/>
                    <a:pt x="42" y="215"/>
                    <a:pt x="45" y="219"/>
                  </a:cubicBezTo>
                  <a:cubicBezTo>
                    <a:pt x="49" y="222"/>
                    <a:pt x="53" y="217"/>
                    <a:pt x="59" y="217"/>
                  </a:cubicBezTo>
                  <a:cubicBezTo>
                    <a:pt x="64" y="216"/>
                    <a:pt x="61" y="209"/>
                    <a:pt x="64" y="212"/>
                  </a:cubicBezTo>
                  <a:cubicBezTo>
                    <a:pt x="67" y="215"/>
                    <a:pt x="72" y="223"/>
                    <a:pt x="69" y="225"/>
                  </a:cubicBezTo>
                  <a:cubicBezTo>
                    <a:pt x="66" y="227"/>
                    <a:pt x="68" y="233"/>
                    <a:pt x="68" y="236"/>
                  </a:cubicBezTo>
                  <a:cubicBezTo>
                    <a:pt x="67" y="239"/>
                    <a:pt x="79" y="238"/>
                    <a:pt x="80" y="234"/>
                  </a:cubicBezTo>
                  <a:cubicBezTo>
                    <a:pt x="81" y="231"/>
                    <a:pt x="90" y="230"/>
                    <a:pt x="96" y="236"/>
                  </a:cubicBezTo>
                  <a:cubicBezTo>
                    <a:pt x="101" y="241"/>
                    <a:pt x="103" y="242"/>
                    <a:pt x="103" y="238"/>
                  </a:cubicBezTo>
                  <a:cubicBezTo>
                    <a:pt x="103" y="233"/>
                    <a:pt x="107" y="228"/>
                    <a:pt x="107" y="232"/>
                  </a:cubicBezTo>
                  <a:cubicBezTo>
                    <a:pt x="108" y="236"/>
                    <a:pt x="112" y="237"/>
                    <a:pt x="120" y="233"/>
                  </a:cubicBezTo>
                  <a:cubicBezTo>
                    <a:pt x="127" y="230"/>
                    <a:pt x="124" y="234"/>
                    <a:pt x="120" y="239"/>
                  </a:cubicBezTo>
                  <a:cubicBezTo>
                    <a:pt x="114" y="245"/>
                    <a:pt x="120" y="256"/>
                    <a:pt x="116" y="257"/>
                  </a:cubicBezTo>
                  <a:cubicBezTo>
                    <a:pt x="112" y="258"/>
                    <a:pt x="109" y="268"/>
                    <a:pt x="102" y="269"/>
                  </a:cubicBezTo>
                  <a:cubicBezTo>
                    <a:pt x="96" y="269"/>
                    <a:pt x="85" y="282"/>
                    <a:pt x="83" y="284"/>
                  </a:cubicBezTo>
                  <a:cubicBezTo>
                    <a:pt x="82" y="286"/>
                    <a:pt x="68" y="280"/>
                    <a:pt x="66" y="285"/>
                  </a:cubicBezTo>
                  <a:cubicBezTo>
                    <a:pt x="64" y="291"/>
                    <a:pt x="55" y="295"/>
                    <a:pt x="57" y="298"/>
                  </a:cubicBezTo>
                  <a:cubicBezTo>
                    <a:pt x="59" y="299"/>
                    <a:pt x="70" y="293"/>
                    <a:pt x="71" y="290"/>
                  </a:cubicBezTo>
                  <a:cubicBezTo>
                    <a:pt x="71" y="287"/>
                    <a:pt x="73" y="288"/>
                    <a:pt x="75" y="290"/>
                  </a:cubicBezTo>
                  <a:cubicBezTo>
                    <a:pt x="77" y="292"/>
                    <a:pt x="82" y="289"/>
                    <a:pt x="84" y="287"/>
                  </a:cubicBezTo>
                  <a:cubicBezTo>
                    <a:pt x="86" y="285"/>
                    <a:pt x="90" y="286"/>
                    <a:pt x="92" y="286"/>
                  </a:cubicBezTo>
                  <a:cubicBezTo>
                    <a:pt x="95" y="286"/>
                    <a:pt x="96" y="283"/>
                    <a:pt x="102" y="282"/>
                  </a:cubicBezTo>
                  <a:cubicBezTo>
                    <a:pt x="109" y="281"/>
                    <a:pt x="108" y="279"/>
                    <a:pt x="109" y="275"/>
                  </a:cubicBezTo>
                  <a:cubicBezTo>
                    <a:pt x="111" y="272"/>
                    <a:pt x="127" y="264"/>
                    <a:pt x="130" y="264"/>
                  </a:cubicBezTo>
                  <a:cubicBezTo>
                    <a:pt x="133" y="263"/>
                    <a:pt x="131" y="258"/>
                    <a:pt x="134" y="258"/>
                  </a:cubicBezTo>
                  <a:cubicBezTo>
                    <a:pt x="137" y="257"/>
                    <a:pt x="142" y="253"/>
                    <a:pt x="147" y="250"/>
                  </a:cubicBezTo>
                  <a:cubicBezTo>
                    <a:pt x="151" y="246"/>
                    <a:pt x="152" y="248"/>
                    <a:pt x="155" y="247"/>
                  </a:cubicBezTo>
                  <a:cubicBezTo>
                    <a:pt x="158" y="245"/>
                    <a:pt x="156" y="239"/>
                    <a:pt x="159" y="238"/>
                  </a:cubicBezTo>
                  <a:cubicBezTo>
                    <a:pt x="162" y="238"/>
                    <a:pt x="165" y="235"/>
                    <a:pt x="165" y="233"/>
                  </a:cubicBezTo>
                  <a:cubicBezTo>
                    <a:pt x="165" y="230"/>
                    <a:pt x="157" y="230"/>
                    <a:pt x="156" y="228"/>
                  </a:cubicBezTo>
                  <a:cubicBezTo>
                    <a:pt x="155" y="226"/>
                    <a:pt x="162" y="220"/>
                    <a:pt x="165" y="220"/>
                  </a:cubicBezTo>
                  <a:cubicBezTo>
                    <a:pt x="168" y="220"/>
                    <a:pt x="172" y="217"/>
                    <a:pt x="173" y="213"/>
                  </a:cubicBezTo>
                  <a:cubicBezTo>
                    <a:pt x="173" y="209"/>
                    <a:pt x="177" y="209"/>
                    <a:pt x="180" y="205"/>
                  </a:cubicBezTo>
                  <a:cubicBezTo>
                    <a:pt x="183" y="202"/>
                    <a:pt x="183" y="199"/>
                    <a:pt x="186" y="198"/>
                  </a:cubicBezTo>
                  <a:cubicBezTo>
                    <a:pt x="189" y="198"/>
                    <a:pt x="192" y="194"/>
                    <a:pt x="196" y="192"/>
                  </a:cubicBezTo>
                  <a:cubicBezTo>
                    <a:pt x="199" y="190"/>
                    <a:pt x="196" y="194"/>
                    <a:pt x="202" y="194"/>
                  </a:cubicBezTo>
                  <a:cubicBezTo>
                    <a:pt x="209" y="195"/>
                    <a:pt x="208" y="201"/>
                    <a:pt x="203" y="199"/>
                  </a:cubicBezTo>
                  <a:cubicBezTo>
                    <a:pt x="198" y="196"/>
                    <a:pt x="195" y="197"/>
                    <a:pt x="191" y="201"/>
                  </a:cubicBezTo>
                  <a:cubicBezTo>
                    <a:pt x="186" y="205"/>
                    <a:pt x="190" y="206"/>
                    <a:pt x="186" y="211"/>
                  </a:cubicBezTo>
                  <a:cubicBezTo>
                    <a:pt x="183" y="216"/>
                    <a:pt x="183" y="219"/>
                    <a:pt x="187" y="219"/>
                  </a:cubicBezTo>
                  <a:cubicBezTo>
                    <a:pt x="192" y="220"/>
                    <a:pt x="187" y="223"/>
                    <a:pt x="183" y="224"/>
                  </a:cubicBezTo>
                  <a:cubicBezTo>
                    <a:pt x="179" y="226"/>
                    <a:pt x="182" y="228"/>
                    <a:pt x="188" y="228"/>
                  </a:cubicBezTo>
                  <a:cubicBezTo>
                    <a:pt x="193" y="228"/>
                    <a:pt x="202" y="220"/>
                    <a:pt x="210" y="216"/>
                  </a:cubicBezTo>
                  <a:cubicBezTo>
                    <a:pt x="218" y="212"/>
                    <a:pt x="224" y="216"/>
                    <a:pt x="226" y="215"/>
                  </a:cubicBezTo>
                  <a:cubicBezTo>
                    <a:pt x="228" y="214"/>
                    <a:pt x="224" y="211"/>
                    <a:pt x="226" y="209"/>
                  </a:cubicBezTo>
                  <a:cubicBezTo>
                    <a:pt x="229" y="208"/>
                    <a:pt x="223" y="207"/>
                    <a:pt x="221" y="203"/>
                  </a:cubicBezTo>
                  <a:cubicBezTo>
                    <a:pt x="220" y="198"/>
                    <a:pt x="224" y="201"/>
                    <a:pt x="225" y="197"/>
                  </a:cubicBezTo>
                  <a:cubicBezTo>
                    <a:pt x="226" y="193"/>
                    <a:pt x="229" y="195"/>
                    <a:pt x="231" y="197"/>
                  </a:cubicBezTo>
                  <a:cubicBezTo>
                    <a:pt x="234" y="198"/>
                    <a:pt x="237" y="195"/>
                    <a:pt x="240" y="200"/>
                  </a:cubicBezTo>
                  <a:cubicBezTo>
                    <a:pt x="242" y="204"/>
                    <a:pt x="244" y="198"/>
                    <a:pt x="248" y="202"/>
                  </a:cubicBezTo>
                  <a:cubicBezTo>
                    <a:pt x="252" y="205"/>
                    <a:pt x="248" y="204"/>
                    <a:pt x="243" y="205"/>
                  </a:cubicBezTo>
                  <a:cubicBezTo>
                    <a:pt x="239" y="206"/>
                    <a:pt x="241" y="212"/>
                    <a:pt x="245" y="209"/>
                  </a:cubicBezTo>
                  <a:cubicBezTo>
                    <a:pt x="248" y="207"/>
                    <a:pt x="251" y="205"/>
                    <a:pt x="254" y="208"/>
                  </a:cubicBezTo>
                  <a:cubicBezTo>
                    <a:pt x="257" y="210"/>
                    <a:pt x="258" y="209"/>
                    <a:pt x="260" y="207"/>
                  </a:cubicBezTo>
                  <a:cubicBezTo>
                    <a:pt x="263" y="204"/>
                    <a:pt x="263" y="207"/>
                    <a:pt x="263" y="209"/>
                  </a:cubicBezTo>
                  <a:cubicBezTo>
                    <a:pt x="263" y="211"/>
                    <a:pt x="268" y="212"/>
                    <a:pt x="276" y="213"/>
                  </a:cubicBezTo>
                  <a:cubicBezTo>
                    <a:pt x="283" y="214"/>
                    <a:pt x="297" y="212"/>
                    <a:pt x="300" y="212"/>
                  </a:cubicBezTo>
                  <a:cubicBezTo>
                    <a:pt x="304" y="212"/>
                    <a:pt x="302" y="217"/>
                    <a:pt x="310" y="219"/>
                  </a:cubicBezTo>
                  <a:cubicBezTo>
                    <a:pt x="318" y="220"/>
                    <a:pt x="320" y="211"/>
                    <a:pt x="324" y="214"/>
                  </a:cubicBezTo>
                  <a:cubicBezTo>
                    <a:pt x="328" y="218"/>
                    <a:pt x="324" y="219"/>
                    <a:pt x="322" y="221"/>
                  </a:cubicBezTo>
                  <a:cubicBezTo>
                    <a:pt x="319" y="224"/>
                    <a:pt x="324" y="224"/>
                    <a:pt x="327" y="225"/>
                  </a:cubicBezTo>
                  <a:cubicBezTo>
                    <a:pt x="330" y="227"/>
                    <a:pt x="337" y="229"/>
                    <a:pt x="340" y="232"/>
                  </a:cubicBezTo>
                  <a:cubicBezTo>
                    <a:pt x="344" y="235"/>
                    <a:pt x="346" y="239"/>
                    <a:pt x="354" y="243"/>
                  </a:cubicBezTo>
                  <a:cubicBezTo>
                    <a:pt x="362" y="247"/>
                    <a:pt x="354" y="233"/>
                    <a:pt x="360" y="237"/>
                  </a:cubicBezTo>
                  <a:cubicBezTo>
                    <a:pt x="366" y="242"/>
                    <a:pt x="364" y="237"/>
                    <a:pt x="369" y="242"/>
                  </a:cubicBezTo>
                  <a:cubicBezTo>
                    <a:pt x="374" y="246"/>
                    <a:pt x="372" y="240"/>
                    <a:pt x="370" y="232"/>
                  </a:cubicBezTo>
                  <a:cubicBezTo>
                    <a:pt x="368" y="225"/>
                    <a:pt x="372" y="230"/>
                    <a:pt x="375" y="233"/>
                  </a:cubicBezTo>
                  <a:cubicBezTo>
                    <a:pt x="377" y="237"/>
                    <a:pt x="377" y="244"/>
                    <a:pt x="375" y="248"/>
                  </a:cubicBezTo>
                  <a:cubicBezTo>
                    <a:pt x="374" y="253"/>
                    <a:pt x="366" y="249"/>
                    <a:pt x="367" y="246"/>
                  </a:cubicBezTo>
                  <a:cubicBezTo>
                    <a:pt x="368" y="244"/>
                    <a:pt x="360" y="245"/>
                    <a:pt x="359" y="248"/>
                  </a:cubicBezTo>
                  <a:cubicBezTo>
                    <a:pt x="359" y="252"/>
                    <a:pt x="365" y="259"/>
                    <a:pt x="369" y="259"/>
                  </a:cubicBezTo>
                  <a:cubicBezTo>
                    <a:pt x="373" y="260"/>
                    <a:pt x="370" y="266"/>
                    <a:pt x="372" y="267"/>
                  </a:cubicBezTo>
                  <a:cubicBezTo>
                    <a:pt x="376" y="268"/>
                    <a:pt x="375" y="275"/>
                    <a:pt x="377" y="274"/>
                  </a:cubicBezTo>
                  <a:cubicBezTo>
                    <a:pt x="379" y="273"/>
                    <a:pt x="379" y="265"/>
                    <a:pt x="376" y="261"/>
                  </a:cubicBezTo>
                  <a:cubicBezTo>
                    <a:pt x="374" y="258"/>
                    <a:pt x="375" y="253"/>
                    <a:pt x="378" y="254"/>
                  </a:cubicBezTo>
                  <a:cubicBezTo>
                    <a:pt x="381" y="255"/>
                    <a:pt x="378" y="260"/>
                    <a:pt x="380" y="262"/>
                  </a:cubicBezTo>
                  <a:cubicBezTo>
                    <a:pt x="381" y="264"/>
                    <a:pt x="383" y="260"/>
                    <a:pt x="386" y="258"/>
                  </a:cubicBezTo>
                  <a:cubicBezTo>
                    <a:pt x="390" y="256"/>
                    <a:pt x="385" y="250"/>
                    <a:pt x="386" y="247"/>
                  </a:cubicBezTo>
                  <a:cubicBezTo>
                    <a:pt x="387" y="244"/>
                    <a:pt x="391" y="250"/>
                    <a:pt x="393" y="255"/>
                  </a:cubicBezTo>
                  <a:cubicBezTo>
                    <a:pt x="394" y="260"/>
                    <a:pt x="389" y="260"/>
                    <a:pt x="389" y="263"/>
                  </a:cubicBezTo>
                  <a:cubicBezTo>
                    <a:pt x="389" y="266"/>
                    <a:pt x="384" y="264"/>
                    <a:pt x="383" y="266"/>
                  </a:cubicBezTo>
                  <a:cubicBezTo>
                    <a:pt x="381" y="267"/>
                    <a:pt x="382" y="277"/>
                    <a:pt x="384" y="278"/>
                  </a:cubicBezTo>
                  <a:cubicBezTo>
                    <a:pt x="386" y="278"/>
                    <a:pt x="387" y="269"/>
                    <a:pt x="389" y="274"/>
                  </a:cubicBezTo>
                  <a:cubicBezTo>
                    <a:pt x="390" y="278"/>
                    <a:pt x="395" y="268"/>
                    <a:pt x="396" y="272"/>
                  </a:cubicBezTo>
                  <a:cubicBezTo>
                    <a:pt x="397" y="276"/>
                    <a:pt x="403" y="281"/>
                    <a:pt x="405" y="280"/>
                  </a:cubicBezTo>
                  <a:cubicBezTo>
                    <a:pt x="408" y="279"/>
                    <a:pt x="404" y="274"/>
                    <a:pt x="401" y="274"/>
                  </a:cubicBezTo>
                  <a:cubicBezTo>
                    <a:pt x="397" y="274"/>
                    <a:pt x="398" y="268"/>
                    <a:pt x="401" y="268"/>
                  </a:cubicBezTo>
                  <a:cubicBezTo>
                    <a:pt x="404" y="268"/>
                    <a:pt x="410" y="276"/>
                    <a:pt x="410" y="279"/>
                  </a:cubicBezTo>
                  <a:cubicBezTo>
                    <a:pt x="410" y="282"/>
                    <a:pt x="407" y="282"/>
                    <a:pt x="404" y="285"/>
                  </a:cubicBezTo>
                  <a:cubicBezTo>
                    <a:pt x="401" y="288"/>
                    <a:pt x="398" y="280"/>
                    <a:pt x="394" y="280"/>
                  </a:cubicBezTo>
                  <a:cubicBezTo>
                    <a:pt x="391" y="280"/>
                    <a:pt x="394" y="285"/>
                    <a:pt x="396" y="289"/>
                  </a:cubicBezTo>
                  <a:cubicBezTo>
                    <a:pt x="397" y="292"/>
                    <a:pt x="392" y="297"/>
                    <a:pt x="396" y="300"/>
                  </a:cubicBezTo>
                  <a:cubicBezTo>
                    <a:pt x="400" y="303"/>
                    <a:pt x="399" y="298"/>
                    <a:pt x="400" y="296"/>
                  </a:cubicBezTo>
                  <a:cubicBezTo>
                    <a:pt x="401" y="294"/>
                    <a:pt x="404" y="297"/>
                    <a:pt x="406" y="298"/>
                  </a:cubicBezTo>
                  <a:cubicBezTo>
                    <a:pt x="408" y="300"/>
                    <a:pt x="409" y="294"/>
                    <a:pt x="409" y="292"/>
                  </a:cubicBezTo>
                  <a:cubicBezTo>
                    <a:pt x="409" y="290"/>
                    <a:pt x="412" y="291"/>
                    <a:pt x="414" y="294"/>
                  </a:cubicBezTo>
                  <a:cubicBezTo>
                    <a:pt x="416" y="297"/>
                    <a:pt x="417" y="291"/>
                    <a:pt x="420" y="291"/>
                  </a:cubicBezTo>
                  <a:cubicBezTo>
                    <a:pt x="423" y="292"/>
                    <a:pt x="421" y="297"/>
                    <a:pt x="421" y="299"/>
                  </a:cubicBezTo>
                  <a:cubicBezTo>
                    <a:pt x="421" y="302"/>
                    <a:pt x="426" y="297"/>
                    <a:pt x="425" y="300"/>
                  </a:cubicBezTo>
                  <a:cubicBezTo>
                    <a:pt x="425" y="300"/>
                    <a:pt x="425" y="301"/>
                    <a:pt x="425" y="301"/>
                  </a:cubicBezTo>
                  <a:cubicBezTo>
                    <a:pt x="428" y="299"/>
                    <a:pt x="431" y="297"/>
                    <a:pt x="433" y="296"/>
                  </a:cubicBezTo>
                  <a:cubicBezTo>
                    <a:pt x="438" y="292"/>
                    <a:pt x="429" y="290"/>
                    <a:pt x="431" y="286"/>
                  </a:cubicBezTo>
                  <a:close/>
                  <a:moveTo>
                    <a:pt x="9" y="321"/>
                  </a:moveTo>
                  <a:cubicBezTo>
                    <a:pt x="15" y="319"/>
                    <a:pt x="17" y="316"/>
                    <a:pt x="15" y="313"/>
                  </a:cubicBezTo>
                  <a:cubicBezTo>
                    <a:pt x="12" y="310"/>
                    <a:pt x="4" y="323"/>
                    <a:pt x="9" y="321"/>
                  </a:cubicBezTo>
                  <a:close/>
                  <a:moveTo>
                    <a:pt x="51" y="299"/>
                  </a:moveTo>
                  <a:cubicBezTo>
                    <a:pt x="46" y="297"/>
                    <a:pt x="31" y="305"/>
                    <a:pt x="36" y="306"/>
                  </a:cubicBezTo>
                  <a:cubicBezTo>
                    <a:pt x="40" y="307"/>
                    <a:pt x="41" y="303"/>
                    <a:pt x="45" y="303"/>
                  </a:cubicBezTo>
                  <a:cubicBezTo>
                    <a:pt x="49" y="303"/>
                    <a:pt x="57" y="301"/>
                    <a:pt x="51" y="299"/>
                  </a:cubicBezTo>
                  <a:close/>
                  <a:moveTo>
                    <a:pt x="178" y="240"/>
                  </a:moveTo>
                  <a:cubicBezTo>
                    <a:pt x="178" y="237"/>
                    <a:pt x="174" y="237"/>
                    <a:pt x="169" y="243"/>
                  </a:cubicBezTo>
                  <a:cubicBezTo>
                    <a:pt x="164" y="249"/>
                    <a:pt x="160" y="252"/>
                    <a:pt x="159" y="255"/>
                  </a:cubicBezTo>
                  <a:cubicBezTo>
                    <a:pt x="159" y="257"/>
                    <a:pt x="153" y="254"/>
                    <a:pt x="151" y="258"/>
                  </a:cubicBezTo>
                  <a:cubicBezTo>
                    <a:pt x="149" y="261"/>
                    <a:pt x="152" y="269"/>
                    <a:pt x="156" y="266"/>
                  </a:cubicBezTo>
                  <a:cubicBezTo>
                    <a:pt x="159" y="264"/>
                    <a:pt x="160" y="266"/>
                    <a:pt x="162" y="266"/>
                  </a:cubicBezTo>
                  <a:cubicBezTo>
                    <a:pt x="164" y="266"/>
                    <a:pt x="174" y="259"/>
                    <a:pt x="177" y="256"/>
                  </a:cubicBezTo>
                  <a:cubicBezTo>
                    <a:pt x="179" y="252"/>
                    <a:pt x="173" y="251"/>
                    <a:pt x="172" y="249"/>
                  </a:cubicBezTo>
                  <a:cubicBezTo>
                    <a:pt x="172" y="247"/>
                    <a:pt x="178" y="247"/>
                    <a:pt x="180" y="245"/>
                  </a:cubicBezTo>
                  <a:cubicBezTo>
                    <a:pt x="183" y="244"/>
                    <a:pt x="178" y="243"/>
                    <a:pt x="178" y="240"/>
                  </a:cubicBezTo>
                  <a:close/>
                  <a:moveTo>
                    <a:pt x="19" y="210"/>
                  </a:moveTo>
                  <a:cubicBezTo>
                    <a:pt x="18" y="206"/>
                    <a:pt x="8" y="210"/>
                    <a:pt x="9" y="214"/>
                  </a:cubicBezTo>
                  <a:cubicBezTo>
                    <a:pt x="10" y="218"/>
                    <a:pt x="20" y="220"/>
                    <a:pt x="25" y="219"/>
                  </a:cubicBezTo>
                  <a:cubicBezTo>
                    <a:pt x="28" y="217"/>
                    <a:pt x="30" y="213"/>
                    <a:pt x="27" y="211"/>
                  </a:cubicBezTo>
                  <a:cubicBezTo>
                    <a:pt x="24" y="208"/>
                    <a:pt x="19" y="214"/>
                    <a:pt x="19" y="210"/>
                  </a:cubicBezTo>
                  <a:close/>
                  <a:moveTo>
                    <a:pt x="1137" y="413"/>
                  </a:moveTo>
                  <a:cubicBezTo>
                    <a:pt x="1137" y="410"/>
                    <a:pt x="1127" y="412"/>
                    <a:pt x="1122" y="409"/>
                  </a:cubicBezTo>
                  <a:cubicBezTo>
                    <a:pt x="1117" y="405"/>
                    <a:pt x="1109" y="422"/>
                    <a:pt x="1108" y="429"/>
                  </a:cubicBezTo>
                  <a:cubicBezTo>
                    <a:pt x="1106" y="436"/>
                    <a:pt x="1094" y="443"/>
                    <a:pt x="1094" y="443"/>
                  </a:cubicBezTo>
                  <a:cubicBezTo>
                    <a:pt x="1094" y="443"/>
                    <a:pt x="1058" y="444"/>
                    <a:pt x="1055" y="444"/>
                  </a:cubicBezTo>
                  <a:cubicBezTo>
                    <a:pt x="1053" y="444"/>
                    <a:pt x="1045" y="451"/>
                    <a:pt x="1040" y="455"/>
                  </a:cubicBezTo>
                  <a:cubicBezTo>
                    <a:pt x="1040" y="455"/>
                    <a:pt x="1040" y="455"/>
                    <a:pt x="1040" y="456"/>
                  </a:cubicBezTo>
                  <a:cubicBezTo>
                    <a:pt x="1044" y="462"/>
                    <a:pt x="1031" y="466"/>
                    <a:pt x="1018" y="467"/>
                  </a:cubicBezTo>
                  <a:cubicBezTo>
                    <a:pt x="1015" y="467"/>
                    <a:pt x="1012" y="467"/>
                    <a:pt x="1009" y="467"/>
                  </a:cubicBezTo>
                  <a:cubicBezTo>
                    <a:pt x="1010" y="469"/>
                    <a:pt x="1010" y="471"/>
                    <a:pt x="1010" y="472"/>
                  </a:cubicBezTo>
                  <a:cubicBezTo>
                    <a:pt x="1010" y="473"/>
                    <a:pt x="1009" y="474"/>
                    <a:pt x="1007" y="475"/>
                  </a:cubicBezTo>
                  <a:cubicBezTo>
                    <a:pt x="1005" y="479"/>
                    <a:pt x="989" y="486"/>
                    <a:pt x="981" y="491"/>
                  </a:cubicBezTo>
                  <a:cubicBezTo>
                    <a:pt x="971" y="496"/>
                    <a:pt x="958" y="493"/>
                    <a:pt x="958" y="486"/>
                  </a:cubicBezTo>
                  <a:cubicBezTo>
                    <a:pt x="958" y="478"/>
                    <a:pt x="965" y="480"/>
                    <a:pt x="967" y="483"/>
                  </a:cubicBezTo>
                  <a:cubicBezTo>
                    <a:pt x="967" y="484"/>
                    <a:pt x="969" y="483"/>
                    <a:pt x="971" y="482"/>
                  </a:cubicBezTo>
                  <a:cubicBezTo>
                    <a:pt x="969" y="479"/>
                    <a:pt x="969" y="476"/>
                    <a:pt x="970" y="473"/>
                  </a:cubicBezTo>
                  <a:cubicBezTo>
                    <a:pt x="967" y="472"/>
                    <a:pt x="971" y="460"/>
                    <a:pt x="965" y="459"/>
                  </a:cubicBezTo>
                  <a:cubicBezTo>
                    <a:pt x="959" y="457"/>
                    <a:pt x="952" y="467"/>
                    <a:pt x="953" y="461"/>
                  </a:cubicBezTo>
                  <a:cubicBezTo>
                    <a:pt x="954" y="454"/>
                    <a:pt x="963" y="449"/>
                    <a:pt x="958" y="440"/>
                  </a:cubicBezTo>
                  <a:cubicBezTo>
                    <a:pt x="952" y="432"/>
                    <a:pt x="942" y="432"/>
                    <a:pt x="940" y="438"/>
                  </a:cubicBezTo>
                  <a:cubicBezTo>
                    <a:pt x="938" y="445"/>
                    <a:pt x="931" y="442"/>
                    <a:pt x="929" y="447"/>
                  </a:cubicBezTo>
                  <a:cubicBezTo>
                    <a:pt x="926" y="452"/>
                    <a:pt x="924" y="463"/>
                    <a:pt x="926" y="471"/>
                  </a:cubicBezTo>
                  <a:cubicBezTo>
                    <a:pt x="928" y="479"/>
                    <a:pt x="925" y="483"/>
                    <a:pt x="918" y="487"/>
                  </a:cubicBezTo>
                  <a:cubicBezTo>
                    <a:pt x="910" y="492"/>
                    <a:pt x="906" y="480"/>
                    <a:pt x="909" y="466"/>
                  </a:cubicBezTo>
                  <a:cubicBezTo>
                    <a:pt x="911" y="456"/>
                    <a:pt x="917" y="446"/>
                    <a:pt x="912" y="446"/>
                  </a:cubicBezTo>
                  <a:cubicBezTo>
                    <a:pt x="907" y="446"/>
                    <a:pt x="918" y="434"/>
                    <a:pt x="929" y="432"/>
                  </a:cubicBezTo>
                  <a:cubicBezTo>
                    <a:pt x="939" y="429"/>
                    <a:pt x="952" y="430"/>
                    <a:pt x="952" y="427"/>
                  </a:cubicBezTo>
                  <a:cubicBezTo>
                    <a:pt x="952" y="426"/>
                    <a:pt x="953" y="426"/>
                    <a:pt x="954" y="426"/>
                  </a:cubicBezTo>
                  <a:cubicBezTo>
                    <a:pt x="951" y="424"/>
                    <a:pt x="949" y="422"/>
                    <a:pt x="947" y="421"/>
                  </a:cubicBezTo>
                  <a:cubicBezTo>
                    <a:pt x="947" y="422"/>
                    <a:pt x="947" y="422"/>
                    <a:pt x="946" y="423"/>
                  </a:cubicBezTo>
                  <a:cubicBezTo>
                    <a:pt x="942" y="426"/>
                    <a:pt x="943" y="419"/>
                    <a:pt x="935" y="419"/>
                  </a:cubicBezTo>
                  <a:cubicBezTo>
                    <a:pt x="928" y="419"/>
                    <a:pt x="920" y="426"/>
                    <a:pt x="914" y="423"/>
                  </a:cubicBezTo>
                  <a:cubicBezTo>
                    <a:pt x="908" y="420"/>
                    <a:pt x="911" y="416"/>
                    <a:pt x="906" y="416"/>
                  </a:cubicBezTo>
                  <a:cubicBezTo>
                    <a:pt x="900" y="416"/>
                    <a:pt x="910" y="405"/>
                    <a:pt x="902" y="410"/>
                  </a:cubicBezTo>
                  <a:cubicBezTo>
                    <a:pt x="894" y="414"/>
                    <a:pt x="882" y="425"/>
                    <a:pt x="876" y="420"/>
                  </a:cubicBezTo>
                  <a:cubicBezTo>
                    <a:pt x="871" y="415"/>
                    <a:pt x="866" y="422"/>
                    <a:pt x="862" y="418"/>
                  </a:cubicBezTo>
                  <a:cubicBezTo>
                    <a:pt x="858" y="414"/>
                    <a:pt x="876" y="403"/>
                    <a:pt x="884" y="403"/>
                  </a:cubicBezTo>
                  <a:cubicBezTo>
                    <a:pt x="886" y="403"/>
                    <a:pt x="888" y="402"/>
                    <a:pt x="890" y="401"/>
                  </a:cubicBezTo>
                  <a:cubicBezTo>
                    <a:pt x="886" y="399"/>
                    <a:pt x="876" y="396"/>
                    <a:pt x="874" y="399"/>
                  </a:cubicBezTo>
                  <a:cubicBezTo>
                    <a:pt x="871" y="402"/>
                    <a:pt x="867" y="400"/>
                    <a:pt x="864" y="397"/>
                  </a:cubicBezTo>
                  <a:cubicBezTo>
                    <a:pt x="862" y="394"/>
                    <a:pt x="859" y="398"/>
                    <a:pt x="855" y="393"/>
                  </a:cubicBezTo>
                  <a:cubicBezTo>
                    <a:pt x="851" y="389"/>
                    <a:pt x="847" y="392"/>
                    <a:pt x="845" y="393"/>
                  </a:cubicBezTo>
                  <a:cubicBezTo>
                    <a:pt x="842" y="394"/>
                    <a:pt x="839" y="391"/>
                    <a:pt x="835" y="390"/>
                  </a:cubicBezTo>
                  <a:cubicBezTo>
                    <a:pt x="831" y="388"/>
                    <a:pt x="834" y="384"/>
                    <a:pt x="830" y="381"/>
                  </a:cubicBezTo>
                  <a:cubicBezTo>
                    <a:pt x="827" y="378"/>
                    <a:pt x="826" y="386"/>
                    <a:pt x="826" y="386"/>
                  </a:cubicBezTo>
                  <a:cubicBezTo>
                    <a:pt x="516" y="388"/>
                    <a:pt x="516" y="388"/>
                    <a:pt x="516" y="388"/>
                  </a:cubicBezTo>
                  <a:cubicBezTo>
                    <a:pt x="516" y="388"/>
                    <a:pt x="516" y="389"/>
                    <a:pt x="517" y="389"/>
                  </a:cubicBezTo>
                  <a:cubicBezTo>
                    <a:pt x="521" y="393"/>
                    <a:pt x="518" y="396"/>
                    <a:pt x="519" y="401"/>
                  </a:cubicBezTo>
                  <a:cubicBezTo>
                    <a:pt x="520" y="406"/>
                    <a:pt x="519" y="412"/>
                    <a:pt x="515" y="412"/>
                  </a:cubicBezTo>
                  <a:cubicBezTo>
                    <a:pt x="512" y="412"/>
                    <a:pt x="511" y="408"/>
                    <a:pt x="514" y="407"/>
                  </a:cubicBezTo>
                  <a:cubicBezTo>
                    <a:pt x="517" y="405"/>
                    <a:pt x="515" y="400"/>
                    <a:pt x="512" y="400"/>
                  </a:cubicBezTo>
                  <a:cubicBezTo>
                    <a:pt x="511" y="400"/>
                    <a:pt x="510" y="398"/>
                    <a:pt x="510" y="395"/>
                  </a:cubicBezTo>
                  <a:cubicBezTo>
                    <a:pt x="505" y="397"/>
                    <a:pt x="499" y="396"/>
                    <a:pt x="492" y="395"/>
                  </a:cubicBezTo>
                  <a:cubicBezTo>
                    <a:pt x="492" y="396"/>
                    <a:pt x="493" y="396"/>
                    <a:pt x="493" y="396"/>
                  </a:cubicBezTo>
                  <a:cubicBezTo>
                    <a:pt x="493" y="399"/>
                    <a:pt x="494" y="406"/>
                    <a:pt x="498" y="411"/>
                  </a:cubicBezTo>
                  <a:cubicBezTo>
                    <a:pt x="502" y="417"/>
                    <a:pt x="500" y="420"/>
                    <a:pt x="503" y="422"/>
                  </a:cubicBezTo>
                  <a:cubicBezTo>
                    <a:pt x="507" y="424"/>
                    <a:pt x="507" y="426"/>
                    <a:pt x="503" y="426"/>
                  </a:cubicBezTo>
                  <a:cubicBezTo>
                    <a:pt x="500" y="425"/>
                    <a:pt x="502" y="428"/>
                    <a:pt x="501" y="436"/>
                  </a:cubicBezTo>
                  <a:cubicBezTo>
                    <a:pt x="500" y="443"/>
                    <a:pt x="500" y="459"/>
                    <a:pt x="499" y="464"/>
                  </a:cubicBezTo>
                  <a:cubicBezTo>
                    <a:pt x="499" y="468"/>
                    <a:pt x="493" y="476"/>
                    <a:pt x="496" y="481"/>
                  </a:cubicBezTo>
                  <a:cubicBezTo>
                    <a:pt x="500" y="486"/>
                    <a:pt x="502" y="493"/>
                    <a:pt x="500" y="499"/>
                  </a:cubicBezTo>
                  <a:cubicBezTo>
                    <a:pt x="498" y="506"/>
                    <a:pt x="499" y="509"/>
                    <a:pt x="501" y="514"/>
                  </a:cubicBezTo>
                  <a:cubicBezTo>
                    <a:pt x="504" y="519"/>
                    <a:pt x="502" y="527"/>
                    <a:pt x="505" y="529"/>
                  </a:cubicBezTo>
                  <a:cubicBezTo>
                    <a:pt x="508" y="531"/>
                    <a:pt x="511" y="534"/>
                    <a:pt x="513" y="539"/>
                  </a:cubicBezTo>
                  <a:cubicBezTo>
                    <a:pt x="516" y="543"/>
                    <a:pt x="519" y="540"/>
                    <a:pt x="519" y="545"/>
                  </a:cubicBezTo>
                  <a:cubicBezTo>
                    <a:pt x="520" y="549"/>
                    <a:pt x="520" y="550"/>
                    <a:pt x="524" y="552"/>
                  </a:cubicBezTo>
                  <a:cubicBezTo>
                    <a:pt x="528" y="554"/>
                    <a:pt x="525" y="558"/>
                    <a:pt x="525" y="561"/>
                  </a:cubicBezTo>
                  <a:cubicBezTo>
                    <a:pt x="525" y="563"/>
                    <a:pt x="530" y="568"/>
                    <a:pt x="537" y="573"/>
                  </a:cubicBezTo>
                  <a:cubicBezTo>
                    <a:pt x="543" y="579"/>
                    <a:pt x="538" y="584"/>
                    <a:pt x="543" y="584"/>
                  </a:cubicBezTo>
                  <a:cubicBezTo>
                    <a:pt x="547" y="584"/>
                    <a:pt x="552" y="587"/>
                    <a:pt x="557" y="590"/>
                  </a:cubicBezTo>
                  <a:cubicBezTo>
                    <a:pt x="561" y="593"/>
                    <a:pt x="563" y="591"/>
                    <a:pt x="566" y="592"/>
                  </a:cubicBezTo>
                  <a:cubicBezTo>
                    <a:pt x="569" y="592"/>
                    <a:pt x="575" y="599"/>
                    <a:pt x="577" y="604"/>
                  </a:cubicBezTo>
                  <a:cubicBezTo>
                    <a:pt x="577" y="606"/>
                    <a:pt x="578" y="609"/>
                    <a:pt x="579" y="611"/>
                  </a:cubicBezTo>
                  <a:cubicBezTo>
                    <a:pt x="605" y="608"/>
                    <a:pt x="605" y="608"/>
                    <a:pt x="605" y="608"/>
                  </a:cubicBezTo>
                  <a:cubicBezTo>
                    <a:pt x="605" y="608"/>
                    <a:pt x="613" y="613"/>
                    <a:pt x="618" y="614"/>
                  </a:cubicBezTo>
                  <a:cubicBezTo>
                    <a:pt x="622" y="615"/>
                    <a:pt x="647" y="625"/>
                    <a:pt x="647" y="625"/>
                  </a:cubicBezTo>
                  <a:cubicBezTo>
                    <a:pt x="679" y="624"/>
                    <a:pt x="679" y="624"/>
                    <a:pt x="679" y="624"/>
                  </a:cubicBezTo>
                  <a:cubicBezTo>
                    <a:pt x="683" y="619"/>
                    <a:pt x="683" y="619"/>
                    <a:pt x="683" y="619"/>
                  </a:cubicBezTo>
                  <a:cubicBezTo>
                    <a:pt x="700" y="619"/>
                    <a:pt x="700" y="619"/>
                    <a:pt x="700" y="619"/>
                  </a:cubicBezTo>
                  <a:cubicBezTo>
                    <a:pt x="700" y="619"/>
                    <a:pt x="711" y="630"/>
                    <a:pt x="713" y="631"/>
                  </a:cubicBezTo>
                  <a:cubicBezTo>
                    <a:pt x="715" y="632"/>
                    <a:pt x="720" y="637"/>
                    <a:pt x="720" y="640"/>
                  </a:cubicBezTo>
                  <a:cubicBezTo>
                    <a:pt x="720" y="643"/>
                    <a:pt x="722" y="646"/>
                    <a:pt x="724" y="647"/>
                  </a:cubicBezTo>
                  <a:cubicBezTo>
                    <a:pt x="727" y="648"/>
                    <a:pt x="736" y="654"/>
                    <a:pt x="737" y="654"/>
                  </a:cubicBezTo>
                  <a:cubicBezTo>
                    <a:pt x="739" y="653"/>
                    <a:pt x="741" y="643"/>
                    <a:pt x="746" y="643"/>
                  </a:cubicBezTo>
                  <a:cubicBezTo>
                    <a:pt x="751" y="644"/>
                    <a:pt x="764" y="647"/>
                    <a:pt x="766" y="655"/>
                  </a:cubicBezTo>
                  <a:cubicBezTo>
                    <a:pt x="768" y="662"/>
                    <a:pt x="775" y="668"/>
                    <a:pt x="777" y="670"/>
                  </a:cubicBezTo>
                  <a:cubicBezTo>
                    <a:pt x="779" y="672"/>
                    <a:pt x="778" y="676"/>
                    <a:pt x="779" y="679"/>
                  </a:cubicBezTo>
                  <a:cubicBezTo>
                    <a:pt x="781" y="681"/>
                    <a:pt x="781" y="685"/>
                    <a:pt x="783" y="685"/>
                  </a:cubicBezTo>
                  <a:cubicBezTo>
                    <a:pt x="785" y="685"/>
                    <a:pt x="794" y="691"/>
                    <a:pt x="798" y="691"/>
                  </a:cubicBezTo>
                  <a:cubicBezTo>
                    <a:pt x="800" y="691"/>
                    <a:pt x="801" y="692"/>
                    <a:pt x="803" y="693"/>
                  </a:cubicBezTo>
                  <a:cubicBezTo>
                    <a:pt x="804" y="684"/>
                    <a:pt x="794" y="682"/>
                    <a:pt x="800" y="678"/>
                  </a:cubicBezTo>
                  <a:cubicBezTo>
                    <a:pt x="806" y="674"/>
                    <a:pt x="800" y="670"/>
                    <a:pt x="803" y="668"/>
                  </a:cubicBezTo>
                  <a:cubicBezTo>
                    <a:pt x="806" y="666"/>
                    <a:pt x="811" y="664"/>
                    <a:pt x="811" y="661"/>
                  </a:cubicBezTo>
                  <a:cubicBezTo>
                    <a:pt x="811" y="658"/>
                    <a:pt x="814" y="658"/>
                    <a:pt x="818" y="658"/>
                  </a:cubicBezTo>
                  <a:cubicBezTo>
                    <a:pt x="822" y="659"/>
                    <a:pt x="829" y="652"/>
                    <a:pt x="829" y="649"/>
                  </a:cubicBezTo>
                  <a:cubicBezTo>
                    <a:pt x="828" y="646"/>
                    <a:pt x="829" y="646"/>
                    <a:pt x="834" y="647"/>
                  </a:cubicBezTo>
                  <a:cubicBezTo>
                    <a:pt x="839" y="648"/>
                    <a:pt x="838" y="641"/>
                    <a:pt x="841" y="642"/>
                  </a:cubicBezTo>
                  <a:cubicBezTo>
                    <a:pt x="844" y="643"/>
                    <a:pt x="847" y="645"/>
                    <a:pt x="847" y="643"/>
                  </a:cubicBezTo>
                  <a:cubicBezTo>
                    <a:pt x="847" y="640"/>
                    <a:pt x="850" y="641"/>
                    <a:pt x="852" y="644"/>
                  </a:cubicBezTo>
                  <a:cubicBezTo>
                    <a:pt x="855" y="647"/>
                    <a:pt x="861" y="648"/>
                    <a:pt x="862" y="644"/>
                  </a:cubicBezTo>
                  <a:cubicBezTo>
                    <a:pt x="862" y="641"/>
                    <a:pt x="866" y="644"/>
                    <a:pt x="869" y="648"/>
                  </a:cubicBezTo>
                  <a:cubicBezTo>
                    <a:pt x="872" y="651"/>
                    <a:pt x="874" y="650"/>
                    <a:pt x="879" y="650"/>
                  </a:cubicBezTo>
                  <a:cubicBezTo>
                    <a:pt x="883" y="651"/>
                    <a:pt x="883" y="649"/>
                    <a:pt x="884" y="646"/>
                  </a:cubicBezTo>
                  <a:cubicBezTo>
                    <a:pt x="884" y="643"/>
                    <a:pt x="889" y="653"/>
                    <a:pt x="894" y="653"/>
                  </a:cubicBezTo>
                  <a:cubicBezTo>
                    <a:pt x="898" y="654"/>
                    <a:pt x="895" y="650"/>
                    <a:pt x="891" y="648"/>
                  </a:cubicBezTo>
                  <a:cubicBezTo>
                    <a:pt x="888" y="645"/>
                    <a:pt x="892" y="644"/>
                    <a:pt x="889" y="641"/>
                  </a:cubicBezTo>
                  <a:cubicBezTo>
                    <a:pt x="886" y="639"/>
                    <a:pt x="893" y="636"/>
                    <a:pt x="899" y="636"/>
                  </a:cubicBezTo>
                  <a:cubicBezTo>
                    <a:pt x="905" y="637"/>
                    <a:pt x="904" y="638"/>
                    <a:pt x="907" y="635"/>
                  </a:cubicBezTo>
                  <a:cubicBezTo>
                    <a:pt x="909" y="631"/>
                    <a:pt x="911" y="635"/>
                    <a:pt x="911" y="638"/>
                  </a:cubicBezTo>
                  <a:cubicBezTo>
                    <a:pt x="911" y="641"/>
                    <a:pt x="921" y="636"/>
                    <a:pt x="926" y="636"/>
                  </a:cubicBezTo>
                  <a:cubicBezTo>
                    <a:pt x="931" y="636"/>
                    <a:pt x="936" y="640"/>
                    <a:pt x="937" y="643"/>
                  </a:cubicBezTo>
                  <a:cubicBezTo>
                    <a:pt x="937" y="646"/>
                    <a:pt x="941" y="648"/>
                    <a:pt x="944" y="645"/>
                  </a:cubicBezTo>
                  <a:cubicBezTo>
                    <a:pt x="948" y="641"/>
                    <a:pt x="951" y="638"/>
                    <a:pt x="955" y="641"/>
                  </a:cubicBezTo>
                  <a:cubicBezTo>
                    <a:pt x="958" y="645"/>
                    <a:pt x="962" y="649"/>
                    <a:pt x="966" y="654"/>
                  </a:cubicBezTo>
                  <a:cubicBezTo>
                    <a:pt x="970" y="658"/>
                    <a:pt x="964" y="663"/>
                    <a:pt x="966" y="666"/>
                  </a:cubicBezTo>
                  <a:cubicBezTo>
                    <a:pt x="969" y="670"/>
                    <a:pt x="966" y="674"/>
                    <a:pt x="971" y="678"/>
                  </a:cubicBezTo>
                  <a:cubicBezTo>
                    <a:pt x="976" y="681"/>
                    <a:pt x="972" y="688"/>
                    <a:pt x="976" y="689"/>
                  </a:cubicBezTo>
                  <a:cubicBezTo>
                    <a:pt x="980" y="690"/>
                    <a:pt x="983" y="697"/>
                    <a:pt x="983" y="699"/>
                  </a:cubicBezTo>
                  <a:cubicBezTo>
                    <a:pt x="984" y="702"/>
                    <a:pt x="991" y="705"/>
                    <a:pt x="992" y="701"/>
                  </a:cubicBezTo>
                  <a:cubicBezTo>
                    <a:pt x="992" y="696"/>
                    <a:pt x="996" y="691"/>
                    <a:pt x="997" y="687"/>
                  </a:cubicBezTo>
                  <a:cubicBezTo>
                    <a:pt x="997" y="683"/>
                    <a:pt x="994" y="669"/>
                    <a:pt x="991" y="665"/>
                  </a:cubicBezTo>
                  <a:cubicBezTo>
                    <a:pt x="987" y="660"/>
                    <a:pt x="991" y="659"/>
                    <a:pt x="987" y="654"/>
                  </a:cubicBezTo>
                  <a:cubicBezTo>
                    <a:pt x="983" y="649"/>
                    <a:pt x="981" y="639"/>
                    <a:pt x="981" y="632"/>
                  </a:cubicBezTo>
                  <a:cubicBezTo>
                    <a:pt x="981" y="624"/>
                    <a:pt x="990" y="612"/>
                    <a:pt x="994" y="608"/>
                  </a:cubicBezTo>
                  <a:cubicBezTo>
                    <a:pt x="999" y="605"/>
                    <a:pt x="1003" y="607"/>
                    <a:pt x="1004" y="603"/>
                  </a:cubicBezTo>
                  <a:cubicBezTo>
                    <a:pt x="1005" y="599"/>
                    <a:pt x="1011" y="594"/>
                    <a:pt x="1014" y="594"/>
                  </a:cubicBezTo>
                  <a:cubicBezTo>
                    <a:pt x="1017" y="594"/>
                    <a:pt x="1020" y="594"/>
                    <a:pt x="1020" y="591"/>
                  </a:cubicBezTo>
                  <a:cubicBezTo>
                    <a:pt x="1021" y="588"/>
                    <a:pt x="1026" y="584"/>
                    <a:pt x="1032" y="583"/>
                  </a:cubicBezTo>
                  <a:cubicBezTo>
                    <a:pt x="1039" y="582"/>
                    <a:pt x="1035" y="578"/>
                    <a:pt x="1033" y="575"/>
                  </a:cubicBezTo>
                  <a:cubicBezTo>
                    <a:pt x="1032" y="572"/>
                    <a:pt x="1035" y="569"/>
                    <a:pt x="1036" y="571"/>
                  </a:cubicBezTo>
                  <a:cubicBezTo>
                    <a:pt x="1037" y="573"/>
                    <a:pt x="1041" y="574"/>
                    <a:pt x="1044" y="572"/>
                  </a:cubicBezTo>
                  <a:cubicBezTo>
                    <a:pt x="1046" y="570"/>
                    <a:pt x="1052" y="565"/>
                    <a:pt x="1047" y="565"/>
                  </a:cubicBezTo>
                  <a:cubicBezTo>
                    <a:pt x="1041" y="565"/>
                    <a:pt x="1040" y="563"/>
                    <a:pt x="1043" y="561"/>
                  </a:cubicBezTo>
                  <a:cubicBezTo>
                    <a:pt x="1046" y="560"/>
                    <a:pt x="1044" y="554"/>
                    <a:pt x="1039" y="554"/>
                  </a:cubicBezTo>
                  <a:cubicBezTo>
                    <a:pt x="1035" y="553"/>
                    <a:pt x="1036" y="551"/>
                    <a:pt x="1039" y="548"/>
                  </a:cubicBezTo>
                  <a:cubicBezTo>
                    <a:pt x="1042" y="545"/>
                    <a:pt x="1035" y="541"/>
                    <a:pt x="1032" y="539"/>
                  </a:cubicBezTo>
                  <a:cubicBezTo>
                    <a:pt x="1028" y="536"/>
                    <a:pt x="1034" y="535"/>
                    <a:pt x="1036" y="535"/>
                  </a:cubicBezTo>
                  <a:cubicBezTo>
                    <a:pt x="1039" y="534"/>
                    <a:pt x="1037" y="523"/>
                    <a:pt x="1038" y="520"/>
                  </a:cubicBezTo>
                  <a:cubicBezTo>
                    <a:pt x="1039" y="517"/>
                    <a:pt x="1043" y="517"/>
                    <a:pt x="1042" y="520"/>
                  </a:cubicBezTo>
                  <a:cubicBezTo>
                    <a:pt x="1040" y="523"/>
                    <a:pt x="1037" y="527"/>
                    <a:pt x="1041" y="531"/>
                  </a:cubicBezTo>
                  <a:cubicBezTo>
                    <a:pt x="1044" y="535"/>
                    <a:pt x="1045" y="539"/>
                    <a:pt x="1044" y="544"/>
                  </a:cubicBezTo>
                  <a:cubicBezTo>
                    <a:pt x="1042" y="550"/>
                    <a:pt x="1045" y="549"/>
                    <a:pt x="1049" y="541"/>
                  </a:cubicBezTo>
                  <a:cubicBezTo>
                    <a:pt x="1052" y="534"/>
                    <a:pt x="1053" y="527"/>
                    <a:pt x="1050" y="526"/>
                  </a:cubicBezTo>
                  <a:cubicBezTo>
                    <a:pt x="1048" y="526"/>
                    <a:pt x="1048" y="518"/>
                    <a:pt x="1051" y="522"/>
                  </a:cubicBezTo>
                  <a:cubicBezTo>
                    <a:pt x="1054" y="525"/>
                    <a:pt x="1055" y="526"/>
                    <a:pt x="1059" y="521"/>
                  </a:cubicBezTo>
                  <a:cubicBezTo>
                    <a:pt x="1063" y="517"/>
                    <a:pt x="1068" y="509"/>
                    <a:pt x="1065" y="507"/>
                  </a:cubicBezTo>
                  <a:cubicBezTo>
                    <a:pt x="1062" y="505"/>
                    <a:pt x="1066" y="504"/>
                    <a:pt x="1071" y="504"/>
                  </a:cubicBezTo>
                  <a:cubicBezTo>
                    <a:pt x="1076" y="504"/>
                    <a:pt x="1087" y="501"/>
                    <a:pt x="1088" y="499"/>
                  </a:cubicBezTo>
                  <a:cubicBezTo>
                    <a:pt x="1090" y="494"/>
                    <a:pt x="1070" y="502"/>
                    <a:pt x="1070" y="499"/>
                  </a:cubicBezTo>
                  <a:cubicBezTo>
                    <a:pt x="1070" y="496"/>
                    <a:pt x="1083" y="493"/>
                    <a:pt x="1089" y="493"/>
                  </a:cubicBezTo>
                  <a:cubicBezTo>
                    <a:pt x="1094" y="493"/>
                    <a:pt x="1092" y="485"/>
                    <a:pt x="1094" y="488"/>
                  </a:cubicBezTo>
                  <a:cubicBezTo>
                    <a:pt x="1097" y="492"/>
                    <a:pt x="1100" y="491"/>
                    <a:pt x="1104" y="489"/>
                  </a:cubicBezTo>
                  <a:cubicBezTo>
                    <a:pt x="1107" y="487"/>
                    <a:pt x="1104" y="481"/>
                    <a:pt x="1101" y="480"/>
                  </a:cubicBezTo>
                  <a:cubicBezTo>
                    <a:pt x="1097" y="479"/>
                    <a:pt x="1103" y="477"/>
                    <a:pt x="1102" y="475"/>
                  </a:cubicBezTo>
                  <a:cubicBezTo>
                    <a:pt x="1101" y="472"/>
                    <a:pt x="1105" y="463"/>
                    <a:pt x="1109" y="462"/>
                  </a:cubicBezTo>
                  <a:cubicBezTo>
                    <a:pt x="1114" y="461"/>
                    <a:pt x="1112" y="458"/>
                    <a:pt x="1116" y="458"/>
                  </a:cubicBezTo>
                  <a:cubicBezTo>
                    <a:pt x="1120" y="458"/>
                    <a:pt x="1121" y="454"/>
                    <a:pt x="1124" y="450"/>
                  </a:cubicBezTo>
                  <a:cubicBezTo>
                    <a:pt x="1128" y="447"/>
                    <a:pt x="1133" y="456"/>
                    <a:pt x="1138" y="451"/>
                  </a:cubicBezTo>
                  <a:cubicBezTo>
                    <a:pt x="1140" y="448"/>
                    <a:pt x="1143" y="446"/>
                    <a:pt x="1147" y="444"/>
                  </a:cubicBezTo>
                  <a:cubicBezTo>
                    <a:pt x="1134" y="427"/>
                    <a:pt x="1137" y="416"/>
                    <a:pt x="1137" y="413"/>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56" name="Freeform 126"/>
            <p:cNvSpPr>
              <a:spLocks noEditPoints="1"/>
            </p:cNvSpPr>
            <p:nvPr/>
          </p:nvSpPr>
          <p:spPr bwMode="auto">
            <a:xfrm>
              <a:off x="4159250" y="2241550"/>
              <a:ext cx="276225" cy="196850"/>
            </a:xfrm>
            <a:custGeom>
              <a:avLst/>
              <a:gdLst/>
              <a:ahLst/>
              <a:cxnLst>
                <a:cxn ang="0">
                  <a:pos x="143" y="18"/>
                </a:cxn>
                <a:cxn ang="0">
                  <a:pos x="132" y="18"/>
                </a:cxn>
                <a:cxn ang="0">
                  <a:pos x="118" y="15"/>
                </a:cxn>
                <a:cxn ang="0">
                  <a:pos x="113" y="13"/>
                </a:cxn>
                <a:cxn ang="0">
                  <a:pos x="104" y="14"/>
                </a:cxn>
                <a:cxn ang="0">
                  <a:pos x="93" y="9"/>
                </a:cxn>
                <a:cxn ang="0">
                  <a:pos x="87" y="6"/>
                </a:cxn>
                <a:cxn ang="0">
                  <a:pos x="67" y="4"/>
                </a:cxn>
                <a:cxn ang="0">
                  <a:pos x="30" y="3"/>
                </a:cxn>
                <a:cxn ang="0">
                  <a:pos x="16" y="0"/>
                </a:cxn>
                <a:cxn ang="0">
                  <a:pos x="7" y="6"/>
                </a:cxn>
                <a:cxn ang="0">
                  <a:pos x="5" y="14"/>
                </a:cxn>
                <a:cxn ang="0">
                  <a:pos x="7" y="25"/>
                </a:cxn>
                <a:cxn ang="0">
                  <a:pos x="10" y="23"/>
                </a:cxn>
                <a:cxn ang="0">
                  <a:pos x="14" y="24"/>
                </a:cxn>
                <a:cxn ang="0">
                  <a:pos x="21" y="25"/>
                </a:cxn>
                <a:cxn ang="0">
                  <a:pos x="25" y="25"/>
                </a:cxn>
                <a:cxn ang="0">
                  <a:pos x="32" y="27"/>
                </a:cxn>
                <a:cxn ang="0">
                  <a:pos x="35" y="31"/>
                </a:cxn>
                <a:cxn ang="0">
                  <a:pos x="27" y="38"/>
                </a:cxn>
                <a:cxn ang="0">
                  <a:pos x="28" y="48"/>
                </a:cxn>
                <a:cxn ang="0">
                  <a:pos x="26" y="56"/>
                </a:cxn>
                <a:cxn ang="0">
                  <a:pos x="23" y="60"/>
                </a:cxn>
                <a:cxn ang="0">
                  <a:pos x="27" y="66"/>
                </a:cxn>
                <a:cxn ang="0">
                  <a:pos x="24" y="73"/>
                </a:cxn>
                <a:cxn ang="0">
                  <a:pos x="26" y="78"/>
                </a:cxn>
                <a:cxn ang="0">
                  <a:pos x="22" y="85"/>
                </a:cxn>
                <a:cxn ang="0">
                  <a:pos x="23" y="89"/>
                </a:cxn>
                <a:cxn ang="0">
                  <a:pos x="29" y="89"/>
                </a:cxn>
                <a:cxn ang="0">
                  <a:pos x="43" y="102"/>
                </a:cxn>
                <a:cxn ang="0">
                  <a:pos x="46" y="99"/>
                </a:cxn>
                <a:cxn ang="0">
                  <a:pos x="52" y="98"/>
                </a:cxn>
                <a:cxn ang="0">
                  <a:pos x="63" y="94"/>
                </a:cxn>
                <a:cxn ang="0">
                  <a:pos x="77" y="94"/>
                </a:cxn>
                <a:cxn ang="0">
                  <a:pos x="85" y="90"/>
                </a:cxn>
                <a:cxn ang="0">
                  <a:pos x="94" y="84"/>
                </a:cxn>
                <a:cxn ang="0">
                  <a:pos x="98" y="76"/>
                </a:cxn>
                <a:cxn ang="0">
                  <a:pos x="106" y="67"/>
                </a:cxn>
                <a:cxn ang="0">
                  <a:pos x="107" y="51"/>
                </a:cxn>
                <a:cxn ang="0">
                  <a:pos x="116" y="40"/>
                </a:cxn>
                <a:cxn ang="0">
                  <a:pos x="126" y="34"/>
                </a:cxn>
                <a:cxn ang="0">
                  <a:pos x="139" y="28"/>
                </a:cxn>
                <a:cxn ang="0">
                  <a:pos x="143" y="18"/>
                </a:cxn>
                <a:cxn ang="0">
                  <a:pos x="144" y="55"/>
                </a:cxn>
                <a:cxn ang="0">
                  <a:pos x="134" y="58"/>
                </a:cxn>
                <a:cxn ang="0">
                  <a:pos x="144" y="55"/>
                </a:cxn>
              </a:cxnLst>
              <a:rect l="0" t="0" r="r" b="b"/>
              <a:pathLst>
                <a:path w="145" h="103">
                  <a:moveTo>
                    <a:pt x="143" y="18"/>
                  </a:moveTo>
                  <a:cubicBezTo>
                    <a:pt x="139" y="18"/>
                    <a:pt x="135" y="18"/>
                    <a:pt x="132" y="18"/>
                  </a:cubicBezTo>
                  <a:cubicBezTo>
                    <a:pt x="128" y="17"/>
                    <a:pt x="120" y="17"/>
                    <a:pt x="118" y="15"/>
                  </a:cubicBezTo>
                  <a:cubicBezTo>
                    <a:pt x="116" y="12"/>
                    <a:pt x="113" y="11"/>
                    <a:pt x="113" y="13"/>
                  </a:cubicBezTo>
                  <a:cubicBezTo>
                    <a:pt x="113" y="16"/>
                    <a:pt x="107" y="16"/>
                    <a:pt x="104" y="14"/>
                  </a:cubicBezTo>
                  <a:cubicBezTo>
                    <a:pt x="101" y="12"/>
                    <a:pt x="96" y="10"/>
                    <a:pt x="93" y="9"/>
                  </a:cubicBezTo>
                  <a:cubicBezTo>
                    <a:pt x="92" y="8"/>
                    <a:pt x="89" y="7"/>
                    <a:pt x="87" y="6"/>
                  </a:cubicBezTo>
                  <a:cubicBezTo>
                    <a:pt x="83" y="6"/>
                    <a:pt x="74" y="3"/>
                    <a:pt x="67" y="4"/>
                  </a:cubicBezTo>
                  <a:cubicBezTo>
                    <a:pt x="60" y="4"/>
                    <a:pt x="39" y="3"/>
                    <a:pt x="30" y="3"/>
                  </a:cubicBezTo>
                  <a:cubicBezTo>
                    <a:pt x="22" y="4"/>
                    <a:pt x="21" y="0"/>
                    <a:pt x="16" y="0"/>
                  </a:cubicBezTo>
                  <a:cubicBezTo>
                    <a:pt x="12" y="0"/>
                    <a:pt x="14" y="5"/>
                    <a:pt x="7" y="6"/>
                  </a:cubicBezTo>
                  <a:cubicBezTo>
                    <a:pt x="0" y="6"/>
                    <a:pt x="0" y="10"/>
                    <a:pt x="5" y="14"/>
                  </a:cubicBezTo>
                  <a:cubicBezTo>
                    <a:pt x="7" y="16"/>
                    <a:pt x="7" y="20"/>
                    <a:pt x="7" y="25"/>
                  </a:cubicBezTo>
                  <a:cubicBezTo>
                    <a:pt x="8" y="25"/>
                    <a:pt x="9" y="24"/>
                    <a:pt x="10" y="23"/>
                  </a:cubicBezTo>
                  <a:cubicBezTo>
                    <a:pt x="12" y="21"/>
                    <a:pt x="14" y="21"/>
                    <a:pt x="14" y="24"/>
                  </a:cubicBezTo>
                  <a:cubicBezTo>
                    <a:pt x="14" y="26"/>
                    <a:pt x="18" y="25"/>
                    <a:pt x="21" y="25"/>
                  </a:cubicBezTo>
                  <a:cubicBezTo>
                    <a:pt x="23" y="25"/>
                    <a:pt x="22" y="27"/>
                    <a:pt x="25" y="25"/>
                  </a:cubicBezTo>
                  <a:cubicBezTo>
                    <a:pt x="28" y="23"/>
                    <a:pt x="32" y="24"/>
                    <a:pt x="32" y="27"/>
                  </a:cubicBezTo>
                  <a:cubicBezTo>
                    <a:pt x="32" y="29"/>
                    <a:pt x="38" y="28"/>
                    <a:pt x="35" y="31"/>
                  </a:cubicBezTo>
                  <a:cubicBezTo>
                    <a:pt x="31" y="34"/>
                    <a:pt x="27" y="35"/>
                    <a:pt x="27" y="38"/>
                  </a:cubicBezTo>
                  <a:cubicBezTo>
                    <a:pt x="27" y="40"/>
                    <a:pt x="31" y="45"/>
                    <a:pt x="28" y="48"/>
                  </a:cubicBezTo>
                  <a:cubicBezTo>
                    <a:pt x="25" y="51"/>
                    <a:pt x="29" y="56"/>
                    <a:pt x="26" y="56"/>
                  </a:cubicBezTo>
                  <a:cubicBezTo>
                    <a:pt x="23" y="56"/>
                    <a:pt x="20" y="57"/>
                    <a:pt x="23" y="60"/>
                  </a:cubicBezTo>
                  <a:cubicBezTo>
                    <a:pt x="27" y="64"/>
                    <a:pt x="29" y="66"/>
                    <a:pt x="27" y="66"/>
                  </a:cubicBezTo>
                  <a:cubicBezTo>
                    <a:pt x="24" y="66"/>
                    <a:pt x="23" y="71"/>
                    <a:pt x="24" y="73"/>
                  </a:cubicBezTo>
                  <a:cubicBezTo>
                    <a:pt x="25" y="74"/>
                    <a:pt x="31" y="77"/>
                    <a:pt x="26" y="78"/>
                  </a:cubicBezTo>
                  <a:cubicBezTo>
                    <a:pt x="22" y="79"/>
                    <a:pt x="22" y="83"/>
                    <a:pt x="22" y="85"/>
                  </a:cubicBezTo>
                  <a:cubicBezTo>
                    <a:pt x="22" y="86"/>
                    <a:pt x="22" y="87"/>
                    <a:pt x="23" y="89"/>
                  </a:cubicBezTo>
                  <a:cubicBezTo>
                    <a:pt x="25" y="88"/>
                    <a:pt x="27" y="88"/>
                    <a:pt x="29" y="89"/>
                  </a:cubicBezTo>
                  <a:cubicBezTo>
                    <a:pt x="34" y="91"/>
                    <a:pt x="37" y="103"/>
                    <a:pt x="43" y="102"/>
                  </a:cubicBezTo>
                  <a:cubicBezTo>
                    <a:pt x="46" y="102"/>
                    <a:pt x="44" y="100"/>
                    <a:pt x="46" y="99"/>
                  </a:cubicBezTo>
                  <a:cubicBezTo>
                    <a:pt x="47" y="97"/>
                    <a:pt x="50" y="98"/>
                    <a:pt x="52" y="98"/>
                  </a:cubicBezTo>
                  <a:cubicBezTo>
                    <a:pt x="55" y="98"/>
                    <a:pt x="56" y="94"/>
                    <a:pt x="63" y="94"/>
                  </a:cubicBezTo>
                  <a:cubicBezTo>
                    <a:pt x="69" y="94"/>
                    <a:pt x="73" y="94"/>
                    <a:pt x="77" y="94"/>
                  </a:cubicBezTo>
                  <a:cubicBezTo>
                    <a:pt x="81" y="94"/>
                    <a:pt x="84" y="93"/>
                    <a:pt x="85" y="90"/>
                  </a:cubicBezTo>
                  <a:cubicBezTo>
                    <a:pt x="86" y="87"/>
                    <a:pt x="89" y="84"/>
                    <a:pt x="94" y="84"/>
                  </a:cubicBezTo>
                  <a:cubicBezTo>
                    <a:pt x="98" y="83"/>
                    <a:pt x="98" y="78"/>
                    <a:pt x="98" y="76"/>
                  </a:cubicBezTo>
                  <a:cubicBezTo>
                    <a:pt x="98" y="73"/>
                    <a:pt x="106" y="69"/>
                    <a:pt x="106" y="67"/>
                  </a:cubicBezTo>
                  <a:cubicBezTo>
                    <a:pt x="107" y="65"/>
                    <a:pt x="102" y="57"/>
                    <a:pt x="107" y="51"/>
                  </a:cubicBezTo>
                  <a:cubicBezTo>
                    <a:pt x="111" y="44"/>
                    <a:pt x="116" y="43"/>
                    <a:pt x="116" y="40"/>
                  </a:cubicBezTo>
                  <a:cubicBezTo>
                    <a:pt x="116" y="36"/>
                    <a:pt x="121" y="35"/>
                    <a:pt x="126" y="34"/>
                  </a:cubicBezTo>
                  <a:cubicBezTo>
                    <a:pt x="132" y="33"/>
                    <a:pt x="134" y="30"/>
                    <a:pt x="139" y="28"/>
                  </a:cubicBezTo>
                  <a:cubicBezTo>
                    <a:pt x="143" y="26"/>
                    <a:pt x="144" y="23"/>
                    <a:pt x="143" y="18"/>
                  </a:cubicBezTo>
                  <a:close/>
                  <a:moveTo>
                    <a:pt x="144" y="55"/>
                  </a:moveTo>
                  <a:cubicBezTo>
                    <a:pt x="143" y="49"/>
                    <a:pt x="132" y="56"/>
                    <a:pt x="134" y="58"/>
                  </a:cubicBezTo>
                  <a:cubicBezTo>
                    <a:pt x="139" y="61"/>
                    <a:pt x="145" y="60"/>
                    <a:pt x="144" y="55"/>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57" name="Freeform 127"/>
            <p:cNvSpPr>
              <a:spLocks noEditPoints="1"/>
            </p:cNvSpPr>
            <p:nvPr/>
          </p:nvSpPr>
          <p:spPr bwMode="auto">
            <a:xfrm>
              <a:off x="4789488" y="2292350"/>
              <a:ext cx="136525" cy="169863"/>
            </a:xfrm>
            <a:custGeom>
              <a:avLst/>
              <a:gdLst/>
              <a:ahLst/>
              <a:cxnLst>
                <a:cxn ang="0">
                  <a:pos x="70" y="0"/>
                </a:cxn>
                <a:cxn ang="0">
                  <a:pos x="65" y="2"/>
                </a:cxn>
                <a:cxn ang="0">
                  <a:pos x="61" y="5"/>
                </a:cxn>
                <a:cxn ang="0">
                  <a:pos x="49" y="3"/>
                </a:cxn>
                <a:cxn ang="0">
                  <a:pos x="34" y="3"/>
                </a:cxn>
                <a:cxn ang="0">
                  <a:pos x="33" y="3"/>
                </a:cxn>
                <a:cxn ang="0">
                  <a:pos x="23" y="8"/>
                </a:cxn>
                <a:cxn ang="0">
                  <a:pos x="18" y="11"/>
                </a:cxn>
                <a:cxn ang="0">
                  <a:pos x="10" y="12"/>
                </a:cxn>
                <a:cxn ang="0">
                  <a:pos x="6" y="19"/>
                </a:cxn>
                <a:cxn ang="0">
                  <a:pos x="3" y="23"/>
                </a:cxn>
                <a:cxn ang="0">
                  <a:pos x="0" y="29"/>
                </a:cxn>
                <a:cxn ang="0">
                  <a:pos x="0" y="29"/>
                </a:cxn>
                <a:cxn ang="0">
                  <a:pos x="6" y="39"/>
                </a:cxn>
                <a:cxn ang="0">
                  <a:pos x="14" y="42"/>
                </a:cxn>
                <a:cxn ang="0">
                  <a:pos x="25" y="45"/>
                </a:cxn>
                <a:cxn ang="0">
                  <a:pos x="13" y="46"/>
                </a:cxn>
                <a:cxn ang="0">
                  <a:pos x="15" y="56"/>
                </a:cxn>
                <a:cxn ang="0">
                  <a:pos x="21" y="64"/>
                </a:cxn>
                <a:cxn ang="0">
                  <a:pos x="31" y="69"/>
                </a:cxn>
                <a:cxn ang="0">
                  <a:pos x="29" y="57"/>
                </a:cxn>
                <a:cxn ang="0">
                  <a:pos x="37" y="57"/>
                </a:cxn>
                <a:cxn ang="0">
                  <a:pos x="32" y="53"/>
                </a:cxn>
                <a:cxn ang="0">
                  <a:pos x="36" y="50"/>
                </a:cxn>
                <a:cxn ang="0">
                  <a:pos x="44" y="49"/>
                </a:cxn>
                <a:cxn ang="0">
                  <a:pos x="40" y="40"/>
                </a:cxn>
                <a:cxn ang="0">
                  <a:pos x="31" y="41"/>
                </a:cxn>
                <a:cxn ang="0">
                  <a:pos x="35" y="35"/>
                </a:cxn>
                <a:cxn ang="0">
                  <a:pos x="26" y="22"/>
                </a:cxn>
                <a:cxn ang="0">
                  <a:pos x="31" y="19"/>
                </a:cxn>
                <a:cxn ang="0">
                  <a:pos x="40" y="20"/>
                </a:cxn>
                <a:cxn ang="0">
                  <a:pos x="43" y="12"/>
                </a:cxn>
                <a:cxn ang="0">
                  <a:pos x="49" y="14"/>
                </a:cxn>
                <a:cxn ang="0">
                  <a:pos x="58" y="10"/>
                </a:cxn>
                <a:cxn ang="0">
                  <a:pos x="65" y="13"/>
                </a:cxn>
                <a:cxn ang="0">
                  <a:pos x="68" y="9"/>
                </a:cxn>
                <a:cxn ang="0">
                  <a:pos x="71" y="4"/>
                </a:cxn>
                <a:cxn ang="0">
                  <a:pos x="70" y="0"/>
                </a:cxn>
                <a:cxn ang="0">
                  <a:pos x="61" y="84"/>
                </a:cxn>
                <a:cxn ang="0">
                  <a:pos x="43" y="82"/>
                </a:cxn>
                <a:cxn ang="0">
                  <a:pos x="36" y="85"/>
                </a:cxn>
                <a:cxn ang="0">
                  <a:pos x="53" y="89"/>
                </a:cxn>
                <a:cxn ang="0">
                  <a:pos x="68" y="84"/>
                </a:cxn>
                <a:cxn ang="0">
                  <a:pos x="61" y="84"/>
                </a:cxn>
              </a:cxnLst>
              <a:rect l="0" t="0" r="r" b="b"/>
              <a:pathLst>
                <a:path w="71" h="89">
                  <a:moveTo>
                    <a:pt x="70" y="0"/>
                  </a:moveTo>
                  <a:cubicBezTo>
                    <a:pt x="68" y="0"/>
                    <a:pt x="64" y="1"/>
                    <a:pt x="65" y="2"/>
                  </a:cubicBezTo>
                  <a:cubicBezTo>
                    <a:pt x="66" y="4"/>
                    <a:pt x="63" y="5"/>
                    <a:pt x="61" y="5"/>
                  </a:cubicBezTo>
                  <a:cubicBezTo>
                    <a:pt x="61" y="5"/>
                    <a:pt x="51" y="4"/>
                    <a:pt x="49" y="3"/>
                  </a:cubicBezTo>
                  <a:cubicBezTo>
                    <a:pt x="47" y="2"/>
                    <a:pt x="38" y="2"/>
                    <a:pt x="34" y="3"/>
                  </a:cubicBezTo>
                  <a:cubicBezTo>
                    <a:pt x="34" y="3"/>
                    <a:pt x="33" y="3"/>
                    <a:pt x="33" y="3"/>
                  </a:cubicBezTo>
                  <a:cubicBezTo>
                    <a:pt x="32" y="5"/>
                    <a:pt x="24" y="9"/>
                    <a:pt x="23" y="8"/>
                  </a:cubicBezTo>
                  <a:cubicBezTo>
                    <a:pt x="21" y="7"/>
                    <a:pt x="21" y="11"/>
                    <a:pt x="18" y="11"/>
                  </a:cubicBezTo>
                  <a:cubicBezTo>
                    <a:pt x="15" y="12"/>
                    <a:pt x="10" y="11"/>
                    <a:pt x="10" y="12"/>
                  </a:cubicBezTo>
                  <a:cubicBezTo>
                    <a:pt x="10" y="14"/>
                    <a:pt x="8" y="17"/>
                    <a:pt x="6" y="19"/>
                  </a:cubicBezTo>
                  <a:cubicBezTo>
                    <a:pt x="4" y="21"/>
                    <a:pt x="6" y="23"/>
                    <a:pt x="3" y="23"/>
                  </a:cubicBezTo>
                  <a:cubicBezTo>
                    <a:pt x="1" y="23"/>
                    <a:pt x="1" y="26"/>
                    <a:pt x="0" y="29"/>
                  </a:cubicBezTo>
                  <a:cubicBezTo>
                    <a:pt x="0" y="29"/>
                    <a:pt x="0" y="29"/>
                    <a:pt x="0" y="29"/>
                  </a:cubicBezTo>
                  <a:cubicBezTo>
                    <a:pt x="4" y="31"/>
                    <a:pt x="7" y="35"/>
                    <a:pt x="6" y="39"/>
                  </a:cubicBezTo>
                  <a:cubicBezTo>
                    <a:pt x="6" y="43"/>
                    <a:pt x="12" y="45"/>
                    <a:pt x="14" y="42"/>
                  </a:cubicBezTo>
                  <a:cubicBezTo>
                    <a:pt x="17" y="39"/>
                    <a:pt x="25" y="43"/>
                    <a:pt x="25" y="45"/>
                  </a:cubicBezTo>
                  <a:cubicBezTo>
                    <a:pt x="25" y="47"/>
                    <a:pt x="17" y="43"/>
                    <a:pt x="13" y="46"/>
                  </a:cubicBezTo>
                  <a:cubicBezTo>
                    <a:pt x="8" y="50"/>
                    <a:pt x="16" y="53"/>
                    <a:pt x="15" y="56"/>
                  </a:cubicBezTo>
                  <a:cubicBezTo>
                    <a:pt x="14" y="59"/>
                    <a:pt x="17" y="64"/>
                    <a:pt x="21" y="64"/>
                  </a:cubicBezTo>
                  <a:cubicBezTo>
                    <a:pt x="25" y="64"/>
                    <a:pt x="29" y="70"/>
                    <a:pt x="31" y="69"/>
                  </a:cubicBezTo>
                  <a:cubicBezTo>
                    <a:pt x="34" y="68"/>
                    <a:pt x="28" y="59"/>
                    <a:pt x="29" y="57"/>
                  </a:cubicBezTo>
                  <a:cubicBezTo>
                    <a:pt x="30" y="56"/>
                    <a:pt x="35" y="60"/>
                    <a:pt x="37" y="57"/>
                  </a:cubicBezTo>
                  <a:cubicBezTo>
                    <a:pt x="39" y="54"/>
                    <a:pt x="35" y="52"/>
                    <a:pt x="32" y="53"/>
                  </a:cubicBezTo>
                  <a:cubicBezTo>
                    <a:pt x="28" y="53"/>
                    <a:pt x="32" y="48"/>
                    <a:pt x="36" y="50"/>
                  </a:cubicBezTo>
                  <a:cubicBezTo>
                    <a:pt x="40" y="53"/>
                    <a:pt x="42" y="50"/>
                    <a:pt x="44" y="49"/>
                  </a:cubicBezTo>
                  <a:cubicBezTo>
                    <a:pt x="46" y="49"/>
                    <a:pt x="47" y="42"/>
                    <a:pt x="40" y="40"/>
                  </a:cubicBezTo>
                  <a:cubicBezTo>
                    <a:pt x="34" y="39"/>
                    <a:pt x="35" y="45"/>
                    <a:pt x="31" y="41"/>
                  </a:cubicBezTo>
                  <a:cubicBezTo>
                    <a:pt x="27" y="36"/>
                    <a:pt x="35" y="38"/>
                    <a:pt x="35" y="35"/>
                  </a:cubicBezTo>
                  <a:cubicBezTo>
                    <a:pt x="35" y="31"/>
                    <a:pt x="29" y="26"/>
                    <a:pt x="26" y="22"/>
                  </a:cubicBezTo>
                  <a:cubicBezTo>
                    <a:pt x="23" y="18"/>
                    <a:pt x="30" y="16"/>
                    <a:pt x="31" y="19"/>
                  </a:cubicBezTo>
                  <a:cubicBezTo>
                    <a:pt x="33" y="22"/>
                    <a:pt x="38" y="21"/>
                    <a:pt x="40" y="20"/>
                  </a:cubicBezTo>
                  <a:cubicBezTo>
                    <a:pt x="43" y="19"/>
                    <a:pt x="37" y="14"/>
                    <a:pt x="43" y="12"/>
                  </a:cubicBezTo>
                  <a:cubicBezTo>
                    <a:pt x="48" y="10"/>
                    <a:pt x="48" y="13"/>
                    <a:pt x="49" y="14"/>
                  </a:cubicBezTo>
                  <a:cubicBezTo>
                    <a:pt x="51" y="14"/>
                    <a:pt x="53" y="10"/>
                    <a:pt x="58" y="10"/>
                  </a:cubicBezTo>
                  <a:cubicBezTo>
                    <a:pt x="61" y="10"/>
                    <a:pt x="63" y="11"/>
                    <a:pt x="65" y="13"/>
                  </a:cubicBezTo>
                  <a:cubicBezTo>
                    <a:pt x="67" y="12"/>
                    <a:pt x="68" y="11"/>
                    <a:pt x="68" y="9"/>
                  </a:cubicBezTo>
                  <a:cubicBezTo>
                    <a:pt x="68" y="8"/>
                    <a:pt x="71" y="7"/>
                    <a:pt x="71" y="4"/>
                  </a:cubicBezTo>
                  <a:cubicBezTo>
                    <a:pt x="71" y="3"/>
                    <a:pt x="71" y="1"/>
                    <a:pt x="70" y="0"/>
                  </a:cubicBezTo>
                  <a:close/>
                  <a:moveTo>
                    <a:pt x="61" y="84"/>
                  </a:moveTo>
                  <a:cubicBezTo>
                    <a:pt x="58" y="82"/>
                    <a:pt x="46" y="85"/>
                    <a:pt x="43" y="82"/>
                  </a:cubicBezTo>
                  <a:cubicBezTo>
                    <a:pt x="40" y="79"/>
                    <a:pt x="34" y="84"/>
                    <a:pt x="36" y="85"/>
                  </a:cubicBezTo>
                  <a:cubicBezTo>
                    <a:pt x="40" y="85"/>
                    <a:pt x="46" y="89"/>
                    <a:pt x="53" y="89"/>
                  </a:cubicBezTo>
                  <a:cubicBezTo>
                    <a:pt x="59" y="89"/>
                    <a:pt x="68" y="86"/>
                    <a:pt x="68" y="84"/>
                  </a:cubicBezTo>
                  <a:cubicBezTo>
                    <a:pt x="68" y="83"/>
                    <a:pt x="64" y="85"/>
                    <a:pt x="61" y="84"/>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58" name="Freeform 128"/>
            <p:cNvSpPr/>
            <p:nvPr/>
          </p:nvSpPr>
          <p:spPr bwMode="auto">
            <a:xfrm>
              <a:off x="5043488" y="2439988"/>
              <a:ext cx="55563" cy="34925"/>
            </a:xfrm>
            <a:custGeom>
              <a:avLst/>
              <a:gdLst/>
              <a:ahLst/>
              <a:cxnLst>
                <a:cxn ang="0">
                  <a:pos x="20" y="11"/>
                </a:cxn>
                <a:cxn ang="0">
                  <a:pos x="26" y="4"/>
                </a:cxn>
                <a:cxn ang="0">
                  <a:pos x="25" y="2"/>
                </a:cxn>
                <a:cxn ang="0">
                  <a:pos x="9" y="7"/>
                </a:cxn>
                <a:cxn ang="0">
                  <a:pos x="4" y="15"/>
                </a:cxn>
                <a:cxn ang="0">
                  <a:pos x="20" y="11"/>
                </a:cxn>
              </a:cxnLst>
              <a:rect l="0" t="0" r="r" b="b"/>
              <a:pathLst>
                <a:path w="29" h="18">
                  <a:moveTo>
                    <a:pt x="20" y="11"/>
                  </a:moveTo>
                  <a:cubicBezTo>
                    <a:pt x="19" y="10"/>
                    <a:pt x="22" y="6"/>
                    <a:pt x="26" y="4"/>
                  </a:cubicBezTo>
                  <a:cubicBezTo>
                    <a:pt x="29" y="3"/>
                    <a:pt x="28" y="0"/>
                    <a:pt x="25" y="2"/>
                  </a:cubicBezTo>
                  <a:cubicBezTo>
                    <a:pt x="23" y="4"/>
                    <a:pt x="17" y="7"/>
                    <a:pt x="9" y="7"/>
                  </a:cubicBezTo>
                  <a:cubicBezTo>
                    <a:pt x="2" y="7"/>
                    <a:pt x="0" y="12"/>
                    <a:pt x="4" y="15"/>
                  </a:cubicBezTo>
                  <a:cubicBezTo>
                    <a:pt x="10" y="18"/>
                    <a:pt x="20" y="13"/>
                    <a:pt x="20" y="11"/>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59" name="Freeform 129"/>
            <p:cNvSpPr/>
            <p:nvPr/>
          </p:nvSpPr>
          <p:spPr bwMode="auto">
            <a:xfrm>
              <a:off x="3836988" y="1539875"/>
              <a:ext cx="231775" cy="117475"/>
            </a:xfrm>
            <a:custGeom>
              <a:avLst/>
              <a:gdLst/>
              <a:ahLst/>
              <a:cxnLst>
                <a:cxn ang="0">
                  <a:pos x="102" y="44"/>
                </a:cxn>
                <a:cxn ang="0">
                  <a:pos x="111" y="36"/>
                </a:cxn>
                <a:cxn ang="0">
                  <a:pos x="120" y="28"/>
                </a:cxn>
                <a:cxn ang="0">
                  <a:pos x="114" y="19"/>
                </a:cxn>
                <a:cxn ang="0">
                  <a:pos x="108" y="13"/>
                </a:cxn>
                <a:cxn ang="0">
                  <a:pos x="106" y="6"/>
                </a:cxn>
                <a:cxn ang="0">
                  <a:pos x="98" y="7"/>
                </a:cxn>
                <a:cxn ang="0">
                  <a:pos x="87" y="2"/>
                </a:cxn>
                <a:cxn ang="0">
                  <a:pos x="86" y="8"/>
                </a:cxn>
                <a:cxn ang="0">
                  <a:pos x="79" y="9"/>
                </a:cxn>
                <a:cxn ang="0">
                  <a:pos x="75" y="9"/>
                </a:cxn>
                <a:cxn ang="0">
                  <a:pos x="68" y="10"/>
                </a:cxn>
                <a:cxn ang="0">
                  <a:pos x="62" y="8"/>
                </a:cxn>
                <a:cxn ang="0">
                  <a:pos x="55" y="13"/>
                </a:cxn>
                <a:cxn ang="0">
                  <a:pos x="50" y="11"/>
                </a:cxn>
                <a:cxn ang="0">
                  <a:pos x="45" y="14"/>
                </a:cxn>
                <a:cxn ang="0">
                  <a:pos x="44" y="20"/>
                </a:cxn>
                <a:cxn ang="0">
                  <a:pos x="36" y="23"/>
                </a:cxn>
                <a:cxn ang="0">
                  <a:pos x="33" y="14"/>
                </a:cxn>
                <a:cxn ang="0">
                  <a:pos x="16" y="3"/>
                </a:cxn>
                <a:cxn ang="0">
                  <a:pos x="18" y="9"/>
                </a:cxn>
                <a:cxn ang="0">
                  <a:pos x="14" y="9"/>
                </a:cxn>
                <a:cxn ang="0">
                  <a:pos x="6" y="11"/>
                </a:cxn>
                <a:cxn ang="0">
                  <a:pos x="1" y="19"/>
                </a:cxn>
                <a:cxn ang="0">
                  <a:pos x="12" y="22"/>
                </a:cxn>
                <a:cxn ang="0">
                  <a:pos x="25" y="22"/>
                </a:cxn>
                <a:cxn ang="0">
                  <a:pos x="23" y="27"/>
                </a:cxn>
                <a:cxn ang="0">
                  <a:pos x="17" y="30"/>
                </a:cxn>
                <a:cxn ang="0">
                  <a:pos x="4" y="34"/>
                </a:cxn>
                <a:cxn ang="0">
                  <a:pos x="21" y="34"/>
                </a:cxn>
                <a:cxn ang="0">
                  <a:pos x="25" y="38"/>
                </a:cxn>
                <a:cxn ang="0">
                  <a:pos x="28" y="42"/>
                </a:cxn>
                <a:cxn ang="0">
                  <a:pos x="24" y="47"/>
                </a:cxn>
                <a:cxn ang="0">
                  <a:pos x="19" y="51"/>
                </a:cxn>
                <a:cxn ang="0">
                  <a:pos x="33" y="50"/>
                </a:cxn>
                <a:cxn ang="0">
                  <a:pos x="53" y="59"/>
                </a:cxn>
                <a:cxn ang="0">
                  <a:pos x="73" y="54"/>
                </a:cxn>
                <a:cxn ang="0">
                  <a:pos x="87" y="49"/>
                </a:cxn>
                <a:cxn ang="0">
                  <a:pos x="102" y="44"/>
                </a:cxn>
              </a:cxnLst>
              <a:rect l="0" t="0" r="r" b="b"/>
              <a:pathLst>
                <a:path w="121" h="61">
                  <a:moveTo>
                    <a:pt x="102" y="44"/>
                  </a:moveTo>
                  <a:cubicBezTo>
                    <a:pt x="109" y="43"/>
                    <a:pt x="108" y="36"/>
                    <a:pt x="111" y="36"/>
                  </a:cubicBezTo>
                  <a:cubicBezTo>
                    <a:pt x="114" y="37"/>
                    <a:pt x="118" y="31"/>
                    <a:pt x="120" y="28"/>
                  </a:cubicBezTo>
                  <a:cubicBezTo>
                    <a:pt x="121" y="25"/>
                    <a:pt x="118" y="19"/>
                    <a:pt x="114" y="19"/>
                  </a:cubicBezTo>
                  <a:cubicBezTo>
                    <a:pt x="110" y="19"/>
                    <a:pt x="107" y="16"/>
                    <a:pt x="108" y="13"/>
                  </a:cubicBezTo>
                  <a:cubicBezTo>
                    <a:pt x="109" y="11"/>
                    <a:pt x="106" y="8"/>
                    <a:pt x="106" y="6"/>
                  </a:cubicBezTo>
                  <a:cubicBezTo>
                    <a:pt x="106" y="5"/>
                    <a:pt x="101" y="6"/>
                    <a:pt x="98" y="7"/>
                  </a:cubicBezTo>
                  <a:cubicBezTo>
                    <a:pt x="95" y="7"/>
                    <a:pt x="90" y="0"/>
                    <a:pt x="87" y="2"/>
                  </a:cubicBezTo>
                  <a:cubicBezTo>
                    <a:pt x="85" y="3"/>
                    <a:pt x="87" y="6"/>
                    <a:pt x="86" y="8"/>
                  </a:cubicBezTo>
                  <a:cubicBezTo>
                    <a:pt x="85" y="10"/>
                    <a:pt x="79" y="7"/>
                    <a:pt x="79" y="9"/>
                  </a:cubicBezTo>
                  <a:cubicBezTo>
                    <a:pt x="79" y="11"/>
                    <a:pt x="77" y="12"/>
                    <a:pt x="75" y="9"/>
                  </a:cubicBezTo>
                  <a:cubicBezTo>
                    <a:pt x="73" y="7"/>
                    <a:pt x="68" y="8"/>
                    <a:pt x="68" y="10"/>
                  </a:cubicBezTo>
                  <a:cubicBezTo>
                    <a:pt x="68" y="12"/>
                    <a:pt x="66" y="10"/>
                    <a:pt x="62" y="8"/>
                  </a:cubicBezTo>
                  <a:cubicBezTo>
                    <a:pt x="59" y="6"/>
                    <a:pt x="55" y="11"/>
                    <a:pt x="55" y="13"/>
                  </a:cubicBezTo>
                  <a:cubicBezTo>
                    <a:pt x="55" y="16"/>
                    <a:pt x="54" y="16"/>
                    <a:pt x="50" y="11"/>
                  </a:cubicBezTo>
                  <a:cubicBezTo>
                    <a:pt x="47" y="5"/>
                    <a:pt x="44" y="11"/>
                    <a:pt x="45" y="14"/>
                  </a:cubicBezTo>
                  <a:cubicBezTo>
                    <a:pt x="47" y="17"/>
                    <a:pt x="46" y="21"/>
                    <a:pt x="44" y="20"/>
                  </a:cubicBezTo>
                  <a:cubicBezTo>
                    <a:pt x="41" y="18"/>
                    <a:pt x="38" y="21"/>
                    <a:pt x="36" y="23"/>
                  </a:cubicBezTo>
                  <a:cubicBezTo>
                    <a:pt x="35" y="25"/>
                    <a:pt x="30" y="16"/>
                    <a:pt x="33" y="14"/>
                  </a:cubicBezTo>
                  <a:cubicBezTo>
                    <a:pt x="37" y="12"/>
                    <a:pt x="21" y="3"/>
                    <a:pt x="16" y="3"/>
                  </a:cubicBezTo>
                  <a:cubicBezTo>
                    <a:pt x="11" y="3"/>
                    <a:pt x="15" y="6"/>
                    <a:pt x="18" y="9"/>
                  </a:cubicBezTo>
                  <a:cubicBezTo>
                    <a:pt x="21" y="12"/>
                    <a:pt x="16" y="11"/>
                    <a:pt x="14" y="9"/>
                  </a:cubicBezTo>
                  <a:cubicBezTo>
                    <a:pt x="12" y="6"/>
                    <a:pt x="8" y="8"/>
                    <a:pt x="6" y="11"/>
                  </a:cubicBezTo>
                  <a:cubicBezTo>
                    <a:pt x="4" y="15"/>
                    <a:pt x="1" y="17"/>
                    <a:pt x="1" y="19"/>
                  </a:cubicBezTo>
                  <a:cubicBezTo>
                    <a:pt x="0" y="21"/>
                    <a:pt x="6" y="24"/>
                    <a:pt x="12" y="22"/>
                  </a:cubicBezTo>
                  <a:cubicBezTo>
                    <a:pt x="17" y="19"/>
                    <a:pt x="23" y="19"/>
                    <a:pt x="25" y="22"/>
                  </a:cubicBezTo>
                  <a:cubicBezTo>
                    <a:pt x="28" y="24"/>
                    <a:pt x="20" y="25"/>
                    <a:pt x="23" y="27"/>
                  </a:cubicBezTo>
                  <a:cubicBezTo>
                    <a:pt x="26" y="29"/>
                    <a:pt x="24" y="31"/>
                    <a:pt x="17" y="30"/>
                  </a:cubicBezTo>
                  <a:cubicBezTo>
                    <a:pt x="11" y="30"/>
                    <a:pt x="3" y="32"/>
                    <a:pt x="4" y="34"/>
                  </a:cubicBezTo>
                  <a:cubicBezTo>
                    <a:pt x="6" y="36"/>
                    <a:pt x="21" y="32"/>
                    <a:pt x="21" y="34"/>
                  </a:cubicBezTo>
                  <a:cubicBezTo>
                    <a:pt x="21" y="36"/>
                    <a:pt x="21" y="40"/>
                    <a:pt x="25" y="38"/>
                  </a:cubicBezTo>
                  <a:cubicBezTo>
                    <a:pt x="29" y="37"/>
                    <a:pt x="26" y="41"/>
                    <a:pt x="28" y="42"/>
                  </a:cubicBezTo>
                  <a:cubicBezTo>
                    <a:pt x="30" y="43"/>
                    <a:pt x="30" y="47"/>
                    <a:pt x="24" y="47"/>
                  </a:cubicBezTo>
                  <a:cubicBezTo>
                    <a:pt x="19" y="48"/>
                    <a:pt x="16" y="49"/>
                    <a:pt x="19" y="51"/>
                  </a:cubicBezTo>
                  <a:cubicBezTo>
                    <a:pt x="21" y="54"/>
                    <a:pt x="27" y="52"/>
                    <a:pt x="33" y="50"/>
                  </a:cubicBezTo>
                  <a:cubicBezTo>
                    <a:pt x="39" y="49"/>
                    <a:pt x="47" y="56"/>
                    <a:pt x="53" y="59"/>
                  </a:cubicBezTo>
                  <a:cubicBezTo>
                    <a:pt x="60" y="61"/>
                    <a:pt x="72" y="58"/>
                    <a:pt x="73" y="54"/>
                  </a:cubicBezTo>
                  <a:cubicBezTo>
                    <a:pt x="74" y="51"/>
                    <a:pt x="83" y="52"/>
                    <a:pt x="87" y="49"/>
                  </a:cubicBezTo>
                  <a:cubicBezTo>
                    <a:pt x="91" y="47"/>
                    <a:pt x="96" y="44"/>
                    <a:pt x="102" y="44"/>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60" name="Freeform 130"/>
            <p:cNvSpPr/>
            <p:nvPr/>
          </p:nvSpPr>
          <p:spPr bwMode="auto">
            <a:xfrm>
              <a:off x="4135438" y="1917700"/>
              <a:ext cx="98425" cy="107950"/>
            </a:xfrm>
            <a:custGeom>
              <a:avLst/>
              <a:gdLst/>
              <a:ahLst/>
              <a:cxnLst>
                <a:cxn ang="0">
                  <a:pos x="45" y="17"/>
                </a:cxn>
                <a:cxn ang="0">
                  <a:pos x="42" y="14"/>
                </a:cxn>
                <a:cxn ang="0">
                  <a:pos x="35" y="16"/>
                </a:cxn>
                <a:cxn ang="0">
                  <a:pos x="28" y="15"/>
                </a:cxn>
                <a:cxn ang="0">
                  <a:pos x="31" y="8"/>
                </a:cxn>
                <a:cxn ang="0">
                  <a:pos x="34" y="2"/>
                </a:cxn>
                <a:cxn ang="0">
                  <a:pos x="32" y="1"/>
                </a:cxn>
                <a:cxn ang="0">
                  <a:pos x="21" y="4"/>
                </a:cxn>
                <a:cxn ang="0">
                  <a:pos x="26" y="9"/>
                </a:cxn>
                <a:cxn ang="0">
                  <a:pos x="17" y="14"/>
                </a:cxn>
                <a:cxn ang="0">
                  <a:pos x="5" y="14"/>
                </a:cxn>
                <a:cxn ang="0">
                  <a:pos x="6" y="22"/>
                </a:cxn>
                <a:cxn ang="0">
                  <a:pos x="12" y="30"/>
                </a:cxn>
                <a:cxn ang="0">
                  <a:pos x="9" y="40"/>
                </a:cxn>
                <a:cxn ang="0">
                  <a:pos x="1" y="47"/>
                </a:cxn>
                <a:cxn ang="0">
                  <a:pos x="12" y="56"/>
                </a:cxn>
                <a:cxn ang="0">
                  <a:pos x="32" y="48"/>
                </a:cxn>
                <a:cxn ang="0">
                  <a:pos x="46" y="45"/>
                </a:cxn>
                <a:cxn ang="0">
                  <a:pos x="46" y="19"/>
                </a:cxn>
                <a:cxn ang="0">
                  <a:pos x="45" y="17"/>
                </a:cxn>
              </a:cxnLst>
              <a:rect l="0" t="0" r="r" b="b"/>
              <a:pathLst>
                <a:path w="51" h="56">
                  <a:moveTo>
                    <a:pt x="45" y="17"/>
                  </a:moveTo>
                  <a:cubicBezTo>
                    <a:pt x="44" y="16"/>
                    <a:pt x="43" y="15"/>
                    <a:pt x="42" y="14"/>
                  </a:cubicBezTo>
                  <a:cubicBezTo>
                    <a:pt x="37" y="9"/>
                    <a:pt x="36" y="13"/>
                    <a:pt x="35" y="16"/>
                  </a:cubicBezTo>
                  <a:cubicBezTo>
                    <a:pt x="35" y="19"/>
                    <a:pt x="31" y="15"/>
                    <a:pt x="28" y="15"/>
                  </a:cubicBezTo>
                  <a:cubicBezTo>
                    <a:pt x="25" y="14"/>
                    <a:pt x="29" y="9"/>
                    <a:pt x="31" y="8"/>
                  </a:cubicBezTo>
                  <a:cubicBezTo>
                    <a:pt x="32" y="7"/>
                    <a:pt x="33" y="5"/>
                    <a:pt x="34" y="2"/>
                  </a:cubicBezTo>
                  <a:cubicBezTo>
                    <a:pt x="33" y="2"/>
                    <a:pt x="33" y="2"/>
                    <a:pt x="32" y="1"/>
                  </a:cubicBezTo>
                  <a:cubicBezTo>
                    <a:pt x="28" y="0"/>
                    <a:pt x="21" y="0"/>
                    <a:pt x="21" y="4"/>
                  </a:cubicBezTo>
                  <a:cubicBezTo>
                    <a:pt x="21" y="8"/>
                    <a:pt x="26" y="6"/>
                    <a:pt x="26" y="9"/>
                  </a:cubicBezTo>
                  <a:cubicBezTo>
                    <a:pt x="26" y="12"/>
                    <a:pt x="21" y="11"/>
                    <a:pt x="17" y="14"/>
                  </a:cubicBezTo>
                  <a:cubicBezTo>
                    <a:pt x="13" y="16"/>
                    <a:pt x="9" y="12"/>
                    <a:pt x="5" y="14"/>
                  </a:cubicBezTo>
                  <a:cubicBezTo>
                    <a:pt x="1" y="16"/>
                    <a:pt x="9" y="18"/>
                    <a:pt x="6" y="22"/>
                  </a:cubicBezTo>
                  <a:cubicBezTo>
                    <a:pt x="3" y="27"/>
                    <a:pt x="7" y="26"/>
                    <a:pt x="12" y="30"/>
                  </a:cubicBezTo>
                  <a:cubicBezTo>
                    <a:pt x="17" y="34"/>
                    <a:pt x="9" y="35"/>
                    <a:pt x="9" y="40"/>
                  </a:cubicBezTo>
                  <a:cubicBezTo>
                    <a:pt x="9" y="44"/>
                    <a:pt x="2" y="44"/>
                    <a:pt x="1" y="47"/>
                  </a:cubicBezTo>
                  <a:cubicBezTo>
                    <a:pt x="0" y="50"/>
                    <a:pt x="6" y="56"/>
                    <a:pt x="12" y="56"/>
                  </a:cubicBezTo>
                  <a:cubicBezTo>
                    <a:pt x="16" y="56"/>
                    <a:pt x="26" y="54"/>
                    <a:pt x="32" y="48"/>
                  </a:cubicBezTo>
                  <a:cubicBezTo>
                    <a:pt x="37" y="43"/>
                    <a:pt x="40" y="48"/>
                    <a:pt x="46" y="45"/>
                  </a:cubicBezTo>
                  <a:cubicBezTo>
                    <a:pt x="51" y="43"/>
                    <a:pt x="48" y="23"/>
                    <a:pt x="46" y="19"/>
                  </a:cubicBezTo>
                  <a:cubicBezTo>
                    <a:pt x="45" y="18"/>
                    <a:pt x="45" y="18"/>
                    <a:pt x="45" y="17"/>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61" name="Freeform 131"/>
            <p:cNvSpPr>
              <a:spLocks noEditPoints="1"/>
            </p:cNvSpPr>
            <p:nvPr/>
          </p:nvSpPr>
          <p:spPr bwMode="auto">
            <a:xfrm>
              <a:off x="4183063" y="1739900"/>
              <a:ext cx="219075" cy="333375"/>
            </a:xfrm>
            <a:custGeom>
              <a:avLst/>
              <a:gdLst/>
              <a:ahLst/>
              <a:cxnLst>
                <a:cxn ang="0">
                  <a:pos x="9" y="95"/>
                </a:cxn>
                <a:cxn ang="0">
                  <a:pos x="3" y="108"/>
                </a:cxn>
                <a:cxn ang="0">
                  <a:pos x="17" y="107"/>
                </a:cxn>
                <a:cxn ang="0">
                  <a:pos x="29" y="105"/>
                </a:cxn>
                <a:cxn ang="0">
                  <a:pos x="114" y="134"/>
                </a:cxn>
                <a:cxn ang="0">
                  <a:pos x="97" y="127"/>
                </a:cxn>
                <a:cxn ang="0">
                  <a:pos x="93" y="115"/>
                </a:cxn>
                <a:cxn ang="0">
                  <a:pos x="77" y="88"/>
                </a:cxn>
                <a:cxn ang="0">
                  <a:pos x="59" y="80"/>
                </a:cxn>
                <a:cxn ang="0">
                  <a:pos x="72" y="53"/>
                </a:cxn>
                <a:cxn ang="0">
                  <a:pos x="47" y="49"/>
                </a:cxn>
                <a:cxn ang="0">
                  <a:pos x="57" y="33"/>
                </a:cxn>
                <a:cxn ang="0">
                  <a:pos x="40" y="37"/>
                </a:cxn>
                <a:cxn ang="0">
                  <a:pos x="28" y="54"/>
                </a:cxn>
                <a:cxn ang="0">
                  <a:pos x="18" y="55"/>
                </a:cxn>
                <a:cxn ang="0">
                  <a:pos x="22" y="70"/>
                </a:cxn>
                <a:cxn ang="0">
                  <a:pos x="19" y="83"/>
                </a:cxn>
                <a:cxn ang="0">
                  <a:pos x="32" y="87"/>
                </a:cxn>
                <a:cxn ang="0">
                  <a:pos x="39" y="86"/>
                </a:cxn>
                <a:cxn ang="0">
                  <a:pos x="51" y="96"/>
                </a:cxn>
                <a:cxn ang="0">
                  <a:pos x="56" y="106"/>
                </a:cxn>
                <a:cxn ang="0">
                  <a:pos x="58" y="121"/>
                </a:cxn>
                <a:cxn ang="0">
                  <a:pos x="43" y="123"/>
                </a:cxn>
                <a:cxn ang="0">
                  <a:pos x="46" y="134"/>
                </a:cxn>
                <a:cxn ang="0">
                  <a:pos x="40" y="147"/>
                </a:cxn>
                <a:cxn ang="0">
                  <a:pos x="58" y="150"/>
                </a:cxn>
                <a:cxn ang="0">
                  <a:pos x="47" y="154"/>
                </a:cxn>
                <a:cxn ang="0">
                  <a:pos x="41" y="167"/>
                </a:cxn>
                <a:cxn ang="0">
                  <a:pos x="54" y="164"/>
                </a:cxn>
                <a:cxn ang="0">
                  <a:pos x="71" y="160"/>
                </a:cxn>
                <a:cxn ang="0">
                  <a:pos x="93" y="160"/>
                </a:cxn>
                <a:cxn ang="0">
                  <a:pos x="104" y="151"/>
                </a:cxn>
                <a:cxn ang="0">
                  <a:pos x="114" y="134"/>
                </a:cxn>
                <a:cxn ang="0">
                  <a:pos x="21" y="40"/>
                </a:cxn>
                <a:cxn ang="0">
                  <a:pos x="78" y="14"/>
                </a:cxn>
                <a:cxn ang="0">
                  <a:pos x="78" y="14"/>
                </a:cxn>
              </a:cxnLst>
              <a:rect l="0" t="0" r="r" b="b"/>
              <a:pathLst>
                <a:path w="114" h="174">
                  <a:moveTo>
                    <a:pt x="23" y="92"/>
                  </a:moveTo>
                  <a:cubicBezTo>
                    <a:pt x="18" y="88"/>
                    <a:pt x="13" y="95"/>
                    <a:pt x="9" y="95"/>
                  </a:cubicBezTo>
                  <a:cubicBezTo>
                    <a:pt x="8" y="98"/>
                    <a:pt x="7" y="100"/>
                    <a:pt x="6" y="101"/>
                  </a:cubicBezTo>
                  <a:cubicBezTo>
                    <a:pt x="4" y="102"/>
                    <a:pt x="0" y="107"/>
                    <a:pt x="3" y="108"/>
                  </a:cubicBezTo>
                  <a:cubicBezTo>
                    <a:pt x="6" y="108"/>
                    <a:pt x="10" y="112"/>
                    <a:pt x="10" y="109"/>
                  </a:cubicBezTo>
                  <a:cubicBezTo>
                    <a:pt x="11" y="106"/>
                    <a:pt x="12" y="102"/>
                    <a:pt x="17" y="107"/>
                  </a:cubicBezTo>
                  <a:cubicBezTo>
                    <a:pt x="18" y="108"/>
                    <a:pt x="19" y="109"/>
                    <a:pt x="20" y="110"/>
                  </a:cubicBezTo>
                  <a:cubicBezTo>
                    <a:pt x="21" y="108"/>
                    <a:pt x="26" y="108"/>
                    <a:pt x="29" y="105"/>
                  </a:cubicBezTo>
                  <a:cubicBezTo>
                    <a:pt x="32" y="102"/>
                    <a:pt x="27" y="97"/>
                    <a:pt x="23" y="92"/>
                  </a:cubicBezTo>
                  <a:close/>
                  <a:moveTo>
                    <a:pt x="114" y="134"/>
                  </a:moveTo>
                  <a:cubicBezTo>
                    <a:pt x="114" y="129"/>
                    <a:pt x="103" y="125"/>
                    <a:pt x="102" y="128"/>
                  </a:cubicBezTo>
                  <a:cubicBezTo>
                    <a:pt x="101" y="131"/>
                    <a:pt x="98" y="130"/>
                    <a:pt x="97" y="127"/>
                  </a:cubicBezTo>
                  <a:cubicBezTo>
                    <a:pt x="95" y="124"/>
                    <a:pt x="98" y="121"/>
                    <a:pt x="96" y="121"/>
                  </a:cubicBezTo>
                  <a:cubicBezTo>
                    <a:pt x="95" y="121"/>
                    <a:pt x="92" y="117"/>
                    <a:pt x="93" y="115"/>
                  </a:cubicBezTo>
                  <a:cubicBezTo>
                    <a:pt x="93" y="113"/>
                    <a:pt x="90" y="103"/>
                    <a:pt x="84" y="101"/>
                  </a:cubicBezTo>
                  <a:cubicBezTo>
                    <a:pt x="79" y="100"/>
                    <a:pt x="78" y="92"/>
                    <a:pt x="77" y="88"/>
                  </a:cubicBezTo>
                  <a:cubicBezTo>
                    <a:pt x="76" y="83"/>
                    <a:pt x="72" y="86"/>
                    <a:pt x="69" y="82"/>
                  </a:cubicBezTo>
                  <a:cubicBezTo>
                    <a:pt x="66" y="78"/>
                    <a:pt x="62" y="80"/>
                    <a:pt x="59" y="80"/>
                  </a:cubicBezTo>
                  <a:cubicBezTo>
                    <a:pt x="57" y="80"/>
                    <a:pt x="59" y="76"/>
                    <a:pt x="63" y="73"/>
                  </a:cubicBezTo>
                  <a:cubicBezTo>
                    <a:pt x="67" y="70"/>
                    <a:pt x="72" y="56"/>
                    <a:pt x="72" y="53"/>
                  </a:cubicBezTo>
                  <a:cubicBezTo>
                    <a:pt x="72" y="50"/>
                    <a:pt x="54" y="51"/>
                    <a:pt x="51" y="52"/>
                  </a:cubicBezTo>
                  <a:cubicBezTo>
                    <a:pt x="48" y="54"/>
                    <a:pt x="44" y="50"/>
                    <a:pt x="47" y="49"/>
                  </a:cubicBezTo>
                  <a:cubicBezTo>
                    <a:pt x="50" y="47"/>
                    <a:pt x="56" y="42"/>
                    <a:pt x="56" y="39"/>
                  </a:cubicBezTo>
                  <a:cubicBezTo>
                    <a:pt x="55" y="37"/>
                    <a:pt x="60" y="35"/>
                    <a:pt x="57" y="33"/>
                  </a:cubicBezTo>
                  <a:cubicBezTo>
                    <a:pt x="55" y="30"/>
                    <a:pt x="54" y="35"/>
                    <a:pt x="52" y="37"/>
                  </a:cubicBezTo>
                  <a:cubicBezTo>
                    <a:pt x="50" y="39"/>
                    <a:pt x="45" y="38"/>
                    <a:pt x="40" y="37"/>
                  </a:cubicBezTo>
                  <a:cubicBezTo>
                    <a:pt x="35" y="36"/>
                    <a:pt x="33" y="44"/>
                    <a:pt x="33" y="47"/>
                  </a:cubicBezTo>
                  <a:cubicBezTo>
                    <a:pt x="33" y="50"/>
                    <a:pt x="27" y="52"/>
                    <a:pt x="28" y="54"/>
                  </a:cubicBezTo>
                  <a:cubicBezTo>
                    <a:pt x="29" y="57"/>
                    <a:pt x="27" y="59"/>
                    <a:pt x="25" y="58"/>
                  </a:cubicBezTo>
                  <a:cubicBezTo>
                    <a:pt x="24" y="56"/>
                    <a:pt x="22" y="52"/>
                    <a:pt x="18" y="55"/>
                  </a:cubicBezTo>
                  <a:cubicBezTo>
                    <a:pt x="15" y="58"/>
                    <a:pt x="22" y="61"/>
                    <a:pt x="27" y="62"/>
                  </a:cubicBezTo>
                  <a:cubicBezTo>
                    <a:pt x="31" y="62"/>
                    <a:pt x="23" y="65"/>
                    <a:pt x="22" y="70"/>
                  </a:cubicBezTo>
                  <a:cubicBezTo>
                    <a:pt x="22" y="75"/>
                    <a:pt x="28" y="73"/>
                    <a:pt x="28" y="76"/>
                  </a:cubicBezTo>
                  <a:cubicBezTo>
                    <a:pt x="29" y="79"/>
                    <a:pt x="19" y="80"/>
                    <a:pt x="19" y="83"/>
                  </a:cubicBezTo>
                  <a:cubicBezTo>
                    <a:pt x="19" y="86"/>
                    <a:pt x="25" y="82"/>
                    <a:pt x="27" y="80"/>
                  </a:cubicBezTo>
                  <a:cubicBezTo>
                    <a:pt x="30" y="79"/>
                    <a:pt x="26" y="88"/>
                    <a:pt x="32" y="87"/>
                  </a:cubicBezTo>
                  <a:cubicBezTo>
                    <a:pt x="38" y="86"/>
                    <a:pt x="36" y="78"/>
                    <a:pt x="38" y="78"/>
                  </a:cubicBezTo>
                  <a:cubicBezTo>
                    <a:pt x="40" y="79"/>
                    <a:pt x="37" y="83"/>
                    <a:pt x="39" y="86"/>
                  </a:cubicBezTo>
                  <a:cubicBezTo>
                    <a:pt x="41" y="90"/>
                    <a:pt x="35" y="95"/>
                    <a:pt x="35" y="97"/>
                  </a:cubicBezTo>
                  <a:cubicBezTo>
                    <a:pt x="35" y="100"/>
                    <a:pt x="47" y="100"/>
                    <a:pt x="51" y="96"/>
                  </a:cubicBezTo>
                  <a:cubicBezTo>
                    <a:pt x="55" y="92"/>
                    <a:pt x="57" y="96"/>
                    <a:pt x="54" y="99"/>
                  </a:cubicBezTo>
                  <a:cubicBezTo>
                    <a:pt x="52" y="102"/>
                    <a:pt x="53" y="105"/>
                    <a:pt x="56" y="106"/>
                  </a:cubicBezTo>
                  <a:cubicBezTo>
                    <a:pt x="59" y="107"/>
                    <a:pt x="61" y="108"/>
                    <a:pt x="59" y="110"/>
                  </a:cubicBezTo>
                  <a:cubicBezTo>
                    <a:pt x="58" y="113"/>
                    <a:pt x="59" y="118"/>
                    <a:pt x="58" y="121"/>
                  </a:cubicBezTo>
                  <a:cubicBezTo>
                    <a:pt x="57" y="123"/>
                    <a:pt x="47" y="123"/>
                    <a:pt x="47" y="121"/>
                  </a:cubicBezTo>
                  <a:cubicBezTo>
                    <a:pt x="46" y="119"/>
                    <a:pt x="42" y="121"/>
                    <a:pt x="43" y="123"/>
                  </a:cubicBezTo>
                  <a:cubicBezTo>
                    <a:pt x="44" y="125"/>
                    <a:pt x="39" y="128"/>
                    <a:pt x="40" y="130"/>
                  </a:cubicBezTo>
                  <a:cubicBezTo>
                    <a:pt x="40" y="132"/>
                    <a:pt x="46" y="132"/>
                    <a:pt x="46" y="134"/>
                  </a:cubicBezTo>
                  <a:cubicBezTo>
                    <a:pt x="47" y="137"/>
                    <a:pt x="42" y="140"/>
                    <a:pt x="36" y="142"/>
                  </a:cubicBezTo>
                  <a:cubicBezTo>
                    <a:pt x="29" y="144"/>
                    <a:pt x="37" y="149"/>
                    <a:pt x="40" y="147"/>
                  </a:cubicBezTo>
                  <a:cubicBezTo>
                    <a:pt x="43" y="144"/>
                    <a:pt x="42" y="148"/>
                    <a:pt x="47" y="148"/>
                  </a:cubicBezTo>
                  <a:cubicBezTo>
                    <a:pt x="51" y="148"/>
                    <a:pt x="54" y="152"/>
                    <a:pt x="58" y="150"/>
                  </a:cubicBezTo>
                  <a:cubicBezTo>
                    <a:pt x="63" y="148"/>
                    <a:pt x="63" y="150"/>
                    <a:pt x="59" y="153"/>
                  </a:cubicBezTo>
                  <a:cubicBezTo>
                    <a:pt x="56" y="155"/>
                    <a:pt x="50" y="152"/>
                    <a:pt x="47" y="154"/>
                  </a:cubicBezTo>
                  <a:cubicBezTo>
                    <a:pt x="44" y="156"/>
                    <a:pt x="30" y="169"/>
                    <a:pt x="33" y="172"/>
                  </a:cubicBezTo>
                  <a:cubicBezTo>
                    <a:pt x="34" y="174"/>
                    <a:pt x="36" y="169"/>
                    <a:pt x="41" y="167"/>
                  </a:cubicBezTo>
                  <a:cubicBezTo>
                    <a:pt x="46" y="165"/>
                    <a:pt x="47" y="169"/>
                    <a:pt x="49" y="169"/>
                  </a:cubicBezTo>
                  <a:cubicBezTo>
                    <a:pt x="52" y="169"/>
                    <a:pt x="52" y="163"/>
                    <a:pt x="54" y="164"/>
                  </a:cubicBezTo>
                  <a:cubicBezTo>
                    <a:pt x="56" y="164"/>
                    <a:pt x="58" y="162"/>
                    <a:pt x="62" y="163"/>
                  </a:cubicBezTo>
                  <a:cubicBezTo>
                    <a:pt x="66" y="163"/>
                    <a:pt x="69" y="162"/>
                    <a:pt x="71" y="160"/>
                  </a:cubicBezTo>
                  <a:cubicBezTo>
                    <a:pt x="73" y="159"/>
                    <a:pt x="79" y="164"/>
                    <a:pt x="80" y="162"/>
                  </a:cubicBezTo>
                  <a:cubicBezTo>
                    <a:pt x="82" y="161"/>
                    <a:pt x="89" y="160"/>
                    <a:pt x="93" y="160"/>
                  </a:cubicBezTo>
                  <a:cubicBezTo>
                    <a:pt x="97" y="160"/>
                    <a:pt x="106" y="156"/>
                    <a:pt x="109" y="154"/>
                  </a:cubicBezTo>
                  <a:cubicBezTo>
                    <a:pt x="111" y="151"/>
                    <a:pt x="107" y="151"/>
                    <a:pt x="104" y="151"/>
                  </a:cubicBezTo>
                  <a:cubicBezTo>
                    <a:pt x="100" y="152"/>
                    <a:pt x="101" y="148"/>
                    <a:pt x="105" y="145"/>
                  </a:cubicBezTo>
                  <a:cubicBezTo>
                    <a:pt x="108" y="141"/>
                    <a:pt x="114" y="139"/>
                    <a:pt x="114" y="134"/>
                  </a:cubicBezTo>
                  <a:close/>
                  <a:moveTo>
                    <a:pt x="14" y="50"/>
                  </a:moveTo>
                  <a:cubicBezTo>
                    <a:pt x="18" y="50"/>
                    <a:pt x="23" y="42"/>
                    <a:pt x="21" y="40"/>
                  </a:cubicBezTo>
                  <a:cubicBezTo>
                    <a:pt x="19" y="38"/>
                    <a:pt x="10" y="50"/>
                    <a:pt x="14" y="50"/>
                  </a:cubicBezTo>
                  <a:close/>
                  <a:moveTo>
                    <a:pt x="78" y="14"/>
                  </a:moveTo>
                  <a:cubicBezTo>
                    <a:pt x="81" y="11"/>
                    <a:pt x="84" y="0"/>
                    <a:pt x="80" y="1"/>
                  </a:cubicBezTo>
                  <a:cubicBezTo>
                    <a:pt x="76" y="3"/>
                    <a:pt x="77" y="15"/>
                    <a:pt x="78" y="14"/>
                  </a:cubicBezTo>
                  <a:close/>
                </a:path>
              </a:pathLst>
            </a:custGeom>
            <a:grpFill/>
            <a:ln w="9525">
              <a:noFill/>
              <a:round/>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62" name="Freeform 132"/>
            <p:cNvSpPr>
              <a:spLocks noEditPoints="1"/>
            </p:cNvSpPr>
            <p:nvPr/>
          </p:nvSpPr>
          <p:spPr bwMode="auto">
            <a:xfrm>
              <a:off x="4183063" y="1739900"/>
              <a:ext cx="219075" cy="333375"/>
            </a:xfrm>
            <a:custGeom>
              <a:avLst/>
              <a:gdLst/>
              <a:ahLst/>
              <a:cxnLst>
                <a:cxn ang="0">
                  <a:pos x="9" y="95"/>
                </a:cxn>
                <a:cxn ang="0">
                  <a:pos x="3" y="108"/>
                </a:cxn>
                <a:cxn ang="0">
                  <a:pos x="17" y="107"/>
                </a:cxn>
                <a:cxn ang="0">
                  <a:pos x="29" y="105"/>
                </a:cxn>
                <a:cxn ang="0">
                  <a:pos x="114" y="134"/>
                </a:cxn>
                <a:cxn ang="0">
                  <a:pos x="97" y="127"/>
                </a:cxn>
                <a:cxn ang="0">
                  <a:pos x="93" y="115"/>
                </a:cxn>
                <a:cxn ang="0">
                  <a:pos x="77" y="88"/>
                </a:cxn>
                <a:cxn ang="0">
                  <a:pos x="59" y="80"/>
                </a:cxn>
                <a:cxn ang="0">
                  <a:pos x="72" y="53"/>
                </a:cxn>
                <a:cxn ang="0">
                  <a:pos x="47" y="49"/>
                </a:cxn>
                <a:cxn ang="0">
                  <a:pos x="57" y="33"/>
                </a:cxn>
                <a:cxn ang="0">
                  <a:pos x="40" y="37"/>
                </a:cxn>
                <a:cxn ang="0">
                  <a:pos x="28" y="54"/>
                </a:cxn>
                <a:cxn ang="0">
                  <a:pos x="18" y="55"/>
                </a:cxn>
                <a:cxn ang="0">
                  <a:pos x="22" y="70"/>
                </a:cxn>
                <a:cxn ang="0">
                  <a:pos x="19" y="83"/>
                </a:cxn>
                <a:cxn ang="0">
                  <a:pos x="32" y="87"/>
                </a:cxn>
                <a:cxn ang="0">
                  <a:pos x="39" y="86"/>
                </a:cxn>
                <a:cxn ang="0">
                  <a:pos x="51" y="96"/>
                </a:cxn>
                <a:cxn ang="0">
                  <a:pos x="56" y="106"/>
                </a:cxn>
                <a:cxn ang="0">
                  <a:pos x="58" y="121"/>
                </a:cxn>
                <a:cxn ang="0">
                  <a:pos x="43" y="123"/>
                </a:cxn>
                <a:cxn ang="0">
                  <a:pos x="46" y="134"/>
                </a:cxn>
                <a:cxn ang="0">
                  <a:pos x="40" y="147"/>
                </a:cxn>
                <a:cxn ang="0">
                  <a:pos x="58" y="150"/>
                </a:cxn>
                <a:cxn ang="0">
                  <a:pos x="47" y="154"/>
                </a:cxn>
                <a:cxn ang="0">
                  <a:pos x="41" y="167"/>
                </a:cxn>
                <a:cxn ang="0">
                  <a:pos x="54" y="164"/>
                </a:cxn>
                <a:cxn ang="0">
                  <a:pos x="71" y="160"/>
                </a:cxn>
                <a:cxn ang="0">
                  <a:pos x="93" y="160"/>
                </a:cxn>
                <a:cxn ang="0">
                  <a:pos x="104" y="151"/>
                </a:cxn>
                <a:cxn ang="0">
                  <a:pos x="114" y="134"/>
                </a:cxn>
                <a:cxn ang="0">
                  <a:pos x="21" y="40"/>
                </a:cxn>
                <a:cxn ang="0">
                  <a:pos x="78" y="14"/>
                </a:cxn>
                <a:cxn ang="0">
                  <a:pos x="78" y="14"/>
                </a:cxn>
              </a:cxnLst>
              <a:rect l="0" t="0" r="r" b="b"/>
              <a:pathLst>
                <a:path w="114" h="174">
                  <a:moveTo>
                    <a:pt x="23" y="92"/>
                  </a:moveTo>
                  <a:cubicBezTo>
                    <a:pt x="18" y="88"/>
                    <a:pt x="13" y="95"/>
                    <a:pt x="9" y="95"/>
                  </a:cubicBezTo>
                  <a:cubicBezTo>
                    <a:pt x="8" y="98"/>
                    <a:pt x="7" y="100"/>
                    <a:pt x="6" y="101"/>
                  </a:cubicBezTo>
                  <a:cubicBezTo>
                    <a:pt x="4" y="102"/>
                    <a:pt x="0" y="107"/>
                    <a:pt x="3" y="108"/>
                  </a:cubicBezTo>
                  <a:cubicBezTo>
                    <a:pt x="6" y="108"/>
                    <a:pt x="10" y="112"/>
                    <a:pt x="10" y="109"/>
                  </a:cubicBezTo>
                  <a:cubicBezTo>
                    <a:pt x="11" y="106"/>
                    <a:pt x="12" y="102"/>
                    <a:pt x="17" y="107"/>
                  </a:cubicBezTo>
                  <a:cubicBezTo>
                    <a:pt x="18" y="108"/>
                    <a:pt x="19" y="109"/>
                    <a:pt x="20" y="110"/>
                  </a:cubicBezTo>
                  <a:cubicBezTo>
                    <a:pt x="21" y="108"/>
                    <a:pt x="26" y="108"/>
                    <a:pt x="29" y="105"/>
                  </a:cubicBezTo>
                  <a:cubicBezTo>
                    <a:pt x="32" y="102"/>
                    <a:pt x="27" y="97"/>
                    <a:pt x="23" y="92"/>
                  </a:cubicBezTo>
                  <a:close/>
                  <a:moveTo>
                    <a:pt x="114" y="134"/>
                  </a:moveTo>
                  <a:cubicBezTo>
                    <a:pt x="114" y="129"/>
                    <a:pt x="103" y="125"/>
                    <a:pt x="102" y="128"/>
                  </a:cubicBezTo>
                  <a:cubicBezTo>
                    <a:pt x="101" y="131"/>
                    <a:pt x="98" y="130"/>
                    <a:pt x="97" y="127"/>
                  </a:cubicBezTo>
                  <a:cubicBezTo>
                    <a:pt x="95" y="124"/>
                    <a:pt x="98" y="121"/>
                    <a:pt x="96" y="121"/>
                  </a:cubicBezTo>
                  <a:cubicBezTo>
                    <a:pt x="95" y="121"/>
                    <a:pt x="92" y="117"/>
                    <a:pt x="93" y="115"/>
                  </a:cubicBezTo>
                  <a:cubicBezTo>
                    <a:pt x="93" y="113"/>
                    <a:pt x="90" y="103"/>
                    <a:pt x="84" y="101"/>
                  </a:cubicBezTo>
                  <a:cubicBezTo>
                    <a:pt x="79" y="100"/>
                    <a:pt x="78" y="92"/>
                    <a:pt x="77" y="88"/>
                  </a:cubicBezTo>
                  <a:cubicBezTo>
                    <a:pt x="76" y="83"/>
                    <a:pt x="72" y="86"/>
                    <a:pt x="69" y="82"/>
                  </a:cubicBezTo>
                  <a:cubicBezTo>
                    <a:pt x="66" y="78"/>
                    <a:pt x="62" y="80"/>
                    <a:pt x="59" y="80"/>
                  </a:cubicBezTo>
                  <a:cubicBezTo>
                    <a:pt x="57" y="80"/>
                    <a:pt x="59" y="76"/>
                    <a:pt x="63" y="73"/>
                  </a:cubicBezTo>
                  <a:cubicBezTo>
                    <a:pt x="67" y="70"/>
                    <a:pt x="72" y="56"/>
                    <a:pt x="72" y="53"/>
                  </a:cubicBezTo>
                  <a:cubicBezTo>
                    <a:pt x="72" y="50"/>
                    <a:pt x="54" y="51"/>
                    <a:pt x="51" y="52"/>
                  </a:cubicBezTo>
                  <a:cubicBezTo>
                    <a:pt x="48" y="54"/>
                    <a:pt x="44" y="50"/>
                    <a:pt x="47" y="49"/>
                  </a:cubicBezTo>
                  <a:cubicBezTo>
                    <a:pt x="50" y="47"/>
                    <a:pt x="56" y="42"/>
                    <a:pt x="56" y="39"/>
                  </a:cubicBezTo>
                  <a:cubicBezTo>
                    <a:pt x="55" y="37"/>
                    <a:pt x="60" y="35"/>
                    <a:pt x="57" y="33"/>
                  </a:cubicBezTo>
                  <a:cubicBezTo>
                    <a:pt x="55" y="30"/>
                    <a:pt x="54" y="35"/>
                    <a:pt x="52" y="37"/>
                  </a:cubicBezTo>
                  <a:cubicBezTo>
                    <a:pt x="50" y="39"/>
                    <a:pt x="45" y="38"/>
                    <a:pt x="40" y="37"/>
                  </a:cubicBezTo>
                  <a:cubicBezTo>
                    <a:pt x="35" y="36"/>
                    <a:pt x="33" y="44"/>
                    <a:pt x="33" y="47"/>
                  </a:cubicBezTo>
                  <a:cubicBezTo>
                    <a:pt x="33" y="50"/>
                    <a:pt x="27" y="52"/>
                    <a:pt x="28" y="54"/>
                  </a:cubicBezTo>
                  <a:cubicBezTo>
                    <a:pt x="29" y="57"/>
                    <a:pt x="27" y="59"/>
                    <a:pt x="25" y="58"/>
                  </a:cubicBezTo>
                  <a:cubicBezTo>
                    <a:pt x="24" y="56"/>
                    <a:pt x="22" y="52"/>
                    <a:pt x="18" y="55"/>
                  </a:cubicBezTo>
                  <a:cubicBezTo>
                    <a:pt x="15" y="58"/>
                    <a:pt x="22" y="61"/>
                    <a:pt x="27" y="62"/>
                  </a:cubicBezTo>
                  <a:cubicBezTo>
                    <a:pt x="31" y="62"/>
                    <a:pt x="23" y="65"/>
                    <a:pt x="22" y="70"/>
                  </a:cubicBezTo>
                  <a:cubicBezTo>
                    <a:pt x="22" y="75"/>
                    <a:pt x="28" y="73"/>
                    <a:pt x="28" y="76"/>
                  </a:cubicBezTo>
                  <a:cubicBezTo>
                    <a:pt x="29" y="79"/>
                    <a:pt x="19" y="80"/>
                    <a:pt x="19" y="83"/>
                  </a:cubicBezTo>
                  <a:cubicBezTo>
                    <a:pt x="19" y="86"/>
                    <a:pt x="25" y="82"/>
                    <a:pt x="27" y="80"/>
                  </a:cubicBezTo>
                  <a:cubicBezTo>
                    <a:pt x="30" y="79"/>
                    <a:pt x="26" y="88"/>
                    <a:pt x="32" y="87"/>
                  </a:cubicBezTo>
                  <a:cubicBezTo>
                    <a:pt x="38" y="86"/>
                    <a:pt x="36" y="78"/>
                    <a:pt x="38" y="78"/>
                  </a:cubicBezTo>
                  <a:cubicBezTo>
                    <a:pt x="40" y="79"/>
                    <a:pt x="37" y="83"/>
                    <a:pt x="39" y="86"/>
                  </a:cubicBezTo>
                  <a:cubicBezTo>
                    <a:pt x="41" y="90"/>
                    <a:pt x="35" y="95"/>
                    <a:pt x="35" y="97"/>
                  </a:cubicBezTo>
                  <a:cubicBezTo>
                    <a:pt x="35" y="100"/>
                    <a:pt x="47" y="100"/>
                    <a:pt x="51" y="96"/>
                  </a:cubicBezTo>
                  <a:cubicBezTo>
                    <a:pt x="55" y="92"/>
                    <a:pt x="57" y="96"/>
                    <a:pt x="54" y="99"/>
                  </a:cubicBezTo>
                  <a:cubicBezTo>
                    <a:pt x="52" y="102"/>
                    <a:pt x="53" y="105"/>
                    <a:pt x="56" y="106"/>
                  </a:cubicBezTo>
                  <a:cubicBezTo>
                    <a:pt x="59" y="107"/>
                    <a:pt x="61" y="108"/>
                    <a:pt x="59" y="110"/>
                  </a:cubicBezTo>
                  <a:cubicBezTo>
                    <a:pt x="58" y="113"/>
                    <a:pt x="59" y="118"/>
                    <a:pt x="58" y="121"/>
                  </a:cubicBezTo>
                  <a:cubicBezTo>
                    <a:pt x="57" y="123"/>
                    <a:pt x="47" y="123"/>
                    <a:pt x="47" y="121"/>
                  </a:cubicBezTo>
                  <a:cubicBezTo>
                    <a:pt x="46" y="119"/>
                    <a:pt x="42" y="121"/>
                    <a:pt x="43" y="123"/>
                  </a:cubicBezTo>
                  <a:cubicBezTo>
                    <a:pt x="44" y="125"/>
                    <a:pt x="39" y="128"/>
                    <a:pt x="40" y="130"/>
                  </a:cubicBezTo>
                  <a:cubicBezTo>
                    <a:pt x="40" y="132"/>
                    <a:pt x="46" y="132"/>
                    <a:pt x="46" y="134"/>
                  </a:cubicBezTo>
                  <a:cubicBezTo>
                    <a:pt x="47" y="137"/>
                    <a:pt x="42" y="140"/>
                    <a:pt x="36" y="142"/>
                  </a:cubicBezTo>
                  <a:cubicBezTo>
                    <a:pt x="29" y="144"/>
                    <a:pt x="37" y="149"/>
                    <a:pt x="40" y="147"/>
                  </a:cubicBezTo>
                  <a:cubicBezTo>
                    <a:pt x="43" y="144"/>
                    <a:pt x="42" y="148"/>
                    <a:pt x="47" y="148"/>
                  </a:cubicBezTo>
                  <a:cubicBezTo>
                    <a:pt x="51" y="148"/>
                    <a:pt x="54" y="152"/>
                    <a:pt x="58" y="150"/>
                  </a:cubicBezTo>
                  <a:cubicBezTo>
                    <a:pt x="63" y="148"/>
                    <a:pt x="63" y="150"/>
                    <a:pt x="59" y="153"/>
                  </a:cubicBezTo>
                  <a:cubicBezTo>
                    <a:pt x="56" y="155"/>
                    <a:pt x="50" y="152"/>
                    <a:pt x="47" y="154"/>
                  </a:cubicBezTo>
                  <a:cubicBezTo>
                    <a:pt x="44" y="156"/>
                    <a:pt x="30" y="169"/>
                    <a:pt x="33" y="172"/>
                  </a:cubicBezTo>
                  <a:cubicBezTo>
                    <a:pt x="34" y="174"/>
                    <a:pt x="36" y="169"/>
                    <a:pt x="41" y="167"/>
                  </a:cubicBezTo>
                  <a:cubicBezTo>
                    <a:pt x="46" y="165"/>
                    <a:pt x="47" y="169"/>
                    <a:pt x="49" y="169"/>
                  </a:cubicBezTo>
                  <a:cubicBezTo>
                    <a:pt x="52" y="169"/>
                    <a:pt x="52" y="163"/>
                    <a:pt x="54" y="164"/>
                  </a:cubicBezTo>
                  <a:cubicBezTo>
                    <a:pt x="56" y="164"/>
                    <a:pt x="58" y="162"/>
                    <a:pt x="62" y="163"/>
                  </a:cubicBezTo>
                  <a:cubicBezTo>
                    <a:pt x="66" y="163"/>
                    <a:pt x="69" y="162"/>
                    <a:pt x="71" y="160"/>
                  </a:cubicBezTo>
                  <a:cubicBezTo>
                    <a:pt x="73" y="159"/>
                    <a:pt x="79" y="164"/>
                    <a:pt x="80" y="162"/>
                  </a:cubicBezTo>
                  <a:cubicBezTo>
                    <a:pt x="82" y="161"/>
                    <a:pt x="89" y="160"/>
                    <a:pt x="93" y="160"/>
                  </a:cubicBezTo>
                  <a:cubicBezTo>
                    <a:pt x="97" y="160"/>
                    <a:pt x="106" y="156"/>
                    <a:pt x="109" y="154"/>
                  </a:cubicBezTo>
                  <a:cubicBezTo>
                    <a:pt x="111" y="151"/>
                    <a:pt x="107" y="151"/>
                    <a:pt x="104" y="151"/>
                  </a:cubicBezTo>
                  <a:cubicBezTo>
                    <a:pt x="100" y="152"/>
                    <a:pt x="101" y="148"/>
                    <a:pt x="105" y="145"/>
                  </a:cubicBezTo>
                  <a:cubicBezTo>
                    <a:pt x="108" y="141"/>
                    <a:pt x="114" y="139"/>
                    <a:pt x="114" y="134"/>
                  </a:cubicBezTo>
                  <a:close/>
                  <a:moveTo>
                    <a:pt x="14" y="50"/>
                  </a:moveTo>
                  <a:cubicBezTo>
                    <a:pt x="18" y="50"/>
                    <a:pt x="23" y="42"/>
                    <a:pt x="21" y="40"/>
                  </a:cubicBezTo>
                  <a:cubicBezTo>
                    <a:pt x="19" y="38"/>
                    <a:pt x="10" y="50"/>
                    <a:pt x="14" y="50"/>
                  </a:cubicBezTo>
                  <a:close/>
                  <a:moveTo>
                    <a:pt x="78" y="14"/>
                  </a:moveTo>
                  <a:cubicBezTo>
                    <a:pt x="81" y="11"/>
                    <a:pt x="84" y="0"/>
                    <a:pt x="80" y="1"/>
                  </a:cubicBezTo>
                  <a:cubicBezTo>
                    <a:pt x="76" y="3"/>
                    <a:pt x="77" y="15"/>
                    <a:pt x="78" y="14"/>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63" name="Freeform 133"/>
            <p:cNvSpPr>
              <a:spLocks noEditPoints="1"/>
            </p:cNvSpPr>
            <p:nvPr/>
          </p:nvSpPr>
          <p:spPr bwMode="auto">
            <a:xfrm>
              <a:off x="4535488" y="1836738"/>
              <a:ext cx="103188" cy="98425"/>
            </a:xfrm>
            <a:custGeom>
              <a:avLst/>
              <a:gdLst/>
              <a:ahLst/>
              <a:cxnLst>
                <a:cxn ang="0">
                  <a:pos x="27" y="20"/>
                </a:cxn>
                <a:cxn ang="0">
                  <a:pos x="27" y="12"/>
                </a:cxn>
                <a:cxn ang="0">
                  <a:pos x="28" y="2"/>
                </a:cxn>
                <a:cxn ang="0">
                  <a:pos x="20" y="7"/>
                </a:cxn>
                <a:cxn ang="0">
                  <a:pos x="13" y="10"/>
                </a:cxn>
                <a:cxn ang="0">
                  <a:pos x="14" y="15"/>
                </a:cxn>
                <a:cxn ang="0">
                  <a:pos x="7" y="12"/>
                </a:cxn>
                <a:cxn ang="0">
                  <a:pos x="2" y="20"/>
                </a:cxn>
                <a:cxn ang="0">
                  <a:pos x="2" y="33"/>
                </a:cxn>
                <a:cxn ang="0">
                  <a:pos x="6" y="43"/>
                </a:cxn>
                <a:cxn ang="0">
                  <a:pos x="8" y="48"/>
                </a:cxn>
                <a:cxn ang="0">
                  <a:pos x="18" y="49"/>
                </a:cxn>
                <a:cxn ang="0">
                  <a:pos x="22" y="48"/>
                </a:cxn>
                <a:cxn ang="0">
                  <a:pos x="18" y="42"/>
                </a:cxn>
                <a:cxn ang="0">
                  <a:pos x="24" y="44"/>
                </a:cxn>
                <a:cxn ang="0">
                  <a:pos x="32" y="43"/>
                </a:cxn>
                <a:cxn ang="0">
                  <a:pos x="28" y="36"/>
                </a:cxn>
                <a:cxn ang="0">
                  <a:pos x="22" y="36"/>
                </a:cxn>
                <a:cxn ang="0">
                  <a:pos x="26" y="29"/>
                </a:cxn>
                <a:cxn ang="0">
                  <a:pos x="33" y="25"/>
                </a:cxn>
                <a:cxn ang="0">
                  <a:pos x="27" y="20"/>
                </a:cxn>
                <a:cxn ang="0">
                  <a:pos x="53" y="30"/>
                </a:cxn>
                <a:cxn ang="0">
                  <a:pos x="49" y="32"/>
                </a:cxn>
                <a:cxn ang="0">
                  <a:pos x="45" y="30"/>
                </a:cxn>
                <a:cxn ang="0">
                  <a:pos x="38" y="33"/>
                </a:cxn>
                <a:cxn ang="0">
                  <a:pos x="42" y="43"/>
                </a:cxn>
                <a:cxn ang="0">
                  <a:pos x="39" y="46"/>
                </a:cxn>
                <a:cxn ang="0">
                  <a:pos x="42" y="51"/>
                </a:cxn>
                <a:cxn ang="0">
                  <a:pos x="50" y="42"/>
                </a:cxn>
                <a:cxn ang="0">
                  <a:pos x="53" y="30"/>
                </a:cxn>
              </a:cxnLst>
              <a:rect l="0" t="0" r="r" b="b"/>
              <a:pathLst>
                <a:path w="54" h="52">
                  <a:moveTo>
                    <a:pt x="27" y="20"/>
                  </a:moveTo>
                  <a:cubicBezTo>
                    <a:pt x="26" y="19"/>
                    <a:pt x="25" y="13"/>
                    <a:pt x="27" y="12"/>
                  </a:cubicBezTo>
                  <a:cubicBezTo>
                    <a:pt x="29" y="10"/>
                    <a:pt x="30" y="4"/>
                    <a:pt x="28" y="2"/>
                  </a:cubicBezTo>
                  <a:cubicBezTo>
                    <a:pt x="27" y="0"/>
                    <a:pt x="21" y="2"/>
                    <a:pt x="20" y="7"/>
                  </a:cubicBezTo>
                  <a:cubicBezTo>
                    <a:pt x="20" y="11"/>
                    <a:pt x="15" y="9"/>
                    <a:pt x="13" y="10"/>
                  </a:cubicBezTo>
                  <a:cubicBezTo>
                    <a:pt x="12" y="11"/>
                    <a:pt x="16" y="13"/>
                    <a:pt x="14" y="15"/>
                  </a:cubicBezTo>
                  <a:cubicBezTo>
                    <a:pt x="12" y="17"/>
                    <a:pt x="11" y="12"/>
                    <a:pt x="7" y="12"/>
                  </a:cubicBezTo>
                  <a:cubicBezTo>
                    <a:pt x="4" y="11"/>
                    <a:pt x="4" y="17"/>
                    <a:pt x="2" y="20"/>
                  </a:cubicBezTo>
                  <a:cubicBezTo>
                    <a:pt x="0" y="23"/>
                    <a:pt x="1" y="29"/>
                    <a:pt x="2" y="33"/>
                  </a:cubicBezTo>
                  <a:cubicBezTo>
                    <a:pt x="2" y="37"/>
                    <a:pt x="7" y="39"/>
                    <a:pt x="6" y="43"/>
                  </a:cubicBezTo>
                  <a:cubicBezTo>
                    <a:pt x="5" y="44"/>
                    <a:pt x="7" y="46"/>
                    <a:pt x="8" y="48"/>
                  </a:cubicBezTo>
                  <a:cubicBezTo>
                    <a:pt x="12" y="48"/>
                    <a:pt x="16" y="48"/>
                    <a:pt x="18" y="49"/>
                  </a:cubicBezTo>
                  <a:cubicBezTo>
                    <a:pt x="19" y="49"/>
                    <a:pt x="20" y="49"/>
                    <a:pt x="22" y="48"/>
                  </a:cubicBezTo>
                  <a:cubicBezTo>
                    <a:pt x="21" y="46"/>
                    <a:pt x="17" y="44"/>
                    <a:pt x="18" y="42"/>
                  </a:cubicBezTo>
                  <a:cubicBezTo>
                    <a:pt x="18" y="40"/>
                    <a:pt x="21" y="42"/>
                    <a:pt x="24" y="44"/>
                  </a:cubicBezTo>
                  <a:cubicBezTo>
                    <a:pt x="26" y="46"/>
                    <a:pt x="31" y="46"/>
                    <a:pt x="32" y="43"/>
                  </a:cubicBezTo>
                  <a:cubicBezTo>
                    <a:pt x="32" y="42"/>
                    <a:pt x="31" y="35"/>
                    <a:pt x="28" y="36"/>
                  </a:cubicBezTo>
                  <a:cubicBezTo>
                    <a:pt x="24" y="38"/>
                    <a:pt x="24" y="37"/>
                    <a:pt x="22" y="36"/>
                  </a:cubicBezTo>
                  <a:cubicBezTo>
                    <a:pt x="21" y="34"/>
                    <a:pt x="25" y="31"/>
                    <a:pt x="26" y="29"/>
                  </a:cubicBezTo>
                  <a:cubicBezTo>
                    <a:pt x="26" y="26"/>
                    <a:pt x="32" y="27"/>
                    <a:pt x="33" y="25"/>
                  </a:cubicBezTo>
                  <a:cubicBezTo>
                    <a:pt x="34" y="23"/>
                    <a:pt x="29" y="20"/>
                    <a:pt x="27" y="20"/>
                  </a:cubicBezTo>
                  <a:close/>
                  <a:moveTo>
                    <a:pt x="53" y="30"/>
                  </a:moveTo>
                  <a:cubicBezTo>
                    <a:pt x="51" y="29"/>
                    <a:pt x="50" y="32"/>
                    <a:pt x="49" y="32"/>
                  </a:cubicBezTo>
                  <a:cubicBezTo>
                    <a:pt x="47" y="33"/>
                    <a:pt x="46" y="26"/>
                    <a:pt x="45" y="30"/>
                  </a:cubicBezTo>
                  <a:cubicBezTo>
                    <a:pt x="44" y="33"/>
                    <a:pt x="41" y="28"/>
                    <a:pt x="38" y="33"/>
                  </a:cubicBezTo>
                  <a:cubicBezTo>
                    <a:pt x="34" y="38"/>
                    <a:pt x="40" y="42"/>
                    <a:pt x="42" y="43"/>
                  </a:cubicBezTo>
                  <a:cubicBezTo>
                    <a:pt x="44" y="45"/>
                    <a:pt x="42" y="47"/>
                    <a:pt x="39" y="46"/>
                  </a:cubicBezTo>
                  <a:cubicBezTo>
                    <a:pt x="36" y="46"/>
                    <a:pt x="38" y="51"/>
                    <a:pt x="42" y="51"/>
                  </a:cubicBezTo>
                  <a:cubicBezTo>
                    <a:pt x="46" y="52"/>
                    <a:pt x="50" y="44"/>
                    <a:pt x="50" y="42"/>
                  </a:cubicBezTo>
                  <a:cubicBezTo>
                    <a:pt x="49" y="40"/>
                    <a:pt x="54" y="31"/>
                    <a:pt x="53" y="3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64" name="Freeform 134"/>
            <p:cNvSpPr>
              <a:spLocks noEditPoints="1"/>
            </p:cNvSpPr>
            <p:nvPr/>
          </p:nvSpPr>
          <p:spPr bwMode="auto">
            <a:xfrm>
              <a:off x="4606925" y="1443038"/>
              <a:ext cx="266700" cy="471488"/>
            </a:xfrm>
            <a:custGeom>
              <a:avLst/>
              <a:gdLst/>
              <a:ahLst/>
              <a:cxnLst>
                <a:cxn ang="0">
                  <a:pos x="137" y="53"/>
                </a:cxn>
                <a:cxn ang="0">
                  <a:pos x="135" y="33"/>
                </a:cxn>
                <a:cxn ang="0">
                  <a:pos x="118" y="12"/>
                </a:cxn>
                <a:cxn ang="0">
                  <a:pos x="98" y="11"/>
                </a:cxn>
                <a:cxn ang="0">
                  <a:pos x="79" y="11"/>
                </a:cxn>
                <a:cxn ang="0">
                  <a:pos x="68" y="23"/>
                </a:cxn>
                <a:cxn ang="0">
                  <a:pos x="56" y="37"/>
                </a:cxn>
                <a:cxn ang="0">
                  <a:pos x="47" y="51"/>
                </a:cxn>
                <a:cxn ang="0">
                  <a:pos x="37" y="60"/>
                </a:cxn>
                <a:cxn ang="0">
                  <a:pos x="29" y="85"/>
                </a:cxn>
                <a:cxn ang="0">
                  <a:pos x="31" y="97"/>
                </a:cxn>
                <a:cxn ang="0">
                  <a:pos x="12" y="105"/>
                </a:cxn>
                <a:cxn ang="0">
                  <a:pos x="11" y="127"/>
                </a:cxn>
                <a:cxn ang="0">
                  <a:pos x="18" y="146"/>
                </a:cxn>
                <a:cxn ang="0">
                  <a:pos x="15" y="157"/>
                </a:cxn>
                <a:cxn ang="0">
                  <a:pos x="8" y="171"/>
                </a:cxn>
                <a:cxn ang="0">
                  <a:pos x="3" y="187"/>
                </a:cxn>
                <a:cxn ang="0">
                  <a:pos x="0" y="188"/>
                </a:cxn>
                <a:cxn ang="0">
                  <a:pos x="9" y="211"/>
                </a:cxn>
                <a:cxn ang="0">
                  <a:pos x="17" y="230"/>
                </a:cxn>
                <a:cxn ang="0">
                  <a:pos x="20" y="244"/>
                </a:cxn>
                <a:cxn ang="0">
                  <a:pos x="33" y="238"/>
                </a:cxn>
                <a:cxn ang="0">
                  <a:pos x="46" y="233"/>
                </a:cxn>
                <a:cxn ang="0">
                  <a:pos x="57" y="230"/>
                </a:cxn>
                <a:cxn ang="0">
                  <a:pos x="59" y="220"/>
                </a:cxn>
                <a:cxn ang="0">
                  <a:pos x="61" y="196"/>
                </a:cxn>
                <a:cxn ang="0">
                  <a:pos x="77" y="179"/>
                </a:cxn>
                <a:cxn ang="0">
                  <a:pos x="73" y="158"/>
                </a:cxn>
                <a:cxn ang="0">
                  <a:pos x="64" y="144"/>
                </a:cxn>
                <a:cxn ang="0">
                  <a:pos x="71" y="124"/>
                </a:cxn>
                <a:cxn ang="0">
                  <a:pos x="84" y="110"/>
                </a:cxn>
                <a:cxn ang="0">
                  <a:pos x="112" y="91"/>
                </a:cxn>
                <a:cxn ang="0">
                  <a:pos x="115" y="71"/>
                </a:cxn>
                <a:cxn ang="0">
                  <a:pos x="134" y="64"/>
                </a:cxn>
                <a:cxn ang="0">
                  <a:pos x="139" y="58"/>
                </a:cxn>
                <a:cxn ang="0">
                  <a:pos x="75" y="220"/>
                </a:cxn>
              </a:cxnLst>
              <a:rect l="0" t="0" r="r" b="b"/>
              <a:pathLst>
                <a:path w="140" h="247">
                  <a:moveTo>
                    <a:pt x="139" y="58"/>
                  </a:moveTo>
                  <a:cubicBezTo>
                    <a:pt x="137" y="57"/>
                    <a:pt x="134" y="53"/>
                    <a:pt x="137" y="53"/>
                  </a:cubicBezTo>
                  <a:cubicBezTo>
                    <a:pt x="139" y="53"/>
                    <a:pt x="140" y="44"/>
                    <a:pt x="137" y="43"/>
                  </a:cubicBezTo>
                  <a:cubicBezTo>
                    <a:pt x="134" y="41"/>
                    <a:pt x="137" y="34"/>
                    <a:pt x="135" y="33"/>
                  </a:cubicBezTo>
                  <a:cubicBezTo>
                    <a:pt x="132" y="31"/>
                    <a:pt x="134" y="26"/>
                    <a:pt x="134" y="22"/>
                  </a:cubicBezTo>
                  <a:cubicBezTo>
                    <a:pt x="135" y="18"/>
                    <a:pt x="124" y="15"/>
                    <a:pt x="118" y="12"/>
                  </a:cubicBezTo>
                  <a:cubicBezTo>
                    <a:pt x="112" y="10"/>
                    <a:pt x="109" y="5"/>
                    <a:pt x="105" y="3"/>
                  </a:cubicBezTo>
                  <a:cubicBezTo>
                    <a:pt x="100" y="0"/>
                    <a:pt x="98" y="7"/>
                    <a:pt x="98" y="11"/>
                  </a:cubicBezTo>
                  <a:cubicBezTo>
                    <a:pt x="98" y="16"/>
                    <a:pt x="94" y="16"/>
                    <a:pt x="91" y="13"/>
                  </a:cubicBezTo>
                  <a:cubicBezTo>
                    <a:pt x="87" y="11"/>
                    <a:pt x="84" y="13"/>
                    <a:pt x="79" y="11"/>
                  </a:cubicBezTo>
                  <a:cubicBezTo>
                    <a:pt x="74" y="9"/>
                    <a:pt x="76" y="16"/>
                    <a:pt x="76" y="19"/>
                  </a:cubicBezTo>
                  <a:cubicBezTo>
                    <a:pt x="76" y="23"/>
                    <a:pt x="71" y="23"/>
                    <a:pt x="68" y="23"/>
                  </a:cubicBezTo>
                  <a:cubicBezTo>
                    <a:pt x="64" y="23"/>
                    <a:pt x="59" y="25"/>
                    <a:pt x="59" y="29"/>
                  </a:cubicBezTo>
                  <a:cubicBezTo>
                    <a:pt x="59" y="33"/>
                    <a:pt x="54" y="35"/>
                    <a:pt x="56" y="37"/>
                  </a:cubicBezTo>
                  <a:cubicBezTo>
                    <a:pt x="57" y="39"/>
                    <a:pt x="55" y="41"/>
                    <a:pt x="53" y="43"/>
                  </a:cubicBezTo>
                  <a:cubicBezTo>
                    <a:pt x="51" y="44"/>
                    <a:pt x="49" y="50"/>
                    <a:pt x="47" y="51"/>
                  </a:cubicBezTo>
                  <a:cubicBezTo>
                    <a:pt x="46" y="53"/>
                    <a:pt x="48" y="56"/>
                    <a:pt x="45" y="58"/>
                  </a:cubicBezTo>
                  <a:cubicBezTo>
                    <a:pt x="42" y="60"/>
                    <a:pt x="38" y="58"/>
                    <a:pt x="37" y="60"/>
                  </a:cubicBezTo>
                  <a:cubicBezTo>
                    <a:pt x="35" y="62"/>
                    <a:pt x="37" y="65"/>
                    <a:pt x="36" y="70"/>
                  </a:cubicBezTo>
                  <a:cubicBezTo>
                    <a:pt x="36" y="75"/>
                    <a:pt x="32" y="80"/>
                    <a:pt x="29" y="85"/>
                  </a:cubicBezTo>
                  <a:cubicBezTo>
                    <a:pt x="25" y="89"/>
                    <a:pt x="30" y="90"/>
                    <a:pt x="31" y="91"/>
                  </a:cubicBezTo>
                  <a:cubicBezTo>
                    <a:pt x="33" y="91"/>
                    <a:pt x="33" y="94"/>
                    <a:pt x="31" y="97"/>
                  </a:cubicBezTo>
                  <a:cubicBezTo>
                    <a:pt x="30" y="100"/>
                    <a:pt x="26" y="98"/>
                    <a:pt x="24" y="97"/>
                  </a:cubicBezTo>
                  <a:cubicBezTo>
                    <a:pt x="22" y="97"/>
                    <a:pt x="16" y="100"/>
                    <a:pt x="12" y="105"/>
                  </a:cubicBezTo>
                  <a:cubicBezTo>
                    <a:pt x="9" y="110"/>
                    <a:pt x="10" y="114"/>
                    <a:pt x="11" y="116"/>
                  </a:cubicBezTo>
                  <a:cubicBezTo>
                    <a:pt x="12" y="119"/>
                    <a:pt x="9" y="122"/>
                    <a:pt x="11" y="127"/>
                  </a:cubicBezTo>
                  <a:cubicBezTo>
                    <a:pt x="14" y="133"/>
                    <a:pt x="10" y="134"/>
                    <a:pt x="11" y="138"/>
                  </a:cubicBezTo>
                  <a:cubicBezTo>
                    <a:pt x="11" y="142"/>
                    <a:pt x="18" y="142"/>
                    <a:pt x="18" y="146"/>
                  </a:cubicBezTo>
                  <a:cubicBezTo>
                    <a:pt x="19" y="151"/>
                    <a:pt x="16" y="152"/>
                    <a:pt x="14" y="152"/>
                  </a:cubicBezTo>
                  <a:cubicBezTo>
                    <a:pt x="12" y="152"/>
                    <a:pt x="12" y="156"/>
                    <a:pt x="15" y="157"/>
                  </a:cubicBezTo>
                  <a:cubicBezTo>
                    <a:pt x="17" y="159"/>
                    <a:pt x="16" y="166"/>
                    <a:pt x="15" y="168"/>
                  </a:cubicBezTo>
                  <a:cubicBezTo>
                    <a:pt x="14" y="170"/>
                    <a:pt x="7" y="168"/>
                    <a:pt x="8" y="171"/>
                  </a:cubicBezTo>
                  <a:cubicBezTo>
                    <a:pt x="8" y="174"/>
                    <a:pt x="6" y="178"/>
                    <a:pt x="6" y="180"/>
                  </a:cubicBezTo>
                  <a:cubicBezTo>
                    <a:pt x="6" y="182"/>
                    <a:pt x="6" y="189"/>
                    <a:pt x="3" y="187"/>
                  </a:cubicBezTo>
                  <a:cubicBezTo>
                    <a:pt x="3" y="187"/>
                    <a:pt x="1" y="187"/>
                    <a:pt x="0" y="187"/>
                  </a:cubicBezTo>
                  <a:cubicBezTo>
                    <a:pt x="0" y="187"/>
                    <a:pt x="0" y="188"/>
                    <a:pt x="0" y="188"/>
                  </a:cubicBezTo>
                  <a:cubicBezTo>
                    <a:pt x="0" y="192"/>
                    <a:pt x="1" y="196"/>
                    <a:pt x="5" y="199"/>
                  </a:cubicBezTo>
                  <a:cubicBezTo>
                    <a:pt x="9" y="202"/>
                    <a:pt x="6" y="207"/>
                    <a:pt x="9" y="211"/>
                  </a:cubicBezTo>
                  <a:cubicBezTo>
                    <a:pt x="12" y="215"/>
                    <a:pt x="11" y="218"/>
                    <a:pt x="15" y="221"/>
                  </a:cubicBezTo>
                  <a:cubicBezTo>
                    <a:pt x="18" y="224"/>
                    <a:pt x="18" y="226"/>
                    <a:pt x="17" y="230"/>
                  </a:cubicBezTo>
                  <a:cubicBezTo>
                    <a:pt x="15" y="234"/>
                    <a:pt x="20" y="233"/>
                    <a:pt x="20" y="235"/>
                  </a:cubicBezTo>
                  <a:cubicBezTo>
                    <a:pt x="20" y="237"/>
                    <a:pt x="19" y="242"/>
                    <a:pt x="20" y="244"/>
                  </a:cubicBezTo>
                  <a:cubicBezTo>
                    <a:pt x="21" y="247"/>
                    <a:pt x="24" y="244"/>
                    <a:pt x="29" y="244"/>
                  </a:cubicBezTo>
                  <a:cubicBezTo>
                    <a:pt x="34" y="244"/>
                    <a:pt x="33" y="241"/>
                    <a:pt x="33" y="238"/>
                  </a:cubicBezTo>
                  <a:cubicBezTo>
                    <a:pt x="33" y="234"/>
                    <a:pt x="36" y="236"/>
                    <a:pt x="37" y="234"/>
                  </a:cubicBezTo>
                  <a:cubicBezTo>
                    <a:pt x="37" y="232"/>
                    <a:pt x="42" y="231"/>
                    <a:pt x="46" y="233"/>
                  </a:cubicBezTo>
                  <a:cubicBezTo>
                    <a:pt x="50" y="235"/>
                    <a:pt x="52" y="232"/>
                    <a:pt x="53" y="228"/>
                  </a:cubicBezTo>
                  <a:cubicBezTo>
                    <a:pt x="53" y="224"/>
                    <a:pt x="55" y="229"/>
                    <a:pt x="57" y="230"/>
                  </a:cubicBezTo>
                  <a:cubicBezTo>
                    <a:pt x="58" y="230"/>
                    <a:pt x="61" y="223"/>
                    <a:pt x="63" y="219"/>
                  </a:cubicBezTo>
                  <a:cubicBezTo>
                    <a:pt x="65" y="214"/>
                    <a:pt x="63" y="215"/>
                    <a:pt x="59" y="220"/>
                  </a:cubicBezTo>
                  <a:cubicBezTo>
                    <a:pt x="55" y="224"/>
                    <a:pt x="57" y="215"/>
                    <a:pt x="59" y="212"/>
                  </a:cubicBezTo>
                  <a:cubicBezTo>
                    <a:pt x="60" y="208"/>
                    <a:pt x="60" y="198"/>
                    <a:pt x="61" y="196"/>
                  </a:cubicBezTo>
                  <a:cubicBezTo>
                    <a:pt x="61" y="193"/>
                    <a:pt x="62" y="190"/>
                    <a:pt x="67" y="189"/>
                  </a:cubicBezTo>
                  <a:cubicBezTo>
                    <a:pt x="72" y="188"/>
                    <a:pt x="78" y="182"/>
                    <a:pt x="77" y="179"/>
                  </a:cubicBezTo>
                  <a:cubicBezTo>
                    <a:pt x="76" y="177"/>
                    <a:pt x="84" y="173"/>
                    <a:pt x="84" y="170"/>
                  </a:cubicBezTo>
                  <a:cubicBezTo>
                    <a:pt x="84" y="168"/>
                    <a:pt x="76" y="160"/>
                    <a:pt x="73" y="158"/>
                  </a:cubicBezTo>
                  <a:cubicBezTo>
                    <a:pt x="70" y="157"/>
                    <a:pt x="65" y="158"/>
                    <a:pt x="65" y="156"/>
                  </a:cubicBezTo>
                  <a:cubicBezTo>
                    <a:pt x="66" y="154"/>
                    <a:pt x="64" y="147"/>
                    <a:pt x="64" y="144"/>
                  </a:cubicBezTo>
                  <a:cubicBezTo>
                    <a:pt x="63" y="140"/>
                    <a:pt x="68" y="136"/>
                    <a:pt x="68" y="133"/>
                  </a:cubicBezTo>
                  <a:cubicBezTo>
                    <a:pt x="68" y="129"/>
                    <a:pt x="68" y="125"/>
                    <a:pt x="71" y="124"/>
                  </a:cubicBezTo>
                  <a:cubicBezTo>
                    <a:pt x="74" y="123"/>
                    <a:pt x="72" y="120"/>
                    <a:pt x="76" y="119"/>
                  </a:cubicBezTo>
                  <a:cubicBezTo>
                    <a:pt x="80" y="118"/>
                    <a:pt x="80" y="112"/>
                    <a:pt x="84" y="110"/>
                  </a:cubicBezTo>
                  <a:cubicBezTo>
                    <a:pt x="89" y="108"/>
                    <a:pt x="89" y="107"/>
                    <a:pt x="95" y="104"/>
                  </a:cubicBezTo>
                  <a:cubicBezTo>
                    <a:pt x="101" y="101"/>
                    <a:pt x="110" y="94"/>
                    <a:pt x="112" y="91"/>
                  </a:cubicBezTo>
                  <a:cubicBezTo>
                    <a:pt x="114" y="87"/>
                    <a:pt x="106" y="84"/>
                    <a:pt x="111" y="80"/>
                  </a:cubicBezTo>
                  <a:cubicBezTo>
                    <a:pt x="116" y="76"/>
                    <a:pt x="112" y="72"/>
                    <a:pt x="115" y="71"/>
                  </a:cubicBezTo>
                  <a:cubicBezTo>
                    <a:pt x="119" y="69"/>
                    <a:pt x="120" y="68"/>
                    <a:pt x="123" y="65"/>
                  </a:cubicBezTo>
                  <a:cubicBezTo>
                    <a:pt x="125" y="62"/>
                    <a:pt x="128" y="65"/>
                    <a:pt x="134" y="64"/>
                  </a:cubicBezTo>
                  <a:cubicBezTo>
                    <a:pt x="137" y="63"/>
                    <a:pt x="139" y="63"/>
                    <a:pt x="140" y="64"/>
                  </a:cubicBezTo>
                  <a:cubicBezTo>
                    <a:pt x="140" y="61"/>
                    <a:pt x="140" y="59"/>
                    <a:pt x="139" y="58"/>
                  </a:cubicBezTo>
                  <a:close/>
                  <a:moveTo>
                    <a:pt x="83" y="205"/>
                  </a:moveTo>
                  <a:cubicBezTo>
                    <a:pt x="76" y="205"/>
                    <a:pt x="73" y="218"/>
                    <a:pt x="75" y="220"/>
                  </a:cubicBezTo>
                  <a:cubicBezTo>
                    <a:pt x="76" y="221"/>
                    <a:pt x="89" y="205"/>
                    <a:pt x="83" y="205"/>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65" name="Freeform 135"/>
            <p:cNvSpPr>
              <a:spLocks noEditPoints="1"/>
            </p:cNvSpPr>
            <p:nvPr/>
          </p:nvSpPr>
          <p:spPr bwMode="auto">
            <a:xfrm>
              <a:off x="4826000" y="1774825"/>
              <a:ext cx="136525" cy="66675"/>
            </a:xfrm>
            <a:custGeom>
              <a:avLst/>
              <a:gdLst/>
              <a:ahLst/>
              <a:cxnLst>
                <a:cxn ang="0">
                  <a:pos x="66" y="10"/>
                </a:cxn>
                <a:cxn ang="0">
                  <a:pos x="69" y="2"/>
                </a:cxn>
                <a:cxn ang="0">
                  <a:pos x="66" y="4"/>
                </a:cxn>
                <a:cxn ang="0">
                  <a:pos x="45" y="1"/>
                </a:cxn>
                <a:cxn ang="0">
                  <a:pos x="24" y="6"/>
                </a:cxn>
                <a:cxn ang="0">
                  <a:pos x="17" y="12"/>
                </a:cxn>
                <a:cxn ang="0">
                  <a:pos x="19" y="19"/>
                </a:cxn>
                <a:cxn ang="0">
                  <a:pos x="26" y="23"/>
                </a:cxn>
                <a:cxn ang="0">
                  <a:pos x="28" y="28"/>
                </a:cxn>
                <a:cxn ang="0">
                  <a:pos x="28" y="28"/>
                </a:cxn>
                <a:cxn ang="0">
                  <a:pos x="40" y="28"/>
                </a:cxn>
                <a:cxn ang="0">
                  <a:pos x="52" y="34"/>
                </a:cxn>
                <a:cxn ang="0">
                  <a:pos x="62" y="35"/>
                </a:cxn>
                <a:cxn ang="0">
                  <a:pos x="63" y="32"/>
                </a:cxn>
                <a:cxn ang="0">
                  <a:pos x="66" y="28"/>
                </a:cxn>
                <a:cxn ang="0">
                  <a:pos x="63" y="22"/>
                </a:cxn>
                <a:cxn ang="0">
                  <a:pos x="63" y="16"/>
                </a:cxn>
                <a:cxn ang="0">
                  <a:pos x="66" y="10"/>
                </a:cxn>
                <a:cxn ang="0">
                  <a:pos x="7" y="18"/>
                </a:cxn>
                <a:cxn ang="0">
                  <a:pos x="3" y="28"/>
                </a:cxn>
                <a:cxn ang="0">
                  <a:pos x="15" y="20"/>
                </a:cxn>
                <a:cxn ang="0">
                  <a:pos x="7" y="18"/>
                </a:cxn>
                <a:cxn ang="0">
                  <a:pos x="12" y="13"/>
                </a:cxn>
                <a:cxn ang="0">
                  <a:pos x="5" y="14"/>
                </a:cxn>
                <a:cxn ang="0">
                  <a:pos x="12" y="13"/>
                </a:cxn>
              </a:cxnLst>
              <a:rect l="0" t="0" r="r" b="b"/>
              <a:pathLst>
                <a:path w="71" h="35">
                  <a:moveTo>
                    <a:pt x="66" y="10"/>
                  </a:moveTo>
                  <a:cubicBezTo>
                    <a:pt x="68" y="7"/>
                    <a:pt x="71" y="6"/>
                    <a:pt x="69" y="2"/>
                  </a:cubicBezTo>
                  <a:cubicBezTo>
                    <a:pt x="68" y="3"/>
                    <a:pt x="67" y="3"/>
                    <a:pt x="66" y="4"/>
                  </a:cubicBezTo>
                  <a:cubicBezTo>
                    <a:pt x="61" y="5"/>
                    <a:pt x="51" y="0"/>
                    <a:pt x="45" y="1"/>
                  </a:cubicBezTo>
                  <a:cubicBezTo>
                    <a:pt x="39" y="3"/>
                    <a:pt x="27" y="3"/>
                    <a:pt x="24" y="6"/>
                  </a:cubicBezTo>
                  <a:cubicBezTo>
                    <a:pt x="21" y="9"/>
                    <a:pt x="14" y="9"/>
                    <a:pt x="17" y="12"/>
                  </a:cubicBezTo>
                  <a:cubicBezTo>
                    <a:pt x="20" y="15"/>
                    <a:pt x="17" y="16"/>
                    <a:pt x="19" y="19"/>
                  </a:cubicBezTo>
                  <a:cubicBezTo>
                    <a:pt x="22" y="22"/>
                    <a:pt x="23" y="24"/>
                    <a:pt x="26" y="23"/>
                  </a:cubicBezTo>
                  <a:cubicBezTo>
                    <a:pt x="29" y="22"/>
                    <a:pt x="32" y="24"/>
                    <a:pt x="28" y="28"/>
                  </a:cubicBezTo>
                  <a:cubicBezTo>
                    <a:pt x="28" y="28"/>
                    <a:pt x="28" y="28"/>
                    <a:pt x="28" y="28"/>
                  </a:cubicBezTo>
                  <a:cubicBezTo>
                    <a:pt x="34" y="27"/>
                    <a:pt x="39" y="27"/>
                    <a:pt x="40" y="28"/>
                  </a:cubicBezTo>
                  <a:cubicBezTo>
                    <a:pt x="42" y="29"/>
                    <a:pt x="50" y="35"/>
                    <a:pt x="52" y="34"/>
                  </a:cubicBezTo>
                  <a:cubicBezTo>
                    <a:pt x="53" y="34"/>
                    <a:pt x="58" y="34"/>
                    <a:pt x="62" y="35"/>
                  </a:cubicBezTo>
                  <a:cubicBezTo>
                    <a:pt x="62" y="34"/>
                    <a:pt x="62" y="32"/>
                    <a:pt x="63" y="32"/>
                  </a:cubicBezTo>
                  <a:cubicBezTo>
                    <a:pt x="64" y="31"/>
                    <a:pt x="68" y="31"/>
                    <a:pt x="66" y="28"/>
                  </a:cubicBezTo>
                  <a:cubicBezTo>
                    <a:pt x="64" y="26"/>
                    <a:pt x="64" y="25"/>
                    <a:pt x="63" y="22"/>
                  </a:cubicBezTo>
                  <a:cubicBezTo>
                    <a:pt x="63" y="19"/>
                    <a:pt x="62" y="18"/>
                    <a:pt x="63" y="16"/>
                  </a:cubicBezTo>
                  <a:cubicBezTo>
                    <a:pt x="63" y="14"/>
                    <a:pt x="65" y="13"/>
                    <a:pt x="66" y="10"/>
                  </a:cubicBezTo>
                  <a:close/>
                  <a:moveTo>
                    <a:pt x="7" y="18"/>
                  </a:moveTo>
                  <a:cubicBezTo>
                    <a:pt x="1" y="20"/>
                    <a:pt x="0" y="28"/>
                    <a:pt x="3" y="28"/>
                  </a:cubicBezTo>
                  <a:cubicBezTo>
                    <a:pt x="6" y="28"/>
                    <a:pt x="13" y="22"/>
                    <a:pt x="15" y="20"/>
                  </a:cubicBezTo>
                  <a:cubicBezTo>
                    <a:pt x="16" y="18"/>
                    <a:pt x="13" y="16"/>
                    <a:pt x="7" y="18"/>
                  </a:cubicBezTo>
                  <a:close/>
                  <a:moveTo>
                    <a:pt x="12" y="13"/>
                  </a:moveTo>
                  <a:cubicBezTo>
                    <a:pt x="14" y="11"/>
                    <a:pt x="3" y="12"/>
                    <a:pt x="5" y="14"/>
                  </a:cubicBezTo>
                  <a:cubicBezTo>
                    <a:pt x="7" y="16"/>
                    <a:pt x="11" y="16"/>
                    <a:pt x="12" y="13"/>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66" name="Freeform 136"/>
            <p:cNvSpPr/>
            <p:nvPr/>
          </p:nvSpPr>
          <p:spPr bwMode="auto">
            <a:xfrm>
              <a:off x="5076825" y="3148013"/>
              <a:ext cx="173038" cy="211138"/>
            </a:xfrm>
            <a:custGeom>
              <a:avLst/>
              <a:gdLst/>
              <a:ahLst/>
              <a:cxnLst>
                <a:cxn ang="0">
                  <a:pos x="80" y="25"/>
                </a:cxn>
                <a:cxn ang="0">
                  <a:pos x="85" y="17"/>
                </a:cxn>
                <a:cxn ang="0">
                  <a:pos x="91" y="9"/>
                </a:cxn>
                <a:cxn ang="0">
                  <a:pos x="85" y="11"/>
                </a:cxn>
                <a:cxn ang="0">
                  <a:pos x="80" y="8"/>
                </a:cxn>
                <a:cxn ang="0">
                  <a:pos x="70" y="10"/>
                </a:cxn>
                <a:cxn ang="0">
                  <a:pos x="62" y="16"/>
                </a:cxn>
                <a:cxn ang="0">
                  <a:pos x="49" y="14"/>
                </a:cxn>
                <a:cxn ang="0">
                  <a:pos x="36" y="7"/>
                </a:cxn>
                <a:cxn ang="0">
                  <a:pos x="25" y="4"/>
                </a:cxn>
                <a:cxn ang="0">
                  <a:pos x="18" y="1"/>
                </a:cxn>
                <a:cxn ang="0">
                  <a:pos x="12" y="0"/>
                </a:cxn>
                <a:cxn ang="0">
                  <a:pos x="3" y="6"/>
                </a:cxn>
                <a:cxn ang="0">
                  <a:pos x="1" y="8"/>
                </a:cxn>
                <a:cxn ang="0">
                  <a:pos x="6" y="13"/>
                </a:cxn>
                <a:cxn ang="0">
                  <a:pos x="7" y="21"/>
                </a:cxn>
                <a:cxn ang="0">
                  <a:pos x="12" y="25"/>
                </a:cxn>
                <a:cxn ang="0">
                  <a:pos x="11" y="34"/>
                </a:cxn>
                <a:cxn ang="0">
                  <a:pos x="4" y="47"/>
                </a:cxn>
                <a:cxn ang="0">
                  <a:pos x="1" y="54"/>
                </a:cxn>
                <a:cxn ang="0">
                  <a:pos x="8" y="59"/>
                </a:cxn>
                <a:cxn ang="0">
                  <a:pos x="0" y="66"/>
                </a:cxn>
                <a:cxn ang="0">
                  <a:pos x="0" y="67"/>
                </a:cxn>
                <a:cxn ang="0">
                  <a:pos x="43" y="90"/>
                </a:cxn>
                <a:cxn ang="0">
                  <a:pos x="42" y="96"/>
                </a:cxn>
                <a:cxn ang="0">
                  <a:pos x="61" y="110"/>
                </a:cxn>
                <a:cxn ang="0">
                  <a:pos x="72" y="85"/>
                </a:cxn>
                <a:cxn ang="0">
                  <a:pos x="79" y="80"/>
                </a:cxn>
                <a:cxn ang="0">
                  <a:pos x="85" y="76"/>
                </a:cxn>
                <a:cxn ang="0">
                  <a:pos x="86" y="74"/>
                </a:cxn>
                <a:cxn ang="0">
                  <a:pos x="81" y="65"/>
                </a:cxn>
                <a:cxn ang="0">
                  <a:pos x="80" y="25"/>
                </a:cxn>
              </a:cxnLst>
              <a:rect l="0" t="0" r="r" b="b"/>
              <a:pathLst>
                <a:path w="91" h="110">
                  <a:moveTo>
                    <a:pt x="80" y="25"/>
                  </a:moveTo>
                  <a:cubicBezTo>
                    <a:pt x="85" y="17"/>
                    <a:pt x="85" y="17"/>
                    <a:pt x="85" y="17"/>
                  </a:cubicBezTo>
                  <a:cubicBezTo>
                    <a:pt x="91" y="9"/>
                    <a:pt x="91" y="9"/>
                    <a:pt x="91" y="9"/>
                  </a:cubicBezTo>
                  <a:cubicBezTo>
                    <a:pt x="88" y="10"/>
                    <a:pt x="86" y="10"/>
                    <a:pt x="85" y="11"/>
                  </a:cubicBezTo>
                  <a:cubicBezTo>
                    <a:pt x="83" y="12"/>
                    <a:pt x="80" y="10"/>
                    <a:pt x="80" y="8"/>
                  </a:cubicBezTo>
                  <a:cubicBezTo>
                    <a:pt x="79" y="7"/>
                    <a:pt x="74" y="8"/>
                    <a:pt x="70" y="10"/>
                  </a:cubicBezTo>
                  <a:cubicBezTo>
                    <a:pt x="66" y="13"/>
                    <a:pt x="64" y="17"/>
                    <a:pt x="62" y="16"/>
                  </a:cubicBezTo>
                  <a:cubicBezTo>
                    <a:pt x="61" y="15"/>
                    <a:pt x="52" y="14"/>
                    <a:pt x="49" y="14"/>
                  </a:cubicBezTo>
                  <a:cubicBezTo>
                    <a:pt x="47" y="14"/>
                    <a:pt x="39" y="9"/>
                    <a:pt x="36" y="7"/>
                  </a:cubicBezTo>
                  <a:cubicBezTo>
                    <a:pt x="34" y="4"/>
                    <a:pt x="27" y="5"/>
                    <a:pt x="25" y="4"/>
                  </a:cubicBezTo>
                  <a:cubicBezTo>
                    <a:pt x="23" y="3"/>
                    <a:pt x="20" y="3"/>
                    <a:pt x="18" y="1"/>
                  </a:cubicBezTo>
                  <a:cubicBezTo>
                    <a:pt x="17" y="0"/>
                    <a:pt x="14" y="0"/>
                    <a:pt x="12" y="0"/>
                  </a:cubicBezTo>
                  <a:cubicBezTo>
                    <a:pt x="9" y="1"/>
                    <a:pt x="3" y="4"/>
                    <a:pt x="3" y="6"/>
                  </a:cubicBezTo>
                  <a:cubicBezTo>
                    <a:pt x="2" y="7"/>
                    <a:pt x="2" y="8"/>
                    <a:pt x="1" y="8"/>
                  </a:cubicBezTo>
                  <a:cubicBezTo>
                    <a:pt x="6" y="13"/>
                    <a:pt x="6" y="13"/>
                    <a:pt x="6" y="13"/>
                  </a:cubicBezTo>
                  <a:cubicBezTo>
                    <a:pt x="7" y="21"/>
                    <a:pt x="7" y="21"/>
                    <a:pt x="7" y="21"/>
                  </a:cubicBezTo>
                  <a:cubicBezTo>
                    <a:pt x="12" y="25"/>
                    <a:pt x="12" y="25"/>
                    <a:pt x="12" y="25"/>
                  </a:cubicBezTo>
                  <a:cubicBezTo>
                    <a:pt x="12" y="25"/>
                    <a:pt x="12" y="30"/>
                    <a:pt x="11" y="34"/>
                  </a:cubicBezTo>
                  <a:cubicBezTo>
                    <a:pt x="11" y="39"/>
                    <a:pt x="7" y="45"/>
                    <a:pt x="4" y="47"/>
                  </a:cubicBezTo>
                  <a:cubicBezTo>
                    <a:pt x="3" y="48"/>
                    <a:pt x="2" y="51"/>
                    <a:pt x="1" y="54"/>
                  </a:cubicBezTo>
                  <a:cubicBezTo>
                    <a:pt x="5" y="56"/>
                    <a:pt x="8" y="57"/>
                    <a:pt x="8" y="59"/>
                  </a:cubicBezTo>
                  <a:cubicBezTo>
                    <a:pt x="8" y="61"/>
                    <a:pt x="0" y="60"/>
                    <a:pt x="0" y="66"/>
                  </a:cubicBezTo>
                  <a:cubicBezTo>
                    <a:pt x="0" y="66"/>
                    <a:pt x="0" y="67"/>
                    <a:pt x="0" y="67"/>
                  </a:cubicBezTo>
                  <a:cubicBezTo>
                    <a:pt x="43" y="90"/>
                    <a:pt x="43" y="90"/>
                    <a:pt x="43" y="90"/>
                  </a:cubicBezTo>
                  <a:cubicBezTo>
                    <a:pt x="42" y="96"/>
                    <a:pt x="42" y="96"/>
                    <a:pt x="42" y="96"/>
                  </a:cubicBezTo>
                  <a:cubicBezTo>
                    <a:pt x="42" y="96"/>
                    <a:pt x="52" y="103"/>
                    <a:pt x="61" y="110"/>
                  </a:cubicBezTo>
                  <a:cubicBezTo>
                    <a:pt x="65" y="99"/>
                    <a:pt x="71" y="88"/>
                    <a:pt x="72" y="85"/>
                  </a:cubicBezTo>
                  <a:cubicBezTo>
                    <a:pt x="75" y="82"/>
                    <a:pt x="77" y="82"/>
                    <a:pt x="79" y="80"/>
                  </a:cubicBezTo>
                  <a:cubicBezTo>
                    <a:pt x="81" y="77"/>
                    <a:pt x="82" y="81"/>
                    <a:pt x="85" y="76"/>
                  </a:cubicBezTo>
                  <a:cubicBezTo>
                    <a:pt x="86" y="75"/>
                    <a:pt x="86" y="75"/>
                    <a:pt x="86" y="74"/>
                  </a:cubicBezTo>
                  <a:cubicBezTo>
                    <a:pt x="81" y="65"/>
                    <a:pt x="81" y="65"/>
                    <a:pt x="81" y="65"/>
                  </a:cubicBezTo>
                  <a:lnTo>
                    <a:pt x="80" y="25"/>
                  </a:ln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67" name="Freeform 137"/>
            <p:cNvSpPr/>
            <p:nvPr/>
          </p:nvSpPr>
          <p:spPr bwMode="auto">
            <a:xfrm>
              <a:off x="4981575" y="3163888"/>
              <a:ext cx="117475" cy="122238"/>
            </a:xfrm>
            <a:custGeom>
              <a:avLst/>
              <a:gdLst/>
              <a:ahLst/>
              <a:cxnLst>
                <a:cxn ang="0">
                  <a:pos x="57" y="13"/>
                </a:cxn>
                <a:cxn ang="0">
                  <a:pos x="56" y="5"/>
                </a:cxn>
                <a:cxn ang="0">
                  <a:pos x="51" y="0"/>
                </a:cxn>
                <a:cxn ang="0">
                  <a:pos x="47" y="4"/>
                </a:cxn>
                <a:cxn ang="0">
                  <a:pos x="40" y="4"/>
                </a:cxn>
                <a:cxn ang="0">
                  <a:pos x="32" y="7"/>
                </a:cxn>
                <a:cxn ang="0">
                  <a:pos x="25" y="5"/>
                </a:cxn>
                <a:cxn ang="0">
                  <a:pos x="17" y="7"/>
                </a:cxn>
                <a:cxn ang="0">
                  <a:pos x="16" y="17"/>
                </a:cxn>
                <a:cxn ang="0">
                  <a:pos x="19" y="22"/>
                </a:cxn>
                <a:cxn ang="0">
                  <a:pos x="16" y="28"/>
                </a:cxn>
                <a:cxn ang="0">
                  <a:pos x="11" y="31"/>
                </a:cxn>
                <a:cxn ang="0">
                  <a:pos x="7" y="38"/>
                </a:cxn>
                <a:cxn ang="0">
                  <a:pos x="4" y="46"/>
                </a:cxn>
                <a:cxn ang="0">
                  <a:pos x="2" y="55"/>
                </a:cxn>
                <a:cxn ang="0">
                  <a:pos x="0" y="63"/>
                </a:cxn>
                <a:cxn ang="0">
                  <a:pos x="6" y="62"/>
                </a:cxn>
                <a:cxn ang="0">
                  <a:pos x="18" y="59"/>
                </a:cxn>
                <a:cxn ang="0">
                  <a:pos x="27" y="58"/>
                </a:cxn>
                <a:cxn ang="0">
                  <a:pos x="36" y="46"/>
                </a:cxn>
                <a:cxn ang="0">
                  <a:pos x="51" y="46"/>
                </a:cxn>
                <a:cxn ang="0">
                  <a:pos x="54" y="39"/>
                </a:cxn>
                <a:cxn ang="0">
                  <a:pos x="61" y="26"/>
                </a:cxn>
                <a:cxn ang="0">
                  <a:pos x="62" y="17"/>
                </a:cxn>
                <a:cxn ang="0">
                  <a:pos x="57" y="13"/>
                </a:cxn>
              </a:cxnLst>
              <a:rect l="0" t="0" r="r" b="b"/>
              <a:pathLst>
                <a:path w="62" h="64">
                  <a:moveTo>
                    <a:pt x="57" y="13"/>
                  </a:moveTo>
                  <a:cubicBezTo>
                    <a:pt x="56" y="5"/>
                    <a:pt x="56" y="5"/>
                    <a:pt x="56" y="5"/>
                  </a:cubicBezTo>
                  <a:cubicBezTo>
                    <a:pt x="51" y="0"/>
                    <a:pt x="51" y="0"/>
                    <a:pt x="51" y="0"/>
                  </a:cubicBezTo>
                  <a:cubicBezTo>
                    <a:pt x="50" y="1"/>
                    <a:pt x="48" y="3"/>
                    <a:pt x="47" y="4"/>
                  </a:cubicBezTo>
                  <a:cubicBezTo>
                    <a:pt x="47" y="6"/>
                    <a:pt x="42" y="5"/>
                    <a:pt x="40" y="4"/>
                  </a:cubicBezTo>
                  <a:cubicBezTo>
                    <a:pt x="38" y="3"/>
                    <a:pt x="33" y="6"/>
                    <a:pt x="32" y="7"/>
                  </a:cubicBezTo>
                  <a:cubicBezTo>
                    <a:pt x="31" y="9"/>
                    <a:pt x="28" y="4"/>
                    <a:pt x="25" y="5"/>
                  </a:cubicBezTo>
                  <a:cubicBezTo>
                    <a:pt x="23" y="5"/>
                    <a:pt x="17" y="7"/>
                    <a:pt x="17" y="7"/>
                  </a:cubicBezTo>
                  <a:cubicBezTo>
                    <a:pt x="17" y="7"/>
                    <a:pt x="16" y="14"/>
                    <a:pt x="16" y="17"/>
                  </a:cubicBezTo>
                  <a:cubicBezTo>
                    <a:pt x="16" y="20"/>
                    <a:pt x="19" y="20"/>
                    <a:pt x="19" y="22"/>
                  </a:cubicBezTo>
                  <a:cubicBezTo>
                    <a:pt x="19" y="25"/>
                    <a:pt x="16" y="27"/>
                    <a:pt x="16" y="28"/>
                  </a:cubicBezTo>
                  <a:cubicBezTo>
                    <a:pt x="16" y="30"/>
                    <a:pt x="14" y="31"/>
                    <a:pt x="11" y="31"/>
                  </a:cubicBezTo>
                  <a:cubicBezTo>
                    <a:pt x="9" y="32"/>
                    <a:pt x="9" y="36"/>
                    <a:pt x="7" y="38"/>
                  </a:cubicBezTo>
                  <a:cubicBezTo>
                    <a:pt x="5" y="39"/>
                    <a:pt x="6" y="43"/>
                    <a:pt x="4" y="46"/>
                  </a:cubicBezTo>
                  <a:cubicBezTo>
                    <a:pt x="3" y="48"/>
                    <a:pt x="2" y="52"/>
                    <a:pt x="2" y="55"/>
                  </a:cubicBezTo>
                  <a:cubicBezTo>
                    <a:pt x="2" y="58"/>
                    <a:pt x="2" y="62"/>
                    <a:pt x="0" y="63"/>
                  </a:cubicBezTo>
                  <a:cubicBezTo>
                    <a:pt x="4" y="64"/>
                    <a:pt x="5" y="63"/>
                    <a:pt x="6" y="62"/>
                  </a:cubicBezTo>
                  <a:cubicBezTo>
                    <a:pt x="8" y="61"/>
                    <a:pt x="18" y="59"/>
                    <a:pt x="18" y="59"/>
                  </a:cubicBezTo>
                  <a:cubicBezTo>
                    <a:pt x="27" y="58"/>
                    <a:pt x="27" y="58"/>
                    <a:pt x="27" y="58"/>
                  </a:cubicBezTo>
                  <a:cubicBezTo>
                    <a:pt x="29" y="52"/>
                    <a:pt x="32" y="47"/>
                    <a:pt x="36" y="46"/>
                  </a:cubicBezTo>
                  <a:cubicBezTo>
                    <a:pt x="40" y="45"/>
                    <a:pt x="46" y="45"/>
                    <a:pt x="51" y="46"/>
                  </a:cubicBezTo>
                  <a:cubicBezTo>
                    <a:pt x="52" y="43"/>
                    <a:pt x="53" y="40"/>
                    <a:pt x="54" y="39"/>
                  </a:cubicBezTo>
                  <a:cubicBezTo>
                    <a:pt x="57" y="37"/>
                    <a:pt x="61" y="31"/>
                    <a:pt x="61" y="26"/>
                  </a:cubicBezTo>
                  <a:cubicBezTo>
                    <a:pt x="62" y="22"/>
                    <a:pt x="62" y="17"/>
                    <a:pt x="62" y="17"/>
                  </a:cubicBezTo>
                  <a:lnTo>
                    <a:pt x="57" y="13"/>
                  </a:ln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68" name="Freeform 138"/>
            <p:cNvSpPr/>
            <p:nvPr/>
          </p:nvSpPr>
          <p:spPr bwMode="auto">
            <a:xfrm>
              <a:off x="5562600" y="2193925"/>
              <a:ext cx="382588" cy="220663"/>
            </a:xfrm>
            <a:custGeom>
              <a:avLst/>
              <a:gdLst/>
              <a:ahLst/>
              <a:cxnLst>
                <a:cxn ang="0">
                  <a:pos x="194" y="65"/>
                </a:cxn>
                <a:cxn ang="0">
                  <a:pos x="179" y="58"/>
                </a:cxn>
                <a:cxn ang="0">
                  <a:pos x="170" y="59"/>
                </a:cxn>
                <a:cxn ang="0">
                  <a:pos x="159" y="55"/>
                </a:cxn>
                <a:cxn ang="0">
                  <a:pos x="148" y="64"/>
                </a:cxn>
                <a:cxn ang="0">
                  <a:pos x="142" y="66"/>
                </a:cxn>
                <a:cxn ang="0">
                  <a:pos x="133" y="60"/>
                </a:cxn>
                <a:cxn ang="0">
                  <a:pos x="123" y="58"/>
                </a:cxn>
                <a:cxn ang="0">
                  <a:pos x="117" y="46"/>
                </a:cxn>
                <a:cxn ang="0">
                  <a:pos x="114" y="35"/>
                </a:cxn>
                <a:cxn ang="0">
                  <a:pos x="105" y="29"/>
                </a:cxn>
                <a:cxn ang="0">
                  <a:pos x="83" y="28"/>
                </a:cxn>
                <a:cxn ang="0">
                  <a:pos x="68" y="29"/>
                </a:cxn>
                <a:cxn ang="0">
                  <a:pos x="55" y="14"/>
                </a:cxn>
                <a:cxn ang="0">
                  <a:pos x="51" y="19"/>
                </a:cxn>
                <a:cxn ang="0">
                  <a:pos x="38" y="17"/>
                </a:cxn>
                <a:cxn ang="0">
                  <a:pos x="36" y="1"/>
                </a:cxn>
                <a:cxn ang="0">
                  <a:pos x="32" y="17"/>
                </a:cxn>
                <a:cxn ang="0">
                  <a:pos x="30" y="0"/>
                </a:cxn>
                <a:cxn ang="0">
                  <a:pos x="2" y="7"/>
                </a:cxn>
                <a:cxn ang="0">
                  <a:pos x="0" y="57"/>
                </a:cxn>
                <a:cxn ang="0">
                  <a:pos x="0" y="57"/>
                </a:cxn>
                <a:cxn ang="0">
                  <a:pos x="8" y="59"/>
                </a:cxn>
                <a:cxn ang="0">
                  <a:pos x="12" y="54"/>
                </a:cxn>
                <a:cxn ang="0">
                  <a:pos x="20" y="48"/>
                </a:cxn>
                <a:cxn ang="0">
                  <a:pos x="24" y="44"/>
                </a:cxn>
                <a:cxn ang="0">
                  <a:pos x="29" y="41"/>
                </a:cxn>
                <a:cxn ang="0">
                  <a:pos x="37" y="43"/>
                </a:cxn>
                <a:cxn ang="0">
                  <a:pos x="45" y="46"/>
                </a:cxn>
                <a:cxn ang="0">
                  <a:pos x="49" y="58"/>
                </a:cxn>
                <a:cxn ang="0">
                  <a:pos x="66" y="60"/>
                </a:cxn>
                <a:cxn ang="0">
                  <a:pos x="71" y="68"/>
                </a:cxn>
                <a:cxn ang="0">
                  <a:pos x="76" y="77"/>
                </a:cxn>
                <a:cxn ang="0">
                  <a:pos x="87" y="85"/>
                </a:cxn>
                <a:cxn ang="0">
                  <a:pos x="100" y="93"/>
                </a:cxn>
                <a:cxn ang="0">
                  <a:pos x="112" y="101"/>
                </a:cxn>
                <a:cxn ang="0">
                  <a:pos x="122" y="104"/>
                </a:cxn>
                <a:cxn ang="0">
                  <a:pos x="123" y="111"/>
                </a:cxn>
                <a:cxn ang="0">
                  <a:pos x="124" y="111"/>
                </a:cxn>
                <a:cxn ang="0">
                  <a:pos x="133" y="114"/>
                </a:cxn>
                <a:cxn ang="0">
                  <a:pos x="137" y="116"/>
                </a:cxn>
                <a:cxn ang="0">
                  <a:pos x="142" y="105"/>
                </a:cxn>
                <a:cxn ang="0">
                  <a:pos x="141" y="95"/>
                </a:cxn>
                <a:cxn ang="0">
                  <a:pos x="134" y="86"/>
                </a:cxn>
                <a:cxn ang="0">
                  <a:pos x="144" y="82"/>
                </a:cxn>
                <a:cxn ang="0">
                  <a:pos x="148" y="76"/>
                </a:cxn>
                <a:cxn ang="0">
                  <a:pos x="153" y="70"/>
                </a:cxn>
                <a:cxn ang="0">
                  <a:pos x="162" y="68"/>
                </a:cxn>
                <a:cxn ang="0">
                  <a:pos x="170" y="66"/>
                </a:cxn>
                <a:cxn ang="0">
                  <a:pos x="166" y="75"/>
                </a:cxn>
                <a:cxn ang="0">
                  <a:pos x="179" y="73"/>
                </a:cxn>
                <a:cxn ang="0">
                  <a:pos x="189" y="71"/>
                </a:cxn>
                <a:cxn ang="0">
                  <a:pos x="194" y="65"/>
                </a:cxn>
              </a:cxnLst>
              <a:rect l="0" t="0" r="r" b="b"/>
              <a:pathLst>
                <a:path w="200" h="116">
                  <a:moveTo>
                    <a:pt x="194" y="65"/>
                  </a:moveTo>
                  <a:cubicBezTo>
                    <a:pt x="189" y="61"/>
                    <a:pt x="180" y="55"/>
                    <a:pt x="179" y="58"/>
                  </a:cubicBezTo>
                  <a:cubicBezTo>
                    <a:pt x="178" y="61"/>
                    <a:pt x="172" y="61"/>
                    <a:pt x="170" y="59"/>
                  </a:cubicBezTo>
                  <a:cubicBezTo>
                    <a:pt x="168" y="56"/>
                    <a:pt x="166" y="53"/>
                    <a:pt x="159" y="55"/>
                  </a:cubicBezTo>
                  <a:cubicBezTo>
                    <a:pt x="152" y="58"/>
                    <a:pt x="148" y="62"/>
                    <a:pt x="148" y="64"/>
                  </a:cubicBezTo>
                  <a:cubicBezTo>
                    <a:pt x="147" y="67"/>
                    <a:pt x="143" y="70"/>
                    <a:pt x="142" y="66"/>
                  </a:cubicBezTo>
                  <a:cubicBezTo>
                    <a:pt x="142" y="63"/>
                    <a:pt x="136" y="61"/>
                    <a:pt x="133" y="60"/>
                  </a:cubicBezTo>
                  <a:cubicBezTo>
                    <a:pt x="129" y="59"/>
                    <a:pt x="124" y="61"/>
                    <a:pt x="123" y="58"/>
                  </a:cubicBezTo>
                  <a:cubicBezTo>
                    <a:pt x="123" y="54"/>
                    <a:pt x="117" y="50"/>
                    <a:pt x="117" y="46"/>
                  </a:cubicBezTo>
                  <a:cubicBezTo>
                    <a:pt x="116" y="42"/>
                    <a:pt x="118" y="36"/>
                    <a:pt x="114" y="35"/>
                  </a:cubicBezTo>
                  <a:cubicBezTo>
                    <a:pt x="111" y="35"/>
                    <a:pt x="108" y="29"/>
                    <a:pt x="105" y="29"/>
                  </a:cubicBezTo>
                  <a:cubicBezTo>
                    <a:pt x="102" y="29"/>
                    <a:pt x="85" y="29"/>
                    <a:pt x="83" y="28"/>
                  </a:cubicBezTo>
                  <a:cubicBezTo>
                    <a:pt x="80" y="27"/>
                    <a:pt x="69" y="31"/>
                    <a:pt x="68" y="29"/>
                  </a:cubicBezTo>
                  <a:cubicBezTo>
                    <a:pt x="67" y="27"/>
                    <a:pt x="59" y="18"/>
                    <a:pt x="55" y="14"/>
                  </a:cubicBezTo>
                  <a:cubicBezTo>
                    <a:pt x="54" y="16"/>
                    <a:pt x="53" y="18"/>
                    <a:pt x="51" y="19"/>
                  </a:cubicBezTo>
                  <a:cubicBezTo>
                    <a:pt x="43" y="25"/>
                    <a:pt x="35" y="24"/>
                    <a:pt x="38" y="17"/>
                  </a:cubicBezTo>
                  <a:cubicBezTo>
                    <a:pt x="40" y="10"/>
                    <a:pt x="41" y="1"/>
                    <a:pt x="36" y="1"/>
                  </a:cubicBezTo>
                  <a:cubicBezTo>
                    <a:pt x="32" y="1"/>
                    <a:pt x="35" y="16"/>
                    <a:pt x="32" y="17"/>
                  </a:cubicBezTo>
                  <a:cubicBezTo>
                    <a:pt x="29" y="18"/>
                    <a:pt x="28" y="6"/>
                    <a:pt x="30" y="0"/>
                  </a:cubicBezTo>
                  <a:cubicBezTo>
                    <a:pt x="2" y="7"/>
                    <a:pt x="2" y="7"/>
                    <a:pt x="2" y="7"/>
                  </a:cubicBezTo>
                  <a:cubicBezTo>
                    <a:pt x="0" y="57"/>
                    <a:pt x="0" y="57"/>
                    <a:pt x="0" y="57"/>
                  </a:cubicBezTo>
                  <a:cubicBezTo>
                    <a:pt x="0" y="57"/>
                    <a:pt x="0" y="57"/>
                    <a:pt x="0" y="57"/>
                  </a:cubicBezTo>
                  <a:cubicBezTo>
                    <a:pt x="3" y="59"/>
                    <a:pt x="6" y="59"/>
                    <a:pt x="8" y="59"/>
                  </a:cubicBezTo>
                  <a:cubicBezTo>
                    <a:pt x="12" y="60"/>
                    <a:pt x="12" y="56"/>
                    <a:pt x="12" y="54"/>
                  </a:cubicBezTo>
                  <a:cubicBezTo>
                    <a:pt x="12" y="52"/>
                    <a:pt x="17" y="48"/>
                    <a:pt x="20" y="48"/>
                  </a:cubicBezTo>
                  <a:cubicBezTo>
                    <a:pt x="23" y="48"/>
                    <a:pt x="23" y="44"/>
                    <a:pt x="24" y="44"/>
                  </a:cubicBezTo>
                  <a:cubicBezTo>
                    <a:pt x="25" y="44"/>
                    <a:pt x="28" y="43"/>
                    <a:pt x="29" y="41"/>
                  </a:cubicBezTo>
                  <a:cubicBezTo>
                    <a:pt x="30" y="40"/>
                    <a:pt x="35" y="42"/>
                    <a:pt x="37" y="43"/>
                  </a:cubicBezTo>
                  <a:cubicBezTo>
                    <a:pt x="38" y="45"/>
                    <a:pt x="42" y="46"/>
                    <a:pt x="45" y="46"/>
                  </a:cubicBezTo>
                  <a:cubicBezTo>
                    <a:pt x="48" y="47"/>
                    <a:pt x="49" y="56"/>
                    <a:pt x="49" y="58"/>
                  </a:cubicBezTo>
                  <a:cubicBezTo>
                    <a:pt x="49" y="60"/>
                    <a:pt x="64" y="60"/>
                    <a:pt x="66" y="60"/>
                  </a:cubicBezTo>
                  <a:cubicBezTo>
                    <a:pt x="68" y="61"/>
                    <a:pt x="68" y="65"/>
                    <a:pt x="71" y="68"/>
                  </a:cubicBezTo>
                  <a:cubicBezTo>
                    <a:pt x="73" y="71"/>
                    <a:pt x="75" y="75"/>
                    <a:pt x="76" y="77"/>
                  </a:cubicBezTo>
                  <a:cubicBezTo>
                    <a:pt x="77" y="79"/>
                    <a:pt x="85" y="82"/>
                    <a:pt x="87" y="85"/>
                  </a:cubicBezTo>
                  <a:cubicBezTo>
                    <a:pt x="89" y="88"/>
                    <a:pt x="95" y="91"/>
                    <a:pt x="100" y="93"/>
                  </a:cubicBezTo>
                  <a:cubicBezTo>
                    <a:pt x="105" y="95"/>
                    <a:pt x="109" y="101"/>
                    <a:pt x="112" y="101"/>
                  </a:cubicBezTo>
                  <a:cubicBezTo>
                    <a:pt x="114" y="100"/>
                    <a:pt x="122" y="104"/>
                    <a:pt x="122" y="104"/>
                  </a:cubicBezTo>
                  <a:cubicBezTo>
                    <a:pt x="123" y="111"/>
                    <a:pt x="123" y="111"/>
                    <a:pt x="123" y="111"/>
                  </a:cubicBezTo>
                  <a:cubicBezTo>
                    <a:pt x="123" y="111"/>
                    <a:pt x="123" y="111"/>
                    <a:pt x="124" y="111"/>
                  </a:cubicBezTo>
                  <a:cubicBezTo>
                    <a:pt x="128" y="110"/>
                    <a:pt x="130" y="114"/>
                    <a:pt x="133" y="114"/>
                  </a:cubicBezTo>
                  <a:cubicBezTo>
                    <a:pt x="134" y="114"/>
                    <a:pt x="136" y="115"/>
                    <a:pt x="137" y="116"/>
                  </a:cubicBezTo>
                  <a:cubicBezTo>
                    <a:pt x="137" y="110"/>
                    <a:pt x="139" y="107"/>
                    <a:pt x="142" y="105"/>
                  </a:cubicBezTo>
                  <a:cubicBezTo>
                    <a:pt x="145" y="102"/>
                    <a:pt x="140" y="98"/>
                    <a:pt x="141" y="95"/>
                  </a:cubicBezTo>
                  <a:cubicBezTo>
                    <a:pt x="141" y="91"/>
                    <a:pt x="133" y="89"/>
                    <a:pt x="134" y="86"/>
                  </a:cubicBezTo>
                  <a:cubicBezTo>
                    <a:pt x="134" y="83"/>
                    <a:pt x="141" y="83"/>
                    <a:pt x="144" y="82"/>
                  </a:cubicBezTo>
                  <a:cubicBezTo>
                    <a:pt x="147" y="81"/>
                    <a:pt x="145" y="76"/>
                    <a:pt x="148" y="76"/>
                  </a:cubicBezTo>
                  <a:cubicBezTo>
                    <a:pt x="151" y="76"/>
                    <a:pt x="152" y="73"/>
                    <a:pt x="153" y="70"/>
                  </a:cubicBezTo>
                  <a:cubicBezTo>
                    <a:pt x="154" y="67"/>
                    <a:pt x="159" y="70"/>
                    <a:pt x="162" y="68"/>
                  </a:cubicBezTo>
                  <a:cubicBezTo>
                    <a:pt x="165" y="66"/>
                    <a:pt x="169" y="64"/>
                    <a:pt x="170" y="66"/>
                  </a:cubicBezTo>
                  <a:cubicBezTo>
                    <a:pt x="170" y="67"/>
                    <a:pt x="167" y="73"/>
                    <a:pt x="166" y="75"/>
                  </a:cubicBezTo>
                  <a:cubicBezTo>
                    <a:pt x="170" y="75"/>
                    <a:pt x="177" y="74"/>
                    <a:pt x="179" y="73"/>
                  </a:cubicBezTo>
                  <a:cubicBezTo>
                    <a:pt x="180" y="71"/>
                    <a:pt x="187" y="75"/>
                    <a:pt x="189" y="71"/>
                  </a:cubicBezTo>
                  <a:cubicBezTo>
                    <a:pt x="192" y="67"/>
                    <a:pt x="200" y="70"/>
                    <a:pt x="194" y="65"/>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69" name="Freeform 139"/>
            <p:cNvSpPr>
              <a:spLocks noEditPoints="1"/>
            </p:cNvSpPr>
            <p:nvPr/>
          </p:nvSpPr>
          <p:spPr bwMode="auto">
            <a:xfrm>
              <a:off x="4468813" y="946150"/>
              <a:ext cx="558800" cy="882650"/>
            </a:xfrm>
            <a:custGeom>
              <a:avLst/>
              <a:gdLst/>
              <a:ahLst/>
              <a:cxnLst>
                <a:cxn ang="0">
                  <a:pos x="276" y="242"/>
                </a:cxn>
                <a:cxn ang="0">
                  <a:pos x="277" y="228"/>
                </a:cxn>
                <a:cxn ang="0">
                  <a:pos x="261" y="226"/>
                </a:cxn>
                <a:cxn ang="0">
                  <a:pos x="243" y="225"/>
                </a:cxn>
                <a:cxn ang="0">
                  <a:pos x="234" y="224"/>
                </a:cxn>
                <a:cxn ang="0">
                  <a:pos x="216" y="228"/>
                </a:cxn>
                <a:cxn ang="0">
                  <a:pos x="202" y="243"/>
                </a:cxn>
                <a:cxn ang="0">
                  <a:pos x="202" y="226"/>
                </a:cxn>
                <a:cxn ang="0">
                  <a:pos x="182" y="238"/>
                </a:cxn>
                <a:cxn ang="0">
                  <a:pos x="174" y="242"/>
                </a:cxn>
                <a:cxn ang="0">
                  <a:pos x="165" y="240"/>
                </a:cxn>
                <a:cxn ang="0">
                  <a:pos x="150" y="251"/>
                </a:cxn>
                <a:cxn ang="0">
                  <a:pos x="139" y="260"/>
                </a:cxn>
                <a:cxn ang="0">
                  <a:pos x="129" y="265"/>
                </a:cxn>
                <a:cxn ang="0">
                  <a:pos x="112" y="269"/>
                </a:cxn>
                <a:cxn ang="0">
                  <a:pos x="105" y="279"/>
                </a:cxn>
                <a:cxn ang="0">
                  <a:pos x="129" y="279"/>
                </a:cxn>
                <a:cxn ang="0">
                  <a:pos x="111" y="292"/>
                </a:cxn>
                <a:cxn ang="0">
                  <a:pos x="86" y="319"/>
                </a:cxn>
                <a:cxn ang="0">
                  <a:pos x="70" y="341"/>
                </a:cxn>
                <a:cxn ang="0">
                  <a:pos x="56" y="361"/>
                </a:cxn>
                <a:cxn ang="0">
                  <a:pos x="36" y="374"/>
                </a:cxn>
                <a:cxn ang="0">
                  <a:pos x="16" y="387"/>
                </a:cxn>
                <a:cxn ang="0">
                  <a:pos x="6" y="404"/>
                </a:cxn>
                <a:cxn ang="0">
                  <a:pos x="2" y="425"/>
                </a:cxn>
                <a:cxn ang="0">
                  <a:pos x="12" y="432"/>
                </a:cxn>
                <a:cxn ang="0">
                  <a:pos x="10" y="440"/>
                </a:cxn>
                <a:cxn ang="0">
                  <a:pos x="20" y="458"/>
                </a:cxn>
                <a:cxn ang="0">
                  <a:pos x="65" y="436"/>
                </a:cxn>
                <a:cxn ang="0">
                  <a:pos x="78" y="440"/>
                </a:cxn>
                <a:cxn ang="0">
                  <a:pos x="86" y="412"/>
                </a:cxn>
                <a:cxn ang="0">
                  <a:pos x="83" y="376"/>
                </a:cxn>
                <a:cxn ang="0">
                  <a:pos x="103" y="351"/>
                </a:cxn>
                <a:cxn ang="0">
                  <a:pos x="117" y="318"/>
                </a:cxn>
                <a:cxn ang="0">
                  <a:pos x="131" y="289"/>
                </a:cxn>
                <a:cxn ang="0">
                  <a:pos x="163" y="273"/>
                </a:cxn>
                <a:cxn ang="0">
                  <a:pos x="185" y="258"/>
                </a:cxn>
                <a:cxn ang="0">
                  <a:pos x="225" y="270"/>
                </a:cxn>
                <a:cxn ang="0">
                  <a:pos x="250" y="243"/>
                </a:cxn>
                <a:cxn ang="0">
                  <a:pos x="276" y="255"/>
                </a:cxn>
                <a:cxn ang="0">
                  <a:pos x="81" y="34"/>
                </a:cxn>
                <a:cxn ang="0">
                  <a:pos x="108" y="49"/>
                </a:cxn>
                <a:cxn ang="0">
                  <a:pos x="129" y="54"/>
                </a:cxn>
                <a:cxn ang="0">
                  <a:pos x="131" y="69"/>
                </a:cxn>
                <a:cxn ang="0">
                  <a:pos x="111" y="87"/>
                </a:cxn>
                <a:cxn ang="0">
                  <a:pos x="133" y="96"/>
                </a:cxn>
                <a:cxn ang="0">
                  <a:pos x="160" y="52"/>
                </a:cxn>
                <a:cxn ang="0">
                  <a:pos x="181" y="63"/>
                </a:cxn>
                <a:cxn ang="0">
                  <a:pos x="210" y="75"/>
                </a:cxn>
                <a:cxn ang="0">
                  <a:pos x="201" y="60"/>
                </a:cxn>
                <a:cxn ang="0">
                  <a:pos x="176" y="39"/>
                </a:cxn>
                <a:cxn ang="0">
                  <a:pos x="150" y="26"/>
                </a:cxn>
                <a:cxn ang="0">
                  <a:pos x="126" y="12"/>
                </a:cxn>
                <a:cxn ang="0">
                  <a:pos x="117" y="26"/>
                </a:cxn>
                <a:cxn ang="0">
                  <a:pos x="93" y="24"/>
                </a:cxn>
                <a:cxn ang="0">
                  <a:pos x="78" y="19"/>
                </a:cxn>
                <a:cxn ang="0">
                  <a:pos x="71" y="54"/>
                </a:cxn>
                <a:cxn ang="0">
                  <a:pos x="71" y="54"/>
                </a:cxn>
                <a:cxn ang="0">
                  <a:pos x="167" y="27"/>
                </a:cxn>
                <a:cxn ang="0">
                  <a:pos x="234" y="25"/>
                </a:cxn>
                <a:cxn ang="0">
                  <a:pos x="204" y="10"/>
                </a:cxn>
                <a:cxn ang="0">
                  <a:pos x="177" y="8"/>
                </a:cxn>
                <a:cxn ang="0">
                  <a:pos x="158" y="10"/>
                </a:cxn>
              </a:cxnLst>
              <a:rect l="0" t="0" r="r" b="b"/>
              <a:pathLst>
                <a:path w="292" h="462">
                  <a:moveTo>
                    <a:pt x="283" y="247"/>
                  </a:moveTo>
                  <a:cubicBezTo>
                    <a:pt x="282" y="250"/>
                    <a:pt x="278" y="249"/>
                    <a:pt x="278" y="247"/>
                  </a:cubicBezTo>
                  <a:cubicBezTo>
                    <a:pt x="278" y="244"/>
                    <a:pt x="271" y="242"/>
                    <a:pt x="270" y="241"/>
                  </a:cubicBezTo>
                  <a:cubicBezTo>
                    <a:pt x="270" y="240"/>
                    <a:pt x="273" y="240"/>
                    <a:pt x="276" y="242"/>
                  </a:cubicBezTo>
                  <a:cubicBezTo>
                    <a:pt x="279" y="243"/>
                    <a:pt x="281" y="242"/>
                    <a:pt x="284" y="239"/>
                  </a:cubicBezTo>
                  <a:cubicBezTo>
                    <a:pt x="287" y="236"/>
                    <a:pt x="291" y="239"/>
                    <a:pt x="291" y="236"/>
                  </a:cubicBezTo>
                  <a:cubicBezTo>
                    <a:pt x="292" y="234"/>
                    <a:pt x="286" y="232"/>
                    <a:pt x="285" y="231"/>
                  </a:cubicBezTo>
                  <a:cubicBezTo>
                    <a:pt x="284" y="229"/>
                    <a:pt x="281" y="227"/>
                    <a:pt x="277" y="228"/>
                  </a:cubicBezTo>
                  <a:cubicBezTo>
                    <a:pt x="273" y="228"/>
                    <a:pt x="273" y="227"/>
                    <a:pt x="271" y="225"/>
                  </a:cubicBezTo>
                  <a:cubicBezTo>
                    <a:pt x="269" y="223"/>
                    <a:pt x="262" y="226"/>
                    <a:pt x="262" y="231"/>
                  </a:cubicBezTo>
                  <a:cubicBezTo>
                    <a:pt x="262" y="236"/>
                    <a:pt x="258" y="234"/>
                    <a:pt x="259" y="232"/>
                  </a:cubicBezTo>
                  <a:cubicBezTo>
                    <a:pt x="261" y="229"/>
                    <a:pt x="257" y="226"/>
                    <a:pt x="261" y="226"/>
                  </a:cubicBezTo>
                  <a:cubicBezTo>
                    <a:pt x="264" y="225"/>
                    <a:pt x="262" y="220"/>
                    <a:pt x="256" y="219"/>
                  </a:cubicBezTo>
                  <a:cubicBezTo>
                    <a:pt x="250" y="219"/>
                    <a:pt x="248" y="224"/>
                    <a:pt x="249" y="226"/>
                  </a:cubicBezTo>
                  <a:cubicBezTo>
                    <a:pt x="251" y="227"/>
                    <a:pt x="245" y="234"/>
                    <a:pt x="242" y="234"/>
                  </a:cubicBezTo>
                  <a:cubicBezTo>
                    <a:pt x="240" y="234"/>
                    <a:pt x="243" y="228"/>
                    <a:pt x="243" y="225"/>
                  </a:cubicBezTo>
                  <a:cubicBezTo>
                    <a:pt x="242" y="222"/>
                    <a:pt x="240" y="223"/>
                    <a:pt x="235" y="229"/>
                  </a:cubicBezTo>
                  <a:cubicBezTo>
                    <a:pt x="231" y="234"/>
                    <a:pt x="227" y="239"/>
                    <a:pt x="225" y="239"/>
                  </a:cubicBezTo>
                  <a:cubicBezTo>
                    <a:pt x="222" y="240"/>
                    <a:pt x="222" y="235"/>
                    <a:pt x="227" y="232"/>
                  </a:cubicBezTo>
                  <a:cubicBezTo>
                    <a:pt x="231" y="230"/>
                    <a:pt x="231" y="224"/>
                    <a:pt x="234" y="224"/>
                  </a:cubicBezTo>
                  <a:cubicBezTo>
                    <a:pt x="237" y="224"/>
                    <a:pt x="237" y="220"/>
                    <a:pt x="233" y="219"/>
                  </a:cubicBezTo>
                  <a:cubicBezTo>
                    <a:pt x="228" y="218"/>
                    <a:pt x="228" y="223"/>
                    <a:pt x="226" y="224"/>
                  </a:cubicBezTo>
                  <a:cubicBezTo>
                    <a:pt x="225" y="226"/>
                    <a:pt x="218" y="222"/>
                    <a:pt x="218" y="223"/>
                  </a:cubicBezTo>
                  <a:cubicBezTo>
                    <a:pt x="219" y="225"/>
                    <a:pt x="215" y="225"/>
                    <a:pt x="216" y="228"/>
                  </a:cubicBezTo>
                  <a:cubicBezTo>
                    <a:pt x="218" y="230"/>
                    <a:pt x="216" y="232"/>
                    <a:pt x="214" y="229"/>
                  </a:cubicBezTo>
                  <a:cubicBezTo>
                    <a:pt x="212" y="226"/>
                    <a:pt x="208" y="229"/>
                    <a:pt x="206" y="232"/>
                  </a:cubicBezTo>
                  <a:cubicBezTo>
                    <a:pt x="204" y="235"/>
                    <a:pt x="201" y="235"/>
                    <a:pt x="203" y="236"/>
                  </a:cubicBezTo>
                  <a:cubicBezTo>
                    <a:pt x="205" y="237"/>
                    <a:pt x="205" y="242"/>
                    <a:pt x="202" y="243"/>
                  </a:cubicBezTo>
                  <a:cubicBezTo>
                    <a:pt x="199" y="244"/>
                    <a:pt x="200" y="235"/>
                    <a:pt x="198" y="235"/>
                  </a:cubicBezTo>
                  <a:cubicBezTo>
                    <a:pt x="196" y="236"/>
                    <a:pt x="197" y="231"/>
                    <a:pt x="200" y="231"/>
                  </a:cubicBezTo>
                  <a:cubicBezTo>
                    <a:pt x="204" y="231"/>
                    <a:pt x="207" y="226"/>
                    <a:pt x="206" y="225"/>
                  </a:cubicBezTo>
                  <a:cubicBezTo>
                    <a:pt x="206" y="223"/>
                    <a:pt x="202" y="224"/>
                    <a:pt x="202" y="226"/>
                  </a:cubicBezTo>
                  <a:cubicBezTo>
                    <a:pt x="202" y="229"/>
                    <a:pt x="197" y="228"/>
                    <a:pt x="193" y="228"/>
                  </a:cubicBezTo>
                  <a:cubicBezTo>
                    <a:pt x="189" y="228"/>
                    <a:pt x="189" y="233"/>
                    <a:pt x="194" y="236"/>
                  </a:cubicBezTo>
                  <a:cubicBezTo>
                    <a:pt x="199" y="238"/>
                    <a:pt x="193" y="240"/>
                    <a:pt x="191" y="238"/>
                  </a:cubicBezTo>
                  <a:cubicBezTo>
                    <a:pt x="188" y="236"/>
                    <a:pt x="185" y="237"/>
                    <a:pt x="182" y="238"/>
                  </a:cubicBezTo>
                  <a:cubicBezTo>
                    <a:pt x="180" y="239"/>
                    <a:pt x="188" y="242"/>
                    <a:pt x="189" y="244"/>
                  </a:cubicBezTo>
                  <a:cubicBezTo>
                    <a:pt x="189" y="245"/>
                    <a:pt x="184" y="242"/>
                    <a:pt x="183" y="243"/>
                  </a:cubicBezTo>
                  <a:cubicBezTo>
                    <a:pt x="182" y="244"/>
                    <a:pt x="178" y="242"/>
                    <a:pt x="177" y="239"/>
                  </a:cubicBezTo>
                  <a:cubicBezTo>
                    <a:pt x="177" y="237"/>
                    <a:pt x="169" y="241"/>
                    <a:pt x="174" y="242"/>
                  </a:cubicBezTo>
                  <a:cubicBezTo>
                    <a:pt x="178" y="243"/>
                    <a:pt x="176" y="245"/>
                    <a:pt x="176" y="249"/>
                  </a:cubicBezTo>
                  <a:cubicBezTo>
                    <a:pt x="176" y="253"/>
                    <a:pt x="171" y="250"/>
                    <a:pt x="172" y="247"/>
                  </a:cubicBezTo>
                  <a:cubicBezTo>
                    <a:pt x="173" y="243"/>
                    <a:pt x="169" y="244"/>
                    <a:pt x="166" y="246"/>
                  </a:cubicBezTo>
                  <a:cubicBezTo>
                    <a:pt x="163" y="248"/>
                    <a:pt x="167" y="242"/>
                    <a:pt x="165" y="240"/>
                  </a:cubicBezTo>
                  <a:cubicBezTo>
                    <a:pt x="164" y="237"/>
                    <a:pt x="161" y="240"/>
                    <a:pt x="157" y="240"/>
                  </a:cubicBezTo>
                  <a:cubicBezTo>
                    <a:pt x="154" y="241"/>
                    <a:pt x="152" y="241"/>
                    <a:pt x="154" y="243"/>
                  </a:cubicBezTo>
                  <a:cubicBezTo>
                    <a:pt x="156" y="246"/>
                    <a:pt x="156" y="249"/>
                    <a:pt x="153" y="249"/>
                  </a:cubicBezTo>
                  <a:cubicBezTo>
                    <a:pt x="150" y="248"/>
                    <a:pt x="149" y="249"/>
                    <a:pt x="150" y="251"/>
                  </a:cubicBezTo>
                  <a:cubicBezTo>
                    <a:pt x="150" y="254"/>
                    <a:pt x="146" y="254"/>
                    <a:pt x="146" y="252"/>
                  </a:cubicBezTo>
                  <a:cubicBezTo>
                    <a:pt x="145" y="249"/>
                    <a:pt x="140" y="250"/>
                    <a:pt x="138" y="253"/>
                  </a:cubicBezTo>
                  <a:cubicBezTo>
                    <a:pt x="136" y="255"/>
                    <a:pt x="132" y="257"/>
                    <a:pt x="132" y="260"/>
                  </a:cubicBezTo>
                  <a:cubicBezTo>
                    <a:pt x="133" y="263"/>
                    <a:pt x="136" y="259"/>
                    <a:pt x="139" y="260"/>
                  </a:cubicBezTo>
                  <a:cubicBezTo>
                    <a:pt x="142" y="261"/>
                    <a:pt x="139" y="262"/>
                    <a:pt x="141" y="264"/>
                  </a:cubicBezTo>
                  <a:cubicBezTo>
                    <a:pt x="142" y="265"/>
                    <a:pt x="142" y="269"/>
                    <a:pt x="140" y="267"/>
                  </a:cubicBezTo>
                  <a:cubicBezTo>
                    <a:pt x="137" y="265"/>
                    <a:pt x="134" y="264"/>
                    <a:pt x="134" y="268"/>
                  </a:cubicBezTo>
                  <a:cubicBezTo>
                    <a:pt x="133" y="271"/>
                    <a:pt x="131" y="267"/>
                    <a:pt x="129" y="265"/>
                  </a:cubicBezTo>
                  <a:cubicBezTo>
                    <a:pt x="127" y="262"/>
                    <a:pt x="125" y="269"/>
                    <a:pt x="123" y="268"/>
                  </a:cubicBezTo>
                  <a:cubicBezTo>
                    <a:pt x="121" y="266"/>
                    <a:pt x="127" y="261"/>
                    <a:pt x="125" y="258"/>
                  </a:cubicBezTo>
                  <a:cubicBezTo>
                    <a:pt x="124" y="256"/>
                    <a:pt x="123" y="260"/>
                    <a:pt x="119" y="264"/>
                  </a:cubicBezTo>
                  <a:cubicBezTo>
                    <a:pt x="115" y="267"/>
                    <a:pt x="110" y="267"/>
                    <a:pt x="112" y="269"/>
                  </a:cubicBezTo>
                  <a:cubicBezTo>
                    <a:pt x="113" y="271"/>
                    <a:pt x="108" y="272"/>
                    <a:pt x="107" y="275"/>
                  </a:cubicBezTo>
                  <a:cubicBezTo>
                    <a:pt x="106" y="278"/>
                    <a:pt x="98" y="279"/>
                    <a:pt x="93" y="283"/>
                  </a:cubicBezTo>
                  <a:cubicBezTo>
                    <a:pt x="88" y="286"/>
                    <a:pt x="94" y="286"/>
                    <a:pt x="97" y="283"/>
                  </a:cubicBezTo>
                  <a:cubicBezTo>
                    <a:pt x="100" y="280"/>
                    <a:pt x="101" y="282"/>
                    <a:pt x="105" y="279"/>
                  </a:cubicBezTo>
                  <a:cubicBezTo>
                    <a:pt x="110" y="276"/>
                    <a:pt x="114" y="274"/>
                    <a:pt x="116" y="275"/>
                  </a:cubicBezTo>
                  <a:cubicBezTo>
                    <a:pt x="118" y="276"/>
                    <a:pt x="121" y="277"/>
                    <a:pt x="123" y="274"/>
                  </a:cubicBezTo>
                  <a:cubicBezTo>
                    <a:pt x="125" y="271"/>
                    <a:pt x="128" y="272"/>
                    <a:pt x="130" y="273"/>
                  </a:cubicBezTo>
                  <a:cubicBezTo>
                    <a:pt x="132" y="275"/>
                    <a:pt x="126" y="277"/>
                    <a:pt x="129" y="279"/>
                  </a:cubicBezTo>
                  <a:cubicBezTo>
                    <a:pt x="131" y="282"/>
                    <a:pt x="126" y="284"/>
                    <a:pt x="126" y="281"/>
                  </a:cubicBezTo>
                  <a:cubicBezTo>
                    <a:pt x="126" y="279"/>
                    <a:pt x="122" y="277"/>
                    <a:pt x="121" y="279"/>
                  </a:cubicBezTo>
                  <a:cubicBezTo>
                    <a:pt x="120" y="281"/>
                    <a:pt x="118" y="284"/>
                    <a:pt x="116" y="284"/>
                  </a:cubicBezTo>
                  <a:cubicBezTo>
                    <a:pt x="114" y="284"/>
                    <a:pt x="111" y="288"/>
                    <a:pt x="111" y="292"/>
                  </a:cubicBezTo>
                  <a:cubicBezTo>
                    <a:pt x="111" y="296"/>
                    <a:pt x="107" y="292"/>
                    <a:pt x="107" y="295"/>
                  </a:cubicBezTo>
                  <a:cubicBezTo>
                    <a:pt x="107" y="299"/>
                    <a:pt x="101" y="305"/>
                    <a:pt x="97" y="310"/>
                  </a:cubicBezTo>
                  <a:cubicBezTo>
                    <a:pt x="92" y="314"/>
                    <a:pt x="96" y="315"/>
                    <a:pt x="95" y="318"/>
                  </a:cubicBezTo>
                  <a:cubicBezTo>
                    <a:pt x="93" y="321"/>
                    <a:pt x="88" y="318"/>
                    <a:pt x="86" y="319"/>
                  </a:cubicBezTo>
                  <a:cubicBezTo>
                    <a:pt x="84" y="321"/>
                    <a:pt x="87" y="328"/>
                    <a:pt x="85" y="330"/>
                  </a:cubicBezTo>
                  <a:cubicBezTo>
                    <a:pt x="82" y="332"/>
                    <a:pt x="85" y="335"/>
                    <a:pt x="85" y="337"/>
                  </a:cubicBezTo>
                  <a:cubicBezTo>
                    <a:pt x="85" y="340"/>
                    <a:pt x="78" y="336"/>
                    <a:pt x="78" y="338"/>
                  </a:cubicBezTo>
                  <a:cubicBezTo>
                    <a:pt x="77" y="341"/>
                    <a:pt x="71" y="340"/>
                    <a:pt x="70" y="341"/>
                  </a:cubicBezTo>
                  <a:cubicBezTo>
                    <a:pt x="68" y="342"/>
                    <a:pt x="73" y="346"/>
                    <a:pt x="76" y="348"/>
                  </a:cubicBezTo>
                  <a:cubicBezTo>
                    <a:pt x="79" y="350"/>
                    <a:pt x="73" y="352"/>
                    <a:pt x="73" y="349"/>
                  </a:cubicBezTo>
                  <a:cubicBezTo>
                    <a:pt x="72" y="347"/>
                    <a:pt x="68" y="351"/>
                    <a:pt x="63" y="353"/>
                  </a:cubicBezTo>
                  <a:cubicBezTo>
                    <a:pt x="57" y="356"/>
                    <a:pt x="60" y="360"/>
                    <a:pt x="56" y="361"/>
                  </a:cubicBezTo>
                  <a:cubicBezTo>
                    <a:pt x="52" y="361"/>
                    <a:pt x="53" y="367"/>
                    <a:pt x="50" y="369"/>
                  </a:cubicBezTo>
                  <a:cubicBezTo>
                    <a:pt x="47" y="371"/>
                    <a:pt x="48" y="364"/>
                    <a:pt x="44" y="364"/>
                  </a:cubicBezTo>
                  <a:cubicBezTo>
                    <a:pt x="40" y="364"/>
                    <a:pt x="40" y="367"/>
                    <a:pt x="43" y="371"/>
                  </a:cubicBezTo>
                  <a:cubicBezTo>
                    <a:pt x="45" y="374"/>
                    <a:pt x="39" y="371"/>
                    <a:pt x="36" y="374"/>
                  </a:cubicBezTo>
                  <a:cubicBezTo>
                    <a:pt x="34" y="377"/>
                    <a:pt x="27" y="376"/>
                    <a:pt x="26" y="378"/>
                  </a:cubicBezTo>
                  <a:cubicBezTo>
                    <a:pt x="24" y="381"/>
                    <a:pt x="31" y="381"/>
                    <a:pt x="32" y="383"/>
                  </a:cubicBezTo>
                  <a:cubicBezTo>
                    <a:pt x="33" y="385"/>
                    <a:pt x="26" y="384"/>
                    <a:pt x="22" y="383"/>
                  </a:cubicBezTo>
                  <a:cubicBezTo>
                    <a:pt x="18" y="382"/>
                    <a:pt x="19" y="388"/>
                    <a:pt x="16" y="387"/>
                  </a:cubicBezTo>
                  <a:cubicBezTo>
                    <a:pt x="13" y="386"/>
                    <a:pt x="8" y="390"/>
                    <a:pt x="11" y="392"/>
                  </a:cubicBezTo>
                  <a:cubicBezTo>
                    <a:pt x="13" y="395"/>
                    <a:pt x="9" y="395"/>
                    <a:pt x="7" y="393"/>
                  </a:cubicBezTo>
                  <a:cubicBezTo>
                    <a:pt x="4" y="392"/>
                    <a:pt x="2" y="396"/>
                    <a:pt x="1" y="398"/>
                  </a:cubicBezTo>
                  <a:cubicBezTo>
                    <a:pt x="1" y="401"/>
                    <a:pt x="6" y="403"/>
                    <a:pt x="6" y="404"/>
                  </a:cubicBezTo>
                  <a:cubicBezTo>
                    <a:pt x="6" y="405"/>
                    <a:pt x="1" y="408"/>
                    <a:pt x="4" y="408"/>
                  </a:cubicBezTo>
                  <a:cubicBezTo>
                    <a:pt x="7" y="409"/>
                    <a:pt x="5" y="412"/>
                    <a:pt x="3" y="412"/>
                  </a:cubicBezTo>
                  <a:cubicBezTo>
                    <a:pt x="1" y="413"/>
                    <a:pt x="1" y="415"/>
                    <a:pt x="3" y="418"/>
                  </a:cubicBezTo>
                  <a:cubicBezTo>
                    <a:pt x="5" y="420"/>
                    <a:pt x="0" y="421"/>
                    <a:pt x="2" y="425"/>
                  </a:cubicBezTo>
                  <a:cubicBezTo>
                    <a:pt x="5" y="428"/>
                    <a:pt x="7" y="424"/>
                    <a:pt x="8" y="426"/>
                  </a:cubicBezTo>
                  <a:cubicBezTo>
                    <a:pt x="9" y="429"/>
                    <a:pt x="13" y="427"/>
                    <a:pt x="16" y="423"/>
                  </a:cubicBezTo>
                  <a:cubicBezTo>
                    <a:pt x="20" y="420"/>
                    <a:pt x="21" y="427"/>
                    <a:pt x="18" y="427"/>
                  </a:cubicBezTo>
                  <a:cubicBezTo>
                    <a:pt x="15" y="427"/>
                    <a:pt x="12" y="429"/>
                    <a:pt x="12" y="432"/>
                  </a:cubicBezTo>
                  <a:cubicBezTo>
                    <a:pt x="13" y="435"/>
                    <a:pt x="8" y="434"/>
                    <a:pt x="8" y="430"/>
                  </a:cubicBezTo>
                  <a:cubicBezTo>
                    <a:pt x="8" y="427"/>
                    <a:pt x="2" y="431"/>
                    <a:pt x="4" y="434"/>
                  </a:cubicBezTo>
                  <a:cubicBezTo>
                    <a:pt x="6" y="436"/>
                    <a:pt x="3" y="438"/>
                    <a:pt x="3" y="440"/>
                  </a:cubicBezTo>
                  <a:cubicBezTo>
                    <a:pt x="3" y="443"/>
                    <a:pt x="8" y="442"/>
                    <a:pt x="10" y="440"/>
                  </a:cubicBezTo>
                  <a:cubicBezTo>
                    <a:pt x="11" y="437"/>
                    <a:pt x="14" y="437"/>
                    <a:pt x="16" y="440"/>
                  </a:cubicBezTo>
                  <a:cubicBezTo>
                    <a:pt x="17" y="443"/>
                    <a:pt x="13" y="441"/>
                    <a:pt x="13" y="445"/>
                  </a:cubicBezTo>
                  <a:cubicBezTo>
                    <a:pt x="13" y="449"/>
                    <a:pt x="10" y="445"/>
                    <a:pt x="8" y="448"/>
                  </a:cubicBezTo>
                  <a:cubicBezTo>
                    <a:pt x="6" y="451"/>
                    <a:pt x="17" y="457"/>
                    <a:pt x="20" y="458"/>
                  </a:cubicBezTo>
                  <a:cubicBezTo>
                    <a:pt x="23" y="458"/>
                    <a:pt x="26" y="462"/>
                    <a:pt x="33" y="461"/>
                  </a:cubicBezTo>
                  <a:cubicBezTo>
                    <a:pt x="40" y="460"/>
                    <a:pt x="52" y="448"/>
                    <a:pt x="54" y="446"/>
                  </a:cubicBezTo>
                  <a:cubicBezTo>
                    <a:pt x="56" y="443"/>
                    <a:pt x="59" y="446"/>
                    <a:pt x="62" y="444"/>
                  </a:cubicBezTo>
                  <a:cubicBezTo>
                    <a:pt x="64" y="442"/>
                    <a:pt x="63" y="437"/>
                    <a:pt x="65" y="436"/>
                  </a:cubicBezTo>
                  <a:cubicBezTo>
                    <a:pt x="67" y="435"/>
                    <a:pt x="68" y="441"/>
                    <a:pt x="69" y="442"/>
                  </a:cubicBezTo>
                  <a:cubicBezTo>
                    <a:pt x="71" y="442"/>
                    <a:pt x="72" y="444"/>
                    <a:pt x="72" y="447"/>
                  </a:cubicBezTo>
                  <a:cubicBezTo>
                    <a:pt x="73" y="447"/>
                    <a:pt x="75" y="447"/>
                    <a:pt x="75" y="447"/>
                  </a:cubicBezTo>
                  <a:cubicBezTo>
                    <a:pt x="78" y="449"/>
                    <a:pt x="78" y="442"/>
                    <a:pt x="78" y="440"/>
                  </a:cubicBezTo>
                  <a:cubicBezTo>
                    <a:pt x="78" y="438"/>
                    <a:pt x="80" y="434"/>
                    <a:pt x="80" y="431"/>
                  </a:cubicBezTo>
                  <a:cubicBezTo>
                    <a:pt x="79" y="428"/>
                    <a:pt x="86" y="430"/>
                    <a:pt x="87" y="428"/>
                  </a:cubicBezTo>
                  <a:cubicBezTo>
                    <a:pt x="88" y="426"/>
                    <a:pt x="89" y="419"/>
                    <a:pt x="87" y="417"/>
                  </a:cubicBezTo>
                  <a:cubicBezTo>
                    <a:pt x="84" y="416"/>
                    <a:pt x="84" y="412"/>
                    <a:pt x="86" y="412"/>
                  </a:cubicBezTo>
                  <a:cubicBezTo>
                    <a:pt x="88" y="412"/>
                    <a:pt x="91" y="411"/>
                    <a:pt x="90" y="406"/>
                  </a:cubicBezTo>
                  <a:cubicBezTo>
                    <a:pt x="90" y="402"/>
                    <a:pt x="83" y="402"/>
                    <a:pt x="83" y="398"/>
                  </a:cubicBezTo>
                  <a:cubicBezTo>
                    <a:pt x="82" y="394"/>
                    <a:pt x="86" y="393"/>
                    <a:pt x="83" y="387"/>
                  </a:cubicBezTo>
                  <a:cubicBezTo>
                    <a:pt x="81" y="382"/>
                    <a:pt x="84" y="379"/>
                    <a:pt x="83" y="376"/>
                  </a:cubicBezTo>
                  <a:cubicBezTo>
                    <a:pt x="82" y="374"/>
                    <a:pt x="81" y="370"/>
                    <a:pt x="84" y="365"/>
                  </a:cubicBezTo>
                  <a:cubicBezTo>
                    <a:pt x="88" y="360"/>
                    <a:pt x="94" y="357"/>
                    <a:pt x="96" y="357"/>
                  </a:cubicBezTo>
                  <a:cubicBezTo>
                    <a:pt x="98" y="358"/>
                    <a:pt x="102" y="360"/>
                    <a:pt x="103" y="357"/>
                  </a:cubicBezTo>
                  <a:cubicBezTo>
                    <a:pt x="105" y="354"/>
                    <a:pt x="105" y="351"/>
                    <a:pt x="103" y="351"/>
                  </a:cubicBezTo>
                  <a:cubicBezTo>
                    <a:pt x="102" y="350"/>
                    <a:pt x="97" y="349"/>
                    <a:pt x="101" y="345"/>
                  </a:cubicBezTo>
                  <a:cubicBezTo>
                    <a:pt x="104" y="340"/>
                    <a:pt x="108" y="335"/>
                    <a:pt x="108" y="330"/>
                  </a:cubicBezTo>
                  <a:cubicBezTo>
                    <a:pt x="109" y="325"/>
                    <a:pt x="107" y="322"/>
                    <a:pt x="109" y="320"/>
                  </a:cubicBezTo>
                  <a:cubicBezTo>
                    <a:pt x="110" y="318"/>
                    <a:pt x="114" y="320"/>
                    <a:pt x="117" y="318"/>
                  </a:cubicBezTo>
                  <a:cubicBezTo>
                    <a:pt x="120" y="316"/>
                    <a:pt x="118" y="313"/>
                    <a:pt x="119" y="311"/>
                  </a:cubicBezTo>
                  <a:cubicBezTo>
                    <a:pt x="121" y="310"/>
                    <a:pt x="123" y="304"/>
                    <a:pt x="125" y="303"/>
                  </a:cubicBezTo>
                  <a:cubicBezTo>
                    <a:pt x="127" y="301"/>
                    <a:pt x="129" y="299"/>
                    <a:pt x="128" y="297"/>
                  </a:cubicBezTo>
                  <a:cubicBezTo>
                    <a:pt x="126" y="295"/>
                    <a:pt x="131" y="293"/>
                    <a:pt x="131" y="289"/>
                  </a:cubicBezTo>
                  <a:cubicBezTo>
                    <a:pt x="131" y="285"/>
                    <a:pt x="136" y="283"/>
                    <a:pt x="140" y="283"/>
                  </a:cubicBezTo>
                  <a:cubicBezTo>
                    <a:pt x="143" y="283"/>
                    <a:pt x="148" y="283"/>
                    <a:pt x="148" y="279"/>
                  </a:cubicBezTo>
                  <a:cubicBezTo>
                    <a:pt x="148" y="276"/>
                    <a:pt x="146" y="269"/>
                    <a:pt x="151" y="271"/>
                  </a:cubicBezTo>
                  <a:cubicBezTo>
                    <a:pt x="156" y="273"/>
                    <a:pt x="159" y="271"/>
                    <a:pt x="163" y="273"/>
                  </a:cubicBezTo>
                  <a:cubicBezTo>
                    <a:pt x="166" y="276"/>
                    <a:pt x="170" y="276"/>
                    <a:pt x="170" y="271"/>
                  </a:cubicBezTo>
                  <a:cubicBezTo>
                    <a:pt x="170" y="267"/>
                    <a:pt x="172" y="260"/>
                    <a:pt x="177" y="263"/>
                  </a:cubicBezTo>
                  <a:cubicBezTo>
                    <a:pt x="177" y="263"/>
                    <a:pt x="177" y="263"/>
                    <a:pt x="178" y="263"/>
                  </a:cubicBezTo>
                  <a:cubicBezTo>
                    <a:pt x="179" y="260"/>
                    <a:pt x="182" y="258"/>
                    <a:pt x="185" y="258"/>
                  </a:cubicBezTo>
                  <a:cubicBezTo>
                    <a:pt x="189" y="258"/>
                    <a:pt x="192" y="266"/>
                    <a:pt x="197" y="267"/>
                  </a:cubicBezTo>
                  <a:cubicBezTo>
                    <a:pt x="203" y="268"/>
                    <a:pt x="208" y="270"/>
                    <a:pt x="210" y="268"/>
                  </a:cubicBezTo>
                  <a:cubicBezTo>
                    <a:pt x="211" y="265"/>
                    <a:pt x="215" y="269"/>
                    <a:pt x="218" y="268"/>
                  </a:cubicBezTo>
                  <a:cubicBezTo>
                    <a:pt x="222" y="267"/>
                    <a:pt x="222" y="274"/>
                    <a:pt x="225" y="270"/>
                  </a:cubicBezTo>
                  <a:cubicBezTo>
                    <a:pt x="228" y="265"/>
                    <a:pt x="224" y="263"/>
                    <a:pt x="230" y="263"/>
                  </a:cubicBezTo>
                  <a:cubicBezTo>
                    <a:pt x="235" y="264"/>
                    <a:pt x="232" y="257"/>
                    <a:pt x="232" y="254"/>
                  </a:cubicBezTo>
                  <a:cubicBezTo>
                    <a:pt x="232" y="250"/>
                    <a:pt x="239" y="249"/>
                    <a:pt x="239" y="246"/>
                  </a:cubicBezTo>
                  <a:cubicBezTo>
                    <a:pt x="239" y="243"/>
                    <a:pt x="248" y="246"/>
                    <a:pt x="250" y="243"/>
                  </a:cubicBezTo>
                  <a:cubicBezTo>
                    <a:pt x="252" y="241"/>
                    <a:pt x="257" y="240"/>
                    <a:pt x="259" y="243"/>
                  </a:cubicBezTo>
                  <a:cubicBezTo>
                    <a:pt x="261" y="247"/>
                    <a:pt x="270" y="248"/>
                    <a:pt x="271" y="251"/>
                  </a:cubicBezTo>
                  <a:cubicBezTo>
                    <a:pt x="271" y="253"/>
                    <a:pt x="271" y="255"/>
                    <a:pt x="271" y="258"/>
                  </a:cubicBezTo>
                  <a:cubicBezTo>
                    <a:pt x="272" y="256"/>
                    <a:pt x="274" y="255"/>
                    <a:pt x="276" y="255"/>
                  </a:cubicBezTo>
                  <a:cubicBezTo>
                    <a:pt x="279" y="255"/>
                    <a:pt x="282" y="250"/>
                    <a:pt x="285" y="251"/>
                  </a:cubicBezTo>
                  <a:cubicBezTo>
                    <a:pt x="288" y="251"/>
                    <a:pt x="290" y="251"/>
                    <a:pt x="291" y="247"/>
                  </a:cubicBezTo>
                  <a:cubicBezTo>
                    <a:pt x="288" y="245"/>
                    <a:pt x="283" y="245"/>
                    <a:pt x="283" y="247"/>
                  </a:cubicBezTo>
                  <a:close/>
                  <a:moveTo>
                    <a:pt x="81" y="34"/>
                  </a:moveTo>
                  <a:cubicBezTo>
                    <a:pt x="86" y="35"/>
                    <a:pt x="76" y="40"/>
                    <a:pt x="75" y="45"/>
                  </a:cubicBezTo>
                  <a:cubicBezTo>
                    <a:pt x="73" y="49"/>
                    <a:pt x="82" y="54"/>
                    <a:pt x="86" y="57"/>
                  </a:cubicBezTo>
                  <a:cubicBezTo>
                    <a:pt x="90" y="61"/>
                    <a:pt x="99" y="60"/>
                    <a:pt x="102" y="58"/>
                  </a:cubicBezTo>
                  <a:cubicBezTo>
                    <a:pt x="105" y="56"/>
                    <a:pt x="104" y="49"/>
                    <a:pt x="108" y="49"/>
                  </a:cubicBezTo>
                  <a:cubicBezTo>
                    <a:pt x="113" y="50"/>
                    <a:pt x="110" y="46"/>
                    <a:pt x="114" y="44"/>
                  </a:cubicBezTo>
                  <a:cubicBezTo>
                    <a:pt x="117" y="43"/>
                    <a:pt x="118" y="48"/>
                    <a:pt x="115" y="51"/>
                  </a:cubicBezTo>
                  <a:cubicBezTo>
                    <a:pt x="112" y="55"/>
                    <a:pt x="120" y="54"/>
                    <a:pt x="125" y="50"/>
                  </a:cubicBezTo>
                  <a:cubicBezTo>
                    <a:pt x="129" y="46"/>
                    <a:pt x="130" y="50"/>
                    <a:pt x="129" y="54"/>
                  </a:cubicBezTo>
                  <a:cubicBezTo>
                    <a:pt x="128" y="58"/>
                    <a:pt x="119" y="56"/>
                    <a:pt x="116" y="60"/>
                  </a:cubicBezTo>
                  <a:cubicBezTo>
                    <a:pt x="112" y="65"/>
                    <a:pt x="102" y="61"/>
                    <a:pt x="98" y="66"/>
                  </a:cubicBezTo>
                  <a:cubicBezTo>
                    <a:pt x="93" y="71"/>
                    <a:pt x="102" y="71"/>
                    <a:pt x="108" y="70"/>
                  </a:cubicBezTo>
                  <a:cubicBezTo>
                    <a:pt x="114" y="69"/>
                    <a:pt x="126" y="68"/>
                    <a:pt x="131" y="69"/>
                  </a:cubicBezTo>
                  <a:cubicBezTo>
                    <a:pt x="135" y="70"/>
                    <a:pt x="128" y="72"/>
                    <a:pt x="120" y="72"/>
                  </a:cubicBezTo>
                  <a:cubicBezTo>
                    <a:pt x="113" y="72"/>
                    <a:pt x="110" y="74"/>
                    <a:pt x="111" y="76"/>
                  </a:cubicBezTo>
                  <a:cubicBezTo>
                    <a:pt x="111" y="78"/>
                    <a:pt x="100" y="74"/>
                    <a:pt x="100" y="78"/>
                  </a:cubicBezTo>
                  <a:cubicBezTo>
                    <a:pt x="99" y="83"/>
                    <a:pt x="110" y="84"/>
                    <a:pt x="111" y="87"/>
                  </a:cubicBezTo>
                  <a:cubicBezTo>
                    <a:pt x="112" y="90"/>
                    <a:pt x="119" y="87"/>
                    <a:pt x="122" y="88"/>
                  </a:cubicBezTo>
                  <a:cubicBezTo>
                    <a:pt x="125" y="89"/>
                    <a:pt x="117" y="91"/>
                    <a:pt x="116" y="93"/>
                  </a:cubicBezTo>
                  <a:cubicBezTo>
                    <a:pt x="115" y="94"/>
                    <a:pt x="124" y="96"/>
                    <a:pt x="126" y="98"/>
                  </a:cubicBezTo>
                  <a:cubicBezTo>
                    <a:pt x="127" y="101"/>
                    <a:pt x="133" y="99"/>
                    <a:pt x="133" y="96"/>
                  </a:cubicBezTo>
                  <a:cubicBezTo>
                    <a:pt x="133" y="91"/>
                    <a:pt x="139" y="78"/>
                    <a:pt x="146" y="76"/>
                  </a:cubicBezTo>
                  <a:cubicBezTo>
                    <a:pt x="154" y="73"/>
                    <a:pt x="149" y="70"/>
                    <a:pt x="150" y="66"/>
                  </a:cubicBezTo>
                  <a:cubicBezTo>
                    <a:pt x="151" y="62"/>
                    <a:pt x="157" y="65"/>
                    <a:pt x="156" y="62"/>
                  </a:cubicBezTo>
                  <a:cubicBezTo>
                    <a:pt x="154" y="58"/>
                    <a:pt x="155" y="57"/>
                    <a:pt x="160" y="52"/>
                  </a:cubicBezTo>
                  <a:cubicBezTo>
                    <a:pt x="164" y="48"/>
                    <a:pt x="167" y="51"/>
                    <a:pt x="173" y="48"/>
                  </a:cubicBezTo>
                  <a:cubicBezTo>
                    <a:pt x="179" y="46"/>
                    <a:pt x="182" y="50"/>
                    <a:pt x="175" y="51"/>
                  </a:cubicBezTo>
                  <a:cubicBezTo>
                    <a:pt x="170" y="51"/>
                    <a:pt x="173" y="58"/>
                    <a:pt x="177" y="59"/>
                  </a:cubicBezTo>
                  <a:cubicBezTo>
                    <a:pt x="182" y="61"/>
                    <a:pt x="178" y="63"/>
                    <a:pt x="181" y="63"/>
                  </a:cubicBezTo>
                  <a:cubicBezTo>
                    <a:pt x="185" y="64"/>
                    <a:pt x="184" y="69"/>
                    <a:pt x="179" y="74"/>
                  </a:cubicBezTo>
                  <a:cubicBezTo>
                    <a:pt x="175" y="79"/>
                    <a:pt x="180" y="80"/>
                    <a:pt x="190" y="76"/>
                  </a:cubicBezTo>
                  <a:cubicBezTo>
                    <a:pt x="199" y="73"/>
                    <a:pt x="193" y="79"/>
                    <a:pt x="196" y="82"/>
                  </a:cubicBezTo>
                  <a:cubicBezTo>
                    <a:pt x="199" y="85"/>
                    <a:pt x="206" y="80"/>
                    <a:pt x="210" y="75"/>
                  </a:cubicBezTo>
                  <a:cubicBezTo>
                    <a:pt x="214" y="71"/>
                    <a:pt x="220" y="71"/>
                    <a:pt x="220" y="69"/>
                  </a:cubicBezTo>
                  <a:cubicBezTo>
                    <a:pt x="220" y="66"/>
                    <a:pt x="216" y="65"/>
                    <a:pt x="212" y="67"/>
                  </a:cubicBezTo>
                  <a:cubicBezTo>
                    <a:pt x="209" y="68"/>
                    <a:pt x="200" y="67"/>
                    <a:pt x="203" y="65"/>
                  </a:cubicBezTo>
                  <a:cubicBezTo>
                    <a:pt x="206" y="62"/>
                    <a:pt x="205" y="60"/>
                    <a:pt x="201" y="60"/>
                  </a:cubicBezTo>
                  <a:cubicBezTo>
                    <a:pt x="196" y="61"/>
                    <a:pt x="188" y="58"/>
                    <a:pt x="192" y="57"/>
                  </a:cubicBezTo>
                  <a:cubicBezTo>
                    <a:pt x="196" y="55"/>
                    <a:pt x="189" y="50"/>
                    <a:pt x="186" y="51"/>
                  </a:cubicBezTo>
                  <a:cubicBezTo>
                    <a:pt x="182" y="51"/>
                    <a:pt x="183" y="47"/>
                    <a:pt x="184" y="44"/>
                  </a:cubicBezTo>
                  <a:cubicBezTo>
                    <a:pt x="184" y="41"/>
                    <a:pt x="174" y="40"/>
                    <a:pt x="176" y="39"/>
                  </a:cubicBezTo>
                  <a:cubicBezTo>
                    <a:pt x="178" y="38"/>
                    <a:pt x="171" y="36"/>
                    <a:pt x="170" y="38"/>
                  </a:cubicBezTo>
                  <a:cubicBezTo>
                    <a:pt x="168" y="40"/>
                    <a:pt x="165" y="39"/>
                    <a:pt x="165" y="36"/>
                  </a:cubicBezTo>
                  <a:cubicBezTo>
                    <a:pt x="165" y="33"/>
                    <a:pt x="158" y="34"/>
                    <a:pt x="155" y="34"/>
                  </a:cubicBezTo>
                  <a:cubicBezTo>
                    <a:pt x="152" y="35"/>
                    <a:pt x="153" y="28"/>
                    <a:pt x="150" y="26"/>
                  </a:cubicBezTo>
                  <a:cubicBezTo>
                    <a:pt x="147" y="23"/>
                    <a:pt x="143" y="30"/>
                    <a:pt x="141" y="30"/>
                  </a:cubicBezTo>
                  <a:cubicBezTo>
                    <a:pt x="139" y="29"/>
                    <a:pt x="143" y="25"/>
                    <a:pt x="144" y="22"/>
                  </a:cubicBezTo>
                  <a:cubicBezTo>
                    <a:pt x="145" y="19"/>
                    <a:pt x="134" y="15"/>
                    <a:pt x="132" y="18"/>
                  </a:cubicBezTo>
                  <a:cubicBezTo>
                    <a:pt x="131" y="21"/>
                    <a:pt x="129" y="13"/>
                    <a:pt x="126" y="12"/>
                  </a:cubicBezTo>
                  <a:cubicBezTo>
                    <a:pt x="124" y="12"/>
                    <a:pt x="126" y="17"/>
                    <a:pt x="124" y="18"/>
                  </a:cubicBezTo>
                  <a:cubicBezTo>
                    <a:pt x="121" y="18"/>
                    <a:pt x="118" y="21"/>
                    <a:pt x="122" y="23"/>
                  </a:cubicBezTo>
                  <a:cubicBezTo>
                    <a:pt x="126" y="26"/>
                    <a:pt x="130" y="38"/>
                    <a:pt x="129" y="40"/>
                  </a:cubicBezTo>
                  <a:cubicBezTo>
                    <a:pt x="129" y="42"/>
                    <a:pt x="117" y="31"/>
                    <a:pt x="117" y="26"/>
                  </a:cubicBezTo>
                  <a:cubicBezTo>
                    <a:pt x="116" y="21"/>
                    <a:pt x="110" y="16"/>
                    <a:pt x="109" y="20"/>
                  </a:cubicBezTo>
                  <a:cubicBezTo>
                    <a:pt x="107" y="24"/>
                    <a:pt x="103" y="25"/>
                    <a:pt x="104" y="29"/>
                  </a:cubicBezTo>
                  <a:cubicBezTo>
                    <a:pt x="106" y="33"/>
                    <a:pt x="101" y="34"/>
                    <a:pt x="101" y="31"/>
                  </a:cubicBezTo>
                  <a:cubicBezTo>
                    <a:pt x="101" y="28"/>
                    <a:pt x="95" y="25"/>
                    <a:pt x="93" y="24"/>
                  </a:cubicBezTo>
                  <a:cubicBezTo>
                    <a:pt x="91" y="24"/>
                    <a:pt x="99" y="23"/>
                    <a:pt x="102" y="21"/>
                  </a:cubicBezTo>
                  <a:cubicBezTo>
                    <a:pt x="106" y="19"/>
                    <a:pt x="99" y="17"/>
                    <a:pt x="96" y="19"/>
                  </a:cubicBezTo>
                  <a:cubicBezTo>
                    <a:pt x="93" y="21"/>
                    <a:pt x="88" y="17"/>
                    <a:pt x="86" y="20"/>
                  </a:cubicBezTo>
                  <a:cubicBezTo>
                    <a:pt x="84" y="23"/>
                    <a:pt x="82" y="20"/>
                    <a:pt x="78" y="19"/>
                  </a:cubicBezTo>
                  <a:cubicBezTo>
                    <a:pt x="75" y="19"/>
                    <a:pt x="72" y="24"/>
                    <a:pt x="69" y="23"/>
                  </a:cubicBezTo>
                  <a:cubicBezTo>
                    <a:pt x="67" y="22"/>
                    <a:pt x="65" y="28"/>
                    <a:pt x="69" y="35"/>
                  </a:cubicBezTo>
                  <a:cubicBezTo>
                    <a:pt x="73" y="41"/>
                    <a:pt x="76" y="33"/>
                    <a:pt x="81" y="34"/>
                  </a:cubicBezTo>
                  <a:close/>
                  <a:moveTo>
                    <a:pt x="71" y="54"/>
                  </a:moveTo>
                  <a:cubicBezTo>
                    <a:pt x="74" y="55"/>
                    <a:pt x="76" y="60"/>
                    <a:pt x="79" y="59"/>
                  </a:cubicBezTo>
                  <a:cubicBezTo>
                    <a:pt x="80" y="59"/>
                    <a:pt x="75" y="53"/>
                    <a:pt x="71" y="50"/>
                  </a:cubicBezTo>
                  <a:cubicBezTo>
                    <a:pt x="68" y="46"/>
                    <a:pt x="68" y="43"/>
                    <a:pt x="64" y="44"/>
                  </a:cubicBezTo>
                  <a:cubicBezTo>
                    <a:pt x="59" y="45"/>
                    <a:pt x="68" y="53"/>
                    <a:pt x="71" y="54"/>
                  </a:cubicBezTo>
                  <a:close/>
                  <a:moveTo>
                    <a:pt x="150" y="13"/>
                  </a:moveTo>
                  <a:cubicBezTo>
                    <a:pt x="153" y="15"/>
                    <a:pt x="147" y="15"/>
                    <a:pt x="149" y="18"/>
                  </a:cubicBezTo>
                  <a:cubicBezTo>
                    <a:pt x="157" y="25"/>
                    <a:pt x="186" y="17"/>
                    <a:pt x="190" y="19"/>
                  </a:cubicBezTo>
                  <a:cubicBezTo>
                    <a:pt x="194" y="21"/>
                    <a:pt x="165" y="24"/>
                    <a:pt x="167" y="27"/>
                  </a:cubicBezTo>
                  <a:cubicBezTo>
                    <a:pt x="168" y="30"/>
                    <a:pt x="191" y="32"/>
                    <a:pt x="193" y="30"/>
                  </a:cubicBezTo>
                  <a:cubicBezTo>
                    <a:pt x="195" y="28"/>
                    <a:pt x="199" y="34"/>
                    <a:pt x="207" y="35"/>
                  </a:cubicBezTo>
                  <a:cubicBezTo>
                    <a:pt x="214" y="35"/>
                    <a:pt x="214" y="32"/>
                    <a:pt x="219" y="32"/>
                  </a:cubicBezTo>
                  <a:cubicBezTo>
                    <a:pt x="225" y="31"/>
                    <a:pt x="234" y="29"/>
                    <a:pt x="234" y="25"/>
                  </a:cubicBezTo>
                  <a:cubicBezTo>
                    <a:pt x="234" y="22"/>
                    <a:pt x="251" y="18"/>
                    <a:pt x="249" y="13"/>
                  </a:cubicBezTo>
                  <a:cubicBezTo>
                    <a:pt x="248" y="7"/>
                    <a:pt x="232" y="11"/>
                    <a:pt x="227" y="9"/>
                  </a:cubicBezTo>
                  <a:cubicBezTo>
                    <a:pt x="223" y="6"/>
                    <a:pt x="212" y="3"/>
                    <a:pt x="210" y="7"/>
                  </a:cubicBezTo>
                  <a:cubicBezTo>
                    <a:pt x="209" y="10"/>
                    <a:pt x="206" y="11"/>
                    <a:pt x="204" y="10"/>
                  </a:cubicBezTo>
                  <a:cubicBezTo>
                    <a:pt x="203" y="8"/>
                    <a:pt x="205" y="0"/>
                    <a:pt x="198" y="3"/>
                  </a:cubicBezTo>
                  <a:cubicBezTo>
                    <a:pt x="190" y="5"/>
                    <a:pt x="197" y="13"/>
                    <a:pt x="196" y="14"/>
                  </a:cubicBezTo>
                  <a:cubicBezTo>
                    <a:pt x="194" y="15"/>
                    <a:pt x="187" y="12"/>
                    <a:pt x="187" y="9"/>
                  </a:cubicBezTo>
                  <a:cubicBezTo>
                    <a:pt x="186" y="5"/>
                    <a:pt x="178" y="12"/>
                    <a:pt x="177" y="8"/>
                  </a:cubicBezTo>
                  <a:cubicBezTo>
                    <a:pt x="176" y="4"/>
                    <a:pt x="167" y="1"/>
                    <a:pt x="165" y="1"/>
                  </a:cubicBezTo>
                  <a:cubicBezTo>
                    <a:pt x="163" y="1"/>
                    <a:pt x="167" y="4"/>
                    <a:pt x="166" y="6"/>
                  </a:cubicBezTo>
                  <a:cubicBezTo>
                    <a:pt x="165" y="8"/>
                    <a:pt x="160" y="4"/>
                    <a:pt x="158" y="4"/>
                  </a:cubicBezTo>
                  <a:cubicBezTo>
                    <a:pt x="156" y="4"/>
                    <a:pt x="159" y="8"/>
                    <a:pt x="158" y="10"/>
                  </a:cubicBezTo>
                  <a:cubicBezTo>
                    <a:pt x="157" y="12"/>
                    <a:pt x="153" y="4"/>
                    <a:pt x="149" y="4"/>
                  </a:cubicBezTo>
                  <a:cubicBezTo>
                    <a:pt x="146" y="4"/>
                    <a:pt x="147" y="8"/>
                    <a:pt x="145" y="8"/>
                  </a:cubicBezTo>
                  <a:cubicBezTo>
                    <a:pt x="142" y="9"/>
                    <a:pt x="148" y="12"/>
                    <a:pt x="150" y="13"/>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70" name="Freeform 140"/>
            <p:cNvSpPr/>
            <p:nvPr/>
          </p:nvSpPr>
          <p:spPr bwMode="auto">
            <a:xfrm>
              <a:off x="8408988" y="1651000"/>
              <a:ext cx="73025" cy="26988"/>
            </a:xfrm>
            <a:custGeom>
              <a:avLst/>
              <a:gdLst/>
              <a:ahLst/>
              <a:cxnLst>
                <a:cxn ang="0">
                  <a:pos x="17" y="2"/>
                </a:cxn>
                <a:cxn ang="0">
                  <a:pos x="3" y="6"/>
                </a:cxn>
                <a:cxn ang="0">
                  <a:pos x="24" y="11"/>
                </a:cxn>
                <a:cxn ang="0">
                  <a:pos x="38" y="9"/>
                </a:cxn>
                <a:cxn ang="0">
                  <a:pos x="17" y="2"/>
                </a:cxn>
              </a:cxnLst>
              <a:rect l="0" t="0" r="r" b="b"/>
              <a:pathLst>
                <a:path w="38" h="14">
                  <a:moveTo>
                    <a:pt x="17" y="2"/>
                  </a:moveTo>
                  <a:cubicBezTo>
                    <a:pt x="15" y="3"/>
                    <a:pt x="0" y="2"/>
                    <a:pt x="3" y="6"/>
                  </a:cubicBezTo>
                  <a:cubicBezTo>
                    <a:pt x="6" y="9"/>
                    <a:pt x="18" y="7"/>
                    <a:pt x="24" y="11"/>
                  </a:cubicBezTo>
                  <a:cubicBezTo>
                    <a:pt x="30" y="14"/>
                    <a:pt x="38" y="11"/>
                    <a:pt x="38" y="9"/>
                  </a:cubicBezTo>
                  <a:cubicBezTo>
                    <a:pt x="38" y="6"/>
                    <a:pt x="19" y="0"/>
                    <a:pt x="17" y="2"/>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71" name="Freeform 141"/>
            <p:cNvSpPr>
              <a:spLocks noEditPoints="1"/>
            </p:cNvSpPr>
            <p:nvPr/>
          </p:nvSpPr>
          <p:spPr bwMode="auto">
            <a:xfrm>
              <a:off x="7131050" y="2195513"/>
              <a:ext cx="369888" cy="368300"/>
            </a:xfrm>
            <a:custGeom>
              <a:avLst/>
              <a:gdLst/>
              <a:ahLst/>
              <a:cxnLst>
                <a:cxn ang="0">
                  <a:pos x="171" y="24"/>
                </a:cxn>
                <a:cxn ang="0">
                  <a:pos x="139" y="9"/>
                </a:cxn>
                <a:cxn ang="0">
                  <a:pos x="135" y="31"/>
                </a:cxn>
                <a:cxn ang="0">
                  <a:pos x="121" y="41"/>
                </a:cxn>
                <a:cxn ang="0">
                  <a:pos x="119" y="57"/>
                </a:cxn>
                <a:cxn ang="0">
                  <a:pos x="131" y="53"/>
                </a:cxn>
                <a:cxn ang="0">
                  <a:pos x="134" y="44"/>
                </a:cxn>
                <a:cxn ang="0">
                  <a:pos x="158" y="45"/>
                </a:cxn>
                <a:cxn ang="0">
                  <a:pos x="180" y="32"/>
                </a:cxn>
                <a:cxn ang="0">
                  <a:pos x="182" y="21"/>
                </a:cxn>
                <a:cxn ang="0">
                  <a:pos x="119" y="82"/>
                </a:cxn>
                <a:cxn ang="0">
                  <a:pos x="106" y="108"/>
                </a:cxn>
                <a:cxn ang="0">
                  <a:pos x="89" y="112"/>
                </a:cxn>
                <a:cxn ang="0">
                  <a:pos x="73" y="132"/>
                </a:cxn>
                <a:cxn ang="0">
                  <a:pos x="53" y="136"/>
                </a:cxn>
                <a:cxn ang="0">
                  <a:pos x="19" y="150"/>
                </a:cxn>
                <a:cxn ang="0">
                  <a:pos x="31" y="154"/>
                </a:cxn>
                <a:cxn ang="0">
                  <a:pos x="64" y="157"/>
                </a:cxn>
                <a:cxn ang="0">
                  <a:pos x="81" y="149"/>
                </a:cxn>
                <a:cxn ang="0">
                  <a:pos x="99" y="146"/>
                </a:cxn>
                <a:cxn ang="0">
                  <a:pos x="114" y="140"/>
                </a:cxn>
                <a:cxn ang="0">
                  <a:pos x="128" y="122"/>
                </a:cxn>
                <a:cxn ang="0">
                  <a:pos x="141" y="93"/>
                </a:cxn>
                <a:cxn ang="0">
                  <a:pos x="121" y="67"/>
                </a:cxn>
                <a:cxn ang="0">
                  <a:pos x="37" y="156"/>
                </a:cxn>
                <a:cxn ang="0">
                  <a:pos x="42" y="168"/>
                </a:cxn>
                <a:cxn ang="0">
                  <a:pos x="59" y="155"/>
                </a:cxn>
                <a:cxn ang="0">
                  <a:pos x="25" y="166"/>
                </a:cxn>
                <a:cxn ang="0">
                  <a:pos x="7" y="163"/>
                </a:cxn>
                <a:cxn ang="0">
                  <a:pos x="8" y="168"/>
                </a:cxn>
                <a:cxn ang="0">
                  <a:pos x="14" y="193"/>
                </a:cxn>
                <a:cxn ang="0">
                  <a:pos x="25" y="166"/>
                </a:cxn>
              </a:cxnLst>
              <a:rect l="0" t="0" r="r" b="b"/>
              <a:pathLst>
                <a:path w="193" h="193">
                  <a:moveTo>
                    <a:pt x="182" y="21"/>
                  </a:moveTo>
                  <a:cubicBezTo>
                    <a:pt x="180" y="18"/>
                    <a:pt x="176" y="23"/>
                    <a:pt x="171" y="24"/>
                  </a:cubicBezTo>
                  <a:cubicBezTo>
                    <a:pt x="166" y="25"/>
                    <a:pt x="150" y="12"/>
                    <a:pt x="146" y="6"/>
                  </a:cubicBezTo>
                  <a:cubicBezTo>
                    <a:pt x="142" y="0"/>
                    <a:pt x="136" y="5"/>
                    <a:pt x="139" y="9"/>
                  </a:cubicBezTo>
                  <a:cubicBezTo>
                    <a:pt x="142" y="13"/>
                    <a:pt x="138" y="15"/>
                    <a:pt x="138" y="21"/>
                  </a:cubicBezTo>
                  <a:cubicBezTo>
                    <a:pt x="138" y="27"/>
                    <a:pt x="134" y="27"/>
                    <a:pt x="135" y="31"/>
                  </a:cubicBezTo>
                  <a:cubicBezTo>
                    <a:pt x="136" y="35"/>
                    <a:pt x="130" y="34"/>
                    <a:pt x="126" y="35"/>
                  </a:cubicBezTo>
                  <a:cubicBezTo>
                    <a:pt x="122" y="35"/>
                    <a:pt x="126" y="39"/>
                    <a:pt x="121" y="41"/>
                  </a:cubicBezTo>
                  <a:cubicBezTo>
                    <a:pt x="117" y="43"/>
                    <a:pt x="117" y="47"/>
                    <a:pt x="119" y="48"/>
                  </a:cubicBezTo>
                  <a:cubicBezTo>
                    <a:pt x="122" y="49"/>
                    <a:pt x="120" y="54"/>
                    <a:pt x="119" y="57"/>
                  </a:cubicBezTo>
                  <a:cubicBezTo>
                    <a:pt x="119" y="60"/>
                    <a:pt x="122" y="57"/>
                    <a:pt x="125" y="54"/>
                  </a:cubicBezTo>
                  <a:cubicBezTo>
                    <a:pt x="128" y="51"/>
                    <a:pt x="130" y="56"/>
                    <a:pt x="131" y="53"/>
                  </a:cubicBezTo>
                  <a:cubicBezTo>
                    <a:pt x="132" y="50"/>
                    <a:pt x="124" y="48"/>
                    <a:pt x="124" y="45"/>
                  </a:cubicBezTo>
                  <a:cubicBezTo>
                    <a:pt x="125" y="41"/>
                    <a:pt x="130" y="46"/>
                    <a:pt x="134" y="44"/>
                  </a:cubicBezTo>
                  <a:cubicBezTo>
                    <a:pt x="138" y="42"/>
                    <a:pt x="146" y="43"/>
                    <a:pt x="151" y="48"/>
                  </a:cubicBezTo>
                  <a:cubicBezTo>
                    <a:pt x="156" y="52"/>
                    <a:pt x="157" y="50"/>
                    <a:pt x="158" y="45"/>
                  </a:cubicBezTo>
                  <a:cubicBezTo>
                    <a:pt x="159" y="40"/>
                    <a:pt x="167" y="37"/>
                    <a:pt x="174" y="37"/>
                  </a:cubicBezTo>
                  <a:cubicBezTo>
                    <a:pt x="182" y="37"/>
                    <a:pt x="183" y="34"/>
                    <a:pt x="180" y="32"/>
                  </a:cubicBezTo>
                  <a:cubicBezTo>
                    <a:pt x="178" y="30"/>
                    <a:pt x="193" y="21"/>
                    <a:pt x="193" y="18"/>
                  </a:cubicBezTo>
                  <a:cubicBezTo>
                    <a:pt x="192" y="15"/>
                    <a:pt x="185" y="24"/>
                    <a:pt x="182" y="21"/>
                  </a:cubicBezTo>
                  <a:close/>
                  <a:moveTo>
                    <a:pt x="121" y="67"/>
                  </a:moveTo>
                  <a:cubicBezTo>
                    <a:pt x="118" y="68"/>
                    <a:pt x="115" y="79"/>
                    <a:pt x="119" y="82"/>
                  </a:cubicBezTo>
                  <a:cubicBezTo>
                    <a:pt x="123" y="85"/>
                    <a:pt x="113" y="90"/>
                    <a:pt x="113" y="97"/>
                  </a:cubicBezTo>
                  <a:cubicBezTo>
                    <a:pt x="114" y="103"/>
                    <a:pt x="107" y="103"/>
                    <a:pt x="106" y="108"/>
                  </a:cubicBezTo>
                  <a:cubicBezTo>
                    <a:pt x="105" y="112"/>
                    <a:pt x="102" y="111"/>
                    <a:pt x="96" y="116"/>
                  </a:cubicBezTo>
                  <a:cubicBezTo>
                    <a:pt x="90" y="120"/>
                    <a:pt x="87" y="115"/>
                    <a:pt x="89" y="112"/>
                  </a:cubicBezTo>
                  <a:cubicBezTo>
                    <a:pt x="90" y="109"/>
                    <a:pt x="80" y="114"/>
                    <a:pt x="80" y="121"/>
                  </a:cubicBezTo>
                  <a:cubicBezTo>
                    <a:pt x="81" y="128"/>
                    <a:pt x="71" y="129"/>
                    <a:pt x="73" y="132"/>
                  </a:cubicBezTo>
                  <a:cubicBezTo>
                    <a:pt x="76" y="136"/>
                    <a:pt x="66" y="138"/>
                    <a:pt x="66" y="135"/>
                  </a:cubicBezTo>
                  <a:cubicBezTo>
                    <a:pt x="67" y="132"/>
                    <a:pt x="60" y="133"/>
                    <a:pt x="53" y="136"/>
                  </a:cubicBezTo>
                  <a:cubicBezTo>
                    <a:pt x="45" y="139"/>
                    <a:pt x="40" y="133"/>
                    <a:pt x="36" y="137"/>
                  </a:cubicBezTo>
                  <a:cubicBezTo>
                    <a:pt x="32" y="142"/>
                    <a:pt x="24" y="149"/>
                    <a:pt x="19" y="150"/>
                  </a:cubicBezTo>
                  <a:cubicBezTo>
                    <a:pt x="13" y="151"/>
                    <a:pt x="16" y="158"/>
                    <a:pt x="19" y="157"/>
                  </a:cubicBezTo>
                  <a:cubicBezTo>
                    <a:pt x="23" y="155"/>
                    <a:pt x="29" y="157"/>
                    <a:pt x="31" y="154"/>
                  </a:cubicBezTo>
                  <a:cubicBezTo>
                    <a:pt x="33" y="151"/>
                    <a:pt x="49" y="147"/>
                    <a:pt x="59" y="147"/>
                  </a:cubicBezTo>
                  <a:cubicBezTo>
                    <a:pt x="69" y="147"/>
                    <a:pt x="63" y="152"/>
                    <a:pt x="64" y="157"/>
                  </a:cubicBezTo>
                  <a:cubicBezTo>
                    <a:pt x="65" y="162"/>
                    <a:pt x="73" y="161"/>
                    <a:pt x="77" y="156"/>
                  </a:cubicBezTo>
                  <a:cubicBezTo>
                    <a:pt x="82" y="151"/>
                    <a:pt x="85" y="152"/>
                    <a:pt x="81" y="149"/>
                  </a:cubicBezTo>
                  <a:cubicBezTo>
                    <a:pt x="78" y="146"/>
                    <a:pt x="82" y="143"/>
                    <a:pt x="85" y="147"/>
                  </a:cubicBezTo>
                  <a:cubicBezTo>
                    <a:pt x="87" y="151"/>
                    <a:pt x="96" y="151"/>
                    <a:pt x="99" y="146"/>
                  </a:cubicBezTo>
                  <a:cubicBezTo>
                    <a:pt x="102" y="141"/>
                    <a:pt x="103" y="147"/>
                    <a:pt x="107" y="147"/>
                  </a:cubicBezTo>
                  <a:cubicBezTo>
                    <a:pt x="111" y="146"/>
                    <a:pt x="114" y="136"/>
                    <a:pt x="114" y="140"/>
                  </a:cubicBezTo>
                  <a:cubicBezTo>
                    <a:pt x="114" y="144"/>
                    <a:pt x="121" y="143"/>
                    <a:pt x="125" y="138"/>
                  </a:cubicBezTo>
                  <a:cubicBezTo>
                    <a:pt x="129" y="134"/>
                    <a:pt x="125" y="126"/>
                    <a:pt x="128" y="122"/>
                  </a:cubicBezTo>
                  <a:cubicBezTo>
                    <a:pt x="130" y="118"/>
                    <a:pt x="133" y="110"/>
                    <a:pt x="130" y="105"/>
                  </a:cubicBezTo>
                  <a:cubicBezTo>
                    <a:pt x="128" y="100"/>
                    <a:pt x="136" y="97"/>
                    <a:pt x="141" y="93"/>
                  </a:cubicBezTo>
                  <a:cubicBezTo>
                    <a:pt x="145" y="89"/>
                    <a:pt x="136" y="69"/>
                    <a:pt x="135" y="63"/>
                  </a:cubicBezTo>
                  <a:cubicBezTo>
                    <a:pt x="135" y="57"/>
                    <a:pt x="124" y="65"/>
                    <a:pt x="121" y="67"/>
                  </a:cubicBezTo>
                  <a:close/>
                  <a:moveTo>
                    <a:pt x="48" y="153"/>
                  </a:moveTo>
                  <a:cubicBezTo>
                    <a:pt x="46" y="157"/>
                    <a:pt x="42" y="155"/>
                    <a:pt x="37" y="156"/>
                  </a:cubicBezTo>
                  <a:cubicBezTo>
                    <a:pt x="32" y="157"/>
                    <a:pt x="32" y="170"/>
                    <a:pt x="35" y="171"/>
                  </a:cubicBezTo>
                  <a:cubicBezTo>
                    <a:pt x="38" y="172"/>
                    <a:pt x="41" y="172"/>
                    <a:pt x="42" y="168"/>
                  </a:cubicBezTo>
                  <a:cubicBezTo>
                    <a:pt x="43" y="164"/>
                    <a:pt x="48" y="163"/>
                    <a:pt x="51" y="165"/>
                  </a:cubicBezTo>
                  <a:cubicBezTo>
                    <a:pt x="55" y="166"/>
                    <a:pt x="59" y="160"/>
                    <a:pt x="59" y="155"/>
                  </a:cubicBezTo>
                  <a:cubicBezTo>
                    <a:pt x="59" y="150"/>
                    <a:pt x="49" y="150"/>
                    <a:pt x="48" y="153"/>
                  </a:cubicBezTo>
                  <a:close/>
                  <a:moveTo>
                    <a:pt x="25" y="166"/>
                  </a:moveTo>
                  <a:cubicBezTo>
                    <a:pt x="25" y="163"/>
                    <a:pt x="17" y="164"/>
                    <a:pt x="17" y="161"/>
                  </a:cubicBezTo>
                  <a:cubicBezTo>
                    <a:pt x="17" y="158"/>
                    <a:pt x="12" y="159"/>
                    <a:pt x="7" y="163"/>
                  </a:cubicBezTo>
                  <a:cubicBezTo>
                    <a:pt x="2" y="167"/>
                    <a:pt x="0" y="167"/>
                    <a:pt x="2" y="171"/>
                  </a:cubicBezTo>
                  <a:cubicBezTo>
                    <a:pt x="4" y="175"/>
                    <a:pt x="7" y="171"/>
                    <a:pt x="8" y="168"/>
                  </a:cubicBezTo>
                  <a:cubicBezTo>
                    <a:pt x="10" y="164"/>
                    <a:pt x="13" y="173"/>
                    <a:pt x="10" y="179"/>
                  </a:cubicBezTo>
                  <a:cubicBezTo>
                    <a:pt x="7" y="185"/>
                    <a:pt x="10" y="193"/>
                    <a:pt x="14" y="193"/>
                  </a:cubicBezTo>
                  <a:cubicBezTo>
                    <a:pt x="18" y="192"/>
                    <a:pt x="22" y="180"/>
                    <a:pt x="27" y="174"/>
                  </a:cubicBezTo>
                  <a:cubicBezTo>
                    <a:pt x="32" y="167"/>
                    <a:pt x="25" y="170"/>
                    <a:pt x="25" y="166"/>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72" name="Freeform 142"/>
            <p:cNvSpPr>
              <a:spLocks noEditPoints="1"/>
            </p:cNvSpPr>
            <p:nvPr/>
          </p:nvSpPr>
          <p:spPr bwMode="auto">
            <a:xfrm>
              <a:off x="5954713" y="1971675"/>
              <a:ext cx="1293813" cy="896938"/>
            </a:xfrm>
            <a:custGeom>
              <a:avLst/>
              <a:gdLst/>
              <a:ahLst/>
              <a:cxnLst>
                <a:cxn ang="0">
                  <a:pos x="643" y="87"/>
                </a:cxn>
                <a:cxn ang="0">
                  <a:pos x="610" y="63"/>
                </a:cxn>
                <a:cxn ang="0">
                  <a:pos x="583" y="26"/>
                </a:cxn>
                <a:cxn ang="0">
                  <a:pos x="544" y="1"/>
                </a:cxn>
                <a:cxn ang="0">
                  <a:pos x="517" y="21"/>
                </a:cxn>
                <a:cxn ang="0">
                  <a:pos x="495" y="54"/>
                </a:cxn>
                <a:cxn ang="0">
                  <a:pos x="461" y="73"/>
                </a:cxn>
                <a:cxn ang="0">
                  <a:pos x="482" y="86"/>
                </a:cxn>
                <a:cxn ang="0">
                  <a:pos x="481" y="105"/>
                </a:cxn>
                <a:cxn ang="0">
                  <a:pos x="422" y="126"/>
                </a:cxn>
                <a:cxn ang="0">
                  <a:pos x="380" y="162"/>
                </a:cxn>
                <a:cxn ang="0">
                  <a:pos x="315" y="166"/>
                </a:cxn>
                <a:cxn ang="0">
                  <a:pos x="241" y="156"/>
                </a:cxn>
                <a:cxn ang="0">
                  <a:pos x="210" y="125"/>
                </a:cxn>
                <a:cxn ang="0">
                  <a:pos x="182" y="90"/>
                </a:cxn>
                <a:cxn ang="0">
                  <a:pos x="153" y="65"/>
                </a:cxn>
                <a:cxn ang="0">
                  <a:pos x="137" y="76"/>
                </a:cxn>
                <a:cxn ang="0">
                  <a:pos x="111" y="96"/>
                </a:cxn>
                <a:cxn ang="0">
                  <a:pos x="88" y="121"/>
                </a:cxn>
                <a:cxn ang="0">
                  <a:pos x="78" y="150"/>
                </a:cxn>
                <a:cxn ang="0">
                  <a:pos x="52" y="175"/>
                </a:cxn>
                <a:cxn ang="0">
                  <a:pos x="19" y="186"/>
                </a:cxn>
                <a:cxn ang="0">
                  <a:pos x="0" y="200"/>
                </a:cxn>
                <a:cxn ang="0">
                  <a:pos x="15" y="232"/>
                </a:cxn>
                <a:cxn ang="0">
                  <a:pos x="39" y="254"/>
                </a:cxn>
                <a:cxn ang="0">
                  <a:pos x="59" y="247"/>
                </a:cxn>
                <a:cxn ang="0">
                  <a:pos x="56" y="276"/>
                </a:cxn>
                <a:cxn ang="0">
                  <a:pos x="56" y="304"/>
                </a:cxn>
                <a:cxn ang="0">
                  <a:pos x="77" y="322"/>
                </a:cxn>
                <a:cxn ang="0">
                  <a:pos x="138" y="347"/>
                </a:cxn>
                <a:cxn ang="0">
                  <a:pos x="162" y="353"/>
                </a:cxn>
                <a:cxn ang="0">
                  <a:pos x="183" y="347"/>
                </a:cxn>
                <a:cxn ang="0">
                  <a:pos x="210" y="340"/>
                </a:cxn>
                <a:cxn ang="0">
                  <a:pos x="243" y="340"/>
                </a:cxn>
                <a:cxn ang="0">
                  <a:pos x="261" y="352"/>
                </a:cxn>
                <a:cxn ang="0">
                  <a:pos x="256" y="395"/>
                </a:cxn>
                <a:cxn ang="0">
                  <a:pos x="274" y="419"/>
                </a:cxn>
                <a:cxn ang="0">
                  <a:pos x="298" y="430"/>
                </a:cxn>
                <a:cxn ang="0">
                  <a:pos x="316" y="412"/>
                </a:cxn>
                <a:cxn ang="0">
                  <a:pos x="352" y="410"/>
                </a:cxn>
                <a:cxn ang="0">
                  <a:pos x="375" y="425"/>
                </a:cxn>
                <a:cxn ang="0">
                  <a:pos x="393" y="440"/>
                </a:cxn>
                <a:cxn ang="0">
                  <a:pos x="445" y="413"/>
                </a:cxn>
                <a:cxn ang="0">
                  <a:pos x="484" y="392"/>
                </a:cxn>
                <a:cxn ang="0">
                  <a:pos x="504" y="368"/>
                </a:cxn>
                <a:cxn ang="0">
                  <a:pos x="523" y="345"/>
                </a:cxn>
                <a:cxn ang="0">
                  <a:pos x="527" y="323"/>
                </a:cxn>
                <a:cxn ang="0">
                  <a:pos x="522" y="306"/>
                </a:cxn>
                <a:cxn ang="0">
                  <a:pos x="519" y="290"/>
                </a:cxn>
                <a:cxn ang="0">
                  <a:pos x="505" y="252"/>
                </a:cxn>
                <a:cxn ang="0">
                  <a:pos x="536" y="234"/>
                </a:cxn>
                <a:cxn ang="0">
                  <a:pos x="496" y="223"/>
                </a:cxn>
                <a:cxn ang="0">
                  <a:pos x="512" y="192"/>
                </a:cxn>
                <a:cxn ang="0">
                  <a:pos x="529" y="208"/>
                </a:cxn>
                <a:cxn ang="0">
                  <a:pos x="580" y="179"/>
                </a:cxn>
                <a:cxn ang="0">
                  <a:pos x="606" y="168"/>
                </a:cxn>
                <a:cxn ang="0">
                  <a:pos x="633" y="157"/>
                </a:cxn>
                <a:cxn ang="0">
                  <a:pos x="636" y="127"/>
                </a:cxn>
                <a:cxn ang="0">
                  <a:pos x="667" y="107"/>
                </a:cxn>
                <a:cxn ang="0">
                  <a:pos x="516" y="418"/>
                </a:cxn>
                <a:cxn ang="0">
                  <a:pos x="380" y="460"/>
                </a:cxn>
              </a:cxnLst>
              <a:rect l="0" t="0" r="r" b="b"/>
              <a:pathLst>
                <a:path w="677" h="469">
                  <a:moveTo>
                    <a:pt x="673" y="83"/>
                  </a:moveTo>
                  <a:cubicBezTo>
                    <a:pt x="673" y="77"/>
                    <a:pt x="666" y="79"/>
                    <a:pt x="664" y="81"/>
                  </a:cubicBezTo>
                  <a:cubicBezTo>
                    <a:pt x="662" y="83"/>
                    <a:pt x="655" y="81"/>
                    <a:pt x="653" y="85"/>
                  </a:cubicBezTo>
                  <a:cubicBezTo>
                    <a:pt x="651" y="89"/>
                    <a:pt x="648" y="87"/>
                    <a:pt x="643" y="87"/>
                  </a:cubicBezTo>
                  <a:cubicBezTo>
                    <a:pt x="638" y="88"/>
                    <a:pt x="632" y="86"/>
                    <a:pt x="632" y="83"/>
                  </a:cubicBezTo>
                  <a:cubicBezTo>
                    <a:pt x="632" y="80"/>
                    <a:pt x="629" y="77"/>
                    <a:pt x="630" y="73"/>
                  </a:cubicBezTo>
                  <a:cubicBezTo>
                    <a:pt x="630" y="70"/>
                    <a:pt x="625" y="71"/>
                    <a:pt x="622" y="68"/>
                  </a:cubicBezTo>
                  <a:cubicBezTo>
                    <a:pt x="618" y="65"/>
                    <a:pt x="612" y="62"/>
                    <a:pt x="610" y="63"/>
                  </a:cubicBezTo>
                  <a:cubicBezTo>
                    <a:pt x="609" y="64"/>
                    <a:pt x="605" y="59"/>
                    <a:pt x="599" y="59"/>
                  </a:cubicBezTo>
                  <a:cubicBezTo>
                    <a:pt x="594" y="59"/>
                    <a:pt x="594" y="55"/>
                    <a:pt x="595" y="53"/>
                  </a:cubicBezTo>
                  <a:cubicBezTo>
                    <a:pt x="596" y="50"/>
                    <a:pt x="590" y="43"/>
                    <a:pt x="589" y="39"/>
                  </a:cubicBezTo>
                  <a:cubicBezTo>
                    <a:pt x="588" y="35"/>
                    <a:pt x="584" y="34"/>
                    <a:pt x="583" y="26"/>
                  </a:cubicBezTo>
                  <a:cubicBezTo>
                    <a:pt x="581" y="17"/>
                    <a:pt x="576" y="19"/>
                    <a:pt x="577" y="15"/>
                  </a:cubicBezTo>
                  <a:cubicBezTo>
                    <a:pt x="578" y="11"/>
                    <a:pt x="572" y="9"/>
                    <a:pt x="570" y="7"/>
                  </a:cubicBezTo>
                  <a:cubicBezTo>
                    <a:pt x="568" y="5"/>
                    <a:pt x="561" y="6"/>
                    <a:pt x="556" y="3"/>
                  </a:cubicBezTo>
                  <a:cubicBezTo>
                    <a:pt x="551" y="0"/>
                    <a:pt x="548" y="2"/>
                    <a:pt x="544" y="1"/>
                  </a:cubicBezTo>
                  <a:cubicBezTo>
                    <a:pt x="539" y="0"/>
                    <a:pt x="528" y="2"/>
                    <a:pt x="527" y="2"/>
                  </a:cubicBezTo>
                  <a:cubicBezTo>
                    <a:pt x="526" y="2"/>
                    <a:pt x="517" y="1"/>
                    <a:pt x="513" y="7"/>
                  </a:cubicBezTo>
                  <a:cubicBezTo>
                    <a:pt x="508" y="13"/>
                    <a:pt x="512" y="13"/>
                    <a:pt x="514" y="13"/>
                  </a:cubicBezTo>
                  <a:cubicBezTo>
                    <a:pt x="516" y="13"/>
                    <a:pt x="517" y="19"/>
                    <a:pt x="517" y="21"/>
                  </a:cubicBezTo>
                  <a:cubicBezTo>
                    <a:pt x="517" y="23"/>
                    <a:pt x="514" y="26"/>
                    <a:pt x="512" y="27"/>
                  </a:cubicBezTo>
                  <a:cubicBezTo>
                    <a:pt x="510" y="27"/>
                    <a:pt x="506" y="35"/>
                    <a:pt x="505" y="37"/>
                  </a:cubicBezTo>
                  <a:cubicBezTo>
                    <a:pt x="504" y="40"/>
                    <a:pt x="499" y="47"/>
                    <a:pt x="500" y="49"/>
                  </a:cubicBezTo>
                  <a:cubicBezTo>
                    <a:pt x="500" y="51"/>
                    <a:pt x="497" y="54"/>
                    <a:pt x="495" y="54"/>
                  </a:cubicBezTo>
                  <a:cubicBezTo>
                    <a:pt x="492" y="54"/>
                    <a:pt x="486" y="59"/>
                    <a:pt x="484" y="60"/>
                  </a:cubicBezTo>
                  <a:cubicBezTo>
                    <a:pt x="482" y="60"/>
                    <a:pt x="474" y="59"/>
                    <a:pt x="473" y="57"/>
                  </a:cubicBezTo>
                  <a:cubicBezTo>
                    <a:pt x="473" y="56"/>
                    <a:pt x="472" y="55"/>
                    <a:pt x="471" y="55"/>
                  </a:cubicBezTo>
                  <a:cubicBezTo>
                    <a:pt x="461" y="73"/>
                    <a:pt x="461" y="73"/>
                    <a:pt x="461" y="73"/>
                  </a:cubicBezTo>
                  <a:cubicBezTo>
                    <a:pt x="461" y="78"/>
                    <a:pt x="461" y="78"/>
                    <a:pt x="461" y="78"/>
                  </a:cubicBezTo>
                  <a:cubicBezTo>
                    <a:pt x="461" y="78"/>
                    <a:pt x="455" y="80"/>
                    <a:pt x="459" y="84"/>
                  </a:cubicBezTo>
                  <a:cubicBezTo>
                    <a:pt x="464" y="89"/>
                    <a:pt x="464" y="85"/>
                    <a:pt x="471" y="85"/>
                  </a:cubicBezTo>
                  <a:cubicBezTo>
                    <a:pt x="477" y="85"/>
                    <a:pt x="480" y="90"/>
                    <a:pt x="482" y="86"/>
                  </a:cubicBezTo>
                  <a:cubicBezTo>
                    <a:pt x="483" y="83"/>
                    <a:pt x="489" y="81"/>
                    <a:pt x="493" y="85"/>
                  </a:cubicBezTo>
                  <a:cubicBezTo>
                    <a:pt x="496" y="89"/>
                    <a:pt x="508" y="97"/>
                    <a:pt x="507" y="100"/>
                  </a:cubicBezTo>
                  <a:cubicBezTo>
                    <a:pt x="507" y="104"/>
                    <a:pt x="500" y="103"/>
                    <a:pt x="496" y="102"/>
                  </a:cubicBezTo>
                  <a:cubicBezTo>
                    <a:pt x="491" y="100"/>
                    <a:pt x="485" y="105"/>
                    <a:pt x="481" y="105"/>
                  </a:cubicBezTo>
                  <a:cubicBezTo>
                    <a:pt x="477" y="105"/>
                    <a:pt x="472" y="106"/>
                    <a:pt x="467" y="110"/>
                  </a:cubicBezTo>
                  <a:cubicBezTo>
                    <a:pt x="463" y="115"/>
                    <a:pt x="464" y="119"/>
                    <a:pt x="457" y="120"/>
                  </a:cubicBezTo>
                  <a:cubicBezTo>
                    <a:pt x="451" y="121"/>
                    <a:pt x="448" y="120"/>
                    <a:pt x="440" y="125"/>
                  </a:cubicBezTo>
                  <a:cubicBezTo>
                    <a:pt x="433" y="130"/>
                    <a:pt x="425" y="128"/>
                    <a:pt x="422" y="126"/>
                  </a:cubicBezTo>
                  <a:cubicBezTo>
                    <a:pt x="419" y="125"/>
                    <a:pt x="414" y="124"/>
                    <a:pt x="411" y="129"/>
                  </a:cubicBezTo>
                  <a:cubicBezTo>
                    <a:pt x="408" y="134"/>
                    <a:pt x="415" y="137"/>
                    <a:pt x="414" y="142"/>
                  </a:cubicBezTo>
                  <a:cubicBezTo>
                    <a:pt x="414" y="148"/>
                    <a:pt x="406" y="147"/>
                    <a:pt x="400" y="153"/>
                  </a:cubicBezTo>
                  <a:cubicBezTo>
                    <a:pt x="395" y="160"/>
                    <a:pt x="385" y="163"/>
                    <a:pt x="380" y="162"/>
                  </a:cubicBezTo>
                  <a:cubicBezTo>
                    <a:pt x="375" y="161"/>
                    <a:pt x="364" y="158"/>
                    <a:pt x="355" y="163"/>
                  </a:cubicBezTo>
                  <a:cubicBezTo>
                    <a:pt x="345" y="167"/>
                    <a:pt x="339" y="174"/>
                    <a:pt x="335" y="173"/>
                  </a:cubicBezTo>
                  <a:cubicBezTo>
                    <a:pt x="332" y="172"/>
                    <a:pt x="332" y="168"/>
                    <a:pt x="326" y="169"/>
                  </a:cubicBezTo>
                  <a:cubicBezTo>
                    <a:pt x="321" y="169"/>
                    <a:pt x="318" y="168"/>
                    <a:pt x="315" y="166"/>
                  </a:cubicBezTo>
                  <a:cubicBezTo>
                    <a:pt x="311" y="163"/>
                    <a:pt x="308" y="167"/>
                    <a:pt x="302" y="163"/>
                  </a:cubicBezTo>
                  <a:cubicBezTo>
                    <a:pt x="297" y="158"/>
                    <a:pt x="286" y="159"/>
                    <a:pt x="282" y="158"/>
                  </a:cubicBezTo>
                  <a:cubicBezTo>
                    <a:pt x="278" y="158"/>
                    <a:pt x="261" y="158"/>
                    <a:pt x="255" y="158"/>
                  </a:cubicBezTo>
                  <a:cubicBezTo>
                    <a:pt x="249" y="157"/>
                    <a:pt x="241" y="159"/>
                    <a:pt x="241" y="156"/>
                  </a:cubicBezTo>
                  <a:cubicBezTo>
                    <a:pt x="240" y="153"/>
                    <a:pt x="236" y="151"/>
                    <a:pt x="234" y="145"/>
                  </a:cubicBezTo>
                  <a:cubicBezTo>
                    <a:pt x="233" y="138"/>
                    <a:pt x="229" y="136"/>
                    <a:pt x="225" y="135"/>
                  </a:cubicBezTo>
                  <a:cubicBezTo>
                    <a:pt x="222" y="134"/>
                    <a:pt x="221" y="131"/>
                    <a:pt x="218" y="130"/>
                  </a:cubicBezTo>
                  <a:cubicBezTo>
                    <a:pt x="217" y="130"/>
                    <a:pt x="215" y="125"/>
                    <a:pt x="210" y="125"/>
                  </a:cubicBezTo>
                  <a:cubicBezTo>
                    <a:pt x="205" y="125"/>
                    <a:pt x="187" y="123"/>
                    <a:pt x="184" y="119"/>
                  </a:cubicBezTo>
                  <a:cubicBezTo>
                    <a:pt x="182" y="115"/>
                    <a:pt x="187" y="114"/>
                    <a:pt x="187" y="109"/>
                  </a:cubicBezTo>
                  <a:cubicBezTo>
                    <a:pt x="187" y="105"/>
                    <a:pt x="190" y="100"/>
                    <a:pt x="188" y="98"/>
                  </a:cubicBezTo>
                  <a:cubicBezTo>
                    <a:pt x="186" y="97"/>
                    <a:pt x="182" y="93"/>
                    <a:pt x="182" y="90"/>
                  </a:cubicBezTo>
                  <a:cubicBezTo>
                    <a:pt x="181" y="86"/>
                    <a:pt x="176" y="82"/>
                    <a:pt x="172" y="82"/>
                  </a:cubicBezTo>
                  <a:cubicBezTo>
                    <a:pt x="168" y="82"/>
                    <a:pt x="165" y="79"/>
                    <a:pt x="162" y="76"/>
                  </a:cubicBezTo>
                  <a:cubicBezTo>
                    <a:pt x="158" y="73"/>
                    <a:pt x="155" y="73"/>
                    <a:pt x="154" y="66"/>
                  </a:cubicBezTo>
                  <a:cubicBezTo>
                    <a:pt x="154" y="65"/>
                    <a:pt x="153" y="65"/>
                    <a:pt x="153" y="65"/>
                  </a:cubicBezTo>
                  <a:cubicBezTo>
                    <a:pt x="152" y="64"/>
                    <a:pt x="150" y="64"/>
                    <a:pt x="149" y="64"/>
                  </a:cubicBezTo>
                  <a:cubicBezTo>
                    <a:pt x="148" y="64"/>
                    <a:pt x="147" y="63"/>
                    <a:pt x="146" y="62"/>
                  </a:cubicBezTo>
                  <a:cubicBezTo>
                    <a:pt x="145" y="65"/>
                    <a:pt x="142" y="67"/>
                    <a:pt x="142" y="69"/>
                  </a:cubicBezTo>
                  <a:cubicBezTo>
                    <a:pt x="142" y="72"/>
                    <a:pt x="141" y="76"/>
                    <a:pt x="137" y="76"/>
                  </a:cubicBezTo>
                  <a:cubicBezTo>
                    <a:pt x="134" y="76"/>
                    <a:pt x="130" y="78"/>
                    <a:pt x="130" y="84"/>
                  </a:cubicBezTo>
                  <a:cubicBezTo>
                    <a:pt x="130" y="90"/>
                    <a:pt x="133" y="91"/>
                    <a:pt x="132" y="93"/>
                  </a:cubicBezTo>
                  <a:cubicBezTo>
                    <a:pt x="130" y="96"/>
                    <a:pt x="123" y="98"/>
                    <a:pt x="121" y="97"/>
                  </a:cubicBezTo>
                  <a:cubicBezTo>
                    <a:pt x="119" y="96"/>
                    <a:pt x="114" y="97"/>
                    <a:pt x="111" y="96"/>
                  </a:cubicBezTo>
                  <a:cubicBezTo>
                    <a:pt x="107" y="96"/>
                    <a:pt x="104" y="91"/>
                    <a:pt x="103" y="96"/>
                  </a:cubicBezTo>
                  <a:cubicBezTo>
                    <a:pt x="102" y="101"/>
                    <a:pt x="94" y="116"/>
                    <a:pt x="96" y="118"/>
                  </a:cubicBezTo>
                  <a:cubicBezTo>
                    <a:pt x="98" y="119"/>
                    <a:pt x="99" y="123"/>
                    <a:pt x="96" y="123"/>
                  </a:cubicBezTo>
                  <a:cubicBezTo>
                    <a:pt x="93" y="123"/>
                    <a:pt x="90" y="123"/>
                    <a:pt x="88" y="121"/>
                  </a:cubicBezTo>
                  <a:cubicBezTo>
                    <a:pt x="86" y="119"/>
                    <a:pt x="81" y="123"/>
                    <a:pt x="77" y="123"/>
                  </a:cubicBezTo>
                  <a:cubicBezTo>
                    <a:pt x="76" y="123"/>
                    <a:pt x="68" y="126"/>
                    <a:pt x="71" y="128"/>
                  </a:cubicBezTo>
                  <a:cubicBezTo>
                    <a:pt x="73" y="129"/>
                    <a:pt x="73" y="135"/>
                    <a:pt x="73" y="137"/>
                  </a:cubicBezTo>
                  <a:cubicBezTo>
                    <a:pt x="73" y="140"/>
                    <a:pt x="79" y="147"/>
                    <a:pt x="78" y="150"/>
                  </a:cubicBezTo>
                  <a:cubicBezTo>
                    <a:pt x="77" y="152"/>
                    <a:pt x="72" y="155"/>
                    <a:pt x="72" y="158"/>
                  </a:cubicBezTo>
                  <a:cubicBezTo>
                    <a:pt x="72" y="162"/>
                    <a:pt x="73" y="165"/>
                    <a:pt x="71" y="165"/>
                  </a:cubicBezTo>
                  <a:cubicBezTo>
                    <a:pt x="69" y="166"/>
                    <a:pt x="64" y="168"/>
                    <a:pt x="61" y="170"/>
                  </a:cubicBezTo>
                  <a:cubicBezTo>
                    <a:pt x="58" y="172"/>
                    <a:pt x="54" y="172"/>
                    <a:pt x="52" y="175"/>
                  </a:cubicBezTo>
                  <a:cubicBezTo>
                    <a:pt x="51" y="178"/>
                    <a:pt x="49" y="181"/>
                    <a:pt x="43" y="180"/>
                  </a:cubicBezTo>
                  <a:cubicBezTo>
                    <a:pt x="39" y="180"/>
                    <a:pt x="37" y="179"/>
                    <a:pt x="33" y="183"/>
                  </a:cubicBezTo>
                  <a:cubicBezTo>
                    <a:pt x="30" y="188"/>
                    <a:pt x="29" y="186"/>
                    <a:pt x="26" y="188"/>
                  </a:cubicBezTo>
                  <a:cubicBezTo>
                    <a:pt x="24" y="190"/>
                    <a:pt x="21" y="186"/>
                    <a:pt x="19" y="186"/>
                  </a:cubicBezTo>
                  <a:cubicBezTo>
                    <a:pt x="17" y="185"/>
                    <a:pt x="15" y="188"/>
                    <a:pt x="13" y="188"/>
                  </a:cubicBezTo>
                  <a:cubicBezTo>
                    <a:pt x="11" y="188"/>
                    <a:pt x="9" y="191"/>
                    <a:pt x="6" y="192"/>
                  </a:cubicBezTo>
                  <a:cubicBezTo>
                    <a:pt x="4" y="193"/>
                    <a:pt x="1" y="192"/>
                    <a:pt x="1" y="195"/>
                  </a:cubicBezTo>
                  <a:cubicBezTo>
                    <a:pt x="1" y="197"/>
                    <a:pt x="1" y="199"/>
                    <a:pt x="0" y="200"/>
                  </a:cubicBezTo>
                  <a:cubicBezTo>
                    <a:pt x="0" y="200"/>
                    <a:pt x="0" y="200"/>
                    <a:pt x="0" y="200"/>
                  </a:cubicBezTo>
                  <a:cubicBezTo>
                    <a:pt x="1" y="210"/>
                    <a:pt x="1" y="210"/>
                    <a:pt x="1" y="210"/>
                  </a:cubicBezTo>
                  <a:cubicBezTo>
                    <a:pt x="1" y="210"/>
                    <a:pt x="12" y="214"/>
                    <a:pt x="12" y="217"/>
                  </a:cubicBezTo>
                  <a:cubicBezTo>
                    <a:pt x="13" y="221"/>
                    <a:pt x="15" y="232"/>
                    <a:pt x="15" y="232"/>
                  </a:cubicBezTo>
                  <a:cubicBezTo>
                    <a:pt x="15" y="232"/>
                    <a:pt x="15" y="232"/>
                    <a:pt x="14" y="232"/>
                  </a:cubicBezTo>
                  <a:cubicBezTo>
                    <a:pt x="19" y="236"/>
                    <a:pt x="25" y="239"/>
                    <a:pt x="25" y="241"/>
                  </a:cubicBezTo>
                  <a:cubicBezTo>
                    <a:pt x="25" y="242"/>
                    <a:pt x="25" y="247"/>
                    <a:pt x="30" y="249"/>
                  </a:cubicBezTo>
                  <a:cubicBezTo>
                    <a:pt x="34" y="251"/>
                    <a:pt x="37" y="253"/>
                    <a:pt x="39" y="254"/>
                  </a:cubicBezTo>
                  <a:cubicBezTo>
                    <a:pt x="39" y="253"/>
                    <a:pt x="40" y="253"/>
                    <a:pt x="40" y="253"/>
                  </a:cubicBezTo>
                  <a:cubicBezTo>
                    <a:pt x="44" y="252"/>
                    <a:pt x="44" y="252"/>
                    <a:pt x="44" y="252"/>
                  </a:cubicBezTo>
                  <a:cubicBezTo>
                    <a:pt x="44" y="252"/>
                    <a:pt x="45" y="253"/>
                    <a:pt x="47" y="255"/>
                  </a:cubicBezTo>
                  <a:cubicBezTo>
                    <a:pt x="48" y="251"/>
                    <a:pt x="55" y="247"/>
                    <a:pt x="59" y="247"/>
                  </a:cubicBezTo>
                  <a:cubicBezTo>
                    <a:pt x="64" y="248"/>
                    <a:pt x="73" y="255"/>
                    <a:pt x="72" y="258"/>
                  </a:cubicBezTo>
                  <a:cubicBezTo>
                    <a:pt x="71" y="261"/>
                    <a:pt x="64" y="271"/>
                    <a:pt x="61" y="272"/>
                  </a:cubicBezTo>
                  <a:cubicBezTo>
                    <a:pt x="60" y="272"/>
                    <a:pt x="58" y="272"/>
                    <a:pt x="56" y="272"/>
                  </a:cubicBezTo>
                  <a:cubicBezTo>
                    <a:pt x="56" y="274"/>
                    <a:pt x="56" y="275"/>
                    <a:pt x="56" y="276"/>
                  </a:cubicBezTo>
                  <a:cubicBezTo>
                    <a:pt x="56" y="278"/>
                    <a:pt x="60" y="282"/>
                    <a:pt x="62" y="286"/>
                  </a:cubicBezTo>
                  <a:cubicBezTo>
                    <a:pt x="64" y="290"/>
                    <a:pt x="58" y="292"/>
                    <a:pt x="55" y="290"/>
                  </a:cubicBezTo>
                  <a:cubicBezTo>
                    <a:pt x="52" y="287"/>
                    <a:pt x="51" y="292"/>
                    <a:pt x="52" y="295"/>
                  </a:cubicBezTo>
                  <a:cubicBezTo>
                    <a:pt x="54" y="297"/>
                    <a:pt x="53" y="303"/>
                    <a:pt x="56" y="304"/>
                  </a:cubicBezTo>
                  <a:cubicBezTo>
                    <a:pt x="60" y="304"/>
                    <a:pt x="62" y="310"/>
                    <a:pt x="66" y="310"/>
                  </a:cubicBezTo>
                  <a:cubicBezTo>
                    <a:pt x="69" y="310"/>
                    <a:pt x="73" y="316"/>
                    <a:pt x="73" y="316"/>
                  </a:cubicBezTo>
                  <a:cubicBezTo>
                    <a:pt x="73" y="316"/>
                    <a:pt x="77" y="319"/>
                    <a:pt x="77" y="321"/>
                  </a:cubicBezTo>
                  <a:cubicBezTo>
                    <a:pt x="77" y="321"/>
                    <a:pt x="77" y="321"/>
                    <a:pt x="77" y="322"/>
                  </a:cubicBezTo>
                  <a:cubicBezTo>
                    <a:pt x="81" y="321"/>
                    <a:pt x="84" y="321"/>
                    <a:pt x="84" y="320"/>
                  </a:cubicBezTo>
                  <a:cubicBezTo>
                    <a:pt x="85" y="318"/>
                    <a:pt x="90" y="318"/>
                    <a:pt x="93" y="321"/>
                  </a:cubicBezTo>
                  <a:cubicBezTo>
                    <a:pt x="97" y="325"/>
                    <a:pt x="111" y="334"/>
                    <a:pt x="116" y="338"/>
                  </a:cubicBezTo>
                  <a:cubicBezTo>
                    <a:pt x="121" y="342"/>
                    <a:pt x="134" y="347"/>
                    <a:pt x="138" y="347"/>
                  </a:cubicBezTo>
                  <a:cubicBezTo>
                    <a:pt x="142" y="347"/>
                    <a:pt x="146" y="350"/>
                    <a:pt x="153" y="350"/>
                  </a:cubicBezTo>
                  <a:cubicBezTo>
                    <a:pt x="154" y="349"/>
                    <a:pt x="154" y="350"/>
                    <a:pt x="155" y="350"/>
                  </a:cubicBezTo>
                  <a:cubicBezTo>
                    <a:pt x="156" y="349"/>
                    <a:pt x="158" y="349"/>
                    <a:pt x="159" y="347"/>
                  </a:cubicBezTo>
                  <a:cubicBezTo>
                    <a:pt x="161" y="344"/>
                    <a:pt x="163" y="349"/>
                    <a:pt x="162" y="353"/>
                  </a:cubicBezTo>
                  <a:cubicBezTo>
                    <a:pt x="162" y="354"/>
                    <a:pt x="162" y="356"/>
                    <a:pt x="163" y="358"/>
                  </a:cubicBezTo>
                  <a:cubicBezTo>
                    <a:pt x="164" y="356"/>
                    <a:pt x="165" y="355"/>
                    <a:pt x="166" y="353"/>
                  </a:cubicBezTo>
                  <a:cubicBezTo>
                    <a:pt x="168" y="347"/>
                    <a:pt x="171" y="348"/>
                    <a:pt x="174" y="346"/>
                  </a:cubicBezTo>
                  <a:cubicBezTo>
                    <a:pt x="176" y="344"/>
                    <a:pt x="178" y="345"/>
                    <a:pt x="183" y="347"/>
                  </a:cubicBezTo>
                  <a:cubicBezTo>
                    <a:pt x="187" y="350"/>
                    <a:pt x="189" y="345"/>
                    <a:pt x="196" y="351"/>
                  </a:cubicBezTo>
                  <a:cubicBezTo>
                    <a:pt x="197" y="350"/>
                    <a:pt x="199" y="349"/>
                    <a:pt x="200" y="349"/>
                  </a:cubicBezTo>
                  <a:cubicBezTo>
                    <a:pt x="201" y="349"/>
                    <a:pt x="203" y="347"/>
                    <a:pt x="205" y="345"/>
                  </a:cubicBezTo>
                  <a:cubicBezTo>
                    <a:pt x="207" y="342"/>
                    <a:pt x="207" y="340"/>
                    <a:pt x="210" y="340"/>
                  </a:cubicBezTo>
                  <a:cubicBezTo>
                    <a:pt x="212" y="341"/>
                    <a:pt x="214" y="337"/>
                    <a:pt x="219" y="334"/>
                  </a:cubicBezTo>
                  <a:cubicBezTo>
                    <a:pt x="225" y="331"/>
                    <a:pt x="230" y="336"/>
                    <a:pt x="233" y="333"/>
                  </a:cubicBezTo>
                  <a:cubicBezTo>
                    <a:pt x="235" y="331"/>
                    <a:pt x="239" y="330"/>
                    <a:pt x="239" y="333"/>
                  </a:cubicBezTo>
                  <a:cubicBezTo>
                    <a:pt x="239" y="335"/>
                    <a:pt x="242" y="337"/>
                    <a:pt x="243" y="340"/>
                  </a:cubicBezTo>
                  <a:cubicBezTo>
                    <a:pt x="244" y="342"/>
                    <a:pt x="248" y="343"/>
                    <a:pt x="249" y="344"/>
                  </a:cubicBezTo>
                  <a:cubicBezTo>
                    <a:pt x="250" y="343"/>
                    <a:pt x="251" y="343"/>
                    <a:pt x="251" y="343"/>
                  </a:cubicBezTo>
                  <a:cubicBezTo>
                    <a:pt x="254" y="341"/>
                    <a:pt x="259" y="343"/>
                    <a:pt x="259" y="346"/>
                  </a:cubicBezTo>
                  <a:cubicBezTo>
                    <a:pt x="259" y="349"/>
                    <a:pt x="259" y="352"/>
                    <a:pt x="261" y="352"/>
                  </a:cubicBezTo>
                  <a:cubicBezTo>
                    <a:pt x="264" y="352"/>
                    <a:pt x="266" y="352"/>
                    <a:pt x="266" y="358"/>
                  </a:cubicBezTo>
                  <a:cubicBezTo>
                    <a:pt x="266" y="363"/>
                    <a:pt x="268" y="369"/>
                    <a:pt x="263" y="374"/>
                  </a:cubicBezTo>
                  <a:cubicBezTo>
                    <a:pt x="258" y="379"/>
                    <a:pt x="253" y="387"/>
                    <a:pt x="254" y="390"/>
                  </a:cubicBezTo>
                  <a:cubicBezTo>
                    <a:pt x="255" y="392"/>
                    <a:pt x="252" y="397"/>
                    <a:pt x="256" y="395"/>
                  </a:cubicBezTo>
                  <a:cubicBezTo>
                    <a:pt x="259" y="394"/>
                    <a:pt x="267" y="395"/>
                    <a:pt x="266" y="397"/>
                  </a:cubicBezTo>
                  <a:cubicBezTo>
                    <a:pt x="265" y="399"/>
                    <a:pt x="266" y="406"/>
                    <a:pt x="270" y="407"/>
                  </a:cubicBezTo>
                  <a:cubicBezTo>
                    <a:pt x="273" y="407"/>
                    <a:pt x="275" y="409"/>
                    <a:pt x="274" y="412"/>
                  </a:cubicBezTo>
                  <a:cubicBezTo>
                    <a:pt x="273" y="415"/>
                    <a:pt x="271" y="419"/>
                    <a:pt x="274" y="419"/>
                  </a:cubicBezTo>
                  <a:cubicBezTo>
                    <a:pt x="277" y="419"/>
                    <a:pt x="281" y="419"/>
                    <a:pt x="280" y="422"/>
                  </a:cubicBezTo>
                  <a:cubicBezTo>
                    <a:pt x="280" y="425"/>
                    <a:pt x="282" y="428"/>
                    <a:pt x="287" y="426"/>
                  </a:cubicBezTo>
                  <a:cubicBezTo>
                    <a:pt x="290" y="425"/>
                    <a:pt x="292" y="424"/>
                    <a:pt x="292" y="425"/>
                  </a:cubicBezTo>
                  <a:cubicBezTo>
                    <a:pt x="294" y="425"/>
                    <a:pt x="294" y="429"/>
                    <a:pt x="298" y="430"/>
                  </a:cubicBezTo>
                  <a:cubicBezTo>
                    <a:pt x="301" y="431"/>
                    <a:pt x="300" y="422"/>
                    <a:pt x="298" y="421"/>
                  </a:cubicBezTo>
                  <a:cubicBezTo>
                    <a:pt x="297" y="420"/>
                    <a:pt x="299" y="414"/>
                    <a:pt x="300" y="415"/>
                  </a:cubicBezTo>
                  <a:cubicBezTo>
                    <a:pt x="301" y="417"/>
                    <a:pt x="305" y="415"/>
                    <a:pt x="308" y="413"/>
                  </a:cubicBezTo>
                  <a:cubicBezTo>
                    <a:pt x="310" y="410"/>
                    <a:pt x="314" y="415"/>
                    <a:pt x="316" y="412"/>
                  </a:cubicBezTo>
                  <a:cubicBezTo>
                    <a:pt x="318" y="409"/>
                    <a:pt x="322" y="414"/>
                    <a:pt x="326" y="412"/>
                  </a:cubicBezTo>
                  <a:cubicBezTo>
                    <a:pt x="330" y="410"/>
                    <a:pt x="332" y="414"/>
                    <a:pt x="333" y="410"/>
                  </a:cubicBezTo>
                  <a:cubicBezTo>
                    <a:pt x="335" y="407"/>
                    <a:pt x="341" y="403"/>
                    <a:pt x="342" y="405"/>
                  </a:cubicBezTo>
                  <a:cubicBezTo>
                    <a:pt x="344" y="406"/>
                    <a:pt x="344" y="409"/>
                    <a:pt x="352" y="410"/>
                  </a:cubicBezTo>
                  <a:cubicBezTo>
                    <a:pt x="359" y="410"/>
                    <a:pt x="355" y="414"/>
                    <a:pt x="355" y="416"/>
                  </a:cubicBezTo>
                  <a:cubicBezTo>
                    <a:pt x="355" y="418"/>
                    <a:pt x="363" y="424"/>
                    <a:pt x="366" y="425"/>
                  </a:cubicBezTo>
                  <a:cubicBezTo>
                    <a:pt x="366" y="425"/>
                    <a:pt x="367" y="425"/>
                    <a:pt x="368" y="427"/>
                  </a:cubicBezTo>
                  <a:cubicBezTo>
                    <a:pt x="370" y="425"/>
                    <a:pt x="374" y="427"/>
                    <a:pt x="375" y="425"/>
                  </a:cubicBezTo>
                  <a:cubicBezTo>
                    <a:pt x="376" y="422"/>
                    <a:pt x="380" y="423"/>
                    <a:pt x="381" y="425"/>
                  </a:cubicBezTo>
                  <a:cubicBezTo>
                    <a:pt x="383" y="428"/>
                    <a:pt x="384" y="428"/>
                    <a:pt x="388" y="425"/>
                  </a:cubicBezTo>
                  <a:cubicBezTo>
                    <a:pt x="391" y="422"/>
                    <a:pt x="393" y="428"/>
                    <a:pt x="391" y="430"/>
                  </a:cubicBezTo>
                  <a:cubicBezTo>
                    <a:pt x="389" y="431"/>
                    <a:pt x="390" y="437"/>
                    <a:pt x="393" y="440"/>
                  </a:cubicBezTo>
                  <a:cubicBezTo>
                    <a:pt x="396" y="443"/>
                    <a:pt x="397" y="438"/>
                    <a:pt x="396" y="435"/>
                  </a:cubicBezTo>
                  <a:cubicBezTo>
                    <a:pt x="396" y="432"/>
                    <a:pt x="402" y="429"/>
                    <a:pt x="412" y="425"/>
                  </a:cubicBezTo>
                  <a:cubicBezTo>
                    <a:pt x="423" y="422"/>
                    <a:pt x="434" y="414"/>
                    <a:pt x="434" y="412"/>
                  </a:cubicBezTo>
                  <a:cubicBezTo>
                    <a:pt x="434" y="411"/>
                    <a:pt x="442" y="415"/>
                    <a:pt x="445" y="413"/>
                  </a:cubicBezTo>
                  <a:cubicBezTo>
                    <a:pt x="449" y="410"/>
                    <a:pt x="461" y="410"/>
                    <a:pt x="465" y="410"/>
                  </a:cubicBezTo>
                  <a:cubicBezTo>
                    <a:pt x="468" y="409"/>
                    <a:pt x="468" y="407"/>
                    <a:pt x="471" y="404"/>
                  </a:cubicBezTo>
                  <a:cubicBezTo>
                    <a:pt x="475" y="401"/>
                    <a:pt x="474" y="400"/>
                    <a:pt x="478" y="398"/>
                  </a:cubicBezTo>
                  <a:cubicBezTo>
                    <a:pt x="482" y="397"/>
                    <a:pt x="484" y="394"/>
                    <a:pt x="484" y="392"/>
                  </a:cubicBezTo>
                  <a:cubicBezTo>
                    <a:pt x="484" y="390"/>
                    <a:pt x="492" y="389"/>
                    <a:pt x="492" y="387"/>
                  </a:cubicBezTo>
                  <a:cubicBezTo>
                    <a:pt x="492" y="385"/>
                    <a:pt x="498" y="384"/>
                    <a:pt x="498" y="381"/>
                  </a:cubicBezTo>
                  <a:cubicBezTo>
                    <a:pt x="498" y="379"/>
                    <a:pt x="501" y="379"/>
                    <a:pt x="503" y="377"/>
                  </a:cubicBezTo>
                  <a:cubicBezTo>
                    <a:pt x="504" y="375"/>
                    <a:pt x="501" y="369"/>
                    <a:pt x="504" y="368"/>
                  </a:cubicBezTo>
                  <a:cubicBezTo>
                    <a:pt x="507" y="368"/>
                    <a:pt x="503" y="364"/>
                    <a:pt x="503" y="363"/>
                  </a:cubicBezTo>
                  <a:cubicBezTo>
                    <a:pt x="502" y="361"/>
                    <a:pt x="508" y="361"/>
                    <a:pt x="510" y="359"/>
                  </a:cubicBezTo>
                  <a:cubicBezTo>
                    <a:pt x="513" y="357"/>
                    <a:pt x="515" y="355"/>
                    <a:pt x="516" y="351"/>
                  </a:cubicBezTo>
                  <a:cubicBezTo>
                    <a:pt x="516" y="348"/>
                    <a:pt x="521" y="345"/>
                    <a:pt x="523" y="345"/>
                  </a:cubicBezTo>
                  <a:cubicBezTo>
                    <a:pt x="525" y="344"/>
                    <a:pt x="526" y="339"/>
                    <a:pt x="525" y="335"/>
                  </a:cubicBezTo>
                  <a:cubicBezTo>
                    <a:pt x="525" y="332"/>
                    <a:pt x="529" y="333"/>
                    <a:pt x="527" y="331"/>
                  </a:cubicBezTo>
                  <a:cubicBezTo>
                    <a:pt x="525" y="330"/>
                    <a:pt x="528" y="325"/>
                    <a:pt x="532" y="324"/>
                  </a:cubicBezTo>
                  <a:cubicBezTo>
                    <a:pt x="536" y="323"/>
                    <a:pt x="529" y="321"/>
                    <a:pt x="527" y="323"/>
                  </a:cubicBezTo>
                  <a:cubicBezTo>
                    <a:pt x="525" y="325"/>
                    <a:pt x="523" y="318"/>
                    <a:pt x="521" y="321"/>
                  </a:cubicBezTo>
                  <a:cubicBezTo>
                    <a:pt x="519" y="323"/>
                    <a:pt x="513" y="319"/>
                    <a:pt x="517" y="318"/>
                  </a:cubicBezTo>
                  <a:cubicBezTo>
                    <a:pt x="520" y="317"/>
                    <a:pt x="526" y="313"/>
                    <a:pt x="529" y="312"/>
                  </a:cubicBezTo>
                  <a:cubicBezTo>
                    <a:pt x="531" y="312"/>
                    <a:pt x="525" y="306"/>
                    <a:pt x="522" y="306"/>
                  </a:cubicBezTo>
                  <a:cubicBezTo>
                    <a:pt x="519" y="306"/>
                    <a:pt x="515" y="299"/>
                    <a:pt x="512" y="299"/>
                  </a:cubicBezTo>
                  <a:cubicBezTo>
                    <a:pt x="508" y="299"/>
                    <a:pt x="514" y="297"/>
                    <a:pt x="518" y="299"/>
                  </a:cubicBezTo>
                  <a:cubicBezTo>
                    <a:pt x="522" y="301"/>
                    <a:pt x="526" y="302"/>
                    <a:pt x="528" y="301"/>
                  </a:cubicBezTo>
                  <a:cubicBezTo>
                    <a:pt x="530" y="299"/>
                    <a:pt x="522" y="292"/>
                    <a:pt x="519" y="290"/>
                  </a:cubicBezTo>
                  <a:cubicBezTo>
                    <a:pt x="516" y="288"/>
                    <a:pt x="518" y="284"/>
                    <a:pt x="517" y="283"/>
                  </a:cubicBezTo>
                  <a:cubicBezTo>
                    <a:pt x="515" y="282"/>
                    <a:pt x="511" y="273"/>
                    <a:pt x="509" y="269"/>
                  </a:cubicBezTo>
                  <a:cubicBezTo>
                    <a:pt x="508" y="266"/>
                    <a:pt x="501" y="265"/>
                    <a:pt x="499" y="262"/>
                  </a:cubicBezTo>
                  <a:cubicBezTo>
                    <a:pt x="498" y="260"/>
                    <a:pt x="500" y="254"/>
                    <a:pt x="505" y="252"/>
                  </a:cubicBezTo>
                  <a:cubicBezTo>
                    <a:pt x="510" y="250"/>
                    <a:pt x="508" y="245"/>
                    <a:pt x="510" y="246"/>
                  </a:cubicBezTo>
                  <a:cubicBezTo>
                    <a:pt x="512" y="246"/>
                    <a:pt x="514" y="245"/>
                    <a:pt x="516" y="242"/>
                  </a:cubicBezTo>
                  <a:cubicBezTo>
                    <a:pt x="518" y="238"/>
                    <a:pt x="521" y="240"/>
                    <a:pt x="523" y="238"/>
                  </a:cubicBezTo>
                  <a:cubicBezTo>
                    <a:pt x="525" y="236"/>
                    <a:pt x="533" y="236"/>
                    <a:pt x="536" y="234"/>
                  </a:cubicBezTo>
                  <a:cubicBezTo>
                    <a:pt x="539" y="232"/>
                    <a:pt x="533" y="226"/>
                    <a:pt x="529" y="227"/>
                  </a:cubicBezTo>
                  <a:cubicBezTo>
                    <a:pt x="526" y="228"/>
                    <a:pt x="521" y="227"/>
                    <a:pt x="518" y="223"/>
                  </a:cubicBezTo>
                  <a:cubicBezTo>
                    <a:pt x="516" y="219"/>
                    <a:pt x="509" y="230"/>
                    <a:pt x="503" y="232"/>
                  </a:cubicBezTo>
                  <a:cubicBezTo>
                    <a:pt x="498" y="235"/>
                    <a:pt x="495" y="228"/>
                    <a:pt x="496" y="223"/>
                  </a:cubicBezTo>
                  <a:cubicBezTo>
                    <a:pt x="498" y="219"/>
                    <a:pt x="492" y="219"/>
                    <a:pt x="485" y="219"/>
                  </a:cubicBezTo>
                  <a:cubicBezTo>
                    <a:pt x="477" y="220"/>
                    <a:pt x="480" y="206"/>
                    <a:pt x="485" y="205"/>
                  </a:cubicBezTo>
                  <a:cubicBezTo>
                    <a:pt x="489" y="205"/>
                    <a:pt x="496" y="210"/>
                    <a:pt x="499" y="201"/>
                  </a:cubicBezTo>
                  <a:cubicBezTo>
                    <a:pt x="501" y="193"/>
                    <a:pt x="505" y="199"/>
                    <a:pt x="512" y="192"/>
                  </a:cubicBezTo>
                  <a:cubicBezTo>
                    <a:pt x="518" y="185"/>
                    <a:pt x="525" y="180"/>
                    <a:pt x="531" y="185"/>
                  </a:cubicBezTo>
                  <a:cubicBezTo>
                    <a:pt x="536" y="189"/>
                    <a:pt x="525" y="196"/>
                    <a:pt x="523" y="200"/>
                  </a:cubicBezTo>
                  <a:cubicBezTo>
                    <a:pt x="521" y="204"/>
                    <a:pt x="525" y="205"/>
                    <a:pt x="522" y="209"/>
                  </a:cubicBezTo>
                  <a:cubicBezTo>
                    <a:pt x="518" y="212"/>
                    <a:pt x="523" y="213"/>
                    <a:pt x="529" y="208"/>
                  </a:cubicBezTo>
                  <a:cubicBezTo>
                    <a:pt x="536" y="204"/>
                    <a:pt x="544" y="199"/>
                    <a:pt x="550" y="197"/>
                  </a:cubicBezTo>
                  <a:cubicBezTo>
                    <a:pt x="552" y="196"/>
                    <a:pt x="554" y="196"/>
                    <a:pt x="556" y="196"/>
                  </a:cubicBezTo>
                  <a:cubicBezTo>
                    <a:pt x="557" y="194"/>
                    <a:pt x="558" y="192"/>
                    <a:pt x="559" y="191"/>
                  </a:cubicBezTo>
                  <a:cubicBezTo>
                    <a:pt x="563" y="189"/>
                    <a:pt x="578" y="182"/>
                    <a:pt x="580" y="179"/>
                  </a:cubicBezTo>
                  <a:cubicBezTo>
                    <a:pt x="582" y="177"/>
                    <a:pt x="584" y="171"/>
                    <a:pt x="587" y="171"/>
                  </a:cubicBezTo>
                  <a:cubicBezTo>
                    <a:pt x="590" y="171"/>
                    <a:pt x="590" y="174"/>
                    <a:pt x="594" y="174"/>
                  </a:cubicBezTo>
                  <a:cubicBezTo>
                    <a:pt x="599" y="174"/>
                    <a:pt x="604" y="176"/>
                    <a:pt x="602" y="172"/>
                  </a:cubicBezTo>
                  <a:cubicBezTo>
                    <a:pt x="599" y="169"/>
                    <a:pt x="601" y="169"/>
                    <a:pt x="606" y="168"/>
                  </a:cubicBezTo>
                  <a:cubicBezTo>
                    <a:pt x="611" y="167"/>
                    <a:pt x="610" y="162"/>
                    <a:pt x="614" y="162"/>
                  </a:cubicBezTo>
                  <a:cubicBezTo>
                    <a:pt x="618" y="162"/>
                    <a:pt x="617" y="153"/>
                    <a:pt x="621" y="153"/>
                  </a:cubicBezTo>
                  <a:cubicBezTo>
                    <a:pt x="624" y="153"/>
                    <a:pt x="626" y="158"/>
                    <a:pt x="630" y="157"/>
                  </a:cubicBezTo>
                  <a:cubicBezTo>
                    <a:pt x="631" y="157"/>
                    <a:pt x="632" y="157"/>
                    <a:pt x="633" y="157"/>
                  </a:cubicBezTo>
                  <a:cubicBezTo>
                    <a:pt x="634" y="157"/>
                    <a:pt x="635" y="156"/>
                    <a:pt x="636" y="155"/>
                  </a:cubicBezTo>
                  <a:cubicBezTo>
                    <a:pt x="635" y="151"/>
                    <a:pt x="636" y="147"/>
                    <a:pt x="635" y="145"/>
                  </a:cubicBezTo>
                  <a:cubicBezTo>
                    <a:pt x="633" y="141"/>
                    <a:pt x="635" y="138"/>
                    <a:pt x="634" y="135"/>
                  </a:cubicBezTo>
                  <a:cubicBezTo>
                    <a:pt x="634" y="133"/>
                    <a:pt x="633" y="127"/>
                    <a:pt x="636" y="127"/>
                  </a:cubicBezTo>
                  <a:cubicBezTo>
                    <a:pt x="639" y="127"/>
                    <a:pt x="642" y="121"/>
                    <a:pt x="645" y="123"/>
                  </a:cubicBezTo>
                  <a:cubicBezTo>
                    <a:pt x="649" y="125"/>
                    <a:pt x="655" y="126"/>
                    <a:pt x="655" y="123"/>
                  </a:cubicBezTo>
                  <a:cubicBezTo>
                    <a:pt x="655" y="120"/>
                    <a:pt x="660" y="120"/>
                    <a:pt x="661" y="116"/>
                  </a:cubicBezTo>
                  <a:cubicBezTo>
                    <a:pt x="661" y="112"/>
                    <a:pt x="666" y="111"/>
                    <a:pt x="667" y="107"/>
                  </a:cubicBezTo>
                  <a:cubicBezTo>
                    <a:pt x="668" y="103"/>
                    <a:pt x="670" y="95"/>
                    <a:pt x="673" y="93"/>
                  </a:cubicBezTo>
                  <a:cubicBezTo>
                    <a:pt x="677" y="91"/>
                    <a:pt x="673" y="89"/>
                    <a:pt x="673" y="83"/>
                  </a:cubicBezTo>
                  <a:close/>
                  <a:moveTo>
                    <a:pt x="510" y="399"/>
                  </a:moveTo>
                  <a:cubicBezTo>
                    <a:pt x="506" y="412"/>
                    <a:pt x="515" y="419"/>
                    <a:pt x="516" y="418"/>
                  </a:cubicBezTo>
                  <a:cubicBezTo>
                    <a:pt x="519" y="416"/>
                    <a:pt x="533" y="387"/>
                    <a:pt x="530" y="383"/>
                  </a:cubicBezTo>
                  <a:cubicBezTo>
                    <a:pt x="527" y="379"/>
                    <a:pt x="513" y="386"/>
                    <a:pt x="510" y="399"/>
                  </a:cubicBezTo>
                  <a:close/>
                  <a:moveTo>
                    <a:pt x="391" y="444"/>
                  </a:moveTo>
                  <a:cubicBezTo>
                    <a:pt x="386" y="444"/>
                    <a:pt x="375" y="451"/>
                    <a:pt x="380" y="460"/>
                  </a:cubicBezTo>
                  <a:cubicBezTo>
                    <a:pt x="384" y="469"/>
                    <a:pt x="398" y="463"/>
                    <a:pt x="399" y="459"/>
                  </a:cubicBezTo>
                  <a:cubicBezTo>
                    <a:pt x="399" y="455"/>
                    <a:pt x="406" y="448"/>
                    <a:pt x="405" y="445"/>
                  </a:cubicBezTo>
                  <a:cubicBezTo>
                    <a:pt x="404" y="443"/>
                    <a:pt x="395" y="444"/>
                    <a:pt x="391" y="444"/>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73" name="Freeform 143"/>
            <p:cNvSpPr>
              <a:spLocks noEditPoints="1"/>
            </p:cNvSpPr>
            <p:nvPr/>
          </p:nvSpPr>
          <p:spPr bwMode="auto">
            <a:xfrm>
              <a:off x="6862763" y="2851150"/>
              <a:ext cx="207963" cy="292100"/>
            </a:xfrm>
            <a:custGeom>
              <a:avLst/>
              <a:gdLst/>
              <a:ahLst/>
              <a:cxnLst>
                <a:cxn ang="0">
                  <a:pos x="58" y="59"/>
                </a:cxn>
                <a:cxn ang="0">
                  <a:pos x="72" y="69"/>
                </a:cxn>
                <a:cxn ang="0">
                  <a:pos x="75" y="79"/>
                </a:cxn>
                <a:cxn ang="0">
                  <a:pos x="80" y="84"/>
                </a:cxn>
                <a:cxn ang="0">
                  <a:pos x="85" y="98"/>
                </a:cxn>
                <a:cxn ang="0">
                  <a:pos x="89" y="95"/>
                </a:cxn>
                <a:cxn ang="0">
                  <a:pos x="94" y="88"/>
                </a:cxn>
                <a:cxn ang="0">
                  <a:pos x="91" y="75"/>
                </a:cxn>
                <a:cxn ang="0">
                  <a:pos x="78" y="66"/>
                </a:cxn>
                <a:cxn ang="0">
                  <a:pos x="71" y="56"/>
                </a:cxn>
                <a:cxn ang="0">
                  <a:pos x="55" y="53"/>
                </a:cxn>
                <a:cxn ang="0">
                  <a:pos x="49" y="43"/>
                </a:cxn>
                <a:cxn ang="0">
                  <a:pos x="57" y="27"/>
                </a:cxn>
                <a:cxn ang="0">
                  <a:pos x="56" y="8"/>
                </a:cxn>
                <a:cxn ang="0">
                  <a:pos x="54" y="4"/>
                </a:cxn>
                <a:cxn ang="0">
                  <a:pos x="38" y="3"/>
                </a:cxn>
                <a:cxn ang="0">
                  <a:pos x="36" y="29"/>
                </a:cxn>
                <a:cxn ang="0">
                  <a:pos x="30" y="28"/>
                </a:cxn>
                <a:cxn ang="0">
                  <a:pos x="33" y="43"/>
                </a:cxn>
                <a:cxn ang="0">
                  <a:pos x="36" y="52"/>
                </a:cxn>
                <a:cxn ang="0">
                  <a:pos x="48" y="56"/>
                </a:cxn>
                <a:cxn ang="0">
                  <a:pos x="58" y="59"/>
                </a:cxn>
                <a:cxn ang="0">
                  <a:pos x="37" y="62"/>
                </a:cxn>
                <a:cxn ang="0">
                  <a:pos x="47" y="74"/>
                </a:cxn>
                <a:cxn ang="0">
                  <a:pos x="37" y="62"/>
                </a:cxn>
                <a:cxn ang="0">
                  <a:pos x="55" y="94"/>
                </a:cxn>
                <a:cxn ang="0">
                  <a:pos x="61" y="91"/>
                </a:cxn>
                <a:cxn ang="0">
                  <a:pos x="62" y="100"/>
                </a:cxn>
                <a:cxn ang="0">
                  <a:pos x="64" y="112"/>
                </a:cxn>
                <a:cxn ang="0">
                  <a:pos x="76" y="94"/>
                </a:cxn>
                <a:cxn ang="0">
                  <a:pos x="72" y="92"/>
                </a:cxn>
                <a:cxn ang="0">
                  <a:pos x="55" y="79"/>
                </a:cxn>
                <a:cxn ang="0">
                  <a:pos x="55" y="94"/>
                </a:cxn>
                <a:cxn ang="0">
                  <a:pos x="16" y="101"/>
                </a:cxn>
                <a:cxn ang="0">
                  <a:pos x="2" y="119"/>
                </a:cxn>
                <a:cxn ang="0">
                  <a:pos x="22" y="100"/>
                </a:cxn>
                <a:cxn ang="0">
                  <a:pos x="25" y="88"/>
                </a:cxn>
                <a:cxn ang="0">
                  <a:pos x="16" y="101"/>
                </a:cxn>
                <a:cxn ang="0">
                  <a:pos x="75" y="107"/>
                </a:cxn>
                <a:cxn ang="0">
                  <a:pos x="84" y="102"/>
                </a:cxn>
                <a:cxn ang="0">
                  <a:pos x="75" y="107"/>
                </a:cxn>
                <a:cxn ang="0">
                  <a:pos x="105" y="133"/>
                </a:cxn>
                <a:cxn ang="0">
                  <a:pos x="103" y="108"/>
                </a:cxn>
                <a:cxn ang="0">
                  <a:pos x="95" y="108"/>
                </a:cxn>
                <a:cxn ang="0">
                  <a:pos x="88" y="114"/>
                </a:cxn>
                <a:cxn ang="0">
                  <a:pos x="82" y="119"/>
                </a:cxn>
                <a:cxn ang="0">
                  <a:pos x="72" y="116"/>
                </a:cxn>
                <a:cxn ang="0">
                  <a:pos x="59" y="124"/>
                </a:cxn>
                <a:cxn ang="0">
                  <a:pos x="54" y="136"/>
                </a:cxn>
                <a:cxn ang="0">
                  <a:pos x="64" y="130"/>
                </a:cxn>
                <a:cxn ang="0">
                  <a:pos x="73" y="127"/>
                </a:cxn>
                <a:cxn ang="0">
                  <a:pos x="82" y="147"/>
                </a:cxn>
                <a:cxn ang="0">
                  <a:pos x="94" y="153"/>
                </a:cxn>
                <a:cxn ang="0">
                  <a:pos x="93" y="138"/>
                </a:cxn>
                <a:cxn ang="0">
                  <a:pos x="105" y="133"/>
                </a:cxn>
              </a:cxnLst>
              <a:rect l="0" t="0" r="r" b="b"/>
              <a:pathLst>
                <a:path w="109" h="153">
                  <a:moveTo>
                    <a:pt x="58" y="59"/>
                  </a:moveTo>
                  <a:cubicBezTo>
                    <a:pt x="64" y="58"/>
                    <a:pt x="73" y="66"/>
                    <a:pt x="72" y="69"/>
                  </a:cubicBezTo>
                  <a:cubicBezTo>
                    <a:pt x="70" y="72"/>
                    <a:pt x="72" y="82"/>
                    <a:pt x="75" y="79"/>
                  </a:cubicBezTo>
                  <a:cubicBezTo>
                    <a:pt x="78" y="76"/>
                    <a:pt x="83" y="80"/>
                    <a:pt x="80" y="84"/>
                  </a:cubicBezTo>
                  <a:cubicBezTo>
                    <a:pt x="77" y="88"/>
                    <a:pt x="84" y="93"/>
                    <a:pt x="85" y="98"/>
                  </a:cubicBezTo>
                  <a:cubicBezTo>
                    <a:pt x="86" y="103"/>
                    <a:pt x="90" y="99"/>
                    <a:pt x="89" y="95"/>
                  </a:cubicBezTo>
                  <a:cubicBezTo>
                    <a:pt x="88" y="91"/>
                    <a:pt x="90" y="91"/>
                    <a:pt x="94" y="88"/>
                  </a:cubicBezTo>
                  <a:cubicBezTo>
                    <a:pt x="98" y="85"/>
                    <a:pt x="94" y="80"/>
                    <a:pt x="91" y="75"/>
                  </a:cubicBezTo>
                  <a:cubicBezTo>
                    <a:pt x="88" y="69"/>
                    <a:pt x="78" y="71"/>
                    <a:pt x="78" y="66"/>
                  </a:cubicBezTo>
                  <a:cubicBezTo>
                    <a:pt x="78" y="60"/>
                    <a:pt x="71" y="59"/>
                    <a:pt x="71" y="56"/>
                  </a:cubicBezTo>
                  <a:cubicBezTo>
                    <a:pt x="70" y="53"/>
                    <a:pt x="61" y="50"/>
                    <a:pt x="55" y="53"/>
                  </a:cubicBezTo>
                  <a:cubicBezTo>
                    <a:pt x="49" y="56"/>
                    <a:pt x="53" y="47"/>
                    <a:pt x="49" y="43"/>
                  </a:cubicBezTo>
                  <a:cubicBezTo>
                    <a:pt x="45" y="38"/>
                    <a:pt x="52" y="32"/>
                    <a:pt x="57" y="27"/>
                  </a:cubicBezTo>
                  <a:cubicBezTo>
                    <a:pt x="62" y="21"/>
                    <a:pt x="56" y="12"/>
                    <a:pt x="56" y="8"/>
                  </a:cubicBezTo>
                  <a:cubicBezTo>
                    <a:pt x="57" y="4"/>
                    <a:pt x="57" y="3"/>
                    <a:pt x="54" y="4"/>
                  </a:cubicBezTo>
                  <a:cubicBezTo>
                    <a:pt x="52" y="6"/>
                    <a:pt x="42" y="0"/>
                    <a:pt x="38" y="3"/>
                  </a:cubicBezTo>
                  <a:cubicBezTo>
                    <a:pt x="34" y="6"/>
                    <a:pt x="38" y="28"/>
                    <a:pt x="36" y="29"/>
                  </a:cubicBezTo>
                  <a:cubicBezTo>
                    <a:pt x="34" y="31"/>
                    <a:pt x="31" y="26"/>
                    <a:pt x="30" y="28"/>
                  </a:cubicBezTo>
                  <a:cubicBezTo>
                    <a:pt x="29" y="31"/>
                    <a:pt x="31" y="43"/>
                    <a:pt x="33" y="43"/>
                  </a:cubicBezTo>
                  <a:cubicBezTo>
                    <a:pt x="36" y="43"/>
                    <a:pt x="38" y="47"/>
                    <a:pt x="36" y="52"/>
                  </a:cubicBezTo>
                  <a:cubicBezTo>
                    <a:pt x="35" y="57"/>
                    <a:pt x="41" y="58"/>
                    <a:pt x="48" y="56"/>
                  </a:cubicBezTo>
                  <a:cubicBezTo>
                    <a:pt x="54" y="53"/>
                    <a:pt x="52" y="60"/>
                    <a:pt x="58" y="59"/>
                  </a:cubicBezTo>
                  <a:close/>
                  <a:moveTo>
                    <a:pt x="37" y="62"/>
                  </a:moveTo>
                  <a:cubicBezTo>
                    <a:pt x="38" y="67"/>
                    <a:pt x="40" y="76"/>
                    <a:pt x="47" y="74"/>
                  </a:cubicBezTo>
                  <a:cubicBezTo>
                    <a:pt x="55" y="72"/>
                    <a:pt x="36" y="58"/>
                    <a:pt x="37" y="62"/>
                  </a:cubicBezTo>
                  <a:close/>
                  <a:moveTo>
                    <a:pt x="55" y="94"/>
                  </a:moveTo>
                  <a:cubicBezTo>
                    <a:pt x="57" y="94"/>
                    <a:pt x="61" y="94"/>
                    <a:pt x="61" y="91"/>
                  </a:cubicBezTo>
                  <a:cubicBezTo>
                    <a:pt x="62" y="88"/>
                    <a:pt x="65" y="97"/>
                    <a:pt x="62" y="100"/>
                  </a:cubicBezTo>
                  <a:cubicBezTo>
                    <a:pt x="59" y="103"/>
                    <a:pt x="59" y="111"/>
                    <a:pt x="64" y="112"/>
                  </a:cubicBezTo>
                  <a:cubicBezTo>
                    <a:pt x="69" y="113"/>
                    <a:pt x="77" y="97"/>
                    <a:pt x="76" y="94"/>
                  </a:cubicBezTo>
                  <a:cubicBezTo>
                    <a:pt x="75" y="91"/>
                    <a:pt x="71" y="96"/>
                    <a:pt x="72" y="92"/>
                  </a:cubicBezTo>
                  <a:cubicBezTo>
                    <a:pt x="73" y="88"/>
                    <a:pt x="60" y="78"/>
                    <a:pt x="55" y="79"/>
                  </a:cubicBezTo>
                  <a:cubicBezTo>
                    <a:pt x="50" y="80"/>
                    <a:pt x="51" y="95"/>
                    <a:pt x="55" y="94"/>
                  </a:cubicBezTo>
                  <a:close/>
                  <a:moveTo>
                    <a:pt x="16" y="101"/>
                  </a:moveTo>
                  <a:cubicBezTo>
                    <a:pt x="11" y="107"/>
                    <a:pt x="0" y="116"/>
                    <a:pt x="2" y="119"/>
                  </a:cubicBezTo>
                  <a:cubicBezTo>
                    <a:pt x="4" y="123"/>
                    <a:pt x="16" y="105"/>
                    <a:pt x="22" y="100"/>
                  </a:cubicBezTo>
                  <a:cubicBezTo>
                    <a:pt x="28" y="96"/>
                    <a:pt x="27" y="92"/>
                    <a:pt x="25" y="88"/>
                  </a:cubicBezTo>
                  <a:cubicBezTo>
                    <a:pt x="23" y="84"/>
                    <a:pt x="21" y="95"/>
                    <a:pt x="16" y="101"/>
                  </a:cubicBezTo>
                  <a:close/>
                  <a:moveTo>
                    <a:pt x="75" y="107"/>
                  </a:moveTo>
                  <a:cubicBezTo>
                    <a:pt x="77" y="111"/>
                    <a:pt x="86" y="105"/>
                    <a:pt x="84" y="102"/>
                  </a:cubicBezTo>
                  <a:cubicBezTo>
                    <a:pt x="81" y="99"/>
                    <a:pt x="74" y="105"/>
                    <a:pt x="75" y="107"/>
                  </a:cubicBezTo>
                  <a:close/>
                  <a:moveTo>
                    <a:pt x="105" y="133"/>
                  </a:moveTo>
                  <a:cubicBezTo>
                    <a:pt x="109" y="129"/>
                    <a:pt x="103" y="116"/>
                    <a:pt x="103" y="108"/>
                  </a:cubicBezTo>
                  <a:cubicBezTo>
                    <a:pt x="103" y="100"/>
                    <a:pt x="92" y="103"/>
                    <a:pt x="95" y="108"/>
                  </a:cubicBezTo>
                  <a:cubicBezTo>
                    <a:pt x="98" y="113"/>
                    <a:pt x="89" y="109"/>
                    <a:pt x="88" y="114"/>
                  </a:cubicBezTo>
                  <a:cubicBezTo>
                    <a:pt x="88" y="119"/>
                    <a:pt x="81" y="115"/>
                    <a:pt x="82" y="119"/>
                  </a:cubicBezTo>
                  <a:cubicBezTo>
                    <a:pt x="82" y="123"/>
                    <a:pt x="75" y="119"/>
                    <a:pt x="72" y="116"/>
                  </a:cubicBezTo>
                  <a:cubicBezTo>
                    <a:pt x="68" y="114"/>
                    <a:pt x="64" y="123"/>
                    <a:pt x="59" y="124"/>
                  </a:cubicBezTo>
                  <a:cubicBezTo>
                    <a:pt x="54" y="125"/>
                    <a:pt x="51" y="136"/>
                    <a:pt x="54" y="136"/>
                  </a:cubicBezTo>
                  <a:cubicBezTo>
                    <a:pt x="58" y="135"/>
                    <a:pt x="60" y="130"/>
                    <a:pt x="64" y="130"/>
                  </a:cubicBezTo>
                  <a:cubicBezTo>
                    <a:pt x="68" y="131"/>
                    <a:pt x="67" y="126"/>
                    <a:pt x="73" y="127"/>
                  </a:cubicBezTo>
                  <a:cubicBezTo>
                    <a:pt x="78" y="128"/>
                    <a:pt x="74" y="145"/>
                    <a:pt x="82" y="147"/>
                  </a:cubicBezTo>
                  <a:cubicBezTo>
                    <a:pt x="90" y="148"/>
                    <a:pt x="90" y="153"/>
                    <a:pt x="94" y="153"/>
                  </a:cubicBezTo>
                  <a:cubicBezTo>
                    <a:pt x="97" y="153"/>
                    <a:pt x="93" y="142"/>
                    <a:pt x="93" y="138"/>
                  </a:cubicBezTo>
                  <a:cubicBezTo>
                    <a:pt x="94" y="135"/>
                    <a:pt x="101" y="138"/>
                    <a:pt x="105" y="133"/>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74" name="Freeform 144"/>
            <p:cNvSpPr>
              <a:spLocks noEditPoints="1"/>
            </p:cNvSpPr>
            <p:nvPr/>
          </p:nvSpPr>
          <p:spPr bwMode="auto">
            <a:xfrm>
              <a:off x="7378700" y="3321050"/>
              <a:ext cx="273050" cy="173038"/>
            </a:xfrm>
            <a:custGeom>
              <a:avLst/>
              <a:gdLst/>
              <a:ahLst/>
              <a:cxnLst>
                <a:cxn ang="0">
                  <a:pos x="102" y="84"/>
                </a:cxn>
                <a:cxn ang="0">
                  <a:pos x="94" y="76"/>
                </a:cxn>
                <a:cxn ang="0">
                  <a:pos x="83" y="71"/>
                </a:cxn>
                <a:cxn ang="0">
                  <a:pos x="75" y="56"/>
                </a:cxn>
                <a:cxn ang="0">
                  <a:pos x="72" y="47"/>
                </a:cxn>
                <a:cxn ang="0">
                  <a:pos x="75" y="39"/>
                </a:cxn>
                <a:cxn ang="0">
                  <a:pos x="52" y="27"/>
                </a:cxn>
                <a:cxn ang="0">
                  <a:pos x="8" y="3"/>
                </a:cxn>
                <a:cxn ang="0">
                  <a:pos x="0" y="0"/>
                </a:cxn>
                <a:cxn ang="0">
                  <a:pos x="0" y="71"/>
                </a:cxn>
                <a:cxn ang="0">
                  <a:pos x="12" y="75"/>
                </a:cxn>
                <a:cxn ang="0">
                  <a:pos x="25" y="68"/>
                </a:cxn>
                <a:cxn ang="0">
                  <a:pos x="32" y="59"/>
                </a:cxn>
                <a:cxn ang="0">
                  <a:pos x="56" y="65"/>
                </a:cxn>
                <a:cxn ang="0">
                  <a:pos x="80" y="87"/>
                </a:cxn>
                <a:cxn ang="0">
                  <a:pos x="104" y="91"/>
                </a:cxn>
                <a:cxn ang="0">
                  <a:pos x="102" y="84"/>
                </a:cxn>
                <a:cxn ang="0">
                  <a:pos x="121" y="25"/>
                </a:cxn>
                <a:cxn ang="0">
                  <a:pos x="108" y="33"/>
                </a:cxn>
                <a:cxn ang="0">
                  <a:pos x="84" y="34"/>
                </a:cxn>
                <a:cxn ang="0">
                  <a:pos x="102" y="42"/>
                </a:cxn>
                <a:cxn ang="0">
                  <a:pos x="125" y="30"/>
                </a:cxn>
                <a:cxn ang="0">
                  <a:pos x="129" y="20"/>
                </a:cxn>
                <a:cxn ang="0">
                  <a:pos x="121" y="25"/>
                </a:cxn>
                <a:cxn ang="0">
                  <a:pos x="133" y="12"/>
                </a:cxn>
                <a:cxn ang="0">
                  <a:pos x="129" y="13"/>
                </a:cxn>
                <a:cxn ang="0">
                  <a:pos x="136" y="23"/>
                </a:cxn>
                <a:cxn ang="0">
                  <a:pos x="133" y="12"/>
                </a:cxn>
              </a:cxnLst>
              <a:rect l="0" t="0" r="r" b="b"/>
              <a:pathLst>
                <a:path w="143" h="91">
                  <a:moveTo>
                    <a:pt x="102" y="84"/>
                  </a:moveTo>
                  <a:cubicBezTo>
                    <a:pt x="100" y="83"/>
                    <a:pt x="94" y="79"/>
                    <a:pt x="94" y="76"/>
                  </a:cubicBezTo>
                  <a:cubicBezTo>
                    <a:pt x="95" y="74"/>
                    <a:pt x="88" y="74"/>
                    <a:pt x="83" y="71"/>
                  </a:cubicBezTo>
                  <a:cubicBezTo>
                    <a:pt x="78" y="68"/>
                    <a:pt x="80" y="58"/>
                    <a:pt x="75" y="56"/>
                  </a:cubicBezTo>
                  <a:cubicBezTo>
                    <a:pt x="70" y="54"/>
                    <a:pt x="66" y="46"/>
                    <a:pt x="72" y="47"/>
                  </a:cubicBezTo>
                  <a:cubicBezTo>
                    <a:pt x="78" y="47"/>
                    <a:pt x="79" y="44"/>
                    <a:pt x="75" y="39"/>
                  </a:cubicBezTo>
                  <a:cubicBezTo>
                    <a:pt x="70" y="35"/>
                    <a:pt x="53" y="33"/>
                    <a:pt x="52" y="27"/>
                  </a:cubicBezTo>
                  <a:cubicBezTo>
                    <a:pt x="52" y="21"/>
                    <a:pt x="21" y="6"/>
                    <a:pt x="8" y="3"/>
                  </a:cubicBezTo>
                  <a:cubicBezTo>
                    <a:pt x="6" y="2"/>
                    <a:pt x="3" y="1"/>
                    <a:pt x="0" y="0"/>
                  </a:cubicBezTo>
                  <a:cubicBezTo>
                    <a:pt x="0" y="71"/>
                    <a:pt x="0" y="71"/>
                    <a:pt x="0" y="71"/>
                  </a:cubicBezTo>
                  <a:cubicBezTo>
                    <a:pt x="3" y="73"/>
                    <a:pt x="7" y="75"/>
                    <a:pt x="12" y="75"/>
                  </a:cubicBezTo>
                  <a:cubicBezTo>
                    <a:pt x="26" y="76"/>
                    <a:pt x="23" y="68"/>
                    <a:pt x="25" y="68"/>
                  </a:cubicBezTo>
                  <a:cubicBezTo>
                    <a:pt x="28" y="68"/>
                    <a:pt x="29" y="63"/>
                    <a:pt x="32" y="59"/>
                  </a:cubicBezTo>
                  <a:cubicBezTo>
                    <a:pt x="35" y="56"/>
                    <a:pt x="48" y="59"/>
                    <a:pt x="56" y="65"/>
                  </a:cubicBezTo>
                  <a:cubicBezTo>
                    <a:pt x="63" y="71"/>
                    <a:pt x="72" y="88"/>
                    <a:pt x="80" y="87"/>
                  </a:cubicBezTo>
                  <a:cubicBezTo>
                    <a:pt x="88" y="85"/>
                    <a:pt x="97" y="91"/>
                    <a:pt x="104" y="91"/>
                  </a:cubicBezTo>
                  <a:cubicBezTo>
                    <a:pt x="111" y="91"/>
                    <a:pt x="105" y="85"/>
                    <a:pt x="102" y="84"/>
                  </a:cubicBezTo>
                  <a:close/>
                  <a:moveTo>
                    <a:pt x="121" y="25"/>
                  </a:moveTo>
                  <a:cubicBezTo>
                    <a:pt x="121" y="28"/>
                    <a:pt x="116" y="29"/>
                    <a:pt x="108" y="33"/>
                  </a:cubicBezTo>
                  <a:cubicBezTo>
                    <a:pt x="99" y="36"/>
                    <a:pt x="84" y="29"/>
                    <a:pt x="84" y="34"/>
                  </a:cubicBezTo>
                  <a:cubicBezTo>
                    <a:pt x="83" y="37"/>
                    <a:pt x="93" y="42"/>
                    <a:pt x="102" y="42"/>
                  </a:cubicBezTo>
                  <a:cubicBezTo>
                    <a:pt x="111" y="42"/>
                    <a:pt x="125" y="33"/>
                    <a:pt x="125" y="30"/>
                  </a:cubicBezTo>
                  <a:cubicBezTo>
                    <a:pt x="125" y="28"/>
                    <a:pt x="131" y="23"/>
                    <a:pt x="129" y="20"/>
                  </a:cubicBezTo>
                  <a:cubicBezTo>
                    <a:pt x="126" y="18"/>
                    <a:pt x="121" y="22"/>
                    <a:pt x="121" y="25"/>
                  </a:cubicBezTo>
                  <a:close/>
                  <a:moveTo>
                    <a:pt x="133" y="12"/>
                  </a:moveTo>
                  <a:cubicBezTo>
                    <a:pt x="127" y="9"/>
                    <a:pt x="123" y="6"/>
                    <a:pt x="129" y="13"/>
                  </a:cubicBezTo>
                  <a:cubicBezTo>
                    <a:pt x="136" y="19"/>
                    <a:pt x="132" y="24"/>
                    <a:pt x="136" y="23"/>
                  </a:cubicBezTo>
                  <a:cubicBezTo>
                    <a:pt x="143" y="22"/>
                    <a:pt x="138" y="15"/>
                    <a:pt x="133" y="12"/>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75" name="Freeform 145"/>
            <p:cNvSpPr/>
            <p:nvPr/>
          </p:nvSpPr>
          <p:spPr bwMode="auto">
            <a:xfrm>
              <a:off x="6076950" y="3049588"/>
              <a:ext cx="46038" cy="88900"/>
            </a:xfrm>
            <a:custGeom>
              <a:avLst/>
              <a:gdLst/>
              <a:ahLst/>
              <a:cxnLst>
                <a:cxn ang="0">
                  <a:pos x="5" y="0"/>
                </a:cxn>
                <a:cxn ang="0">
                  <a:pos x="1" y="11"/>
                </a:cxn>
                <a:cxn ang="0">
                  <a:pos x="1" y="26"/>
                </a:cxn>
                <a:cxn ang="0">
                  <a:pos x="6" y="43"/>
                </a:cxn>
                <a:cxn ang="0">
                  <a:pos x="24" y="27"/>
                </a:cxn>
                <a:cxn ang="0">
                  <a:pos x="5" y="0"/>
                </a:cxn>
              </a:cxnLst>
              <a:rect l="0" t="0" r="r" b="b"/>
              <a:pathLst>
                <a:path w="24" h="47">
                  <a:moveTo>
                    <a:pt x="5" y="0"/>
                  </a:moveTo>
                  <a:cubicBezTo>
                    <a:pt x="2" y="1"/>
                    <a:pt x="3" y="7"/>
                    <a:pt x="1" y="11"/>
                  </a:cubicBezTo>
                  <a:cubicBezTo>
                    <a:pt x="0" y="15"/>
                    <a:pt x="0" y="20"/>
                    <a:pt x="1" y="26"/>
                  </a:cubicBezTo>
                  <a:cubicBezTo>
                    <a:pt x="1" y="32"/>
                    <a:pt x="1" y="39"/>
                    <a:pt x="6" y="43"/>
                  </a:cubicBezTo>
                  <a:cubicBezTo>
                    <a:pt x="13" y="47"/>
                    <a:pt x="23" y="36"/>
                    <a:pt x="24" y="27"/>
                  </a:cubicBezTo>
                  <a:cubicBezTo>
                    <a:pt x="24" y="17"/>
                    <a:pt x="8" y="0"/>
                    <a:pt x="5" y="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76" name="Freeform 146"/>
            <p:cNvSpPr/>
            <p:nvPr/>
          </p:nvSpPr>
          <p:spPr bwMode="auto">
            <a:xfrm>
              <a:off x="5273675" y="3509963"/>
              <a:ext cx="160338" cy="317500"/>
            </a:xfrm>
            <a:custGeom>
              <a:avLst/>
              <a:gdLst/>
              <a:ahLst/>
              <a:cxnLst>
                <a:cxn ang="0">
                  <a:pos x="71" y="5"/>
                </a:cxn>
                <a:cxn ang="0">
                  <a:pos x="67" y="9"/>
                </a:cxn>
                <a:cxn ang="0">
                  <a:pos x="65" y="17"/>
                </a:cxn>
                <a:cxn ang="0">
                  <a:pos x="59" y="22"/>
                </a:cxn>
                <a:cxn ang="0">
                  <a:pos x="53" y="27"/>
                </a:cxn>
                <a:cxn ang="0">
                  <a:pos x="53" y="33"/>
                </a:cxn>
                <a:cxn ang="0">
                  <a:pos x="44" y="40"/>
                </a:cxn>
                <a:cxn ang="0">
                  <a:pos x="29" y="48"/>
                </a:cxn>
                <a:cxn ang="0">
                  <a:pos x="14" y="50"/>
                </a:cxn>
                <a:cxn ang="0">
                  <a:pos x="10" y="65"/>
                </a:cxn>
                <a:cxn ang="0">
                  <a:pos x="11" y="86"/>
                </a:cxn>
                <a:cxn ang="0">
                  <a:pos x="8" y="109"/>
                </a:cxn>
                <a:cxn ang="0">
                  <a:pos x="4" y="136"/>
                </a:cxn>
                <a:cxn ang="0">
                  <a:pos x="11" y="157"/>
                </a:cxn>
                <a:cxn ang="0">
                  <a:pos x="31" y="162"/>
                </a:cxn>
                <a:cxn ang="0">
                  <a:pos x="43" y="158"/>
                </a:cxn>
                <a:cxn ang="0">
                  <a:pos x="59" y="110"/>
                </a:cxn>
                <a:cxn ang="0">
                  <a:pos x="72" y="66"/>
                </a:cxn>
                <a:cxn ang="0">
                  <a:pos x="74" y="54"/>
                </a:cxn>
                <a:cxn ang="0">
                  <a:pos x="77" y="47"/>
                </a:cxn>
                <a:cxn ang="0">
                  <a:pos x="83" y="45"/>
                </a:cxn>
                <a:cxn ang="0">
                  <a:pos x="79" y="24"/>
                </a:cxn>
                <a:cxn ang="0">
                  <a:pos x="71" y="5"/>
                </a:cxn>
              </a:cxnLst>
              <a:rect l="0" t="0" r="r" b="b"/>
              <a:pathLst>
                <a:path w="84" h="166">
                  <a:moveTo>
                    <a:pt x="71" y="5"/>
                  </a:moveTo>
                  <a:cubicBezTo>
                    <a:pt x="70" y="0"/>
                    <a:pt x="68" y="7"/>
                    <a:pt x="67" y="9"/>
                  </a:cubicBezTo>
                  <a:cubicBezTo>
                    <a:pt x="66" y="10"/>
                    <a:pt x="65" y="14"/>
                    <a:pt x="65" y="17"/>
                  </a:cubicBezTo>
                  <a:cubicBezTo>
                    <a:pt x="66" y="19"/>
                    <a:pt x="61" y="22"/>
                    <a:pt x="59" y="22"/>
                  </a:cubicBezTo>
                  <a:cubicBezTo>
                    <a:pt x="56" y="21"/>
                    <a:pt x="52" y="23"/>
                    <a:pt x="53" y="27"/>
                  </a:cubicBezTo>
                  <a:cubicBezTo>
                    <a:pt x="54" y="30"/>
                    <a:pt x="51" y="30"/>
                    <a:pt x="53" y="33"/>
                  </a:cubicBezTo>
                  <a:cubicBezTo>
                    <a:pt x="54" y="36"/>
                    <a:pt x="49" y="39"/>
                    <a:pt x="44" y="40"/>
                  </a:cubicBezTo>
                  <a:cubicBezTo>
                    <a:pt x="40" y="40"/>
                    <a:pt x="34" y="48"/>
                    <a:pt x="29" y="48"/>
                  </a:cubicBezTo>
                  <a:cubicBezTo>
                    <a:pt x="24" y="47"/>
                    <a:pt x="19" y="51"/>
                    <a:pt x="14" y="50"/>
                  </a:cubicBezTo>
                  <a:cubicBezTo>
                    <a:pt x="10" y="50"/>
                    <a:pt x="13" y="59"/>
                    <a:pt x="10" y="65"/>
                  </a:cubicBezTo>
                  <a:cubicBezTo>
                    <a:pt x="6" y="71"/>
                    <a:pt x="8" y="78"/>
                    <a:pt x="11" y="86"/>
                  </a:cubicBezTo>
                  <a:cubicBezTo>
                    <a:pt x="14" y="93"/>
                    <a:pt x="16" y="99"/>
                    <a:pt x="8" y="109"/>
                  </a:cubicBezTo>
                  <a:cubicBezTo>
                    <a:pt x="0" y="118"/>
                    <a:pt x="1" y="129"/>
                    <a:pt x="4" y="136"/>
                  </a:cubicBezTo>
                  <a:cubicBezTo>
                    <a:pt x="7" y="142"/>
                    <a:pt x="7" y="152"/>
                    <a:pt x="11" y="157"/>
                  </a:cubicBezTo>
                  <a:cubicBezTo>
                    <a:pt x="16" y="162"/>
                    <a:pt x="28" y="166"/>
                    <a:pt x="31" y="162"/>
                  </a:cubicBezTo>
                  <a:cubicBezTo>
                    <a:pt x="35" y="158"/>
                    <a:pt x="39" y="162"/>
                    <a:pt x="43" y="158"/>
                  </a:cubicBezTo>
                  <a:cubicBezTo>
                    <a:pt x="47" y="153"/>
                    <a:pt x="54" y="127"/>
                    <a:pt x="59" y="110"/>
                  </a:cubicBezTo>
                  <a:cubicBezTo>
                    <a:pt x="65" y="93"/>
                    <a:pt x="72" y="71"/>
                    <a:pt x="72" y="66"/>
                  </a:cubicBezTo>
                  <a:cubicBezTo>
                    <a:pt x="71" y="62"/>
                    <a:pt x="76" y="59"/>
                    <a:pt x="74" y="54"/>
                  </a:cubicBezTo>
                  <a:cubicBezTo>
                    <a:pt x="72" y="49"/>
                    <a:pt x="74" y="43"/>
                    <a:pt x="77" y="47"/>
                  </a:cubicBezTo>
                  <a:cubicBezTo>
                    <a:pt x="79" y="51"/>
                    <a:pt x="82" y="51"/>
                    <a:pt x="83" y="45"/>
                  </a:cubicBezTo>
                  <a:cubicBezTo>
                    <a:pt x="84" y="40"/>
                    <a:pt x="79" y="32"/>
                    <a:pt x="79" y="24"/>
                  </a:cubicBezTo>
                  <a:cubicBezTo>
                    <a:pt x="79" y="16"/>
                    <a:pt x="72" y="9"/>
                    <a:pt x="71" y="5"/>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77" name="Freeform 147"/>
            <p:cNvSpPr>
              <a:spLocks noEditPoints="1"/>
            </p:cNvSpPr>
            <p:nvPr/>
          </p:nvSpPr>
          <p:spPr bwMode="auto">
            <a:xfrm>
              <a:off x="5267325" y="2838450"/>
              <a:ext cx="258763" cy="157163"/>
            </a:xfrm>
            <a:custGeom>
              <a:avLst/>
              <a:gdLst/>
              <a:ahLst/>
              <a:cxnLst>
                <a:cxn ang="0">
                  <a:pos x="95" y="3"/>
                </a:cxn>
                <a:cxn ang="0">
                  <a:pos x="73" y="4"/>
                </a:cxn>
                <a:cxn ang="0">
                  <a:pos x="56" y="19"/>
                </a:cxn>
                <a:cxn ang="0">
                  <a:pos x="48" y="22"/>
                </a:cxn>
                <a:cxn ang="0">
                  <a:pos x="32" y="20"/>
                </a:cxn>
                <a:cxn ang="0">
                  <a:pos x="18" y="19"/>
                </a:cxn>
                <a:cxn ang="0">
                  <a:pos x="10" y="17"/>
                </a:cxn>
                <a:cxn ang="0">
                  <a:pos x="5" y="21"/>
                </a:cxn>
                <a:cxn ang="0">
                  <a:pos x="6" y="28"/>
                </a:cxn>
                <a:cxn ang="0">
                  <a:pos x="0" y="30"/>
                </a:cxn>
                <a:cxn ang="0">
                  <a:pos x="1" y="37"/>
                </a:cxn>
                <a:cxn ang="0">
                  <a:pos x="5" y="55"/>
                </a:cxn>
                <a:cxn ang="0">
                  <a:pos x="9" y="72"/>
                </a:cxn>
                <a:cxn ang="0">
                  <a:pos x="29" y="70"/>
                </a:cxn>
                <a:cxn ang="0">
                  <a:pos x="44" y="65"/>
                </a:cxn>
                <a:cxn ang="0">
                  <a:pos x="56" y="59"/>
                </a:cxn>
                <a:cxn ang="0">
                  <a:pos x="67" y="57"/>
                </a:cxn>
                <a:cxn ang="0">
                  <a:pos x="76" y="51"/>
                </a:cxn>
                <a:cxn ang="0">
                  <a:pos x="100" y="43"/>
                </a:cxn>
                <a:cxn ang="0">
                  <a:pos x="111" y="32"/>
                </a:cxn>
                <a:cxn ang="0">
                  <a:pos x="120" y="28"/>
                </a:cxn>
                <a:cxn ang="0">
                  <a:pos x="106" y="0"/>
                </a:cxn>
                <a:cxn ang="0">
                  <a:pos x="95" y="3"/>
                </a:cxn>
                <a:cxn ang="0">
                  <a:pos x="123" y="78"/>
                </a:cxn>
                <a:cxn ang="0">
                  <a:pos x="134" y="76"/>
                </a:cxn>
                <a:cxn ang="0">
                  <a:pos x="123" y="78"/>
                </a:cxn>
              </a:cxnLst>
              <a:rect l="0" t="0" r="r" b="b"/>
              <a:pathLst>
                <a:path w="135" h="82">
                  <a:moveTo>
                    <a:pt x="95" y="3"/>
                  </a:moveTo>
                  <a:cubicBezTo>
                    <a:pt x="90" y="4"/>
                    <a:pt x="75" y="3"/>
                    <a:pt x="73" y="4"/>
                  </a:cubicBezTo>
                  <a:cubicBezTo>
                    <a:pt x="71" y="5"/>
                    <a:pt x="58" y="15"/>
                    <a:pt x="56" y="19"/>
                  </a:cubicBezTo>
                  <a:cubicBezTo>
                    <a:pt x="54" y="24"/>
                    <a:pt x="51" y="25"/>
                    <a:pt x="48" y="22"/>
                  </a:cubicBezTo>
                  <a:cubicBezTo>
                    <a:pt x="45" y="20"/>
                    <a:pt x="33" y="21"/>
                    <a:pt x="32" y="20"/>
                  </a:cubicBezTo>
                  <a:cubicBezTo>
                    <a:pt x="31" y="19"/>
                    <a:pt x="23" y="18"/>
                    <a:pt x="18" y="19"/>
                  </a:cubicBezTo>
                  <a:cubicBezTo>
                    <a:pt x="14" y="19"/>
                    <a:pt x="12" y="17"/>
                    <a:pt x="10" y="17"/>
                  </a:cubicBezTo>
                  <a:cubicBezTo>
                    <a:pt x="8" y="18"/>
                    <a:pt x="6" y="20"/>
                    <a:pt x="5" y="21"/>
                  </a:cubicBezTo>
                  <a:cubicBezTo>
                    <a:pt x="4" y="23"/>
                    <a:pt x="6" y="26"/>
                    <a:pt x="6" y="28"/>
                  </a:cubicBezTo>
                  <a:cubicBezTo>
                    <a:pt x="5" y="28"/>
                    <a:pt x="3" y="29"/>
                    <a:pt x="0" y="30"/>
                  </a:cubicBezTo>
                  <a:cubicBezTo>
                    <a:pt x="1" y="33"/>
                    <a:pt x="2" y="35"/>
                    <a:pt x="1" y="37"/>
                  </a:cubicBezTo>
                  <a:cubicBezTo>
                    <a:pt x="0" y="41"/>
                    <a:pt x="1" y="50"/>
                    <a:pt x="5" y="55"/>
                  </a:cubicBezTo>
                  <a:cubicBezTo>
                    <a:pt x="8" y="61"/>
                    <a:pt x="7" y="70"/>
                    <a:pt x="9" y="72"/>
                  </a:cubicBezTo>
                  <a:cubicBezTo>
                    <a:pt x="10" y="74"/>
                    <a:pt x="23" y="73"/>
                    <a:pt x="29" y="70"/>
                  </a:cubicBezTo>
                  <a:cubicBezTo>
                    <a:pt x="35" y="66"/>
                    <a:pt x="39" y="65"/>
                    <a:pt x="44" y="65"/>
                  </a:cubicBezTo>
                  <a:cubicBezTo>
                    <a:pt x="48" y="65"/>
                    <a:pt x="54" y="61"/>
                    <a:pt x="56" y="59"/>
                  </a:cubicBezTo>
                  <a:cubicBezTo>
                    <a:pt x="57" y="57"/>
                    <a:pt x="64" y="57"/>
                    <a:pt x="67" y="57"/>
                  </a:cubicBezTo>
                  <a:cubicBezTo>
                    <a:pt x="70" y="58"/>
                    <a:pt x="73" y="54"/>
                    <a:pt x="76" y="51"/>
                  </a:cubicBezTo>
                  <a:cubicBezTo>
                    <a:pt x="79" y="48"/>
                    <a:pt x="89" y="47"/>
                    <a:pt x="100" y="43"/>
                  </a:cubicBezTo>
                  <a:cubicBezTo>
                    <a:pt x="110" y="40"/>
                    <a:pt x="108" y="35"/>
                    <a:pt x="111" y="32"/>
                  </a:cubicBezTo>
                  <a:cubicBezTo>
                    <a:pt x="113" y="30"/>
                    <a:pt x="116" y="30"/>
                    <a:pt x="120" y="28"/>
                  </a:cubicBezTo>
                  <a:cubicBezTo>
                    <a:pt x="115" y="18"/>
                    <a:pt x="109" y="6"/>
                    <a:pt x="106" y="0"/>
                  </a:cubicBezTo>
                  <a:cubicBezTo>
                    <a:pt x="101" y="1"/>
                    <a:pt x="97" y="3"/>
                    <a:pt x="95" y="3"/>
                  </a:cubicBezTo>
                  <a:close/>
                  <a:moveTo>
                    <a:pt x="123" y="78"/>
                  </a:moveTo>
                  <a:cubicBezTo>
                    <a:pt x="127" y="82"/>
                    <a:pt x="134" y="77"/>
                    <a:pt x="134" y="76"/>
                  </a:cubicBezTo>
                  <a:cubicBezTo>
                    <a:pt x="135" y="74"/>
                    <a:pt x="119" y="73"/>
                    <a:pt x="123" y="78"/>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78" name="Freeform 148"/>
            <p:cNvSpPr>
              <a:spLocks noEditPoints="1"/>
            </p:cNvSpPr>
            <p:nvPr/>
          </p:nvSpPr>
          <p:spPr bwMode="auto">
            <a:xfrm>
              <a:off x="7675563" y="3378200"/>
              <a:ext cx="174625" cy="125413"/>
            </a:xfrm>
            <a:custGeom>
              <a:avLst/>
              <a:gdLst/>
              <a:ahLst/>
              <a:cxnLst>
                <a:cxn ang="0">
                  <a:pos x="1" y="3"/>
                </a:cxn>
                <a:cxn ang="0">
                  <a:pos x="15" y="19"/>
                </a:cxn>
                <a:cxn ang="0">
                  <a:pos x="1" y="3"/>
                </a:cxn>
                <a:cxn ang="0">
                  <a:pos x="22" y="17"/>
                </a:cxn>
                <a:cxn ang="0">
                  <a:pos x="32" y="24"/>
                </a:cxn>
                <a:cxn ang="0">
                  <a:pos x="22" y="17"/>
                </a:cxn>
                <a:cxn ang="0">
                  <a:pos x="60" y="37"/>
                </a:cxn>
                <a:cxn ang="0">
                  <a:pos x="44" y="28"/>
                </a:cxn>
                <a:cxn ang="0">
                  <a:pos x="60" y="37"/>
                </a:cxn>
                <a:cxn ang="0">
                  <a:pos x="58" y="47"/>
                </a:cxn>
                <a:cxn ang="0">
                  <a:pos x="69" y="54"/>
                </a:cxn>
                <a:cxn ang="0">
                  <a:pos x="58" y="47"/>
                </a:cxn>
                <a:cxn ang="0">
                  <a:pos x="78" y="58"/>
                </a:cxn>
                <a:cxn ang="0">
                  <a:pos x="89" y="63"/>
                </a:cxn>
                <a:cxn ang="0">
                  <a:pos x="78" y="58"/>
                </a:cxn>
                <a:cxn ang="0">
                  <a:pos x="70" y="36"/>
                </a:cxn>
                <a:cxn ang="0">
                  <a:pos x="79" y="51"/>
                </a:cxn>
                <a:cxn ang="0">
                  <a:pos x="70" y="36"/>
                </a:cxn>
              </a:cxnLst>
              <a:rect l="0" t="0" r="r" b="b"/>
              <a:pathLst>
                <a:path w="92" h="66">
                  <a:moveTo>
                    <a:pt x="1" y="3"/>
                  </a:moveTo>
                  <a:cubicBezTo>
                    <a:pt x="0" y="6"/>
                    <a:pt x="11" y="21"/>
                    <a:pt x="15" y="19"/>
                  </a:cubicBezTo>
                  <a:cubicBezTo>
                    <a:pt x="22" y="14"/>
                    <a:pt x="2" y="0"/>
                    <a:pt x="1" y="3"/>
                  </a:cubicBezTo>
                  <a:close/>
                  <a:moveTo>
                    <a:pt x="22" y="17"/>
                  </a:moveTo>
                  <a:cubicBezTo>
                    <a:pt x="22" y="18"/>
                    <a:pt x="30" y="26"/>
                    <a:pt x="32" y="24"/>
                  </a:cubicBezTo>
                  <a:cubicBezTo>
                    <a:pt x="34" y="23"/>
                    <a:pt x="23" y="14"/>
                    <a:pt x="22" y="17"/>
                  </a:cubicBezTo>
                  <a:close/>
                  <a:moveTo>
                    <a:pt x="60" y="37"/>
                  </a:moveTo>
                  <a:cubicBezTo>
                    <a:pt x="63" y="35"/>
                    <a:pt x="44" y="25"/>
                    <a:pt x="44" y="28"/>
                  </a:cubicBezTo>
                  <a:cubicBezTo>
                    <a:pt x="44" y="31"/>
                    <a:pt x="57" y="38"/>
                    <a:pt x="60" y="37"/>
                  </a:cubicBezTo>
                  <a:close/>
                  <a:moveTo>
                    <a:pt x="58" y="47"/>
                  </a:moveTo>
                  <a:cubicBezTo>
                    <a:pt x="59" y="52"/>
                    <a:pt x="66" y="55"/>
                    <a:pt x="69" y="54"/>
                  </a:cubicBezTo>
                  <a:cubicBezTo>
                    <a:pt x="72" y="52"/>
                    <a:pt x="57" y="42"/>
                    <a:pt x="58" y="47"/>
                  </a:cubicBezTo>
                  <a:close/>
                  <a:moveTo>
                    <a:pt x="78" y="58"/>
                  </a:moveTo>
                  <a:cubicBezTo>
                    <a:pt x="79" y="60"/>
                    <a:pt x="85" y="66"/>
                    <a:pt x="89" y="63"/>
                  </a:cubicBezTo>
                  <a:cubicBezTo>
                    <a:pt x="92" y="61"/>
                    <a:pt x="78" y="56"/>
                    <a:pt x="78" y="58"/>
                  </a:cubicBezTo>
                  <a:close/>
                  <a:moveTo>
                    <a:pt x="70" y="36"/>
                  </a:moveTo>
                  <a:cubicBezTo>
                    <a:pt x="67" y="42"/>
                    <a:pt x="77" y="51"/>
                    <a:pt x="79" y="51"/>
                  </a:cubicBezTo>
                  <a:cubicBezTo>
                    <a:pt x="80" y="52"/>
                    <a:pt x="72" y="32"/>
                    <a:pt x="70" y="36"/>
                  </a:cubicBezTo>
                  <a:close/>
                </a:path>
              </a:pathLst>
            </a:custGeom>
            <a:grpFill/>
            <a:ln w="9525">
              <a:noFill/>
              <a:round/>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79" name="Freeform 149"/>
            <p:cNvSpPr>
              <a:spLocks noEditPoints="1"/>
            </p:cNvSpPr>
            <p:nvPr/>
          </p:nvSpPr>
          <p:spPr bwMode="auto">
            <a:xfrm>
              <a:off x="7675563" y="3378200"/>
              <a:ext cx="174625" cy="125413"/>
            </a:xfrm>
            <a:custGeom>
              <a:avLst/>
              <a:gdLst/>
              <a:ahLst/>
              <a:cxnLst>
                <a:cxn ang="0">
                  <a:pos x="1" y="3"/>
                </a:cxn>
                <a:cxn ang="0">
                  <a:pos x="15" y="19"/>
                </a:cxn>
                <a:cxn ang="0">
                  <a:pos x="1" y="3"/>
                </a:cxn>
                <a:cxn ang="0">
                  <a:pos x="22" y="17"/>
                </a:cxn>
                <a:cxn ang="0">
                  <a:pos x="32" y="24"/>
                </a:cxn>
                <a:cxn ang="0">
                  <a:pos x="22" y="17"/>
                </a:cxn>
                <a:cxn ang="0">
                  <a:pos x="60" y="37"/>
                </a:cxn>
                <a:cxn ang="0">
                  <a:pos x="44" y="28"/>
                </a:cxn>
                <a:cxn ang="0">
                  <a:pos x="60" y="37"/>
                </a:cxn>
                <a:cxn ang="0">
                  <a:pos x="58" y="47"/>
                </a:cxn>
                <a:cxn ang="0">
                  <a:pos x="69" y="54"/>
                </a:cxn>
                <a:cxn ang="0">
                  <a:pos x="58" y="47"/>
                </a:cxn>
                <a:cxn ang="0">
                  <a:pos x="78" y="58"/>
                </a:cxn>
                <a:cxn ang="0">
                  <a:pos x="89" y="63"/>
                </a:cxn>
                <a:cxn ang="0">
                  <a:pos x="78" y="58"/>
                </a:cxn>
                <a:cxn ang="0">
                  <a:pos x="70" y="36"/>
                </a:cxn>
                <a:cxn ang="0">
                  <a:pos x="79" y="51"/>
                </a:cxn>
                <a:cxn ang="0">
                  <a:pos x="70" y="36"/>
                </a:cxn>
              </a:cxnLst>
              <a:rect l="0" t="0" r="r" b="b"/>
              <a:pathLst>
                <a:path w="92" h="66">
                  <a:moveTo>
                    <a:pt x="1" y="3"/>
                  </a:moveTo>
                  <a:cubicBezTo>
                    <a:pt x="0" y="6"/>
                    <a:pt x="11" y="21"/>
                    <a:pt x="15" y="19"/>
                  </a:cubicBezTo>
                  <a:cubicBezTo>
                    <a:pt x="22" y="14"/>
                    <a:pt x="2" y="0"/>
                    <a:pt x="1" y="3"/>
                  </a:cubicBezTo>
                  <a:close/>
                  <a:moveTo>
                    <a:pt x="22" y="17"/>
                  </a:moveTo>
                  <a:cubicBezTo>
                    <a:pt x="22" y="18"/>
                    <a:pt x="30" y="26"/>
                    <a:pt x="32" y="24"/>
                  </a:cubicBezTo>
                  <a:cubicBezTo>
                    <a:pt x="34" y="23"/>
                    <a:pt x="23" y="14"/>
                    <a:pt x="22" y="17"/>
                  </a:cubicBezTo>
                  <a:close/>
                  <a:moveTo>
                    <a:pt x="60" y="37"/>
                  </a:moveTo>
                  <a:cubicBezTo>
                    <a:pt x="63" y="35"/>
                    <a:pt x="44" y="25"/>
                    <a:pt x="44" y="28"/>
                  </a:cubicBezTo>
                  <a:cubicBezTo>
                    <a:pt x="44" y="31"/>
                    <a:pt x="57" y="38"/>
                    <a:pt x="60" y="37"/>
                  </a:cubicBezTo>
                  <a:close/>
                  <a:moveTo>
                    <a:pt x="58" y="47"/>
                  </a:moveTo>
                  <a:cubicBezTo>
                    <a:pt x="59" y="52"/>
                    <a:pt x="66" y="55"/>
                    <a:pt x="69" y="54"/>
                  </a:cubicBezTo>
                  <a:cubicBezTo>
                    <a:pt x="72" y="52"/>
                    <a:pt x="57" y="42"/>
                    <a:pt x="58" y="47"/>
                  </a:cubicBezTo>
                  <a:close/>
                  <a:moveTo>
                    <a:pt x="78" y="58"/>
                  </a:moveTo>
                  <a:cubicBezTo>
                    <a:pt x="79" y="60"/>
                    <a:pt x="85" y="66"/>
                    <a:pt x="89" y="63"/>
                  </a:cubicBezTo>
                  <a:cubicBezTo>
                    <a:pt x="92" y="61"/>
                    <a:pt x="78" y="56"/>
                    <a:pt x="78" y="58"/>
                  </a:cubicBezTo>
                  <a:close/>
                  <a:moveTo>
                    <a:pt x="70" y="36"/>
                  </a:moveTo>
                  <a:cubicBezTo>
                    <a:pt x="67" y="42"/>
                    <a:pt x="77" y="51"/>
                    <a:pt x="79" y="51"/>
                  </a:cubicBezTo>
                  <a:cubicBezTo>
                    <a:pt x="80" y="52"/>
                    <a:pt x="72" y="32"/>
                    <a:pt x="70" y="36"/>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80" name="Freeform 150"/>
            <p:cNvSpPr>
              <a:spLocks noEditPoints="1"/>
            </p:cNvSpPr>
            <p:nvPr/>
          </p:nvSpPr>
          <p:spPr bwMode="auto">
            <a:xfrm>
              <a:off x="6769100" y="3492500"/>
              <a:ext cx="884238" cy="787400"/>
            </a:xfrm>
            <a:custGeom>
              <a:avLst/>
              <a:gdLst/>
              <a:ahLst/>
              <a:cxnLst>
                <a:cxn ang="0">
                  <a:pos x="457" y="180"/>
                </a:cxn>
                <a:cxn ang="0">
                  <a:pos x="438" y="160"/>
                </a:cxn>
                <a:cxn ang="0">
                  <a:pos x="424" y="139"/>
                </a:cxn>
                <a:cxn ang="0">
                  <a:pos x="410" y="124"/>
                </a:cxn>
                <a:cxn ang="0">
                  <a:pos x="378" y="93"/>
                </a:cxn>
                <a:cxn ang="0">
                  <a:pos x="367" y="53"/>
                </a:cxn>
                <a:cxn ang="0">
                  <a:pos x="347" y="33"/>
                </a:cxn>
                <a:cxn ang="0">
                  <a:pos x="329" y="10"/>
                </a:cxn>
                <a:cxn ang="0">
                  <a:pos x="324" y="51"/>
                </a:cxn>
                <a:cxn ang="0">
                  <a:pos x="297" y="76"/>
                </a:cxn>
                <a:cxn ang="0">
                  <a:pos x="265" y="59"/>
                </a:cxn>
                <a:cxn ang="0">
                  <a:pos x="259" y="35"/>
                </a:cxn>
                <a:cxn ang="0">
                  <a:pos x="268" y="17"/>
                </a:cxn>
                <a:cxn ang="0">
                  <a:pos x="251" y="19"/>
                </a:cxn>
                <a:cxn ang="0">
                  <a:pos x="222" y="13"/>
                </a:cxn>
                <a:cxn ang="0">
                  <a:pos x="194" y="32"/>
                </a:cxn>
                <a:cxn ang="0">
                  <a:pos x="184" y="51"/>
                </a:cxn>
                <a:cxn ang="0">
                  <a:pos x="167" y="44"/>
                </a:cxn>
                <a:cxn ang="0">
                  <a:pos x="147" y="46"/>
                </a:cxn>
                <a:cxn ang="0">
                  <a:pos x="131" y="55"/>
                </a:cxn>
                <a:cxn ang="0">
                  <a:pos x="123" y="73"/>
                </a:cxn>
                <a:cxn ang="0">
                  <a:pos x="106" y="75"/>
                </a:cxn>
                <a:cxn ang="0">
                  <a:pos x="69" y="110"/>
                </a:cxn>
                <a:cxn ang="0">
                  <a:pos x="34" y="121"/>
                </a:cxn>
                <a:cxn ang="0">
                  <a:pos x="13" y="130"/>
                </a:cxn>
                <a:cxn ang="0">
                  <a:pos x="6" y="169"/>
                </a:cxn>
                <a:cxn ang="0">
                  <a:pos x="9" y="187"/>
                </a:cxn>
                <a:cxn ang="0">
                  <a:pos x="22" y="227"/>
                </a:cxn>
                <a:cxn ang="0">
                  <a:pos x="23" y="277"/>
                </a:cxn>
                <a:cxn ang="0">
                  <a:pos x="56" y="294"/>
                </a:cxn>
                <a:cxn ang="0">
                  <a:pos x="104" y="280"/>
                </a:cxn>
                <a:cxn ang="0">
                  <a:pos x="157" y="260"/>
                </a:cxn>
                <a:cxn ang="0">
                  <a:pos x="219" y="256"/>
                </a:cxn>
                <a:cxn ang="0">
                  <a:pos x="240" y="268"/>
                </a:cxn>
                <a:cxn ang="0">
                  <a:pos x="262" y="287"/>
                </a:cxn>
                <a:cxn ang="0">
                  <a:pos x="278" y="285"/>
                </a:cxn>
                <a:cxn ang="0">
                  <a:pos x="288" y="289"/>
                </a:cxn>
                <a:cxn ang="0">
                  <a:pos x="304" y="317"/>
                </a:cxn>
                <a:cxn ang="0">
                  <a:pos x="344" y="344"/>
                </a:cxn>
                <a:cxn ang="0">
                  <a:pos x="365" y="341"/>
                </a:cxn>
                <a:cxn ang="0">
                  <a:pos x="379" y="348"/>
                </a:cxn>
                <a:cxn ang="0">
                  <a:pos x="419" y="330"/>
                </a:cxn>
                <a:cxn ang="0">
                  <a:pos x="443" y="266"/>
                </a:cxn>
                <a:cxn ang="0">
                  <a:pos x="458" y="228"/>
                </a:cxn>
                <a:cxn ang="0">
                  <a:pos x="210" y="11"/>
                </a:cxn>
                <a:cxn ang="0">
                  <a:pos x="266" y="307"/>
                </a:cxn>
                <a:cxn ang="0">
                  <a:pos x="379" y="376"/>
                </a:cxn>
                <a:cxn ang="0">
                  <a:pos x="380" y="411"/>
                </a:cxn>
                <a:cxn ang="0">
                  <a:pos x="395" y="402"/>
                </a:cxn>
                <a:cxn ang="0">
                  <a:pos x="379" y="376"/>
                </a:cxn>
              </a:cxnLst>
              <a:rect l="0" t="0" r="r" b="b"/>
              <a:pathLst>
                <a:path w="463" h="412">
                  <a:moveTo>
                    <a:pt x="460" y="207"/>
                  </a:moveTo>
                  <a:cubicBezTo>
                    <a:pt x="462" y="205"/>
                    <a:pt x="459" y="197"/>
                    <a:pt x="457" y="198"/>
                  </a:cubicBezTo>
                  <a:cubicBezTo>
                    <a:pt x="456" y="200"/>
                    <a:pt x="456" y="186"/>
                    <a:pt x="457" y="180"/>
                  </a:cubicBezTo>
                  <a:cubicBezTo>
                    <a:pt x="458" y="173"/>
                    <a:pt x="457" y="174"/>
                    <a:pt x="454" y="177"/>
                  </a:cubicBezTo>
                  <a:cubicBezTo>
                    <a:pt x="451" y="181"/>
                    <a:pt x="447" y="171"/>
                    <a:pt x="447" y="169"/>
                  </a:cubicBezTo>
                  <a:cubicBezTo>
                    <a:pt x="446" y="166"/>
                    <a:pt x="442" y="159"/>
                    <a:pt x="438" y="160"/>
                  </a:cubicBezTo>
                  <a:cubicBezTo>
                    <a:pt x="434" y="161"/>
                    <a:pt x="436" y="154"/>
                    <a:pt x="432" y="155"/>
                  </a:cubicBezTo>
                  <a:cubicBezTo>
                    <a:pt x="428" y="156"/>
                    <a:pt x="428" y="149"/>
                    <a:pt x="428" y="143"/>
                  </a:cubicBezTo>
                  <a:cubicBezTo>
                    <a:pt x="429" y="137"/>
                    <a:pt x="426" y="142"/>
                    <a:pt x="424" y="139"/>
                  </a:cubicBezTo>
                  <a:cubicBezTo>
                    <a:pt x="422" y="137"/>
                    <a:pt x="420" y="139"/>
                    <a:pt x="417" y="140"/>
                  </a:cubicBezTo>
                  <a:cubicBezTo>
                    <a:pt x="415" y="141"/>
                    <a:pt x="414" y="135"/>
                    <a:pt x="415" y="132"/>
                  </a:cubicBezTo>
                  <a:cubicBezTo>
                    <a:pt x="415" y="130"/>
                    <a:pt x="414" y="127"/>
                    <a:pt x="410" y="124"/>
                  </a:cubicBezTo>
                  <a:cubicBezTo>
                    <a:pt x="407" y="121"/>
                    <a:pt x="406" y="119"/>
                    <a:pt x="407" y="116"/>
                  </a:cubicBezTo>
                  <a:cubicBezTo>
                    <a:pt x="407" y="112"/>
                    <a:pt x="385" y="101"/>
                    <a:pt x="381" y="100"/>
                  </a:cubicBezTo>
                  <a:cubicBezTo>
                    <a:pt x="376" y="99"/>
                    <a:pt x="380" y="94"/>
                    <a:pt x="378" y="93"/>
                  </a:cubicBezTo>
                  <a:cubicBezTo>
                    <a:pt x="376" y="91"/>
                    <a:pt x="375" y="84"/>
                    <a:pt x="375" y="79"/>
                  </a:cubicBezTo>
                  <a:cubicBezTo>
                    <a:pt x="375" y="73"/>
                    <a:pt x="368" y="72"/>
                    <a:pt x="368" y="67"/>
                  </a:cubicBezTo>
                  <a:cubicBezTo>
                    <a:pt x="369" y="63"/>
                    <a:pt x="366" y="58"/>
                    <a:pt x="367" y="53"/>
                  </a:cubicBezTo>
                  <a:cubicBezTo>
                    <a:pt x="367" y="48"/>
                    <a:pt x="360" y="47"/>
                    <a:pt x="359" y="44"/>
                  </a:cubicBezTo>
                  <a:cubicBezTo>
                    <a:pt x="359" y="42"/>
                    <a:pt x="355" y="44"/>
                    <a:pt x="351" y="45"/>
                  </a:cubicBezTo>
                  <a:cubicBezTo>
                    <a:pt x="346" y="45"/>
                    <a:pt x="347" y="39"/>
                    <a:pt x="347" y="33"/>
                  </a:cubicBezTo>
                  <a:cubicBezTo>
                    <a:pt x="348" y="28"/>
                    <a:pt x="345" y="18"/>
                    <a:pt x="342" y="15"/>
                  </a:cubicBezTo>
                  <a:cubicBezTo>
                    <a:pt x="338" y="13"/>
                    <a:pt x="338" y="3"/>
                    <a:pt x="336" y="2"/>
                  </a:cubicBezTo>
                  <a:cubicBezTo>
                    <a:pt x="335" y="0"/>
                    <a:pt x="329" y="7"/>
                    <a:pt x="329" y="10"/>
                  </a:cubicBezTo>
                  <a:cubicBezTo>
                    <a:pt x="329" y="13"/>
                    <a:pt x="329" y="17"/>
                    <a:pt x="326" y="19"/>
                  </a:cubicBezTo>
                  <a:cubicBezTo>
                    <a:pt x="324" y="21"/>
                    <a:pt x="328" y="29"/>
                    <a:pt x="325" y="31"/>
                  </a:cubicBezTo>
                  <a:cubicBezTo>
                    <a:pt x="322" y="34"/>
                    <a:pt x="325" y="45"/>
                    <a:pt x="324" y="51"/>
                  </a:cubicBezTo>
                  <a:cubicBezTo>
                    <a:pt x="323" y="58"/>
                    <a:pt x="323" y="64"/>
                    <a:pt x="320" y="69"/>
                  </a:cubicBezTo>
                  <a:cubicBezTo>
                    <a:pt x="317" y="73"/>
                    <a:pt x="317" y="80"/>
                    <a:pt x="311" y="82"/>
                  </a:cubicBezTo>
                  <a:cubicBezTo>
                    <a:pt x="305" y="84"/>
                    <a:pt x="297" y="79"/>
                    <a:pt x="297" y="76"/>
                  </a:cubicBezTo>
                  <a:cubicBezTo>
                    <a:pt x="297" y="73"/>
                    <a:pt x="291" y="71"/>
                    <a:pt x="287" y="71"/>
                  </a:cubicBezTo>
                  <a:cubicBezTo>
                    <a:pt x="284" y="72"/>
                    <a:pt x="282" y="67"/>
                    <a:pt x="276" y="63"/>
                  </a:cubicBezTo>
                  <a:cubicBezTo>
                    <a:pt x="271" y="58"/>
                    <a:pt x="266" y="64"/>
                    <a:pt x="265" y="59"/>
                  </a:cubicBezTo>
                  <a:cubicBezTo>
                    <a:pt x="263" y="54"/>
                    <a:pt x="261" y="53"/>
                    <a:pt x="257" y="50"/>
                  </a:cubicBezTo>
                  <a:cubicBezTo>
                    <a:pt x="253" y="47"/>
                    <a:pt x="254" y="47"/>
                    <a:pt x="258" y="45"/>
                  </a:cubicBezTo>
                  <a:cubicBezTo>
                    <a:pt x="262" y="42"/>
                    <a:pt x="261" y="38"/>
                    <a:pt x="259" y="35"/>
                  </a:cubicBezTo>
                  <a:cubicBezTo>
                    <a:pt x="257" y="32"/>
                    <a:pt x="261" y="33"/>
                    <a:pt x="266" y="30"/>
                  </a:cubicBezTo>
                  <a:cubicBezTo>
                    <a:pt x="271" y="27"/>
                    <a:pt x="266" y="24"/>
                    <a:pt x="270" y="22"/>
                  </a:cubicBezTo>
                  <a:cubicBezTo>
                    <a:pt x="274" y="21"/>
                    <a:pt x="272" y="18"/>
                    <a:pt x="268" y="17"/>
                  </a:cubicBezTo>
                  <a:cubicBezTo>
                    <a:pt x="264" y="16"/>
                    <a:pt x="265" y="21"/>
                    <a:pt x="263" y="21"/>
                  </a:cubicBezTo>
                  <a:cubicBezTo>
                    <a:pt x="262" y="22"/>
                    <a:pt x="260" y="15"/>
                    <a:pt x="259" y="15"/>
                  </a:cubicBezTo>
                  <a:cubicBezTo>
                    <a:pt x="258" y="16"/>
                    <a:pt x="253" y="22"/>
                    <a:pt x="251" y="19"/>
                  </a:cubicBezTo>
                  <a:cubicBezTo>
                    <a:pt x="248" y="16"/>
                    <a:pt x="234" y="13"/>
                    <a:pt x="229" y="12"/>
                  </a:cubicBezTo>
                  <a:cubicBezTo>
                    <a:pt x="223" y="11"/>
                    <a:pt x="221" y="4"/>
                    <a:pt x="218" y="6"/>
                  </a:cubicBezTo>
                  <a:cubicBezTo>
                    <a:pt x="215" y="7"/>
                    <a:pt x="219" y="9"/>
                    <a:pt x="222" y="13"/>
                  </a:cubicBezTo>
                  <a:cubicBezTo>
                    <a:pt x="226" y="17"/>
                    <a:pt x="210" y="20"/>
                    <a:pt x="205" y="18"/>
                  </a:cubicBezTo>
                  <a:cubicBezTo>
                    <a:pt x="200" y="17"/>
                    <a:pt x="206" y="22"/>
                    <a:pt x="202" y="22"/>
                  </a:cubicBezTo>
                  <a:cubicBezTo>
                    <a:pt x="198" y="21"/>
                    <a:pt x="197" y="28"/>
                    <a:pt x="194" y="32"/>
                  </a:cubicBezTo>
                  <a:cubicBezTo>
                    <a:pt x="191" y="35"/>
                    <a:pt x="193" y="38"/>
                    <a:pt x="189" y="40"/>
                  </a:cubicBezTo>
                  <a:cubicBezTo>
                    <a:pt x="186" y="42"/>
                    <a:pt x="186" y="45"/>
                    <a:pt x="190" y="50"/>
                  </a:cubicBezTo>
                  <a:cubicBezTo>
                    <a:pt x="194" y="54"/>
                    <a:pt x="188" y="55"/>
                    <a:pt x="184" y="51"/>
                  </a:cubicBezTo>
                  <a:cubicBezTo>
                    <a:pt x="180" y="47"/>
                    <a:pt x="177" y="47"/>
                    <a:pt x="177" y="51"/>
                  </a:cubicBezTo>
                  <a:cubicBezTo>
                    <a:pt x="177" y="56"/>
                    <a:pt x="172" y="54"/>
                    <a:pt x="173" y="49"/>
                  </a:cubicBezTo>
                  <a:cubicBezTo>
                    <a:pt x="174" y="44"/>
                    <a:pt x="168" y="46"/>
                    <a:pt x="167" y="44"/>
                  </a:cubicBezTo>
                  <a:cubicBezTo>
                    <a:pt x="166" y="41"/>
                    <a:pt x="161" y="36"/>
                    <a:pt x="157" y="37"/>
                  </a:cubicBezTo>
                  <a:cubicBezTo>
                    <a:pt x="154" y="37"/>
                    <a:pt x="154" y="40"/>
                    <a:pt x="151" y="40"/>
                  </a:cubicBezTo>
                  <a:cubicBezTo>
                    <a:pt x="148" y="40"/>
                    <a:pt x="147" y="42"/>
                    <a:pt x="147" y="46"/>
                  </a:cubicBezTo>
                  <a:cubicBezTo>
                    <a:pt x="148" y="49"/>
                    <a:pt x="142" y="45"/>
                    <a:pt x="139" y="46"/>
                  </a:cubicBezTo>
                  <a:cubicBezTo>
                    <a:pt x="135" y="46"/>
                    <a:pt x="139" y="51"/>
                    <a:pt x="137" y="51"/>
                  </a:cubicBezTo>
                  <a:cubicBezTo>
                    <a:pt x="135" y="51"/>
                    <a:pt x="135" y="55"/>
                    <a:pt x="131" y="55"/>
                  </a:cubicBezTo>
                  <a:cubicBezTo>
                    <a:pt x="128" y="55"/>
                    <a:pt x="129" y="62"/>
                    <a:pt x="129" y="66"/>
                  </a:cubicBezTo>
                  <a:cubicBezTo>
                    <a:pt x="130" y="69"/>
                    <a:pt x="124" y="64"/>
                    <a:pt x="121" y="65"/>
                  </a:cubicBezTo>
                  <a:cubicBezTo>
                    <a:pt x="118" y="66"/>
                    <a:pt x="122" y="69"/>
                    <a:pt x="123" y="73"/>
                  </a:cubicBezTo>
                  <a:cubicBezTo>
                    <a:pt x="124" y="78"/>
                    <a:pt x="121" y="77"/>
                    <a:pt x="119" y="79"/>
                  </a:cubicBezTo>
                  <a:cubicBezTo>
                    <a:pt x="117" y="81"/>
                    <a:pt x="115" y="74"/>
                    <a:pt x="115" y="71"/>
                  </a:cubicBezTo>
                  <a:cubicBezTo>
                    <a:pt x="115" y="67"/>
                    <a:pt x="110" y="70"/>
                    <a:pt x="106" y="75"/>
                  </a:cubicBezTo>
                  <a:cubicBezTo>
                    <a:pt x="101" y="80"/>
                    <a:pt x="107" y="87"/>
                    <a:pt x="105" y="88"/>
                  </a:cubicBezTo>
                  <a:cubicBezTo>
                    <a:pt x="103" y="90"/>
                    <a:pt x="94" y="98"/>
                    <a:pt x="89" y="104"/>
                  </a:cubicBezTo>
                  <a:cubicBezTo>
                    <a:pt x="84" y="111"/>
                    <a:pt x="73" y="107"/>
                    <a:pt x="69" y="110"/>
                  </a:cubicBezTo>
                  <a:cubicBezTo>
                    <a:pt x="66" y="113"/>
                    <a:pt x="62" y="111"/>
                    <a:pt x="58" y="113"/>
                  </a:cubicBezTo>
                  <a:cubicBezTo>
                    <a:pt x="55" y="116"/>
                    <a:pt x="48" y="121"/>
                    <a:pt x="48" y="118"/>
                  </a:cubicBezTo>
                  <a:cubicBezTo>
                    <a:pt x="47" y="115"/>
                    <a:pt x="38" y="117"/>
                    <a:pt x="34" y="121"/>
                  </a:cubicBezTo>
                  <a:cubicBezTo>
                    <a:pt x="30" y="125"/>
                    <a:pt x="24" y="129"/>
                    <a:pt x="20" y="129"/>
                  </a:cubicBezTo>
                  <a:cubicBezTo>
                    <a:pt x="16" y="129"/>
                    <a:pt x="16" y="136"/>
                    <a:pt x="14" y="137"/>
                  </a:cubicBezTo>
                  <a:cubicBezTo>
                    <a:pt x="12" y="139"/>
                    <a:pt x="13" y="132"/>
                    <a:pt x="13" y="130"/>
                  </a:cubicBezTo>
                  <a:cubicBezTo>
                    <a:pt x="13" y="129"/>
                    <a:pt x="9" y="133"/>
                    <a:pt x="7" y="139"/>
                  </a:cubicBezTo>
                  <a:cubicBezTo>
                    <a:pt x="5" y="144"/>
                    <a:pt x="11" y="146"/>
                    <a:pt x="8" y="151"/>
                  </a:cubicBezTo>
                  <a:cubicBezTo>
                    <a:pt x="4" y="157"/>
                    <a:pt x="0" y="162"/>
                    <a:pt x="6" y="169"/>
                  </a:cubicBezTo>
                  <a:cubicBezTo>
                    <a:pt x="11" y="176"/>
                    <a:pt x="14" y="181"/>
                    <a:pt x="12" y="184"/>
                  </a:cubicBezTo>
                  <a:cubicBezTo>
                    <a:pt x="10" y="188"/>
                    <a:pt x="7" y="177"/>
                    <a:pt x="5" y="179"/>
                  </a:cubicBezTo>
                  <a:cubicBezTo>
                    <a:pt x="4" y="180"/>
                    <a:pt x="10" y="184"/>
                    <a:pt x="9" y="187"/>
                  </a:cubicBezTo>
                  <a:cubicBezTo>
                    <a:pt x="7" y="189"/>
                    <a:pt x="2" y="178"/>
                    <a:pt x="1" y="181"/>
                  </a:cubicBezTo>
                  <a:cubicBezTo>
                    <a:pt x="0" y="183"/>
                    <a:pt x="12" y="200"/>
                    <a:pt x="12" y="206"/>
                  </a:cubicBezTo>
                  <a:cubicBezTo>
                    <a:pt x="12" y="212"/>
                    <a:pt x="22" y="218"/>
                    <a:pt x="22" y="227"/>
                  </a:cubicBezTo>
                  <a:cubicBezTo>
                    <a:pt x="21" y="236"/>
                    <a:pt x="30" y="251"/>
                    <a:pt x="32" y="253"/>
                  </a:cubicBezTo>
                  <a:cubicBezTo>
                    <a:pt x="33" y="255"/>
                    <a:pt x="28" y="261"/>
                    <a:pt x="29" y="268"/>
                  </a:cubicBezTo>
                  <a:cubicBezTo>
                    <a:pt x="30" y="275"/>
                    <a:pt x="27" y="277"/>
                    <a:pt x="23" y="277"/>
                  </a:cubicBezTo>
                  <a:cubicBezTo>
                    <a:pt x="18" y="277"/>
                    <a:pt x="21" y="284"/>
                    <a:pt x="26" y="285"/>
                  </a:cubicBezTo>
                  <a:cubicBezTo>
                    <a:pt x="30" y="285"/>
                    <a:pt x="29" y="289"/>
                    <a:pt x="34" y="292"/>
                  </a:cubicBezTo>
                  <a:cubicBezTo>
                    <a:pt x="39" y="296"/>
                    <a:pt x="52" y="294"/>
                    <a:pt x="56" y="294"/>
                  </a:cubicBezTo>
                  <a:cubicBezTo>
                    <a:pt x="60" y="294"/>
                    <a:pt x="61" y="288"/>
                    <a:pt x="67" y="288"/>
                  </a:cubicBezTo>
                  <a:cubicBezTo>
                    <a:pt x="73" y="287"/>
                    <a:pt x="72" y="286"/>
                    <a:pt x="75" y="282"/>
                  </a:cubicBezTo>
                  <a:cubicBezTo>
                    <a:pt x="78" y="279"/>
                    <a:pt x="91" y="280"/>
                    <a:pt x="104" y="280"/>
                  </a:cubicBezTo>
                  <a:cubicBezTo>
                    <a:pt x="117" y="281"/>
                    <a:pt x="123" y="277"/>
                    <a:pt x="125" y="272"/>
                  </a:cubicBezTo>
                  <a:cubicBezTo>
                    <a:pt x="127" y="267"/>
                    <a:pt x="136" y="267"/>
                    <a:pt x="140" y="263"/>
                  </a:cubicBezTo>
                  <a:cubicBezTo>
                    <a:pt x="144" y="260"/>
                    <a:pt x="147" y="259"/>
                    <a:pt x="157" y="260"/>
                  </a:cubicBezTo>
                  <a:cubicBezTo>
                    <a:pt x="167" y="260"/>
                    <a:pt x="176" y="255"/>
                    <a:pt x="182" y="253"/>
                  </a:cubicBezTo>
                  <a:cubicBezTo>
                    <a:pt x="188" y="250"/>
                    <a:pt x="200" y="251"/>
                    <a:pt x="206" y="250"/>
                  </a:cubicBezTo>
                  <a:cubicBezTo>
                    <a:pt x="212" y="248"/>
                    <a:pt x="213" y="257"/>
                    <a:pt x="219" y="256"/>
                  </a:cubicBezTo>
                  <a:cubicBezTo>
                    <a:pt x="226" y="256"/>
                    <a:pt x="229" y="258"/>
                    <a:pt x="233" y="258"/>
                  </a:cubicBezTo>
                  <a:cubicBezTo>
                    <a:pt x="236" y="258"/>
                    <a:pt x="236" y="261"/>
                    <a:pt x="239" y="261"/>
                  </a:cubicBezTo>
                  <a:cubicBezTo>
                    <a:pt x="243" y="262"/>
                    <a:pt x="242" y="265"/>
                    <a:pt x="240" y="268"/>
                  </a:cubicBezTo>
                  <a:cubicBezTo>
                    <a:pt x="238" y="272"/>
                    <a:pt x="245" y="271"/>
                    <a:pt x="250" y="278"/>
                  </a:cubicBezTo>
                  <a:cubicBezTo>
                    <a:pt x="255" y="284"/>
                    <a:pt x="250" y="285"/>
                    <a:pt x="253" y="290"/>
                  </a:cubicBezTo>
                  <a:cubicBezTo>
                    <a:pt x="255" y="295"/>
                    <a:pt x="257" y="294"/>
                    <a:pt x="262" y="287"/>
                  </a:cubicBezTo>
                  <a:cubicBezTo>
                    <a:pt x="267" y="280"/>
                    <a:pt x="272" y="285"/>
                    <a:pt x="273" y="279"/>
                  </a:cubicBezTo>
                  <a:cubicBezTo>
                    <a:pt x="274" y="273"/>
                    <a:pt x="279" y="266"/>
                    <a:pt x="283" y="269"/>
                  </a:cubicBezTo>
                  <a:cubicBezTo>
                    <a:pt x="286" y="272"/>
                    <a:pt x="280" y="273"/>
                    <a:pt x="278" y="285"/>
                  </a:cubicBezTo>
                  <a:cubicBezTo>
                    <a:pt x="276" y="296"/>
                    <a:pt x="272" y="290"/>
                    <a:pt x="271" y="293"/>
                  </a:cubicBezTo>
                  <a:cubicBezTo>
                    <a:pt x="270" y="297"/>
                    <a:pt x="281" y="298"/>
                    <a:pt x="281" y="292"/>
                  </a:cubicBezTo>
                  <a:cubicBezTo>
                    <a:pt x="281" y="286"/>
                    <a:pt x="283" y="284"/>
                    <a:pt x="288" y="289"/>
                  </a:cubicBezTo>
                  <a:cubicBezTo>
                    <a:pt x="292" y="295"/>
                    <a:pt x="285" y="299"/>
                    <a:pt x="286" y="302"/>
                  </a:cubicBezTo>
                  <a:cubicBezTo>
                    <a:pt x="287" y="304"/>
                    <a:pt x="292" y="301"/>
                    <a:pt x="294" y="301"/>
                  </a:cubicBezTo>
                  <a:cubicBezTo>
                    <a:pt x="299" y="301"/>
                    <a:pt x="305" y="311"/>
                    <a:pt x="304" y="317"/>
                  </a:cubicBezTo>
                  <a:cubicBezTo>
                    <a:pt x="303" y="322"/>
                    <a:pt x="301" y="327"/>
                    <a:pt x="310" y="331"/>
                  </a:cubicBezTo>
                  <a:cubicBezTo>
                    <a:pt x="318" y="335"/>
                    <a:pt x="315" y="336"/>
                    <a:pt x="321" y="336"/>
                  </a:cubicBezTo>
                  <a:cubicBezTo>
                    <a:pt x="328" y="336"/>
                    <a:pt x="341" y="341"/>
                    <a:pt x="344" y="344"/>
                  </a:cubicBezTo>
                  <a:cubicBezTo>
                    <a:pt x="348" y="347"/>
                    <a:pt x="357" y="342"/>
                    <a:pt x="358" y="336"/>
                  </a:cubicBezTo>
                  <a:cubicBezTo>
                    <a:pt x="360" y="330"/>
                    <a:pt x="367" y="336"/>
                    <a:pt x="363" y="338"/>
                  </a:cubicBezTo>
                  <a:cubicBezTo>
                    <a:pt x="360" y="340"/>
                    <a:pt x="365" y="344"/>
                    <a:pt x="365" y="341"/>
                  </a:cubicBezTo>
                  <a:cubicBezTo>
                    <a:pt x="365" y="338"/>
                    <a:pt x="367" y="335"/>
                    <a:pt x="368" y="339"/>
                  </a:cubicBezTo>
                  <a:cubicBezTo>
                    <a:pt x="369" y="343"/>
                    <a:pt x="374" y="343"/>
                    <a:pt x="376" y="346"/>
                  </a:cubicBezTo>
                  <a:cubicBezTo>
                    <a:pt x="377" y="349"/>
                    <a:pt x="379" y="351"/>
                    <a:pt x="379" y="348"/>
                  </a:cubicBezTo>
                  <a:cubicBezTo>
                    <a:pt x="379" y="346"/>
                    <a:pt x="380" y="344"/>
                    <a:pt x="384" y="342"/>
                  </a:cubicBezTo>
                  <a:cubicBezTo>
                    <a:pt x="388" y="341"/>
                    <a:pt x="391" y="338"/>
                    <a:pt x="395" y="334"/>
                  </a:cubicBezTo>
                  <a:cubicBezTo>
                    <a:pt x="399" y="331"/>
                    <a:pt x="417" y="330"/>
                    <a:pt x="419" y="330"/>
                  </a:cubicBezTo>
                  <a:cubicBezTo>
                    <a:pt x="420" y="330"/>
                    <a:pt x="421" y="315"/>
                    <a:pt x="422" y="307"/>
                  </a:cubicBezTo>
                  <a:cubicBezTo>
                    <a:pt x="423" y="300"/>
                    <a:pt x="430" y="298"/>
                    <a:pt x="431" y="290"/>
                  </a:cubicBezTo>
                  <a:cubicBezTo>
                    <a:pt x="432" y="282"/>
                    <a:pt x="441" y="267"/>
                    <a:pt x="443" y="266"/>
                  </a:cubicBezTo>
                  <a:cubicBezTo>
                    <a:pt x="445" y="265"/>
                    <a:pt x="449" y="263"/>
                    <a:pt x="450" y="258"/>
                  </a:cubicBezTo>
                  <a:cubicBezTo>
                    <a:pt x="450" y="253"/>
                    <a:pt x="456" y="248"/>
                    <a:pt x="456" y="242"/>
                  </a:cubicBezTo>
                  <a:cubicBezTo>
                    <a:pt x="456" y="237"/>
                    <a:pt x="459" y="230"/>
                    <a:pt x="458" y="228"/>
                  </a:cubicBezTo>
                  <a:cubicBezTo>
                    <a:pt x="458" y="226"/>
                    <a:pt x="456" y="221"/>
                    <a:pt x="460" y="217"/>
                  </a:cubicBezTo>
                  <a:cubicBezTo>
                    <a:pt x="463" y="213"/>
                    <a:pt x="458" y="208"/>
                    <a:pt x="460" y="207"/>
                  </a:cubicBezTo>
                  <a:close/>
                  <a:moveTo>
                    <a:pt x="210" y="11"/>
                  </a:moveTo>
                  <a:cubicBezTo>
                    <a:pt x="209" y="8"/>
                    <a:pt x="191" y="11"/>
                    <a:pt x="195" y="14"/>
                  </a:cubicBezTo>
                  <a:cubicBezTo>
                    <a:pt x="198" y="16"/>
                    <a:pt x="210" y="14"/>
                    <a:pt x="210" y="11"/>
                  </a:cubicBezTo>
                  <a:close/>
                  <a:moveTo>
                    <a:pt x="266" y="307"/>
                  </a:moveTo>
                  <a:cubicBezTo>
                    <a:pt x="269" y="309"/>
                    <a:pt x="278" y="309"/>
                    <a:pt x="279" y="305"/>
                  </a:cubicBezTo>
                  <a:cubicBezTo>
                    <a:pt x="281" y="302"/>
                    <a:pt x="263" y="305"/>
                    <a:pt x="266" y="307"/>
                  </a:cubicBezTo>
                  <a:close/>
                  <a:moveTo>
                    <a:pt x="379" y="376"/>
                  </a:moveTo>
                  <a:cubicBezTo>
                    <a:pt x="372" y="377"/>
                    <a:pt x="362" y="370"/>
                    <a:pt x="360" y="371"/>
                  </a:cubicBezTo>
                  <a:cubicBezTo>
                    <a:pt x="357" y="372"/>
                    <a:pt x="368" y="389"/>
                    <a:pt x="365" y="393"/>
                  </a:cubicBezTo>
                  <a:cubicBezTo>
                    <a:pt x="361" y="398"/>
                    <a:pt x="375" y="410"/>
                    <a:pt x="380" y="411"/>
                  </a:cubicBezTo>
                  <a:cubicBezTo>
                    <a:pt x="385" y="412"/>
                    <a:pt x="383" y="406"/>
                    <a:pt x="386" y="406"/>
                  </a:cubicBezTo>
                  <a:cubicBezTo>
                    <a:pt x="389" y="407"/>
                    <a:pt x="388" y="403"/>
                    <a:pt x="389" y="401"/>
                  </a:cubicBezTo>
                  <a:cubicBezTo>
                    <a:pt x="389" y="398"/>
                    <a:pt x="392" y="403"/>
                    <a:pt x="395" y="402"/>
                  </a:cubicBezTo>
                  <a:cubicBezTo>
                    <a:pt x="398" y="400"/>
                    <a:pt x="394" y="390"/>
                    <a:pt x="398" y="390"/>
                  </a:cubicBezTo>
                  <a:cubicBezTo>
                    <a:pt x="402" y="390"/>
                    <a:pt x="399" y="377"/>
                    <a:pt x="398" y="372"/>
                  </a:cubicBezTo>
                  <a:cubicBezTo>
                    <a:pt x="397" y="368"/>
                    <a:pt x="386" y="376"/>
                    <a:pt x="379" y="376"/>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81" name="Freeform 151"/>
            <p:cNvSpPr>
              <a:spLocks noEditPoints="1"/>
            </p:cNvSpPr>
            <p:nvPr/>
          </p:nvSpPr>
          <p:spPr bwMode="auto">
            <a:xfrm>
              <a:off x="7926388" y="4052888"/>
              <a:ext cx="269875" cy="320675"/>
            </a:xfrm>
            <a:custGeom>
              <a:avLst/>
              <a:gdLst/>
              <a:ahLst/>
              <a:cxnLst>
                <a:cxn ang="0">
                  <a:pos x="87" y="81"/>
                </a:cxn>
                <a:cxn ang="0">
                  <a:pos x="78" y="84"/>
                </a:cxn>
                <a:cxn ang="0">
                  <a:pos x="67" y="79"/>
                </a:cxn>
                <a:cxn ang="0">
                  <a:pos x="61" y="89"/>
                </a:cxn>
                <a:cxn ang="0">
                  <a:pos x="52" y="105"/>
                </a:cxn>
                <a:cxn ang="0">
                  <a:pos x="21" y="125"/>
                </a:cxn>
                <a:cxn ang="0">
                  <a:pos x="7" y="139"/>
                </a:cxn>
                <a:cxn ang="0">
                  <a:pos x="4" y="151"/>
                </a:cxn>
                <a:cxn ang="0">
                  <a:pos x="14" y="156"/>
                </a:cxn>
                <a:cxn ang="0">
                  <a:pos x="22" y="159"/>
                </a:cxn>
                <a:cxn ang="0">
                  <a:pos x="43" y="154"/>
                </a:cxn>
                <a:cxn ang="0">
                  <a:pos x="50" y="141"/>
                </a:cxn>
                <a:cxn ang="0">
                  <a:pos x="56" y="129"/>
                </a:cxn>
                <a:cxn ang="0">
                  <a:pos x="69" y="122"/>
                </a:cxn>
                <a:cxn ang="0">
                  <a:pos x="72" y="116"/>
                </a:cxn>
                <a:cxn ang="0">
                  <a:pos x="80" y="105"/>
                </a:cxn>
                <a:cxn ang="0">
                  <a:pos x="89" y="90"/>
                </a:cxn>
                <a:cxn ang="0">
                  <a:pos x="87" y="81"/>
                </a:cxn>
                <a:cxn ang="0">
                  <a:pos x="15" y="167"/>
                </a:cxn>
                <a:cxn ang="0">
                  <a:pos x="19" y="162"/>
                </a:cxn>
                <a:cxn ang="0">
                  <a:pos x="15" y="167"/>
                </a:cxn>
                <a:cxn ang="0">
                  <a:pos x="128" y="41"/>
                </a:cxn>
                <a:cxn ang="0">
                  <a:pos x="117" y="40"/>
                </a:cxn>
                <a:cxn ang="0">
                  <a:pos x="110" y="33"/>
                </a:cxn>
                <a:cxn ang="0">
                  <a:pos x="105" y="24"/>
                </a:cxn>
                <a:cxn ang="0">
                  <a:pos x="105" y="30"/>
                </a:cxn>
                <a:cxn ang="0">
                  <a:pos x="100" y="28"/>
                </a:cxn>
                <a:cxn ang="0">
                  <a:pos x="96" y="20"/>
                </a:cxn>
                <a:cxn ang="0">
                  <a:pos x="92" y="10"/>
                </a:cxn>
                <a:cxn ang="0">
                  <a:pos x="78" y="0"/>
                </a:cxn>
                <a:cxn ang="0">
                  <a:pos x="81" y="12"/>
                </a:cxn>
                <a:cxn ang="0">
                  <a:pos x="89" y="20"/>
                </a:cxn>
                <a:cxn ang="0">
                  <a:pos x="96" y="29"/>
                </a:cxn>
                <a:cxn ang="0">
                  <a:pos x="94" y="46"/>
                </a:cxn>
                <a:cxn ang="0">
                  <a:pos x="85" y="56"/>
                </a:cxn>
                <a:cxn ang="0">
                  <a:pos x="100" y="69"/>
                </a:cxn>
                <a:cxn ang="0">
                  <a:pos x="97" y="87"/>
                </a:cxn>
                <a:cxn ang="0">
                  <a:pos x="107" y="89"/>
                </a:cxn>
                <a:cxn ang="0">
                  <a:pos x="119" y="71"/>
                </a:cxn>
                <a:cxn ang="0">
                  <a:pos x="123" y="60"/>
                </a:cxn>
                <a:cxn ang="0">
                  <a:pos x="130" y="57"/>
                </a:cxn>
                <a:cxn ang="0">
                  <a:pos x="135" y="50"/>
                </a:cxn>
                <a:cxn ang="0">
                  <a:pos x="139" y="40"/>
                </a:cxn>
                <a:cxn ang="0">
                  <a:pos x="128" y="41"/>
                </a:cxn>
              </a:cxnLst>
              <a:rect l="0" t="0" r="r" b="b"/>
              <a:pathLst>
                <a:path w="141" h="168">
                  <a:moveTo>
                    <a:pt x="87" y="81"/>
                  </a:moveTo>
                  <a:cubicBezTo>
                    <a:pt x="84" y="79"/>
                    <a:pt x="82" y="82"/>
                    <a:pt x="78" y="84"/>
                  </a:cubicBezTo>
                  <a:cubicBezTo>
                    <a:pt x="74" y="86"/>
                    <a:pt x="72" y="76"/>
                    <a:pt x="67" y="79"/>
                  </a:cubicBezTo>
                  <a:cubicBezTo>
                    <a:pt x="62" y="83"/>
                    <a:pt x="67" y="85"/>
                    <a:pt x="61" y="89"/>
                  </a:cubicBezTo>
                  <a:cubicBezTo>
                    <a:pt x="56" y="94"/>
                    <a:pt x="58" y="95"/>
                    <a:pt x="52" y="105"/>
                  </a:cubicBezTo>
                  <a:cubicBezTo>
                    <a:pt x="46" y="115"/>
                    <a:pt x="24" y="120"/>
                    <a:pt x="21" y="125"/>
                  </a:cubicBezTo>
                  <a:cubicBezTo>
                    <a:pt x="18" y="131"/>
                    <a:pt x="7" y="135"/>
                    <a:pt x="7" y="139"/>
                  </a:cubicBezTo>
                  <a:cubicBezTo>
                    <a:pt x="7" y="143"/>
                    <a:pt x="0" y="146"/>
                    <a:pt x="4" y="151"/>
                  </a:cubicBezTo>
                  <a:cubicBezTo>
                    <a:pt x="7" y="155"/>
                    <a:pt x="11" y="152"/>
                    <a:pt x="14" y="156"/>
                  </a:cubicBezTo>
                  <a:cubicBezTo>
                    <a:pt x="17" y="159"/>
                    <a:pt x="21" y="156"/>
                    <a:pt x="22" y="159"/>
                  </a:cubicBezTo>
                  <a:cubicBezTo>
                    <a:pt x="24" y="162"/>
                    <a:pt x="35" y="162"/>
                    <a:pt x="43" y="154"/>
                  </a:cubicBezTo>
                  <a:cubicBezTo>
                    <a:pt x="51" y="147"/>
                    <a:pt x="47" y="143"/>
                    <a:pt x="50" y="141"/>
                  </a:cubicBezTo>
                  <a:cubicBezTo>
                    <a:pt x="54" y="139"/>
                    <a:pt x="54" y="133"/>
                    <a:pt x="56" y="129"/>
                  </a:cubicBezTo>
                  <a:cubicBezTo>
                    <a:pt x="58" y="126"/>
                    <a:pt x="60" y="122"/>
                    <a:pt x="69" y="122"/>
                  </a:cubicBezTo>
                  <a:cubicBezTo>
                    <a:pt x="78" y="122"/>
                    <a:pt x="73" y="120"/>
                    <a:pt x="72" y="116"/>
                  </a:cubicBezTo>
                  <a:cubicBezTo>
                    <a:pt x="72" y="111"/>
                    <a:pt x="80" y="111"/>
                    <a:pt x="80" y="105"/>
                  </a:cubicBezTo>
                  <a:cubicBezTo>
                    <a:pt x="80" y="100"/>
                    <a:pt x="91" y="95"/>
                    <a:pt x="89" y="90"/>
                  </a:cubicBezTo>
                  <a:cubicBezTo>
                    <a:pt x="86" y="86"/>
                    <a:pt x="91" y="84"/>
                    <a:pt x="87" y="81"/>
                  </a:cubicBezTo>
                  <a:close/>
                  <a:moveTo>
                    <a:pt x="15" y="167"/>
                  </a:moveTo>
                  <a:cubicBezTo>
                    <a:pt x="17" y="168"/>
                    <a:pt x="22" y="166"/>
                    <a:pt x="19" y="162"/>
                  </a:cubicBezTo>
                  <a:cubicBezTo>
                    <a:pt x="16" y="158"/>
                    <a:pt x="11" y="166"/>
                    <a:pt x="15" y="167"/>
                  </a:cubicBezTo>
                  <a:close/>
                  <a:moveTo>
                    <a:pt x="128" y="41"/>
                  </a:moveTo>
                  <a:cubicBezTo>
                    <a:pt x="126" y="45"/>
                    <a:pt x="121" y="40"/>
                    <a:pt x="117" y="40"/>
                  </a:cubicBezTo>
                  <a:cubicBezTo>
                    <a:pt x="113" y="40"/>
                    <a:pt x="110" y="37"/>
                    <a:pt x="110" y="33"/>
                  </a:cubicBezTo>
                  <a:cubicBezTo>
                    <a:pt x="110" y="29"/>
                    <a:pt x="109" y="24"/>
                    <a:pt x="105" y="24"/>
                  </a:cubicBezTo>
                  <a:cubicBezTo>
                    <a:pt x="101" y="24"/>
                    <a:pt x="106" y="28"/>
                    <a:pt x="105" y="30"/>
                  </a:cubicBezTo>
                  <a:cubicBezTo>
                    <a:pt x="103" y="32"/>
                    <a:pt x="102" y="28"/>
                    <a:pt x="100" y="28"/>
                  </a:cubicBezTo>
                  <a:cubicBezTo>
                    <a:pt x="98" y="28"/>
                    <a:pt x="96" y="25"/>
                    <a:pt x="96" y="20"/>
                  </a:cubicBezTo>
                  <a:cubicBezTo>
                    <a:pt x="96" y="15"/>
                    <a:pt x="92" y="16"/>
                    <a:pt x="92" y="10"/>
                  </a:cubicBezTo>
                  <a:cubicBezTo>
                    <a:pt x="92" y="4"/>
                    <a:pt x="83" y="0"/>
                    <a:pt x="78" y="0"/>
                  </a:cubicBezTo>
                  <a:cubicBezTo>
                    <a:pt x="73" y="0"/>
                    <a:pt x="79" y="9"/>
                    <a:pt x="81" y="12"/>
                  </a:cubicBezTo>
                  <a:cubicBezTo>
                    <a:pt x="84" y="15"/>
                    <a:pt x="89" y="18"/>
                    <a:pt x="89" y="20"/>
                  </a:cubicBezTo>
                  <a:cubicBezTo>
                    <a:pt x="89" y="22"/>
                    <a:pt x="93" y="28"/>
                    <a:pt x="96" y="29"/>
                  </a:cubicBezTo>
                  <a:cubicBezTo>
                    <a:pt x="99" y="30"/>
                    <a:pt x="94" y="39"/>
                    <a:pt x="94" y="46"/>
                  </a:cubicBezTo>
                  <a:cubicBezTo>
                    <a:pt x="94" y="53"/>
                    <a:pt x="89" y="51"/>
                    <a:pt x="85" y="56"/>
                  </a:cubicBezTo>
                  <a:cubicBezTo>
                    <a:pt x="81" y="60"/>
                    <a:pt x="94" y="65"/>
                    <a:pt x="100" y="69"/>
                  </a:cubicBezTo>
                  <a:cubicBezTo>
                    <a:pt x="105" y="74"/>
                    <a:pt x="95" y="85"/>
                    <a:pt x="97" y="87"/>
                  </a:cubicBezTo>
                  <a:cubicBezTo>
                    <a:pt x="97" y="89"/>
                    <a:pt x="101" y="90"/>
                    <a:pt x="107" y="89"/>
                  </a:cubicBezTo>
                  <a:cubicBezTo>
                    <a:pt x="113" y="87"/>
                    <a:pt x="115" y="75"/>
                    <a:pt x="119" y="71"/>
                  </a:cubicBezTo>
                  <a:cubicBezTo>
                    <a:pt x="123" y="68"/>
                    <a:pt x="121" y="62"/>
                    <a:pt x="123" y="60"/>
                  </a:cubicBezTo>
                  <a:cubicBezTo>
                    <a:pt x="125" y="57"/>
                    <a:pt x="128" y="57"/>
                    <a:pt x="130" y="57"/>
                  </a:cubicBezTo>
                  <a:cubicBezTo>
                    <a:pt x="133" y="57"/>
                    <a:pt x="132" y="50"/>
                    <a:pt x="135" y="50"/>
                  </a:cubicBezTo>
                  <a:cubicBezTo>
                    <a:pt x="139" y="50"/>
                    <a:pt x="137" y="46"/>
                    <a:pt x="139" y="40"/>
                  </a:cubicBezTo>
                  <a:cubicBezTo>
                    <a:pt x="141" y="35"/>
                    <a:pt x="130" y="37"/>
                    <a:pt x="128" y="41"/>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82" name="Freeform 152"/>
            <p:cNvSpPr>
              <a:spLocks noEditPoints="1"/>
            </p:cNvSpPr>
            <p:nvPr/>
          </p:nvSpPr>
          <p:spPr bwMode="auto">
            <a:xfrm>
              <a:off x="8162925" y="3616325"/>
              <a:ext cx="58738" cy="53975"/>
            </a:xfrm>
            <a:custGeom>
              <a:avLst/>
              <a:gdLst/>
              <a:ahLst/>
              <a:cxnLst>
                <a:cxn ang="0">
                  <a:pos x="4" y="24"/>
                </a:cxn>
                <a:cxn ang="0">
                  <a:pos x="17" y="20"/>
                </a:cxn>
                <a:cxn ang="0">
                  <a:pos x="4" y="24"/>
                </a:cxn>
                <a:cxn ang="0">
                  <a:pos x="20" y="10"/>
                </a:cxn>
                <a:cxn ang="0">
                  <a:pos x="31" y="4"/>
                </a:cxn>
                <a:cxn ang="0">
                  <a:pos x="20" y="10"/>
                </a:cxn>
              </a:cxnLst>
              <a:rect l="0" t="0" r="r" b="b"/>
              <a:pathLst>
                <a:path w="31" h="28">
                  <a:moveTo>
                    <a:pt x="4" y="24"/>
                  </a:moveTo>
                  <a:cubicBezTo>
                    <a:pt x="8" y="28"/>
                    <a:pt x="17" y="27"/>
                    <a:pt x="17" y="20"/>
                  </a:cubicBezTo>
                  <a:cubicBezTo>
                    <a:pt x="17" y="13"/>
                    <a:pt x="0" y="20"/>
                    <a:pt x="4" y="24"/>
                  </a:cubicBezTo>
                  <a:close/>
                  <a:moveTo>
                    <a:pt x="20" y="10"/>
                  </a:moveTo>
                  <a:cubicBezTo>
                    <a:pt x="22" y="11"/>
                    <a:pt x="31" y="8"/>
                    <a:pt x="31" y="4"/>
                  </a:cubicBezTo>
                  <a:cubicBezTo>
                    <a:pt x="31" y="0"/>
                    <a:pt x="15" y="9"/>
                    <a:pt x="20" y="1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83" name="Freeform 153"/>
            <p:cNvSpPr/>
            <p:nvPr/>
          </p:nvSpPr>
          <p:spPr bwMode="auto">
            <a:xfrm>
              <a:off x="5487988" y="2270125"/>
              <a:ext cx="309563" cy="195263"/>
            </a:xfrm>
            <a:custGeom>
              <a:avLst/>
              <a:gdLst/>
              <a:ahLst/>
              <a:cxnLst>
                <a:cxn ang="0">
                  <a:pos x="161" y="64"/>
                </a:cxn>
                <a:cxn ang="0">
                  <a:pos x="151" y="61"/>
                </a:cxn>
                <a:cxn ang="0">
                  <a:pos x="139" y="53"/>
                </a:cxn>
                <a:cxn ang="0">
                  <a:pos x="126" y="45"/>
                </a:cxn>
                <a:cxn ang="0">
                  <a:pos x="115" y="37"/>
                </a:cxn>
                <a:cxn ang="0">
                  <a:pos x="110" y="28"/>
                </a:cxn>
                <a:cxn ang="0">
                  <a:pos x="105" y="20"/>
                </a:cxn>
                <a:cxn ang="0">
                  <a:pos x="88" y="18"/>
                </a:cxn>
                <a:cxn ang="0">
                  <a:pos x="84" y="6"/>
                </a:cxn>
                <a:cxn ang="0">
                  <a:pos x="76" y="3"/>
                </a:cxn>
                <a:cxn ang="0">
                  <a:pos x="68" y="1"/>
                </a:cxn>
                <a:cxn ang="0">
                  <a:pos x="63" y="4"/>
                </a:cxn>
                <a:cxn ang="0">
                  <a:pos x="59" y="8"/>
                </a:cxn>
                <a:cxn ang="0">
                  <a:pos x="51" y="14"/>
                </a:cxn>
                <a:cxn ang="0">
                  <a:pos x="47" y="19"/>
                </a:cxn>
                <a:cxn ang="0">
                  <a:pos x="39" y="17"/>
                </a:cxn>
                <a:cxn ang="0">
                  <a:pos x="31" y="15"/>
                </a:cxn>
                <a:cxn ang="0">
                  <a:pos x="17" y="5"/>
                </a:cxn>
                <a:cxn ang="0">
                  <a:pos x="6" y="11"/>
                </a:cxn>
                <a:cxn ang="0">
                  <a:pos x="11" y="9"/>
                </a:cxn>
                <a:cxn ang="0">
                  <a:pos x="20" y="19"/>
                </a:cxn>
                <a:cxn ang="0">
                  <a:pos x="25" y="26"/>
                </a:cxn>
                <a:cxn ang="0">
                  <a:pos x="14" y="28"/>
                </a:cxn>
                <a:cxn ang="0">
                  <a:pos x="3" y="28"/>
                </a:cxn>
                <a:cxn ang="0">
                  <a:pos x="6" y="38"/>
                </a:cxn>
                <a:cxn ang="0">
                  <a:pos x="6" y="45"/>
                </a:cxn>
                <a:cxn ang="0">
                  <a:pos x="13" y="47"/>
                </a:cxn>
                <a:cxn ang="0">
                  <a:pos x="15" y="56"/>
                </a:cxn>
                <a:cxn ang="0">
                  <a:pos x="15" y="71"/>
                </a:cxn>
                <a:cxn ang="0">
                  <a:pos x="24" y="70"/>
                </a:cxn>
                <a:cxn ang="0">
                  <a:pos x="34" y="63"/>
                </a:cxn>
                <a:cxn ang="0">
                  <a:pos x="42" y="62"/>
                </a:cxn>
                <a:cxn ang="0">
                  <a:pos x="55" y="62"/>
                </a:cxn>
                <a:cxn ang="0">
                  <a:pos x="64" y="66"/>
                </a:cxn>
                <a:cxn ang="0">
                  <a:pos x="69" y="68"/>
                </a:cxn>
                <a:cxn ang="0">
                  <a:pos x="79" y="71"/>
                </a:cxn>
                <a:cxn ang="0">
                  <a:pos x="84" y="75"/>
                </a:cxn>
                <a:cxn ang="0">
                  <a:pos x="91" y="82"/>
                </a:cxn>
                <a:cxn ang="0">
                  <a:pos x="99" y="83"/>
                </a:cxn>
                <a:cxn ang="0">
                  <a:pos x="101" y="97"/>
                </a:cxn>
                <a:cxn ang="0">
                  <a:pos x="104" y="96"/>
                </a:cxn>
                <a:cxn ang="0">
                  <a:pos x="112" y="99"/>
                </a:cxn>
                <a:cxn ang="0">
                  <a:pos x="122" y="95"/>
                </a:cxn>
                <a:cxn ang="0">
                  <a:pos x="138" y="86"/>
                </a:cxn>
                <a:cxn ang="0">
                  <a:pos x="144" y="75"/>
                </a:cxn>
                <a:cxn ang="0">
                  <a:pos x="153" y="69"/>
                </a:cxn>
                <a:cxn ang="0">
                  <a:pos x="162" y="71"/>
                </a:cxn>
                <a:cxn ang="0">
                  <a:pos x="161" y="64"/>
                </a:cxn>
              </a:cxnLst>
              <a:rect l="0" t="0" r="r" b="b"/>
              <a:pathLst>
                <a:path w="162" h="102">
                  <a:moveTo>
                    <a:pt x="161" y="64"/>
                  </a:moveTo>
                  <a:cubicBezTo>
                    <a:pt x="161" y="64"/>
                    <a:pt x="153" y="60"/>
                    <a:pt x="151" y="61"/>
                  </a:cubicBezTo>
                  <a:cubicBezTo>
                    <a:pt x="148" y="61"/>
                    <a:pt x="144" y="55"/>
                    <a:pt x="139" y="53"/>
                  </a:cubicBezTo>
                  <a:cubicBezTo>
                    <a:pt x="134" y="51"/>
                    <a:pt x="128" y="48"/>
                    <a:pt x="126" y="45"/>
                  </a:cubicBezTo>
                  <a:cubicBezTo>
                    <a:pt x="124" y="42"/>
                    <a:pt x="116" y="39"/>
                    <a:pt x="115" y="37"/>
                  </a:cubicBezTo>
                  <a:cubicBezTo>
                    <a:pt x="114" y="35"/>
                    <a:pt x="112" y="31"/>
                    <a:pt x="110" y="28"/>
                  </a:cubicBezTo>
                  <a:cubicBezTo>
                    <a:pt x="107" y="25"/>
                    <a:pt x="107" y="21"/>
                    <a:pt x="105" y="20"/>
                  </a:cubicBezTo>
                  <a:cubicBezTo>
                    <a:pt x="103" y="20"/>
                    <a:pt x="88" y="20"/>
                    <a:pt x="88" y="18"/>
                  </a:cubicBezTo>
                  <a:cubicBezTo>
                    <a:pt x="88" y="16"/>
                    <a:pt x="87" y="7"/>
                    <a:pt x="84" y="6"/>
                  </a:cubicBezTo>
                  <a:cubicBezTo>
                    <a:pt x="81" y="6"/>
                    <a:pt x="77" y="5"/>
                    <a:pt x="76" y="3"/>
                  </a:cubicBezTo>
                  <a:cubicBezTo>
                    <a:pt x="74" y="2"/>
                    <a:pt x="69" y="0"/>
                    <a:pt x="68" y="1"/>
                  </a:cubicBezTo>
                  <a:cubicBezTo>
                    <a:pt x="67" y="3"/>
                    <a:pt x="64" y="4"/>
                    <a:pt x="63" y="4"/>
                  </a:cubicBezTo>
                  <a:cubicBezTo>
                    <a:pt x="62" y="4"/>
                    <a:pt x="62" y="8"/>
                    <a:pt x="59" y="8"/>
                  </a:cubicBezTo>
                  <a:cubicBezTo>
                    <a:pt x="56" y="8"/>
                    <a:pt x="51" y="12"/>
                    <a:pt x="51" y="14"/>
                  </a:cubicBezTo>
                  <a:cubicBezTo>
                    <a:pt x="51" y="16"/>
                    <a:pt x="51" y="20"/>
                    <a:pt x="47" y="19"/>
                  </a:cubicBezTo>
                  <a:cubicBezTo>
                    <a:pt x="45" y="19"/>
                    <a:pt x="42" y="19"/>
                    <a:pt x="39" y="17"/>
                  </a:cubicBezTo>
                  <a:cubicBezTo>
                    <a:pt x="38" y="18"/>
                    <a:pt x="35" y="20"/>
                    <a:pt x="31" y="15"/>
                  </a:cubicBezTo>
                  <a:cubicBezTo>
                    <a:pt x="27" y="10"/>
                    <a:pt x="21" y="5"/>
                    <a:pt x="17" y="5"/>
                  </a:cubicBezTo>
                  <a:cubicBezTo>
                    <a:pt x="14" y="5"/>
                    <a:pt x="3" y="5"/>
                    <a:pt x="6" y="11"/>
                  </a:cubicBezTo>
                  <a:cubicBezTo>
                    <a:pt x="7" y="10"/>
                    <a:pt x="8" y="9"/>
                    <a:pt x="11" y="9"/>
                  </a:cubicBezTo>
                  <a:cubicBezTo>
                    <a:pt x="19" y="10"/>
                    <a:pt x="15" y="19"/>
                    <a:pt x="20" y="19"/>
                  </a:cubicBezTo>
                  <a:cubicBezTo>
                    <a:pt x="24" y="20"/>
                    <a:pt x="29" y="26"/>
                    <a:pt x="25" y="26"/>
                  </a:cubicBezTo>
                  <a:cubicBezTo>
                    <a:pt x="21" y="26"/>
                    <a:pt x="18" y="30"/>
                    <a:pt x="14" y="28"/>
                  </a:cubicBezTo>
                  <a:cubicBezTo>
                    <a:pt x="10" y="27"/>
                    <a:pt x="5" y="24"/>
                    <a:pt x="3" y="28"/>
                  </a:cubicBezTo>
                  <a:cubicBezTo>
                    <a:pt x="2" y="33"/>
                    <a:pt x="0" y="38"/>
                    <a:pt x="6" y="38"/>
                  </a:cubicBezTo>
                  <a:cubicBezTo>
                    <a:pt x="11" y="37"/>
                    <a:pt x="10" y="41"/>
                    <a:pt x="6" y="45"/>
                  </a:cubicBezTo>
                  <a:cubicBezTo>
                    <a:pt x="3" y="48"/>
                    <a:pt x="12" y="44"/>
                    <a:pt x="13" y="47"/>
                  </a:cubicBezTo>
                  <a:cubicBezTo>
                    <a:pt x="13" y="51"/>
                    <a:pt x="16" y="51"/>
                    <a:pt x="15" y="56"/>
                  </a:cubicBezTo>
                  <a:cubicBezTo>
                    <a:pt x="14" y="60"/>
                    <a:pt x="15" y="66"/>
                    <a:pt x="15" y="71"/>
                  </a:cubicBezTo>
                  <a:cubicBezTo>
                    <a:pt x="19" y="71"/>
                    <a:pt x="23" y="71"/>
                    <a:pt x="24" y="70"/>
                  </a:cubicBezTo>
                  <a:cubicBezTo>
                    <a:pt x="26" y="67"/>
                    <a:pt x="31" y="63"/>
                    <a:pt x="34" y="63"/>
                  </a:cubicBezTo>
                  <a:cubicBezTo>
                    <a:pt x="37" y="63"/>
                    <a:pt x="41" y="64"/>
                    <a:pt x="42" y="62"/>
                  </a:cubicBezTo>
                  <a:cubicBezTo>
                    <a:pt x="44" y="59"/>
                    <a:pt x="54" y="60"/>
                    <a:pt x="55" y="62"/>
                  </a:cubicBezTo>
                  <a:cubicBezTo>
                    <a:pt x="57" y="64"/>
                    <a:pt x="62" y="66"/>
                    <a:pt x="64" y="66"/>
                  </a:cubicBezTo>
                  <a:cubicBezTo>
                    <a:pt x="65" y="66"/>
                    <a:pt x="66" y="69"/>
                    <a:pt x="69" y="68"/>
                  </a:cubicBezTo>
                  <a:cubicBezTo>
                    <a:pt x="72" y="68"/>
                    <a:pt x="79" y="69"/>
                    <a:pt x="79" y="71"/>
                  </a:cubicBezTo>
                  <a:cubicBezTo>
                    <a:pt x="79" y="73"/>
                    <a:pt x="81" y="75"/>
                    <a:pt x="84" y="75"/>
                  </a:cubicBezTo>
                  <a:cubicBezTo>
                    <a:pt x="86" y="75"/>
                    <a:pt x="89" y="82"/>
                    <a:pt x="91" y="82"/>
                  </a:cubicBezTo>
                  <a:cubicBezTo>
                    <a:pt x="94" y="81"/>
                    <a:pt x="99" y="81"/>
                    <a:pt x="99" y="83"/>
                  </a:cubicBezTo>
                  <a:cubicBezTo>
                    <a:pt x="99" y="84"/>
                    <a:pt x="100" y="92"/>
                    <a:pt x="101" y="97"/>
                  </a:cubicBezTo>
                  <a:cubicBezTo>
                    <a:pt x="102" y="96"/>
                    <a:pt x="103" y="96"/>
                    <a:pt x="104" y="96"/>
                  </a:cubicBezTo>
                  <a:cubicBezTo>
                    <a:pt x="105" y="97"/>
                    <a:pt x="111" y="96"/>
                    <a:pt x="112" y="99"/>
                  </a:cubicBezTo>
                  <a:cubicBezTo>
                    <a:pt x="113" y="102"/>
                    <a:pt x="122" y="100"/>
                    <a:pt x="122" y="95"/>
                  </a:cubicBezTo>
                  <a:cubicBezTo>
                    <a:pt x="121" y="90"/>
                    <a:pt x="136" y="90"/>
                    <a:pt x="138" y="86"/>
                  </a:cubicBezTo>
                  <a:cubicBezTo>
                    <a:pt x="139" y="81"/>
                    <a:pt x="141" y="73"/>
                    <a:pt x="144" y="75"/>
                  </a:cubicBezTo>
                  <a:cubicBezTo>
                    <a:pt x="148" y="76"/>
                    <a:pt x="150" y="69"/>
                    <a:pt x="153" y="69"/>
                  </a:cubicBezTo>
                  <a:cubicBezTo>
                    <a:pt x="156" y="70"/>
                    <a:pt x="158" y="72"/>
                    <a:pt x="162" y="71"/>
                  </a:cubicBezTo>
                  <a:lnTo>
                    <a:pt x="161" y="64"/>
                  </a:ln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84" name="Freeform 154"/>
            <p:cNvSpPr/>
            <p:nvPr/>
          </p:nvSpPr>
          <p:spPr bwMode="auto">
            <a:xfrm>
              <a:off x="5300663" y="2339975"/>
              <a:ext cx="425450" cy="360363"/>
            </a:xfrm>
            <a:custGeom>
              <a:avLst/>
              <a:gdLst/>
              <a:ahLst/>
              <a:cxnLst>
                <a:cxn ang="0">
                  <a:pos x="217" y="162"/>
                </a:cxn>
                <a:cxn ang="0">
                  <a:pos x="212" y="150"/>
                </a:cxn>
                <a:cxn ang="0">
                  <a:pos x="200" y="140"/>
                </a:cxn>
                <a:cxn ang="0">
                  <a:pos x="192" y="130"/>
                </a:cxn>
                <a:cxn ang="0">
                  <a:pos x="204" y="114"/>
                </a:cxn>
                <a:cxn ang="0">
                  <a:pos x="193" y="108"/>
                </a:cxn>
                <a:cxn ang="0">
                  <a:pos x="191" y="95"/>
                </a:cxn>
                <a:cxn ang="0">
                  <a:pos x="191" y="83"/>
                </a:cxn>
                <a:cxn ang="0">
                  <a:pos x="192" y="74"/>
                </a:cxn>
                <a:cxn ang="0">
                  <a:pos x="197" y="65"/>
                </a:cxn>
                <a:cxn ang="0">
                  <a:pos x="199" y="60"/>
                </a:cxn>
                <a:cxn ang="0">
                  <a:pos x="197" y="46"/>
                </a:cxn>
                <a:cxn ang="0">
                  <a:pos x="189" y="45"/>
                </a:cxn>
                <a:cxn ang="0">
                  <a:pos x="182" y="38"/>
                </a:cxn>
                <a:cxn ang="0">
                  <a:pos x="177" y="34"/>
                </a:cxn>
                <a:cxn ang="0">
                  <a:pos x="167" y="31"/>
                </a:cxn>
                <a:cxn ang="0">
                  <a:pos x="162" y="29"/>
                </a:cxn>
                <a:cxn ang="0">
                  <a:pos x="153" y="25"/>
                </a:cxn>
                <a:cxn ang="0">
                  <a:pos x="140" y="25"/>
                </a:cxn>
                <a:cxn ang="0">
                  <a:pos x="132" y="26"/>
                </a:cxn>
                <a:cxn ang="0">
                  <a:pos x="122" y="33"/>
                </a:cxn>
                <a:cxn ang="0">
                  <a:pos x="113" y="34"/>
                </a:cxn>
                <a:cxn ang="0">
                  <a:pos x="113" y="40"/>
                </a:cxn>
                <a:cxn ang="0">
                  <a:pos x="88" y="46"/>
                </a:cxn>
                <a:cxn ang="0">
                  <a:pos x="68" y="33"/>
                </a:cxn>
                <a:cxn ang="0">
                  <a:pos x="54" y="20"/>
                </a:cxn>
                <a:cxn ang="0">
                  <a:pos x="46" y="14"/>
                </a:cxn>
                <a:cxn ang="0">
                  <a:pos x="44" y="4"/>
                </a:cxn>
                <a:cxn ang="0">
                  <a:pos x="21" y="14"/>
                </a:cxn>
                <a:cxn ang="0">
                  <a:pos x="13" y="9"/>
                </a:cxn>
                <a:cxn ang="0">
                  <a:pos x="7" y="1"/>
                </a:cxn>
                <a:cxn ang="0">
                  <a:pos x="3" y="6"/>
                </a:cxn>
                <a:cxn ang="0">
                  <a:pos x="3" y="16"/>
                </a:cxn>
                <a:cxn ang="0">
                  <a:pos x="3" y="28"/>
                </a:cxn>
                <a:cxn ang="0">
                  <a:pos x="9" y="37"/>
                </a:cxn>
                <a:cxn ang="0">
                  <a:pos x="13" y="46"/>
                </a:cxn>
                <a:cxn ang="0">
                  <a:pos x="19" y="52"/>
                </a:cxn>
                <a:cxn ang="0">
                  <a:pos x="23" y="56"/>
                </a:cxn>
                <a:cxn ang="0">
                  <a:pos x="22" y="63"/>
                </a:cxn>
                <a:cxn ang="0">
                  <a:pos x="17" y="72"/>
                </a:cxn>
                <a:cxn ang="0">
                  <a:pos x="19" y="82"/>
                </a:cxn>
                <a:cxn ang="0">
                  <a:pos x="24" y="88"/>
                </a:cxn>
                <a:cxn ang="0">
                  <a:pos x="37" y="97"/>
                </a:cxn>
                <a:cxn ang="0">
                  <a:pos x="42" y="103"/>
                </a:cxn>
                <a:cxn ang="0">
                  <a:pos x="41" y="111"/>
                </a:cxn>
                <a:cxn ang="0">
                  <a:pos x="45" y="119"/>
                </a:cxn>
                <a:cxn ang="0">
                  <a:pos x="51" y="127"/>
                </a:cxn>
                <a:cxn ang="0">
                  <a:pos x="54" y="127"/>
                </a:cxn>
                <a:cxn ang="0">
                  <a:pos x="59" y="126"/>
                </a:cxn>
                <a:cxn ang="0">
                  <a:pos x="67" y="125"/>
                </a:cxn>
                <a:cxn ang="0">
                  <a:pos x="79" y="143"/>
                </a:cxn>
                <a:cxn ang="0">
                  <a:pos x="85" y="153"/>
                </a:cxn>
                <a:cxn ang="0">
                  <a:pos x="99" y="160"/>
                </a:cxn>
                <a:cxn ang="0">
                  <a:pos x="125" y="170"/>
                </a:cxn>
                <a:cxn ang="0">
                  <a:pos x="143" y="165"/>
                </a:cxn>
                <a:cxn ang="0">
                  <a:pos x="151" y="180"/>
                </a:cxn>
                <a:cxn ang="0">
                  <a:pos x="191" y="187"/>
                </a:cxn>
                <a:cxn ang="0">
                  <a:pos x="202" y="188"/>
                </a:cxn>
                <a:cxn ang="0">
                  <a:pos x="202" y="185"/>
                </a:cxn>
                <a:cxn ang="0">
                  <a:pos x="209" y="174"/>
                </a:cxn>
                <a:cxn ang="0">
                  <a:pos x="220" y="171"/>
                </a:cxn>
                <a:cxn ang="0">
                  <a:pos x="217" y="162"/>
                </a:cxn>
              </a:cxnLst>
              <a:rect l="0" t="0" r="r" b="b"/>
              <a:pathLst>
                <a:path w="223" h="188">
                  <a:moveTo>
                    <a:pt x="217" y="162"/>
                  </a:moveTo>
                  <a:cubicBezTo>
                    <a:pt x="214" y="161"/>
                    <a:pt x="217" y="152"/>
                    <a:pt x="212" y="150"/>
                  </a:cubicBezTo>
                  <a:cubicBezTo>
                    <a:pt x="206" y="148"/>
                    <a:pt x="201" y="144"/>
                    <a:pt x="200" y="140"/>
                  </a:cubicBezTo>
                  <a:cubicBezTo>
                    <a:pt x="199" y="136"/>
                    <a:pt x="192" y="133"/>
                    <a:pt x="192" y="130"/>
                  </a:cubicBezTo>
                  <a:cubicBezTo>
                    <a:pt x="193" y="128"/>
                    <a:pt x="206" y="119"/>
                    <a:pt x="204" y="114"/>
                  </a:cubicBezTo>
                  <a:cubicBezTo>
                    <a:pt x="202" y="109"/>
                    <a:pt x="194" y="110"/>
                    <a:pt x="193" y="108"/>
                  </a:cubicBezTo>
                  <a:cubicBezTo>
                    <a:pt x="192" y="107"/>
                    <a:pt x="193" y="100"/>
                    <a:pt x="191" y="95"/>
                  </a:cubicBezTo>
                  <a:cubicBezTo>
                    <a:pt x="189" y="91"/>
                    <a:pt x="193" y="86"/>
                    <a:pt x="191" y="83"/>
                  </a:cubicBezTo>
                  <a:cubicBezTo>
                    <a:pt x="189" y="81"/>
                    <a:pt x="192" y="75"/>
                    <a:pt x="192" y="74"/>
                  </a:cubicBezTo>
                  <a:cubicBezTo>
                    <a:pt x="193" y="72"/>
                    <a:pt x="197" y="69"/>
                    <a:pt x="197" y="65"/>
                  </a:cubicBezTo>
                  <a:cubicBezTo>
                    <a:pt x="197" y="62"/>
                    <a:pt x="198" y="60"/>
                    <a:pt x="199" y="60"/>
                  </a:cubicBezTo>
                  <a:cubicBezTo>
                    <a:pt x="198" y="55"/>
                    <a:pt x="197" y="47"/>
                    <a:pt x="197" y="46"/>
                  </a:cubicBezTo>
                  <a:cubicBezTo>
                    <a:pt x="197" y="44"/>
                    <a:pt x="192" y="44"/>
                    <a:pt x="189" y="45"/>
                  </a:cubicBezTo>
                  <a:cubicBezTo>
                    <a:pt x="187" y="45"/>
                    <a:pt x="184" y="38"/>
                    <a:pt x="182" y="38"/>
                  </a:cubicBezTo>
                  <a:cubicBezTo>
                    <a:pt x="179" y="38"/>
                    <a:pt x="177" y="36"/>
                    <a:pt x="177" y="34"/>
                  </a:cubicBezTo>
                  <a:cubicBezTo>
                    <a:pt x="177" y="32"/>
                    <a:pt x="170" y="31"/>
                    <a:pt x="167" y="31"/>
                  </a:cubicBezTo>
                  <a:cubicBezTo>
                    <a:pt x="164" y="32"/>
                    <a:pt x="163" y="29"/>
                    <a:pt x="162" y="29"/>
                  </a:cubicBezTo>
                  <a:cubicBezTo>
                    <a:pt x="160" y="29"/>
                    <a:pt x="155" y="27"/>
                    <a:pt x="153" y="25"/>
                  </a:cubicBezTo>
                  <a:cubicBezTo>
                    <a:pt x="152" y="23"/>
                    <a:pt x="142" y="22"/>
                    <a:pt x="140" y="25"/>
                  </a:cubicBezTo>
                  <a:cubicBezTo>
                    <a:pt x="139" y="27"/>
                    <a:pt x="135" y="26"/>
                    <a:pt x="132" y="26"/>
                  </a:cubicBezTo>
                  <a:cubicBezTo>
                    <a:pt x="129" y="26"/>
                    <a:pt x="124" y="30"/>
                    <a:pt x="122" y="33"/>
                  </a:cubicBezTo>
                  <a:cubicBezTo>
                    <a:pt x="121" y="34"/>
                    <a:pt x="117" y="34"/>
                    <a:pt x="113" y="34"/>
                  </a:cubicBezTo>
                  <a:cubicBezTo>
                    <a:pt x="113" y="37"/>
                    <a:pt x="113" y="39"/>
                    <a:pt x="113" y="40"/>
                  </a:cubicBezTo>
                  <a:cubicBezTo>
                    <a:pt x="111" y="43"/>
                    <a:pt x="98" y="45"/>
                    <a:pt x="88" y="46"/>
                  </a:cubicBezTo>
                  <a:cubicBezTo>
                    <a:pt x="79" y="46"/>
                    <a:pt x="78" y="33"/>
                    <a:pt x="68" y="33"/>
                  </a:cubicBezTo>
                  <a:cubicBezTo>
                    <a:pt x="60" y="33"/>
                    <a:pt x="54" y="26"/>
                    <a:pt x="54" y="20"/>
                  </a:cubicBezTo>
                  <a:cubicBezTo>
                    <a:pt x="50" y="18"/>
                    <a:pt x="45" y="15"/>
                    <a:pt x="46" y="14"/>
                  </a:cubicBezTo>
                  <a:cubicBezTo>
                    <a:pt x="47" y="12"/>
                    <a:pt x="49" y="1"/>
                    <a:pt x="44" y="4"/>
                  </a:cubicBezTo>
                  <a:cubicBezTo>
                    <a:pt x="38" y="6"/>
                    <a:pt x="31" y="15"/>
                    <a:pt x="21" y="14"/>
                  </a:cubicBezTo>
                  <a:cubicBezTo>
                    <a:pt x="11" y="12"/>
                    <a:pt x="18" y="11"/>
                    <a:pt x="13" y="9"/>
                  </a:cubicBezTo>
                  <a:cubicBezTo>
                    <a:pt x="9" y="7"/>
                    <a:pt x="12" y="2"/>
                    <a:pt x="7" y="1"/>
                  </a:cubicBezTo>
                  <a:cubicBezTo>
                    <a:pt x="2" y="0"/>
                    <a:pt x="5" y="6"/>
                    <a:pt x="3" y="6"/>
                  </a:cubicBezTo>
                  <a:cubicBezTo>
                    <a:pt x="0" y="6"/>
                    <a:pt x="2" y="14"/>
                    <a:pt x="3" y="16"/>
                  </a:cubicBezTo>
                  <a:cubicBezTo>
                    <a:pt x="4" y="18"/>
                    <a:pt x="1" y="27"/>
                    <a:pt x="3" y="28"/>
                  </a:cubicBezTo>
                  <a:cubicBezTo>
                    <a:pt x="5" y="28"/>
                    <a:pt x="9" y="35"/>
                    <a:pt x="9" y="37"/>
                  </a:cubicBezTo>
                  <a:cubicBezTo>
                    <a:pt x="8" y="38"/>
                    <a:pt x="13" y="43"/>
                    <a:pt x="13" y="46"/>
                  </a:cubicBezTo>
                  <a:cubicBezTo>
                    <a:pt x="13" y="49"/>
                    <a:pt x="17" y="52"/>
                    <a:pt x="19" y="52"/>
                  </a:cubicBezTo>
                  <a:cubicBezTo>
                    <a:pt x="21" y="52"/>
                    <a:pt x="24" y="54"/>
                    <a:pt x="23" y="56"/>
                  </a:cubicBezTo>
                  <a:cubicBezTo>
                    <a:pt x="22" y="59"/>
                    <a:pt x="25" y="63"/>
                    <a:pt x="22" y="63"/>
                  </a:cubicBezTo>
                  <a:cubicBezTo>
                    <a:pt x="19" y="63"/>
                    <a:pt x="20" y="71"/>
                    <a:pt x="17" y="72"/>
                  </a:cubicBezTo>
                  <a:cubicBezTo>
                    <a:pt x="15" y="73"/>
                    <a:pt x="17" y="81"/>
                    <a:pt x="19" y="82"/>
                  </a:cubicBezTo>
                  <a:cubicBezTo>
                    <a:pt x="21" y="83"/>
                    <a:pt x="25" y="85"/>
                    <a:pt x="24" y="88"/>
                  </a:cubicBezTo>
                  <a:cubicBezTo>
                    <a:pt x="24" y="91"/>
                    <a:pt x="34" y="96"/>
                    <a:pt x="37" y="97"/>
                  </a:cubicBezTo>
                  <a:cubicBezTo>
                    <a:pt x="40" y="97"/>
                    <a:pt x="40" y="102"/>
                    <a:pt x="42" y="103"/>
                  </a:cubicBezTo>
                  <a:cubicBezTo>
                    <a:pt x="44" y="105"/>
                    <a:pt x="41" y="109"/>
                    <a:pt x="41" y="111"/>
                  </a:cubicBezTo>
                  <a:cubicBezTo>
                    <a:pt x="42" y="113"/>
                    <a:pt x="46" y="115"/>
                    <a:pt x="45" y="119"/>
                  </a:cubicBezTo>
                  <a:cubicBezTo>
                    <a:pt x="45" y="121"/>
                    <a:pt x="48" y="124"/>
                    <a:pt x="51" y="127"/>
                  </a:cubicBezTo>
                  <a:cubicBezTo>
                    <a:pt x="52" y="127"/>
                    <a:pt x="53" y="127"/>
                    <a:pt x="54" y="127"/>
                  </a:cubicBezTo>
                  <a:cubicBezTo>
                    <a:pt x="57" y="127"/>
                    <a:pt x="57" y="124"/>
                    <a:pt x="59" y="126"/>
                  </a:cubicBezTo>
                  <a:cubicBezTo>
                    <a:pt x="62" y="128"/>
                    <a:pt x="65" y="126"/>
                    <a:pt x="67" y="125"/>
                  </a:cubicBezTo>
                  <a:cubicBezTo>
                    <a:pt x="70" y="125"/>
                    <a:pt x="76" y="137"/>
                    <a:pt x="79" y="143"/>
                  </a:cubicBezTo>
                  <a:cubicBezTo>
                    <a:pt x="82" y="149"/>
                    <a:pt x="81" y="151"/>
                    <a:pt x="85" y="153"/>
                  </a:cubicBezTo>
                  <a:cubicBezTo>
                    <a:pt x="89" y="156"/>
                    <a:pt x="93" y="155"/>
                    <a:pt x="99" y="160"/>
                  </a:cubicBezTo>
                  <a:cubicBezTo>
                    <a:pt x="104" y="166"/>
                    <a:pt x="119" y="170"/>
                    <a:pt x="125" y="170"/>
                  </a:cubicBezTo>
                  <a:cubicBezTo>
                    <a:pt x="131" y="170"/>
                    <a:pt x="135" y="164"/>
                    <a:pt x="143" y="165"/>
                  </a:cubicBezTo>
                  <a:cubicBezTo>
                    <a:pt x="150" y="167"/>
                    <a:pt x="149" y="176"/>
                    <a:pt x="151" y="180"/>
                  </a:cubicBezTo>
                  <a:cubicBezTo>
                    <a:pt x="154" y="183"/>
                    <a:pt x="185" y="186"/>
                    <a:pt x="191" y="187"/>
                  </a:cubicBezTo>
                  <a:cubicBezTo>
                    <a:pt x="193" y="188"/>
                    <a:pt x="197" y="188"/>
                    <a:pt x="202" y="188"/>
                  </a:cubicBezTo>
                  <a:cubicBezTo>
                    <a:pt x="202" y="187"/>
                    <a:pt x="202" y="186"/>
                    <a:pt x="202" y="185"/>
                  </a:cubicBezTo>
                  <a:cubicBezTo>
                    <a:pt x="202" y="180"/>
                    <a:pt x="206" y="176"/>
                    <a:pt x="209" y="174"/>
                  </a:cubicBezTo>
                  <a:cubicBezTo>
                    <a:pt x="213" y="172"/>
                    <a:pt x="216" y="171"/>
                    <a:pt x="220" y="171"/>
                  </a:cubicBezTo>
                  <a:cubicBezTo>
                    <a:pt x="223" y="170"/>
                    <a:pt x="220" y="163"/>
                    <a:pt x="217" y="162"/>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85" name="Freeform 155"/>
            <p:cNvSpPr>
              <a:spLocks noEditPoints="1"/>
            </p:cNvSpPr>
            <p:nvPr/>
          </p:nvSpPr>
          <p:spPr bwMode="auto">
            <a:xfrm>
              <a:off x="5356225" y="1914525"/>
              <a:ext cx="876300" cy="412750"/>
            </a:xfrm>
            <a:custGeom>
              <a:avLst/>
              <a:gdLst/>
              <a:ahLst/>
              <a:cxnLst>
                <a:cxn ang="0">
                  <a:pos x="444" y="89"/>
                </a:cxn>
                <a:cxn ang="0">
                  <a:pos x="429" y="75"/>
                </a:cxn>
                <a:cxn ang="0">
                  <a:pos x="399" y="70"/>
                </a:cxn>
                <a:cxn ang="0">
                  <a:pos x="372" y="51"/>
                </a:cxn>
                <a:cxn ang="0">
                  <a:pos x="341" y="17"/>
                </a:cxn>
                <a:cxn ang="0">
                  <a:pos x="310" y="30"/>
                </a:cxn>
                <a:cxn ang="0">
                  <a:pos x="302" y="21"/>
                </a:cxn>
                <a:cxn ang="0">
                  <a:pos x="285" y="19"/>
                </a:cxn>
                <a:cxn ang="0">
                  <a:pos x="277" y="2"/>
                </a:cxn>
                <a:cxn ang="0">
                  <a:pos x="237" y="10"/>
                </a:cxn>
                <a:cxn ang="0">
                  <a:pos x="193" y="20"/>
                </a:cxn>
                <a:cxn ang="0">
                  <a:pos x="170" y="31"/>
                </a:cxn>
                <a:cxn ang="0">
                  <a:pos x="166" y="46"/>
                </a:cxn>
                <a:cxn ang="0">
                  <a:pos x="170" y="61"/>
                </a:cxn>
                <a:cxn ang="0">
                  <a:pos x="158" y="69"/>
                </a:cxn>
                <a:cxn ang="0">
                  <a:pos x="141" y="68"/>
                </a:cxn>
                <a:cxn ang="0">
                  <a:pos x="112" y="70"/>
                </a:cxn>
                <a:cxn ang="0">
                  <a:pos x="92" y="70"/>
                </a:cxn>
                <a:cxn ang="0">
                  <a:pos x="62" y="58"/>
                </a:cxn>
                <a:cxn ang="0">
                  <a:pos x="35" y="66"/>
                </a:cxn>
                <a:cxn ang="0">
                  <a:pos x="25" y="84"/>
                </a:cxn>
                <a:cxn ang="0">
                  <a:pos x="4" y="88"/>
                </a:cxn>
                <a:cxn ang="0">
                  <a:pos x="1" y="104"/>
                </a:cxn>
                <a:cxn ang="0">
                  <a:pos x="17" y="114"/>
                </a:cxn>
                <a:cxn ang="0">
                  <a:pos x="28" y="134"/>
                </a:cxn>
                <a:cxn ang="0">
                  <a:pos x="58" y="127"/>
                </a:cxn>
                <a:cxn ang="0">
                  <a:pos x="65" y="150"/>
                </a:cxn>
                <a:cxn ang="0">
                  <a:pos x="44" y="165"/>
                </a:cxn>
                <a:cxn ang="0">
                  <a:pos x="64" y="185"/>
                </a:cxn>
                <a:cxn ang="0">
                  <a:pos x="75" y="197"/>
                </a:cxn>
                <a:cxn ang="0">
                  <a:pos x="108" y="203"/>
                </a:cxn>
                <a:cxn ang="0">
                  <a:pos x="139" y="144"/>
                </a:cxn>
                <a:cxn ang="0">
                  <a:pos x="157" y="146"/>
                </a:cxn>
                <a:cxn ang="0">
                  <a:pos x="191" y="174"/>
                </a:cxn>
                <a:cxn ang="0">
                  <a:pos x="225" y="192"/>
                </a:cxn>
                <a:cxn ang="0">
                  <a:pos x="250" y="212"/>
                </a:cxn>
                <a:cxn ang="0">
                  <a:pos x="274" y="201"/>
                </a:cxn>
                <a:cxn ang="0">
                  <a:pos x="299" y="187"/>
                </a:cxn>
                <a:cxn ang="0">
                  <a:pos x="336" y="185"/>
                </a:cxn>
                <a:cxn ang="0">
                  <a:pos x="385" y="193"/>
                </a:cxn>
                <a:cxn ang="0">
                  <a:pos x="386" y="167"/>
                </a:cxn>
                <a:cxn ang="0">
                  <a:pos x="401" y="151"/>
                </a:cxn>
                <a:cxn ang="0">
                  <a:pos x="416" y="126"/>
                </a:cxn>
                <a:cxn ang="0">
                  <a:pos x="445" y="123"/>
                </a:cxn>
                <a:cxn ang="0">
                  <a:pos x="455" y="99"/>
                </a:cxn>
                <a:cxn ang="0">
                  <a:pos x="171" y="137"/>
                </a:cxn>
                <a:cxn ang="0">
                  <a:pos x="361" y="136"/>
                </a:cxn>
                <a:cxn ang="0">
                  <a:pos x="315" y="136"/>
                </a:cxn>
                <a:cxn ang="0">
                  <a:pos x="361" y="136"/>
                </a:cxn>
              </a:cxnLst>
              <a:rect l="0" t="0" r="r" b="b"/>
              <a:pathLst>
                <a:path w="459" h="216">
                  <a:moveTo>
                    <a:pt x="457" y="88"/>
                  </a:moveTo>
                  <a:cubicBezTo>
                    <a:pt x="456" y="86"/>
                    <a:pt x="454" y="87"/>
                    <a:pt x="453" y="88"/>
                  </a:cubicBezTo>
                  <a:cubicBezTo>
                    <a:pt x="451" y="89"/>
                    <a:pt x="446" y="89"/>
                    <a:pt x="444" y="89"/>
                  </a:cubicBezTo>
                  <a:cubicBezTo>
                    <a:pt x="442" y="89"/>
                    <a:pt x="438" y="87"/>
                    <a:pt x="438" y="85"/>
                  </a:cubicBezTo>
                  <a:cubicBezTo>
                    <a:pt x="438" y="83"/>
                    <a:pt x="438" y="80"/>
                    <a:pt x="436" y="80"/>
                  </a:cubicBezTo>
                  <a:cubicBezTo>
                    <a:pt x="434" y="80"/>
                    <a:pt x="431" y="79"/>
                    <a:pt x="429" y="75"/>
                  </a:cubicBezTo>
                  <a:cubicBezTo>
                    <a:pt x="427" y="70"/>
                    <a:pt x="424" y="70"/>
                    <a:pt x="421" y="69"/>
                  </a:cubicBezTo>
                  <a:cubicBezTo>
                    <a:pt x="419" y="67"/>
                    <a:pt x="413" y="71"/>
                    <a:pt x="410" y="72"/>
                  </a:cubicBezTo>
                  <a:cubicBezTo>
                    <a:pt x="407" y="73"/>
                    <a:pt x="403" y="71"/>
                    <a:pt x="399" y="70"/>
                  </a:cubicBezTo>
                  <a:cubicBezTo>
                    <a:pt x="396" y="69"/>
                    <a:pt x="394" y="63"/>
                    <a:pt x="390" y="64"/>
                  </a:cubicBezTo>
                  <a:cubicBezTo>
                    <a:pt x="387" y="65"/>
                    <a:pt x="386" y="71"/>
                    <a:pt x="384" y="71"/>
                  </a:cubicBezTo>
                  <a:cubicBezTo>
                    <a:pt x="381" y="71"/>
                    <a:pt x="377" y="58"/>
                    <a:pt x="372" y="51"/>
                  </a:cubicBezTo>
                  <a:cubicBezTo>
                    <a:pt x="367" y="44"/>
                    <a:pt x="359" y="29"/>
                    <a:pt x="351" y="26"/>
                  </a:cubicBezTo>
                  <a:cubicBezTo>
                    <a:pt x="344" y="24"/>
                    <a:pt x="346" y="20"/>
                    <a:pt x="348" y="18"/>
                  </a:cubicBezTo>
                  <a:cubicBezTo>
                    <a:pt x="350" y="16"/>
                    <a:pt x="344" y="15"/>
                    <a:pt x="341" y="17"/>
                  </a:cubicBezTo>
                  <a:cubicBezTo>
                    <a:pt x="338" y="19"/>
                    <a:pt x="334" y="22"/>
                    <a:pt x="330" y="23"/>
                  </a:cubicBezTo>
                  <a:cubicBezTo>
                    <a:pt x="327" y="24"/>
                    <a:pt x="322" y="29"/>
                    <a:pt x="318" y="28"/>
                  </a:cubicBezTo>
                  <a:cubicBezTo>
                    <a:pt x="314" y="27"/>
                    <a:pt x="313" y="33"/>
                    <a:pt x="310" y="30"/>
                  </a:cubicBezTo>
                  <a:cubicBezTo>
                    <a:pt x="307" y="27"/>
                    <a:pt x="314" y="25"/>
                    <a:pt x="314" y="23"/>
                  </a:cubicBezTo>
                  <a:cubicBezTo>
                    <a:pt x="314" y="20"/>
                    <a:pt x="309" y="23"/>
                    <a:pt x="308" y="22"/>
                  </a:cubicBezTo>
                  <a:cubicBezTo>
                    <a:pt x="306" y="20"/>
                    <a:pt x="302" y="19"/>
                    <a:pt x="302" y="21"/>
                  </a:cubicBezTo>
                  <a:cubicBezTo>
                    <a:pt x="302" y="23"/>
                    <a:pt x="299" y="22"/>
                    <a:pt x="299" y="20"/>
                  </a:cubicBezTo>
                  <a:cubicBezTo>
                    <a:pt x="299" y="19"/>
                    <a:pt x="297" y="15"/>
                    <a:pt x="295" y="18"/>
                  </a:cubicBezTo>
                  <a:cubicBezTo>
                    <a:pt x="293" y="20"/>
                    <a:pt x="286" y="21"/>
                    <a:pt x="285" y="19"/>
                  </a:cubicBezTo>
                  <a:cubicBezTo>
                    <a:pt x="283" y="18"/>
                    <a:pt x="286" y="17"/>
                    <a:pt x="286" y="15"/>
                  </a:cubicBezTo>
                  <a:cubicBezTo>
                    <a:pt x="286" y="12"/>
                    <a:pt x="283" y="9"/>
                    <a:pt x="284" y="7"/>
                  </a:cubicBezTo>
                  <a:cubicBezTo>
                    <a:pt x="284" y="4"/>
                    <a:pt x="279" y="1"/>
                    <a:pt x="277" y="2"/>
                  </a:cubicBezTo>
                  <a:cubicBezTo>
                    <a:pt x="274" y="3"/>
                    <a:pt x="271" y="2"/>
                    <a:pt x="268" y="1"/>
                  </a:cubicBezTo>
                  <a:cubicBezTo>
                    <a:pt x="265" y="0"/>
                    <a:pt x="254" y="2"/>
                    <a:pt x="254" y="4"/>
                  </a:cubicBezTo>
                  <a:cubicBezTo>
                    <a:pt x="253" y="7"/>
                    <a:pt x="240" y="9"/>
                    <a:pt x="237" y="10"/>
                  </a:cubicBezTo>
                  <a:cubicBezTo>
                    <a:pt x="235" y="11"/>
                    <a:pt x="225" y="12"/>
                    <a:pt x="221" y="13"/>
                  </a:cubicBezTo>
                  <a:cubicBezTo>
                    <a:pt x="218" y="13"/>
                    <a:pt x="214" y="16"/>
                    <a:pt x="210" y="16"/>
                  </a:cubicBezTo>
                  <a:cubicBezTo>
                    <a:pt x="205" y="16"/>
                    <a:pt x="197" y="17"/>
                    <a:pt x="193" y="20"/>
                  </a:cubicBezTo>
                  <a:cubicBezTo>
                    <a:pt x="189" y="23"/>
                    <a:pt x="182" y="20"/>
                    <a:pt x="179" y="21"/>
                  </a:cubicBezTo>
                  <a:cubicBezTo>
                    <a:pt x="176" y="22"/>
                    <a:pt x="171" y="21"/>
                    <a:pt x="170" y="22"/>
                  </a:cubicBezTo>
                  <a:cubicBezTo>
                    <a:pt x="168" y="23"/>
                    <a:pt x="169" y="29"/>
                    <a:pt x="170" y="31"/>
                  </a:cubicBezTo>
                  <a:cubicBezTo>
                    <a:pt x="172" y="34"/>
                    <a:pt x="180" y="35"/>
                    <a:pt x="180" y="36"/>
                  </a:cubicBezTo>
                  <a:cubicBezTo>
                    <a:pt x="181" y="38"/>
                    <a:pt x="172" y="38"/>
                    <a:pt x="168" y="38"/>
                  </a:cubicBezTo>
                  <a:cubicBezTo>
                    <a:pt x="164" y="39"/>
                    <a:pt x="165" y="44"/>
                    <a:pt x="166" y="46"/>
                  </a:cubicBezTo>
                  <a:cubicBezTo>
                    <a:pt x="167" y="49"/>
                    <a:pt x="162" y="51"/>
                    <a:pt x="159" y="52"/>
                  </a:cubicBezTo>
                  <a:cubicBezTo>
                    <a:pt x="156" y="53"/>
                    <a:pt x="159" y="58"/>
                    <a:pt x="162" y="58"/>
                  </a:cubicBezTo>
                  <a:cubicBezTo>
                    <a:pt x="165" y="58"/>
                    <a:pt x="168" y="61"/>
                    <a:pt x="170" y="61"/>
                  </a:cubicBezTo>
                  <a:cubicBezTo>
                    <a:pt x="173" y="61"/>
                    <a:pt x="173" y="66"/>
                    <a:pt x="173" y="69"/>
                  </a:cubicBezTo>
                  <a:cubicBezTo>
                    <a:pt x="173" y="72"/>
                    <a:pt x="170" y="73"/>
                    <a:pt x="166" y="73"/>
                  </a:cubicBezTo>
                  <a:cubicBezTo>
                    <a:pt x="162" y="73"/>
                    <a:pt x="160" y="70"/>
                    <a:pt x="158" y="69"/>
                  </a:cubicBezTo>
                  <a:cubicBezTo>
                    <a:pt x="155" y="69"/>
                    <a:pt x="156" y="74"/>
                    <a:pt x="154" y="75"/>
                  </a:cubicBezTo>
                  <a:cubicBezTo>
                    <a:pt x="152" y="76"/>
                    <a:pt x="151" y="71"/>
                    <a:pt x="148" y="71"/>
                  </a:cubicBezTo>
                  <a:cubicBezTo>
                    <a:pt x="145" y="71"/>
                    <a:pt x="142" y="71"/>
                    <a:pt x="141" y="68"/>
                  </a:cubicBezTo>
                  <a:cubicBezTo>
                    <a:pt x="140" y="65"/>
                    <a:pt x="133" y="64"/>
                    <a:pt x="130" y="67"/>
                  </a:cubicBezTo>
                  <a:cubicBezTo>
                    <a:pt x="127" y="70"/>
                    <a:pt x="126" y="69"/>
                    <a:pt x="123" y="67"/>
                  </a:cubicBezTo>
                  <a:cubicBezTo>
                    <a:pt x="121" y="65"/>
                    <a:pt x="113" y="68"/>
                    <a:pt x="112" y="70"/>
                  </a:cubicBezTo>
                  <a:cubicBezTo>
                    <a:pt x="111" y="73"/>
                    <a:pt x="106" y="74"/>
                    <a:pt x="102" y="71"/>
                  </a:cubicBezTo>
                  <a:cubicBezTo>
                    <a:pt x="98" y="69"/>
                    <a:pt x="95" y="68"/>
                    <a:pt x="95" y="71"/>
                  </a:cubicBezTo>
                  <a:cubicBezTo>
                    <a:pt x="95" y="75"/>
                    <a:pt x="92" y="72"/>
                    <a:pt x="92" y="70"/>
                  </a:cubicBezTo>
                  <a:cubicBezTo>
                    <a:pt x="92" y="68"/>
                    <a:pt x="86" y="64"/>
                    <a:pt x="83" y="62"/>
                  </a:cubicBezTo>
                  <a:cubicBezTo>
                    <a:pt x="80" y="60"/>
                    <a:pt x="70" y="60"/>
                    <a:pt x="70" y="58"/>
                  </a:cubicBezTo>
                  <a:cubicBezTo>
                    <a:pt x="69" y="56"/>
                    <a:pt x="63" y="54"/>
                    <a:pt x="62" y="58"/>
                  </a:cubicBezTo>
                  <a:cubicBezTo>
                    <a:pt x="60" y="61"/>
                    <a:pt x="58" y="59"/>
                    <a:pt x="56" y="58"/>
                  </a:cubicBezTo>
                  <a:cubicBezTo>
                    <a:pt x="54" y="57"/>
                    <a:pt x="49" y="59"/>
                    <a:pt x="47" y="60"/>
                  </a:cubicBezTo>
                  <a:cubicBezTo>
                    <a:pt x="45" y="61"/>
                    <a:pt x="39" y="66"/>
                    <a:pt x="35" y="66"/>
                  </a:cubicBezTo>
                  <a:cubicBezTo>
                    <a:pt x="32" y="66"/>
                    <a:pt x="34" y="70"/>
                    <a:pt x="29" y="71"/>
                  </a:cubicBezTo>
                  <a:cubicBezTo>
                    <a:pt x="25" y="72"/>
                    <a:pt x="26" y="75"/>
                    <a:pt x="26" y="77"/>
                  </a:cubicBezTo>
                  <a:cubicBezTo>
                    <a:pt x="27" y="79"/>
                    <a:pt x="29" y="83"/>
                    <a:pt x="25" y="84"/>
                  </a:cubicBezTo>
                  <a:cubicBezTo>
                    <a:pt x="21" y="86"/>
                    <a:pt x="20" y="79"/>
                    <a:pt x="16" y="77"/>
                  </a:cubicBezTo>
                  <a:cubicBezTo>
                    <a:pt x="13" y="74"/>
                    <a:pt x="10" y="77"/>
                    <a:pt x="10" y="81"/>
                  </a:cubicBezTo>
                  <a:cubicBezTo>
                    <a:pt x="10" y="84"/>
                    <a:pt x="6" y="84"/>
                    <a:pt x="4" y="88"/>
                  </a:cubicBezTo>
                  <a:cubicBezTo>
                    <a:pt x="2" y="91"/>
                    <a:pt x="7" y="92"/>
                    <a:pt x="7" y="93"/>
                  </a:cubicBezTo>
                  <a:cubicBezTo>
                    <a:pt x="7" y="95"/>
                    <a:pt x="4" y="96"/>
                    <a:pt x="3" y="97"/>
                  </a:cubicBezTo>
                  <a:cubicBezTo>
                    <a:pt x="2" y="97"/>
                    <a:pt x="0" y="102"/>
                    <a:pt x="1" y="104"/>
                  </a:cubicBezTo>
                  <a:cubicBezTo>
                    <a:pt x="2" y="105"/>
                    <a:pt x="8" y="105"/>
                    <a:pt x="7" y="108"/>
                  </a:cubicBezTo>
                  <a:cubicBezTo>
                    <a:pt x="7" y="112"/>
                    <a:pt x="6" y="115"/>
                    <a:pt x="9" y="114"/>
                  </a:cubicBezTo>
                  <a:cubicBezTo>
                    <a:pt x="12" y="113"/>
                    <a:pt x="15" y="114"/>
                    <a:pt x="17" y="114"/>
                  </a:cubicBezTo>
                  <a:cubicBezTo>
                    <a:pt x="19" y="114"/>
                    <a:pt x="21" y="118"/>
                    <a:pt x="24" y="122"/>
                  </a:cubicBezTo>
                  <a:cubicBezTo>
                    <a:pt x="28" y="126"/>
                    <a:pt x="29" y="128"/>
                    <a:pt x="26" y="129"/>
                  </a:cubicBezTo>
                  <a:cubicBezTo>
                    <a:pt x="22" y="130"/>
                    <a:pt x="24" y="132"/>
                    <a:pt x="28" y="134"/>
                  </a:cubicBezTo>
                  <a:cubicBezTo>
                    <a:pt x="30" y="134"/>
                    <a:pt x="31" y="135"/>
                    <a:pt x="32" y="136"/>
                  </a:cubicBezTo>
                  <a:cubicBezTo>
                    <a:pt x="33" y="135"/>
                    <a:pt x="33" y="135"/>
                    <a:pt x="34" y="134"/>
                  </a:cubicBezTo>
                  <a:cubicBezTo>
                    <a:pt x="40" y="129"/>
                    <a:pt x="50" y="125"/>
                    <a:pt x="58" y="127"/>
                  </a:cubicBezTo>
                  <a:cubicBezTo>
                    <a:pt x="65" y="129"/>
                    <a:pt x="72" y="125"/>
                    <a:pt x="75" y="130"/>
                  </a:cubicBezTo>
                  <a:cubicBezTo>
                    <a:pt x="78" y="135"/>
                    <a:pt x="75" y="143"/>
                    <a:pt x="76" y="147"/>
                  </a:cubicBezTo>
                  <a:cubicBezTo>
                    <a:pt x="78" y="150"/>
                    <a:pt x="70" y="150"/>
                    <a:pt x="65" y="150"/>
                  </a:cubicBezTo>
                  <a:cubicBezTo>
                    <a:pt x="60" y="149"/>
                    <a:pt x="50" y="152"/>
                    <a:pt x="51" y="155"/>
                  </a:cubicBezTo>
                  <a:cubicBezTo>
                    <a:pt x="53" y="158"/>
                    <a:pt x="56" y="165"/>
                    <a:pt x="50" y="161"/>
                  </a:cubicBezTo>
                  <a:cubicBezTo>
                    <a:pt x="43" y="157"/>
                    <a:pt x="40" y="165"/>
                    <a:pt x="44" y="165"/>
                  </a:cubicBezTo>
                  <a:cubicBezTo>
                    <a:pt x="48" y="165"/>
                    <a:pt x="53" y="169"/>
                    <a:pt x="53" y="172"/>
                  </a:cubicBezTo>
                  <a:cubicBezTo>
                    <a:pt x="53" y="175"/>
                    <a:pt x="53" y="182"/>
                    <a:pt x="56" y="181"/>
                  </a:cubicBezTo>
                  <a:cubicBezTo>
                    <a:pt x="60" y="180"/>
                    <a:pt x="60" y="186"/>
                    <a:pt x="64" y="185"/>
                  </a:cubicBezTo>
                  <a:cubicBezTo>
                    <a:pt x="69" y="185"/>
                    <a:pt x="73" y="187"/>
                    <a:pt x="70" y="191"/>
                  </a:cubicBezTo>
                  <a:cubicBezTo>
                    <a:pt x="66" y="195"/>
                    <a:pt x="72" y="207"/>
                    <a:pt x="73" y="205"/>
                  </a:cubicBezTo>
                  <a:cubicBezTo>
                    <a:pt x="74" y="203"/>
                    <a:pt x="73" y="199"/>
                    <a:pt x="75" y="197"/>
                  </a:cubicBezTo>
                  <a:cubicBezTo>
                    <a:pt x="72" y="191"/>
                    <a:pt x="83" y="191"/>
                    <a:pt x="86" y="191"/>
                  </a:cubicBezTo>
                  <a:cubicBezTo>
                    <a:pt x="90" y="191"/>
                    <a:pt x="96" y="196"/>
                    <a:pt x="100" y="201"/>
                  </a:cubicBezTo>
                  <a:cubicBezTo>
                    <a:pt x="104" y="207"/>
                    <a:pt x="108" y="203"/>
                    <a:pt x="108" y="203"/>
                  </a:cubicBezTo>
                  <a:cubicBezTo>
                    <a:pt x="110" y="153"/>
                    <a:pt x="110" y="153"/>
                    <a:pt x="110" y="153"/>
                  </a:cubicBezTo>
                  <a:cubicBezTo>
                    <a:pt x="138" y="146"/>
                    <a:pt x="138" y="146"/>
                    <a:pt x="138" y="146"/>
                  </a:cubicBezTo>
                  <a:cubicBezTo>
                    <a:pt x="138" y="145"/>
                    <a:pt x="139" y="144"/>
                    <a:pt x="139" y="144"/>
                  </a:cubicBezTo>
                  <a:cubicBezTo>
                    <a:pt x="143" y="139"/>
                    <a:pt x="148" y="143"/>
                    <a:pt x="149" y="144"/>
                  </a:cubicBezTo>
                  <a:cubicBezTo>
                    <a:pt x="151" y="145"/>
                    <a:pt x="150" y="139"/>
                    <a:pt x="154" y="139"/>
                  </a:cubicBezTo>
                  <a:cubicBezTo>
                    <a:pt x="158" y="139"/>
                    <a:pt x="154" y="146"/>
                    <a:pt x="157" y="146"/>
                  </a:cubicBezTo>
                  <a:cubicBezTo>
                    <a:pt x="159" y="146"/>
                    <a:pt x="164" y="154"/>
                    <a:pt x="163" y="160"/>
                  </a:cubicBezTo>
                  <a:cubicBezTo>
                    <a:pt x="167" y="164"/>
                    <a:pt x="175" y="173"/>
                    <a:pt x="176" y="175"/>
                  </a:cubicBezTo>
                  <a:cubicBezTo>
                    <a:pt x="177" y="177"/>
                    <a:pt x="188" y="173"/>
                    <a:pt x="191" y="174"/>
                  </a:cubicBezTo>
                  <a:cubicBezTo>
                    <a:pt x="193" y="175"/>
                    <a:pt x="210" y="175"/>
                    <a:pt x="213" y="175"/>
                  </a:cubicBezTo>
                  <a:cubicBezTo>
                    <a:pt x="216" y="175"/>
                    <a:pt x="219" y="181"/>
                    <a:pt x="222" y="181"/>
                  </a:cubicBezTo>
                  <a:cubicBezTo>
                    <a:pt x="226" y="182"/>
                    <a:pt x="224" y="188"/>
                    <a:pt x="225" y="192"/>
                  </a:cubicBezTo>
                  <a:cubicBezTo>
                    <a:pt x="225" y="196"/>
                    <a:pt x="231" y="200"/>
                    <a:pt x="231" y="204"/>
                  </a:cubicBezTo>
                  <a:cubicBezTo>
                    <a:pt x="232" y="207"/>
                    <a:pt x="237" y="205"/>
                    <a:pt x="241" y="206"/>
                  </a:cubicBezTo>
                  <a:cubicBezTo>
                    <a:pt x="244" y="207"/>
                    <a:pt x="250" y="209"/>
                    <a:pt x="250" y="212"/>
                  </a:cubicBezTo>
                  <a:cubicBezTo>
                    <a:pt x="251" y="216"/>
                    <a:pt x="255" y="213"/>
                    <a:pt x="256" y="210"/>
                  </a:cubicBezTo>
                  <a:cubicBezTo>
                    <a:pt x="256" y="208"/>
                    <a:pt x="260" y="204"/>
                    <a:pt x="267" y="201"/>
                  </a:cubicBezTo>
                  <a:cubicBezTo>
                    <a:pt x="270" y="200"/>
                    <a:pt x="272" y="200"/>
                    <a:pt x="274" y="201"/>
                  </a:cubicBezTo>
                  <a:cubicBezTo>
                    <a:pt x="275" y="198"/>
                    <a:pt x="276" y="195"/>
                    <a:pt x="277" y="195"/>
                  </a:cubicBezTo>
                  <a:cubicBezTo>
                    <a:pt x="279" y="194"/>
                    <a:pt x="284" y="190"/>
                    <a:pt x="284" y="187"/>
                  </a:cubicBezTo>
                  <a:cubicBezTo>
                    <a:pt x="284" y="184"/>
                    <a:pt x="293" y="184"/>
                    <a:pt x="299" y="187"/>
                  </a:cubicBezTo>
                  <a:cubicBezTo>
                    <a:pt x="305" y="190"/>
                    <a:pt x="309" y="190"/>
                    <a:pt x="309" y="185"/>
                  </a:cubicBezTo>
                  <a:cubicBezTo>
                    <a:pt x="310" y="180"/>
                    <a:pt x="318" y="179"/>
                    <a:pt x="321" y="180"/>
                  </a:cubicBezTo>
                  <a:cubicBezTo>
                    <a:pt x="324" y="182"/>
                    <a:pt x="332" y="186"/>
                    <a:pt x="336" y="185"/>
                  </a:cubicBezTo>
                  <a:cubicBezTo>
                    <a:pt x="340" y="183"/>
                    <a:pt x="360" y="185"/>
                    <a:pt x="365" y="186"/>
                  </a:cubicBezTo>
                  <a:cubicBezTo>
                    <a:pt x="370" y="188"/>
                    <a:pt x="371" y="184"/>
                    <a:pt x="376" y="189"/>
                  </a:cubicBezTo>
                  <a:cubicBezTo>
                    <a:pt x="379" y="193"/>
                    <a:pt x="381" y="190"/>
                    <a:pt x="385" y="193"/>
                  </a:cubicBezTo>
                  <a:cubicBezTo>
                    <a:pt x="385" y="192"/>
                    <a:pt x="385" y="190"/>
                    <a:pt x="385" y="188"/>
                  </a:cubicBezTo>
                  <a:cubicBezTo>
                    <a:pt x="385" y="185"/>
                    <a:pt x="390" y="182"/>
                    <a:pt x="391" y="180"/>
                  </a:cubicBezTo>
                  <a:cubicBezTo>
                    <a:pt x="392" y="177"/>
                    <a:pt x="386" y="170"/>
                    <a:pt x="386" y="167"/>
                  </a:cubicBezTo>
                  <a:cubicBezTo>
                    <a:pt x="386" y="165"/>
                    <a:pt x="386" y="159"/>
                    <a:pt x="384" y="158"/>
                  </a:cubicBezTo>
                  <a:cubicBezTo>
                    <a:pt x="381" y="156"/>
                    <a:pt x="389" y="153"/>
                    <a:pt x="390" y="153"/>
                  </a:cubicBezTo>
                  <a:cubicBezTo>
                    <a:pt x="394" y="153"/>
                    <a:pt x="399" y="149"/>
                    <a:pt x="401" y="151"/>
                  </a:cubicBezTo>
                  <a:cubicBezTo>
                    <a:pt x="403" y="153"/>
                    <a:pt x="406" y="153"/>
                    <a:pt x="409" y="153"/>
                  </a:cubicBezTo>
                  <a:cubicBezTo>
                    <a:pt x="412" y="153"/>
                    <a:pt x="411" y="149"/>
                    <a:pt x="409" y="148"/>
                  </a:cubicBezTo>
                  <a:cubicBezTo>
                    <a:pt x="407" y="146"/>
                    <a:pt x="415" y="131"/>
                    <a:pt x="416" y="126"/>
                  </a:cubicBezTo>
                  <a:cubicBezTo>
                    <a:pt x="417" y="121"/>
                    <a:pt x="420" y="126"/>
                    <a:pt x="424" y="126"/>
                  </a:cubicBezTo>
                  <a:cubicBezTo>
                    <a:pt x="427" y="127"/>
                    <a:pt x="432" y="126"/>
                    <a:pt x="434" y="127"/>
                  </a:cubicBezTo>
                  <a:cubicBezTo>
                    <a:pt x="436" y="128"/>
                    <a:pt x="443" y="126"/>
                    <a:pt x="445" y="123"/>
                  </a:cubicBezTo>
                  <a:cubicBezTo>
                    <a:pt x="446" y="121"/>
                    <a:pt x="443" y="120"/>
                    <a:pt x="443" y="114"/>
                  </a:cubicBezTo>
                  <a:cubicBezTo>
                    <a:pt x="443" y="108"/>
                    <a:pt x="447" y="106"/>
                    <a:pt x="450" y="106"/>
                  </a:cubicBezTo>
                  <a:cubicBezTo>
                    <a:pt x="454" y="106"/>
                    <a:pt x="455" y="102"/>
                    <a:pt x="455" y="99"/>
                  </a:cubicBezTo>
                  <a:cubicBezTo>
                    <a:pt x="455" y="97"/>
                    <a:pt x="458" y="95"/>
                    <a:pt x="459" y="92"/>
                  </a:cubicBezTo>
                  <a:cubicBezTo>
                    <a:pt x="458" y="91"/>
                    <a:pt x="457" y="89"/>
                    <a:pt x="457" y="88"/>
                  </a:cubicBezTo>
                  <a:close/>
                  <a:moveTo>
                    <a:pt x="171" y="137"/>
                  </a:moveTo>
                  <a:cubicBezTo>
                    <a:pt x="170" y="139"/>
                    <a:pt x="157" y="135"/>
                    <a:pt x="156" y="132"/>
                  </a:cubicBezTo>
                  <a:cubicBezTo>
                    <a:pt x="155" y="130"/>
                    <a:pt x="174" y="133"/>
                    <a:pt x="171" y="137"/>
                  </a:cubicBezTo>
                  <a:close/>
                  <a:moveTo>
                    <a:pt x="361" y="136"/>
                  </a:moveTo>
                  <a:cubicBezTo>
                    <a:pt x="351" y="136"/>
                    <a:pt x="331" y="131"/>
                    <a:pt x="322" y="140"/>
                  </a:cubicBezTo>
                  <a:cubicBezTo>
                    <a:pt x="314" y="149"/>
                    <a:pt x="320" y="154"/>
                    <a:pt x="316" y="154"/>
                  </a:cubicBezTo>
                  <a:cubicBezTo>
                    <a:pt x="312" y="155"/>
                    <a:pt x="310" y="141"/>
                    <a:pt x="315" y="136"/>
                  </a:cubicBezTo>
                  <a:cubicBezTo>
                    <a:pt x="320" y="131"/>
                    <a:pt x="335" y="129"/>
                    <a:pt x="344" y="132"/>
                  </a:cubicBezTo>
                  <a:cubicBezTo>
                    <a:pt x="353" y="134"/>
                    <a:pt x="370" y="130"/>
                    <a:pt x="372" y="130"/>
                  </a:cubicBezTo>
                  <a:cubicBezTo>
                    <a:pt x="375" y="131"/>
                    <a:pt x="370" y="136"/>
                    <a:pt x="361" y="136"/>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86" name="Freeform 156"/>
            <p:cNvSpPr>
              <a:spLocks noEditPoints="1"/>
            </p:cNvSpPr>
            <p:nvPr/>
          </p:nvSpPr>
          <p:spPr bwMode="auto">
            <a:xfrm>
              <a:off x="4778375" y="898525"/>
              <a:ext cx="3681413" cy="1411288"/>
            </a:xfrm>
            <a:custGeom>
              <a:avLst/>
              <a:gdLst/>
              <a:ahLst/>
              <a:cxnLst>
                <a:cxn ang="0">
                  <a:pos x="814" y="12"/>
                </a:cxn>
                <a:cxn ang="0">
                  <a:pos x="840" y="45"/>
                </a:cxn>
                <a:cxn ang="0">
                  <a:pos x="912" y="61"/>
                </a:cxn>
                <a:cxn ang="0">
                  <a:pos x="822" y="28"/>
                </a:cxn>
                <a:cxn ang="0">
                  <a:pos x="1331" y="168"/>
                </a:cxn>
                <a:cxn ang="0">
                  <a:pos x="1358" y="198"/>
                </a:cxn>
                <a:cxn ang="0">
                  <a:pos x="1388" y="664"/>
                </a:cxn>
                <a:cxn ang="0">
                  <a:pos x="355" y="25"/>
                </a:cxn>
                <a:cxn ang="0">
                  <a:pos x="1886" y="330"/>
                </a:cxn>
                <a:cxn ang="0">
                  <a:pos x="1698" y="277"/>
                </a:cxn>
                <a:cxn ang="0">
                  <a:pos x="1580" y="268"/>
                </a:cxn>
                <a:cxn ang="0">
                  <a:pos x="1412" y="221"/>
                </a:cxn>
                <a:cxn ang="0">
                  <a:pos x="1319" y="241"/>
                </a:cxn>
                <a:cxn ang="0">
                  <a:pos x="1224" y="204"/>
                </a:cxn>
                <a:cxn ang="0">
                  <a:pos x="1101" y="196"/>
                </a:cxn>
                <a:cxn ang="0">
                  <a:pos x="989" y="193"/>
                </a:cxn>
                <a:cxn ang="0">
                  <a:pos x="1007" y="122"/>
                </a:cxn>
                <a:cxn ang="0">
                  <a:pos x="909" y="126"/>
                </a:cxn>
                <a:cxn ang="0">
                  <a:pos x="800" y="148"/>
                </a:cxn>
                <a:cxn ang="0">
                  <a:pos x="764" y="190"/>
                </a:cxn>
                <a:cxn ang="0">
                  <a:pos x="667" y="228"/>
                </a:cxn>
                <a:cxn ang="0">
                  <a:pos x="623" y="257"/>
                </a:cxn>
                <a:cxn ang="0">
                  <a:pos x="630" y="312"/>
                </a:cxn>
                <a:cxn ang="0">
                  <a:pos x="603" y="320"/>
                </a:cxn>
                <a:cxn ang="0">
                  <a:pos x="557" y="231"/>
                </a:cxn>
                <a:cxn ang="0">
                  <a:pos x="468" y="273"/>
                </a:cxn>
                <a:cxn ang="0">
                  <a:pos x="384" y="305"/>
                </a:cxn>
                <a:cxn ang="0">
                  <a:pos x="307" y="312"/>
                </a:cxn>
                <a:cxn ang="0">
                  <a:pos x="230" y="353"/>
                </a:cxn>
                <a:cxn ang="0">
                  <a:pos x="170" y="355"/>
                </a:cxn>
                <a:cxn ang="0">
                  <a:pos x="201" y="292"/>
                </a:cxn>
                <a:cxn ang="0">
                  <a:pos x="100" y="296"/>
                </a:cxn>
                <a:cxn ang="0">
                  <a:pos x="133" y="407"/>
                </a:cxn>
                <a:cxn ang="0">
                  <a:pos x="89" y="497"/>
                </a:cxn>
                <a:cxn ang="0">
                  <a:pos x="134" y="574"/>
                </a:cxn>
                <a:cxn ang="0">
                  <a:pos x="223" y="617"/>
                </a:cxn>
                <a:cxn ang="0">
                  <a:pos x="193" y="682"/>
                </a:cxn>
                <a:cxn ang="0">
                  <a:pos x="326" y="731"/>
                </a:cxn>
                <a:cxn ang="0">
                  <a:pos x="312" y="613"/>
                </a:cxn>
                <a:cxn ang="0">
                  <a:pos x="425" y="599"/>
                </a:cxn>
                <a:cxn ang="0">
                  <a:pos x="472" y="554"/>
                </a:cxn>
                <a:cxn ang="0">
                  <a:pos x="610" y="554"/>
                </a:cxn>
                <a:cxn ang="0">
                  <a:pos x="738" y="612"/>
                </a:cxn>
                <a:cxn ang="0">
                  <a:pos x="849" y="616"/>
                </a:cxn>
                <a:cxn ang="0">
                  <a:pos x="939" y="614"/>
                </a:cxn>
                <a:cxn ang="0">
                  <a:pos x="1099" y="622"/>
                </a:cxn>
                <a:cxn ang="0">
                  <a:pos x="1210" y="615"/>
                </a:cxn>
                <a:cxn ang="0">
                  <a:pos x="1251" y="689"/>
                </a:cxn>
                <a:cxn ang="0">
                  <a:pos x="1365" y="573"/>
                </a:cxn>
                <a:cxn ang="0">
                  <a:pos x="1310" y="530"/>
                </a:cxn>
                <a:cxn ang="0">
                  <a:pos x="1484" y="473"/>
                </a:cxn>
                <a:cxn ang="0">
                  <a:pos x="1584" y="440"/>
                </a:cxn>
                <a:cxn ang="0">
                  <a:pos x="1544" y="494"/>
                </a:cxn>
                <a:cxn ang="0">
                  <a:pos x="1607" y="521"/>
                </a:cxn>
                <a:cxn ang="0">
                  <a:pos x="1697" y="458"/>
                </a:cxn>
                <a:cxn ang="0">
                  <a:pos x="1766" y="373"/>
                </a:cxn>
                <a:cxn ang="0">
                  <a:pos x="1875" y="379"/>
                </a:cxn>
                <a:cxn ang="0">
                  <a:pos x="993" y="567"/>
                </a:cxn>
                <a:cxn ang="0">
                  <a:pos x="386" y="247"/>
                </a:cxn>
                <a:cxn ang="0">
                  <a:pos x="485" y="133"/>
                </a:cxn>
                <a:cxn ang="0">
                  <a:pos x="415" y="39"/>
                </a:cxn>
                <a:cxn ang="0">
                  <a:pos x="464" y="16"/>
                </a:cxn>
              </a:cxnLst>
              <a:rect l="0" t="0" r="r" b="b"/>
              <a:pathLst>
                <a:path w="1926" h="739">
                  <a:moveTo>
                    <a:pt x="29" y="534"/>
                  </a:moveTo>
                  <a:cubicBezTo>
                    <a:pt x="28" y="535"/>
                    <a:pt x="24" y="534"/>
                    <a:pt x="23" y="532"/>
                  </a:cubicBezTo>
                  <a:cubicBezTo>
                    <a:pt x="22" y="530"/>
                    <a:pt x="18" y="531"/>
                    <a:pt x="16" y="531"/>
                  </a:cubicBezTo>
                  <a:cubicBezTo>
                    <a:pt x="16" y="532"/>
                    <a:pt x="17" y="532"/>
                    <a:pt x="18" y="533"/>
                  </a:cubicBezTo>
                  <a:cubicBezTo>
                    <a:pt x="19" y="536"/>
                    <a:pt x="12" y="536"/>
                    <a:pt x="14" y="539"/>
                  </a:cubicBezTo>
                  <a:cubicBezTo>
                    <a:pt x="16" y="542"/>
                    <a:pt x="9" y="542"/>
                    <a:pt x="9" y="539"/>
                  </a:cubicBezTo>
                  <a:cubicBezTo>
                    <a:pt x="9" y="536"/>
                    <a:pt x="1" y="537"/>
                    <a:pt x="1" y="540"/>
                  </a:cubicBezTo>
                  <a:cubicBezTo>
                    <a:pt x="1" y="540"/>
                    <a:pt x="1" y="541"/>
                    <a:pt x="0" y="542"/>
                  </a:cubicBezTo>
                  <a:cubicBezTo>
                    <a:pt x="2" y="543"/>
                    <a:pt x="5" y="544"/>
                    <a:pt x="6" y="544"/>
                  </a:cubicBezTo>
                  <a:cubicBezTo>
                    <a:pt x="7" y="545"/>
                    <a:pt x="27" y="547"/>
                    <a:pt x="35" y="545"/>
                  </a:cubicBezTo>
                  <a:cubicBezTo>
                    <a:pt x="35" y="544"/>
                    <a:pt x="36" y="540"/>
                    <a:pt x="36" y="538"/>
                  </a:cubicBezTo>
                  <a:cubicBezTo>
                    <a:pt x="36" y="536"/>
                    <a:pt x="31" y="534"/>
                    <a:pt x="29" y="534"/>
                  </a:cubicBezTo>
                  <a:close/>
                  <a:moveTo>
                    <a:pt x="814" y="12"/>
                  </a:moveTo>
                  <a:cubicBezTo>
                    <a:pt x="815" y="7"/>
                    <a:pt x="793" y="9"/>
                    <a:pt x="799" y="14"/>
                  </a:cubicBezTo>
                  <a:cubicBezTo>
                    <a:pt x="801" y="16"/>
                    <a:pt x="812" y="17"/>
                    <a:pt x="814" y="12"/>
                  </a:cubicBezTo>
                  <a:close/>
                  <a:moveTo>
                    <a:pt x="512" y="21"/>
                  </a:moveTo>
                  <a:cubicBezTo>
                    <a:pt x="524" y="20"/>
                    <a:pt x="524" y="13"/>
                    <a:pt x="517" y="11"/>
                  </a:cubicBezTo>
                  <a:cubicBezTo>
                    <a:pt x="511" y="10"/>
                    <a:pt x="510" y="15"/>
                    <a:pt x="506" y="15"/>
                  </a:cubicBezTo>
                  <a:cubicBezTo>
                    <a:pt x="503" y="15"/>
                    <a:pt x="490" y="17"/>
                    <a:pt x="493" y="20"/>
                  </a:cubicBezTo>
                  <a:cubicBezTo>
                    <a:pt x="496" y="23"/>
                    <a:pt x="505" y="22"/>
                    <a:pt x="512" y="21"/>
                  </a:cubicBezTo>
                  <a:close/>
                  <a:moveTo>
                    <a:pt x="840" y="45"/>
                  </a:moveTo>
                  <a:cubicBezTo>
                    <a:pt x="840" y="49"/>
                    <a:pt x="829" y="53"/>
                    <a:pt x="832" y="55"/>
                  </a:cubicBezTo>
                  <a:cubicBezTo>
                    <a:pt x="835" y="58"/>
                    <a:pt x="837" y="57"/>
                    <a:pt x="841" y="58"/>
                  </a:cubicBezTo>
                  <a:cubicBezTo>
                    <a:pt x="844" y="58"/>
                    <a:pt x="846" y="67"/>
                    <a:pt x="852" y="65"/>
                  </a:cubicBezTo>
                  <a:cubicBezTo>
                    <a:pt x="858" y="64"/>
                    <a:pt x="874" y="72"/>
                    <a:pt x="884" y="72"/>
                  </a:cubicBezTo>
                  <a:cubicBezTo>
                    <a:pt x="893" y="72"/>
                    <a:pt x="894" y="64"/>
                    <a:pt x="891" y="64"/>
                  </a:cubicBezTo>
                  <a:cubicBezTo>
                    <a:pt x="888" y="63"/>
                    <a:pt x="891" y="59"/>
                    <a:pt x="896" y="51"/>
                  </a:cubicBezTo>
                  <a:cubicBezTo>
                    <a:pt x="902" y="43"/>
                    <a:pt x="880" y="38"/>
                    <a:pt x="880" y="44"/>
                  </a:cubicBezTo>
                  <a:cubicBezTo>
                    <a:pt x="880" y="50"/>
                    <a:pt x="873" y="42"/>
                    <a:pt x="871" y="39"/>
                  </a:cubicBezTo>
                  <a:cubicBezTo>
                    <a:pt x="869" y="35"/>
                    <a:pt x="840" y="42"/>
                    <a:pt x="840" y="45"/>
                  </a:cubicBezTo>
                  <a:close/>
                  <a:moveTo>
                    <a:pt x="576" y="206"/>
                  </a:moveTo>
                  <a:cubicBezTo>
                    <a:pt x="580" y="207"/>
                    <a:pt x="592" y="205"/>
                    <a:pt x="593" y="202"/>
                  </a:cubicBezTo>
                  <a:cubicBezTo>
                    <a:pt x="595" y="200"/>
                    <a:pt x="589" y="197"/>
                    <a:pt x="581" y="197"/>
                  </a:cubicBezTo>
                  <a:cubicBezTo>
                    <a:pt x="573" y="197"/>
                    <a:pt x="572" y="206"/>
                    <a:pt x="576" y="206"/>
                  </a:cubicBezTo>
                  <a:close/>
                  <a:moveTo>
                    <a:pt x="673" y="211"/>
                  </a:moveTo>
                  <a:cubicBezTo>
                    <a:pt x="679" y="214"/>
                    <a:pt x="683" y="213"/>
                    <a:pt x="682" y="208"/>
                  </a:cubicBezTo>
                  <a:cubicBezTo>
                    <a:pt x="681" y="202"/>
                    <a:pt x="669" y="209"/>
                    <a:pt x="673" y="211"/>
                  </a:cubicBezTo>
                  <a:close/>
                  <a:moveTo>
                    <a:pt x="892" y="92"/>
                  </a:moveTo>
                  <a:cubicBezTo>
                    <a:pt x="896" y="95"/>
                    <a:pt x="911" y="89"/>
                    <a:pt x="921" y="89"/>
                  </a:cubicBezTo>
                  <a:cubicBezTo>
                    <a:pt x="931" y="90"/>
                    <a:pt x="959" y="82"/>
                    <a:pt x="960" y="76"/>
                  </a:cubicBezTo>
                  <a:cubicBezTo>
                    <a:pt x="961" y="71"/>
                    <a:pt x="950" y="71"/>
                    <a:pt x="946" y="67"/>
                  </a:cubicBezTo>
                  <a:cubicBezTo>
                    <a:pt x="941" y="62"/>
                    <a:pt x="932" y="66"/>
                    <a:pt x="929" y="70"/>
                  </a:cubicBezTo>
                  <a:cubicBezTo>
                    <a:pt x="927" y="74"/>
                    <a:pt x="924" y="70"/>
                    <a:pt x="931" y="64"/>
                  </a:cubicBezTo>
                  <a:cubicBezTo>
                    <a:pt x="937" y="58"/>
                    <a:pt x="924" y="53"/>
                    <a:pt x="924" y="57"/>
                  </a:cubicBezTo>
                  <a:cubicBezTo>
                    <a:pt x="924" y="61"/>
                    <a:pt x="912" y="57"/>
                    <a:pt x="912" y="61"/>
                  </a:cubicBezTo>
                  <a:cubicBezTo>
                    <a:pt x="912" y="65"/>
                    <a:pt x="908" y="66"/>
                    <a:pt x="908" y="70"/>
                  </a:cubicBezTo>
                  <a:cubicBezTo>
                    <a:pt x="908" y="74"/>
                    <a:pt x="900" y="68"/>
                    <a:pt x="900" y="76"/>
                  </a:cubicBezTo>
                  <a:cubicBezTo>
                    <a:pt x="899" y="85"/>
                    <a:pt x="887" y="89"/>
                    <a:pt x="892" y="92"/>
                  </a:cubicBezTo>
                  <a:close/>
                  <a:moveTo>
                    <a:pt x="822" y="36"/>
                  </a:moveTo>
                  <a:cubicBezTo>
                    <a:pt x="829" y="39"/>
                    <a:pt x="826" y="40"/>
                    <a:pt x="820" y="40"/>
                  </a:cubicBezTo>
                  <a:cubicBezTo>
                    <a:pt x="813" y="40"/>
                    <a:pt x="807" y="42"/>
                    <a:pt x="812" y="44"/>
                  </a:cubicBezTo>
                  <a:cubicBezTo>
                    <a:pt x="815" y="46"/>
                    <a:pt x="815" y="49"/>
                    <a:pt x="822" y="51"/>
                  </a:cubicBezTo>
                  <a:cubicBezTo>
                    <a:pt x="829" y="53"/>
                    <a:pt x="836" y="47"/>
                    <a:pt x="835" y="43"/>
                  </a:cubicBezTo>
                  <a:cubicBezTo>
                    <a:pt x="834" y="39"/>
                    <a:pt x="859" y="35"/>
                    <a:pt x="866" y="34"/>
                  </a:cubicBezTo>
                  <a:cubicBezTo>
                    <a:pt x="873" y="32"/>
                    <a:pt x="862" y="25"/>
                    <a:pt x="869" y="24"/>
                  </a:cubicBezTo>
                  <a:cubicBezTo>
                    <a:pt x="876" y="24"/>
                    <a:pt x="873" y="20"/>
                    <a:pt x="864" y="19"/>
                  </a:cubicBezTo>
                  <a:cubicBezTo>
                    <a:pt x="855" y="18"/>
                    <a:pt x="859" y="10"/>
                    <a:pt x="856" y="7"/>
                  </a:cubicBezTo>
                  <a:cubicBezTo>
                    <a:pt x="853" y="5"/>
                    <a:pt x="851" y="11"/>
                    <a:pt x="840" y="13"/>
                  </a:cubicBezTo>
                  <a:cubicBezTo>
                    <a:pt x="828" y="15"/>
                    <a:pt x="822" y="18"/>
                    <a:pt x="827" y="21"/>
                  </a:cubicBezTo>
                  <a:cubicBezTo>
                    <a:pt x="832" y="23"/>
                    <a:pt x="827" y="29"/>
                    <a:pt x="822" y="28"/>
                  </a:cubicBezTo>
                  <a:cubicBezTo>
                    <a:pt x="817" y="28"/>
                    <a:pt x="816" y="33"/>
                    <a:pt x="822" y="36"/>
                  </a:cubicBezTo>
                  <a:close/>
                  <a:moveTo>
                    <a:pt x="1423" y="161"/>
                  </a:moveTo>
                  <a:cubicBezTo>
                    <a:pt x="1431" y="161"/>
                    <a:pt x="1435" y="169"/>
                    <a:pt x="1450" y="170"/>
                  </a:cubicBezTo>
                  <a:cubicBezTo>
                    <a:pt x="1465" y="171"/>
                    <a:pt x="1477" y="168"/>
                    <a:pt x="1477" y="165"/>
                  </a:cubicBezTo>
                  <a:cubicBezTo>
                    <a:pt x="1477" y="161"/>
                    <a:pt x="1463" y="156"/>
                    <a:pt x="1459" y="159"/>
                  </a:cubicBezTo>
                  <a:cubicBezTo>
                    <a:pt x="1454" y="162"/>
                    <a:pt x="1451" y="155"/>
                    <a:pt x="1446" y="156"/>
                  </a:cubicBezTo>
                  <a:cubicBezTo>
                    <a:pt x="1440" y="158"/>
                    <a:pt x="1433" y="158"/>
                    <a:pt x="1430" y="153"/>
                  </a:cubicBezTo>
                  <a:cubicBezTo>
                    <a:pt x="1428" y="148"/>
                    <a:pt x="1419" y="160"/>
                    <a:pt x="1423" y="161"/>
                  </a:cubicBezTo>
                  <a:close/>
                  <a:moveTo>
                    <a:pt x="1795" y="254"/>
                  </a:moveTo>
                  <a:cubicBezTo>
                    <a:pt x="1801" y="257"/>
                    <a:pt x="1805" y="250"/>
                    <a:pt x="1811" y="254"/>
                  </a:cubicBezTo>
                  <a:cubicBezTo>
                    <a:pt x="1816" y="257"/>
                    <a:pt x="1829" y="252"/>
                    <a:pt x="1834" y="251"/>
                  </a:cubicBezTo>
                  <a:cubicBezTo>
                    <a:pt x="1840" y="250"/>
                    <a:pt x="1837" y="243"/>
                    <a:pt x="1822" y="241"/>
                  </a:cubicBezTo>
                  <a:cubicBezTo>
                    <a:pt x="1807" y="239"/>
                    <a:pt x="1788" y="250"/>
                    <a:pt x="1795" y="254"/>
                  </a:cubicBezTo>
                  <a:close/>
                  <a:moveTo>
                    <a:pt x="1322" y="161"/>
                  </a:moveTo>
                  <a:cubicBezTo>
                    <a:pt x="1326" y="163"/>
                    <a:pt x="1328" y="166"/>
                    <a:pt x="1331" y="168"/>
                  </a:cubicBezTo>
                  <a:cubicBezTo>
                    <a:pt x="1333" y="171"/>
                    <a:pt x="1343" y="167"/>
                    <a:pt x="1347" y="166"/>
                  </a:cubicBezTo>
                  <a:cubicBezTo>
                    <a:pt x="1351" y="164"/>
                    <a:pt x="1352" y="172"/>
                    <a:pt x="1358" y="168"/>
                  </a:cubicBezTo>
                  <a:cubicBezTo>
                    <a:pt x="1364" y="164"/>
                    <a:pt x="1371" y="166"/>
                    <a:pt x="1378" y="166"/>
                  </a:cubicBezTo>
                  <a:cubicBezTo>
                    <a:pt x="1385" y="166"/>
                    <a:pt x="1377" y="157"/>
                    <a:pt x="1377" y="153"/>
                  </a:cubicBezTo>
                  <a:cubicBezTo>
                    <a:pt x="1377" y="149"/>
                    <a:pt x="1386" y="151"/>
                    <a:pt x="1383" y="155"/>
                  </a:cubicBezTo>
                  <a:cubicBezTo>
                    <a:pt x="1380" y="158"/>
                    <a:pt x="1387" y="166"/>
                    <a:pt x="1398" y="165"/>
                  </a:cubicBezTo>
                  <a:cubicBezTo>
                    <a:pt x="1408" y="164"/>
                    <a:pt x="1400" y="158"/>
                    <a:pt x="1406" y="155"/>
                  </a:cubicBezTo>
                  <a:cubicBezTo>
                    <a:pt x="1411" y="153"/>
                    <a:pt x="1410" y="150"/>
                    <a:pt x="1403" y="146"/>
                  </a:cubicBezTo>
                  <a:cubicBezTo>
                    <a:pt x="1395" y="141"/>
                    <a:pt x="1385" y="144"/>
                    <a:pt x="1378" y="141"/>
                  </a:cubicBezTo>
                  <a:cubicBezTo>
                    <a:pt x="1371" y="138"/>
                    <a:pt x="1363" y="138"/>
                    <a:pt x="1362" y="145"/>
                  </a:cubicBezTo>
                  <a:cubicBezTo>
                    <a:pt x="1362" y="152"/>
                    <a:pt x="1348" y="137"/>
                    <a:pt x="1341" y="135"/>
                  </a:cubicBezTo>
                  <a:cubicBezTo>
                    <a:pt x="1333" y="132"/>
                    <a:pt x="1311" y="155"/>
                    <a:pt x="1322" y="161"/>
                  </a:cubicBezTo>
                  <a:close/>
                  <a:moveTo>
                    <a:pt x="1391" y="204"/>
                  </a:moveTo>
                  <a:cubicBezTo>
                    <a:pt x="1397" y="202"/>
                    <a:pt x="1387" y="191"/>
                    <a:pt x="1377" y="190"/>
                  </a:cubicBezTo>
                  <a:cubicBezTo>
                    <a:pt x="1366" y="188"/>
                    <a:pt x="1357" y="196"/>
                    <a:pt x="1358" y="198"/>
                  </a:cubicBezTo>
                  <a:cubicBezTo>
                    <a:pt x="1361" y="203"/>
                    <a:pt x="1385" y="205"/>
                    <a:pt x="1391" y="204"/>
                  </a:cubicBezTo>
                  <a:close/>
                  <a:moveTo>
                    <a:pt x="1365" y="182"/>
                  </a:moveTo>
                  <a:cubicBezTo>
                    <a:pt x="1365" y="177"/>
                    <a:pt x="1347" y="183"/>
                    <a:pt x="1354" y="186"/>
                  </a:cubicBezTo>
                  <a:cubicBezTo>
                    <a:pt x="1358" y="187"/>
                    <a:pt x="1365" y="187"/>
                    <a:pt x="1365" y="182"/>
                  </a:cubicBezTo>
                  <a:close/>
                  <a:moveTo>
                    <a:pt x="1389" y="589"/>
                  </a:moveTo>
                  <a:cubicBezTo>
                    <a:pt x="1385" y="579"/>
                    <a:pt x="1394" y="570"/>
                    <a:pt x="1387" y="565"/>
                  </a:cubicBezTo>
                  <a:cubicBezTo>
                    <a:pt x="1381" y="560"/>
                    <a:pt x="1383" y="549"/>
                    <a:pt x="1380" y="551"/>
                  </a:cubicBezTo>
                  <a:cubicBezTo>
                    <a:pt x="1377" y="553"/>
                    <a:pt x="1380" y="562"/>
                    <a:pt x="1375" y="563"/>
                  </a:cubicBezTo>
                  <a:cubicBezTo>
                    <a:pt x="1369" y="564"/>
                    <a:pt x="1374" y="569"/>
                    <a:pt x="1372" y="575"/>
                  </a:cubicBezTo>
                  <a:cubicBezTo>
                    <a:pt x="1370" y="582"/>
                    <a:pt x="1373" y="592"/>
                    <a:pt x="1376" y="598"/>
                  </a:cubicBezTo>
                  <a:cubicBezTo>
                    <a:pt x="1379" y="604"/>
                    <a:pt x="1372" y="636"/>
                    <a:pt x="1375" y="641"/>
                  </a:cubicBezTo>
                  <a:cubicBezTo>
                    <a:pt x="1378" y="646"/>
                    <a:pt x="1371" y="670"/>
                    <a:pt x="1373" y="673"/>
                  </a:cubicBezTo>
                  <a:cubicBezTo>
                    <a:pt x="1377" y="677"/>
                    <a:pt x="1374" y="666"/>
                    <a:pt x="1380" y="665"/>
                  </a:cubicBezTo>
                  <a:cubicBezTo>
                    <a:pt x="1386" y="664"/>
                    <a:pt x="1386" y="672"/>
                    <a:pt x="1390" y="674"/>
                  </a:cubicBezTo>
                  <a:cubicBezTo>
                    <a:pt x="1394" y="675"/>
                    <a:pt x="1391" y="663"/>
                    <a:pt x="1388" y="664"/>
                  </a:cubicBezTo>
                  <a:cubicBezTo>
                    <a:pt x="1385" y="664"/>
                    <a:pt x="1382" y="656"/>
                    <a:pt x="1380" y="650"/>
                  </a:cubicBezTo>
                  <a:cubicBezTo>
                    <a:pt x="1379" y="645"/>
                    <a:pt x="1384" y="639"/>
                    <a:pt x="1384" y="632"/>
                  </a:cubicBezTo>
                  <a:cubicBezTo>
                    <a:pt x="1384" y="625"/>
                    <a:pt x="1392" y="626"/>
                    <a:pt x="1397" y="631"/>
                  </a:cubicBezTo>
                  <a:cubicBezTo>
                    <a:pt x="1402" y="636"/>
                    <a:pt x="1403" y="632"/>
                    <a:pt x="1401" y="629"/>
                  </a:cubicBezTo>
                  <a:cubicBezTo>
                    <a:pt x="1399" y="625"/>
                    <a:pt x="1392" y="598"/>
                    <a:pt x="1389" y="589"/>
                  </a:cubicBezTo>
                  <a:close/>
                  <a:moveTo>
                    <a:pt x="326" y="292"/>
                  </a:moveTo>
                  <a:cubicBezTo>
                    <a:pt x="335" y="300"/>
                    <a:pt x="343" y="288"/>
                    <a:pt x="347" y="287"/>
                  </a:cubicBezTo>
                  <a:cubicBezTo>
                    <a:pt x="351" y="287"/>
                    <a:pt x="344" y="282"/>
                    <a:pt x="337" y="280"/>
                  </a:cubicBezTo>
                  <a:cubicBezTo>
                    <a:pt x="330" y="278"/>
                    <a:pt x="319" y="285"/>
                    <a:pt x="326" y="292"/>
                  </a:cubicBezTo>
                  <a:close/>
                  <a:moveTo>
                    <a:pt x="340" y="22"/>
                  </a:moveTo>
                  <a:cubicBezTo>
                    <a:pt x="345" y="26"/>
                    <a:pt x="327" y="25"/>
                    <a:pt x="325" y="28"/>
                  </a:cubicBezTo>
                  <a:cubicBezTo>
                    <a:pt x="323" y="31"/>
                    <a:pt x="312" y="30"/>
                    <a:pt x="314" y="34"/>
                  </a:cubicBezTo>
                  <a:cubicBezTo>
                    <a:pt x="316" y="38"/>
                    <a:pt x="333" y="38"/>
                    <a:pt x="333" y="35"/>
                  </a:cubicBezTo>
                  <a:cubicBezTo>
                    <a:pt x="333" y="32"/>
                    <a:pt x="342" y="35"/>
                    <a:pt x="342" y="32"/>
                  </a:cubicBezTo>
                  <a:cubicBezTo>
                    <a:pt x="342" y="29"/>
                    <a:pt x="346" y="25"/>
                    <a:pt x="355" y="25"/>
                  </a:cubicBezTo>
                  <a:cubicBezTo>
                    <a:pt x="365" y="24"/>
                    <a:pt x="365" y="21"/>
                    <a:pt x="356" y="17"/>
                  </a:cubicBezTo>
                  <a:cubicBezTo>
                    <a:pt x="347" y="13"/>
                    <a:pt x="336" y="19"/>
                    <a:pt x="340" y="22"/>
                  </a:cubicBezTo>
                  <a:close/>
                  <a:moveTo>
                    <a:pt x="309" y="25"/>
                  </a:moveTo>
                  <a:cubicBezTo>
                    <a:pt x="317" y="18"/>
                    <a:pt x="327" y="25"/>
                    <a:pt x="328" y="22"/>
                  </a:cubicBezTo>
                  <a:cubicBezTo>
                    <a:pt x="329" y="18"/>
                    <a:pt x="314" y="17"/>
                    <a:pt x="308" y="20"/>
                  </a:cubicBezTo>
                  <a:cubicBezTo>
                    <a:pt x="302" y="23"/>
                    <a:pt x="289" y="21"/>
                    <a:pt x="291" y="25"/>
                  </a:cubicBezTo>
                  <a:cubicBezTo>
                    <a:pt x="292" y="27"/>
                    <a:pt x="301" y="32"/>
                    <a:pt x="309" y="25"/>
                  </a:cubicBezTo>
                  <a:close/>
                  <a:moveTo>
                    <a:pt x="1036" y="176"/>
                  </a:moveTo>
                  <a:cubicBezTo>
                    <a:pt x="1034" y="178"/>
                    <a:pt x="1027" y="178"/>
                    <a:pt x="1029" y="181"/>
                  </a:cubicBezTo>
                  <a:cubicBezTo>
                    <a:pt x="1032" y="185"/>
                    <a:pt x="1049" y="183"/>
                    <a:pt x="1049" y="178"/>
                  </a:cubicBezTo>
                  <a:cubicBezTo>
                    <a:pt x="1050" y="172"/>
                    <a:pt x="1037" y="173"/>
                    <a:pt x="1036" y="176"/>
                  </a:cubicBezTo>
                  <a:close/>
                  <a:moveTo>
                    <a:pt x="1923" y="348"/>
                  </a:moveTo>
                  <a:cubicBezTo>
                    <a:pt x="1920" y="347"/>
                    <a:pt x="1909" y="340"/>
                    <a:pt x="1906" y="337"/>
                  </a:cubicBezTo>
                  <a:cubicBezTo>
                    <a:pt x="1904" y="333"/>
                    <a:pt x="1891" y="331"/>
                    <a:pt x="1891" y="333"/>
                  </a:cubicBezTo>
                  <a:cubicBezTo>
                    <a:pt x="1891" y="335"/>
                    <a:pt x="1887" y="332"/>
                    <a:pt x="1886" y="330"/>
                  </a:cubicBezTo>
                  <a:cubicBezTo>
                    <a:pt x="1885" y="328"/>
                    <a:pt x="1871" y="328"/>
                    <a:pt x="1871" y="330"/>
                  </a:cubicBezTo>
                  <a:cubicBezTo>
                    <a:pt x="1871" y="332"/>
                    <a:pt x="1874" y="333"/>
                    <a:pt x="1876" y="335"/>
                  </a:cubicBezTo>
                  <a:cubicBezTo>
                    <a:pt x="1878" y="338"/>
                    <a:pt x="1873" y="339"/>
                    <a:pt x="1874" y="342"/>
                  </a:cubicBezTo>
                  <a:cubicBezTo>
                    <a:pt x="1875" y="345"/>
                    <a:pt x="1869" y="341"/>
                    <a:pt x="1867" y="339"/>
                  </a:cubicBezTo>
                  <a:cubicBezTo>
                    <a:pt x="1865" y="338"/>
                    <a:pt x="1866" y="331"/>
                    <a:pt x="1867" y="328"/>
                  </a:cubicBezTo>
                  <a:cubicBezTo>
                    <a:pt x="1867" y="324"/>
                    <a:pt x="1863" y="325"/>
                    <a:pt x="1862" y="322"/>
                  </a:cubicBezTo>
                  <a:cubicBezTo>
                    <a:pt x="1862" y="318"/>
                    <a:pt x="1847" y="312"/>
                    <a:pt x="1841" y="309"/>
                  </a:cubicBezTo>
                  <a:cubicBezTo>
                    <a:pt x="1834" y="306"/>
                    <a:pt x="1826" y="304"/>
                    <a:pt x="1824" y="301"/>
                  </a:cubicBezTo>
                  <a:cubicBezTo>
                    <a:pt x="1822" y="297"/>
                    <a:pt x="1810" y="297"/>
                    <a:pt x="1806" y="292"/>
                  </a:cubicBezTo>
                  <a:cubicBezTo>
                    <a:pt x="1802" y="288"/>
                    <a:pt x="1783" y="280"/>
                    <a:pt x="1775" y="279"/>
                  </a:cubicBezTo>
                  <a:cubicBezTo>
                    <a:pt x="1766" y="279"/>
                    <a:pt x="1768" y="274"/>
                    <a:pt x="1764" y="275"/>
                  </a:cubicBezTo>
                  <a:cubicBezTo>
                    <a:pt x="1760" y="276"/>
                    <a:pt x="1743" y="275"/>
                    <a:pt x="1738" y="274"/>
                  </a:cubicBezTo>
                  <a:cubicBezTo>
                    <a:pt x="1732" y="273"/>
                    <a:pt x="1731" y="277"/>
                    <a:pt x="1727" y="276"/>
                  </a:cubicBezTo>
                  <a:cubicBezTo>
                    <a:pt x="1724" y="274"/>
                    <a:pt x="1704" y="267"/>
                    <a:pt x="1701" y="270"/>
                  </a:cubicBezTo>
                  <a:cubicBezTo>
                    <a:pt x="1699" y="272"/>
                    <a:pt x="1700" y="276"/>
                    <a:pt x="1698" y="277"/>
                  </a:cubicBezTo>
                  <a:cubicBezTo>
                    <a:pt x="1695" y="278"/>
                    <a:pt x="1698" y="281"/>
                    <a:pt x="1703" y="286"/>
                  </a:cubicBezTo>
                  <a:cubicBezTo>
                    <a:pt x="1709" y="291"/>
                    <a:pt x="1705" y="295"/>
                    <a:pt x="1700" y="297"/>
                  </a:cubicBezTo>
                  <a:cubicBezTo>
                    <a:pt x="1695" y="299"/>
                    <a:pt x="1687" y="295"/>
                    <a:pt x="1685" y="291"/>
                  </a:cubicBezTo>
                  <a:cubicBezTo>
                    <a:pt x="1682" y="287"/>
                    <a:pt x="1676" y="289"/>
                    <a:pt x="1674" y="284"/>
                  </a:cubicBezTo>
                  <a:cubicBezTo>
                    <a:pt x="1672" y="279"/>
                    <a:pt x="1676" y="278"/>
                    <a:pt x="1679" y="281"/>
                  </a:cubicBezTo>
                  <a:cubicBezTo>
                    <a:pt x="1683" y="284"/>
                    <a:pt x="1687" y="281"/>
                    <a:pt x="1688" y="278"/>
                  </a:cubicBezTo>
                  <a:cubicBezTo>
                    <a:pt x="1688" y="274"/>
                    <a:pt x="1679" y="272"/>
                    <a:pt x="1673" y="272"/>
                  </a:cubicBezTo>
                  <a:cubicBezTo>
                    <a:pt x="1668" y="272"/>
                    <a:pt x="1665" y="279"/>
                    <a:pt x="1660" y="282"/>
                  </a:cubicBezTo>
                  <a:cubicBezTo>
                    <a:pt x="1655" y="285"/>
                    <a:pt x="1634" y="281"/>
                    <a:pt x="1632" y="279"/>
                  </a:cubicBezTo>
                  <a:cubicBezTo>
                    <a:pt x="1630" y="277"/>
                    <a:pt x="1601" y="279"/>
                    <a:pt x="1598" y="281"/>
                  </a:cubicBezTo>
                  <a:cubicBezTo>
                    <a:pt x="1595" y="283"/>
                    <a:pt x="1597" y="291"/>
                    <a:pt x="1596" y="292"/>
                  </a:cubicBezTo>
                  <a:cubicBezTo>
                    <a:pt x="1594" y="292"/>
                    <a:pt x="1593" y="283"/>
                    <a:pt x="1593" y="281"/>
                  </a:cubicBezTo>
                  <a:cubicBezTo>
                    <a:pt x="1593" y="279"/>
                    <a:pt x="1589" y="278"/>
                    <a:pt x="1584" y="278"/>
                  </a:cubicBezTo>
                  <a:cubicBezTo>
                    <a:pt x="1579" y="278"/>
                    <a:pt x="1576" y="278"/>
                    <a:pt x="1578" y="275"/>
                  </a:cubicBezTo>
                  <a:cubicBezTo>
                    <a:pt x="1580" y="273"/>
                    <a:pt x="1576" y="271"/>
                    <a:pt x="1580" y="268"/>
                  </a:cubicBezTo>
                  <a:cubicBezTo>
                    <a:pt x="1584" y="265"/>
                    <a:pt x="1573" y="257"/>
                    <a:pt x="1562" y="252"/>
                  </a:cubicBezTo>
                  <a:cubicBezTo>
                    <a:pt x="1551" y="248"/>
                    <a:pt x="1526" y="250"/>
                    <a:pt x="1519" y="252"/>
                  </a:cubicBezTo>
                  <a:cubicBezTo>
                    <a:pt x="1512" y="254"/>
                    <a:pt x="1499" y="254"/>
                    <a:pt x="1493" y="254"/>
                  </a:cubicBezTo>
                  <a:cubicBezTo>
                    <a:pt x="1486" y="254"/>
                    <a:pt x="1491" y="251"/>
                    <a:pt x="1490" y="248"/>
                  </a:cubicBezTo>
                  <a:cubicBezTo>
                    <a:pt x="1488" y="245"/>
                    <a:pt x="1477" y="242"/>
                    <a:pt x="1475" y="244"/>
                  </a:cubicBezTo>
                  <a:cubicBezTo>
                    <a:pt x="1474" y="247"/>
                    <a:pt x="1471" y="244"/>
                    <a:pt x="1471" y="242"/>
                  </a:cubicBezTo>
                  <a:cubicBezTo>
                    <a:pt x="1471" y="241"/>
                    <a:pt x="1461" y="237"/>
                    <a:pt x="1457" y="238"/>
                  </a:cubicBezTo>
                  <a:cubicBezTo>
                    <a:pt x="1453" y="239"/>
                    <a:pt x="1451" y="234"/>
                    <a:pt x="1456" y="234"/>
                  </a:cubicBezTo>
                  <a:cubicBezTo>
                    <a:pt x="1460" y="234"/>
                    <a:pt x="1468" y="235"/>
                    <a:pt x="1465" y="230"/>
                  </a:cubicBezTo>
                  <a:cubicBezTo>
                    <a:pt x="1461" y="224"/>
                    <a:pt x="1431" y="223"/>
                    <a:pt x="1429" y="224"/>
                  </a:cubicBezTo>
                  <a:cubicBezTo>
                    <a:pt x="1426" y="225"/>
                    <a:pt x="1428" y="229"/>
                    <a:pt x="1422" y="235"/>
                  </a:cubicBezTo>
                  <a:cubicBezTo>
                    <a:pt x="1415" y="241"/>
                    <a:pt x="1409" y="237"/>
                    <a:pt x="1410" y="234"/>
                  </a:cubicBezTo>
                  <a:cubicBezTo>
                    <a:pt x="1411" y="231"/>
                    <a:pt x="1419" y="231"/>
                    <a:pt x="1419" y="228"/>
                  </a:cubicBezTo>
                  <a:cubicBezTo>
                    <a:pt x="1419" y="225"/>
                    <a:pt x="1408" y="227"/>
                    <a:pt x="1406" y="224"/>
                  </a:cubicBezTo>
                  <a:cubicBezTo>
                    <a:pt x="1404" y="222"/>
                    <a:pt x="1408" y="220"/>
                    <a:pt x="1412" y="221"/>
                  </a:cubicBezTo>
                  <a:cubicBezTo>
                    <a:pt x="1416" y="223"/>
                    <a:pt x="1423" y="223"/>
                    <a:pt x="1424" y="221"/>
                  </a:cubicBezTo>
                  <a:cubicBezTo>
                    <a:pt x="1424" y="220"/>
                    <a:pt x="1420" y="219"/>
                    <a:pt x="1413" y="218"/>
                  </a:cubicBezTo>
                  <a:cubicBezTo>
                    <a:pt x="1406" y="217"/>
                    <a:pt x="1390" y="213"/>
                    <a:pt x="1382" y="214"/>
                  </a:cubicBezTo>
                  <a:cubicBezTo>
                    <a:pt x="1373" y="215"/>
                    <a:pt x="1369" y="211"/>
                    <a:pt x="1365" y="210"/>
                  </a:cubicBezTo>
                  <a:cubicBezTo>
                    <a:pt x="1360" y="210"/>
                    <a:pt x="1360" y="213"/>
                    <a:pt x="1362" y="216"/>
                  </a:cubicBezTo>
                  <a:cubicBezTo>
                    <a:pt x="1364" y="218"/>
                    <a:pt x="1358" y="220"/>
                    <a:pt x="1352" y="219"/>
                  </a:cubicBezTo>
                  <a:cubicBezTo>
                    <a:pt x="1347" y="218"/>
                    <a:pt x="1339" y="222"/>
                    <a:pt x="1342" y="226"/>
                  </a:cubicBezTo>
                  <a:cubicBezTo>
                    <a:pt x="1345" y="230"/>
                    <a:pt x="1348" y="225"/>
                    <a:pt x="1351" y="226"/>
                  </a:cubicBezTo>
                  <a:cubicBezTo>
                    <a:pt x="1353" y="228"/>
                    <a:pt x="1344" y="230"/>
                    <a:pt x="1348" y="232"/>
                  </a:cubicBezTo>
                  <a:cubicBezTo>
                    <a:pt x="1352" y="234"/>
                    <a:pt x="1351" y="238"/>
                    <a:pt x="1351" y="240"/>
                  </a:cubicBezTo>
                  <a:cubicBezTo>
                    <a:pt x="1351" y="242"/>
                    <a:pt x="1345" y="243"/>
                    <a:pt x="1342" y="240"/>
                  </a:cubicBezTo>
                  <a:cubicBezTo>
                    <a:pt x="1340" y="237"/>
                    <a:pt x="1336" y="240"/>
                    <a:pt x="1331" y="239"/>
                  </a:cubicBezTo>
                  <a:cubicBezTo>
                    <a:pt x="1327" y="239"/>
                    <a:pt x="1323" y="241"/>
                    <a:pt x="1328" y="242"/>
                  </a:cubicBezTo>
                  <a:cubicBezTo>
                    <a:pt x="1333" y="242"/>
                    <a:pt x="1335" y="246"/>
                    <a:pt x="1328" y="246"/>
                  </a:cubicBezTo>
                  <a:cubicBezTo>
                    <a:pt x="1322" y="247"/>
                    <a:pt x="1323" y="240"/>
                    <a:pt x="1319" y="241"/>
                  </a:cubicBezTo>
                  <a:cubicBezTo>
                    <a:pt x="1315" y="242"/>
                    <a:pt x="1307" y="238"/>
                    <a:pt x="1302" y="238"/>
                  </a:cubicBezTo>
                  <a:cubicBezTo>
                    <a:pt x="1297" y="238"/>
                    <a:pt x="1295" y="242"/>
                    <a:pt x="1289" y="242"/>
                  </a:cubicBezTo>
                  <a:cubicBezTo>
                    <a:pt x="1283" y="243"/>
                    <a:pt x="1274" y="239"/>
                    <a:pt x="1272" y="236"/>
                  </a:cubicBezTo>
                  <a:cubicBezTo>
                    <a:pt x="1269" y="232"/>
                    <a:pt x="1269" y="231"/>
                    <a:pt x="1266" y="235"/>
                  </a:cubicBezTo>
                  <a:cubicBezTo>
                    <a:pt x="1263" y="239"/>
                    <a:pt x="1262" y="246"/>
                    <a:pt x="1259" y="247"/>
                  </a:cubicBezTo>
                  <a:cubicBezTo>
                    <a:pt x="1256" y="247"/>
                    <a:pt x="1255" y="254"/>
                    <a:pt x="1252" y="256"/>
                  </a:cubicBezTo>
                  <a:cubicBezTo>
                    <a:pt x="1249" y="257"/>
                    <a:pt x="1249" y="253"/>
                    <a:pt x="1245" y="253"/>
                  </a:cubicBezTo>
                  <a:cubicBezTo>
                    <a:pt x="1241" y="254"/>
                    <a:pt x="1229" y="242"/>
                    <a:pt x="1228" y="238"/>
                  </a:cubicBezTo>
                  <a:cubicBezTo>
                    <a:pt x="1228" y="235"/>
                    <a:pt x="1220" y="228"/>
                    <a:pt x="1218" y="227"/>
                  </a:cubicBezTo>
                  <a:cubicBezTo>
                    <a:pt x="1216" y="225"/>
                    <a:pt x="1220" y="225"/>
                    <a:pt x="1223" y="227"/>
                  </a:cubicBezTo>
                  <a:cubicBezTo>
                    <a:pt x="1225" y="229"/>
                    <a:pt x="1228" y="229"/>
                    <a:pt x="1231" y="228"/>
                  </a:cubicBezTo>
                  <a:cubicBezTo>
                    <a:pt x="1233" y="226"/>
                    <a:pt x="1233" y="220"/>
                    <a:pt x="1229" y="220"/>
                  </a:cubicBezTo>
                  <a:cubicBezTo>
                    <a:pt x="1224" y="220"/>
                    <a:pt x="1226" y="216"/>
                    <a:pt x="1228" y="216"/>
                  </a:cubicBezTo>
                  <a:cubicBezTo>
                    <a:pt x="1230" y="215"/>
                    <a:pt x="1223" y="208"/>
                    <a:pt x="1226" y="208"/>
                  </a:cubicBezTo>
                  <a:cubicBezTo>
                    <a:pt x="1228" y="207"/>
                    <a:pt x="1227" y="204"/>
                    <a:pt x="1224" y="204"/>
                  </a:cubicBezTo>
                  <a:cubicBezTo>
                    <a:pt x="1220" y="203"/>
                    <a:pt x="1216" y="200"/>
                    <a:pt x="1216" y="198"/>
                  </a:cubicBezTo>
                  <a:cubicBezTo>
                    <a:pt x="1216" y="197"/>
                    <a:pt x="1200" y="196"/>
                    <a:pt x="1201" y="199"/>
                  </a:cubicBezTo>
                  <a:cubicBezTo>
                    <a:pt x="1202" y="201"/>
                    <a:pt x="1196" y="200"/>
                    <a:pt x="1197" y="198"/>
                  </a:cubicBezTo>
                  <a:cubicBezTo>
                    <a:pt x="1198" y="196"/>
                    <a:pt x="1191" y="197"/>
                    <a:pt x="1184" y="195"/>
                  </a:cubicBezTo>
                  <a:cubicBezTo>
                    <a:pt x="1177" y="193"/>
                    <a:pt x="1176" y="188"/>
                    <a:pt x="1174" y="187"/>
                  </a:cubicBezTo>
                  <a:cubicBezTo>
                    <a:pt x="1171" y="187"/>
                    <a:pt x="1172" y="194"/>
                    <a:pt x="1169" y="193"/>
                  </a:cubicBezTo>
                  <a:cubicBezTo>
                    <a:pt x="1165" y="191"/>
                    <a:pt x="1161" y="194"/>
                    <a:pt x="1163" y="199"/>
                  </a:cubicBezTo>
                  <a:cubicBezTo>
                    <a:pt x="1165" y="203"/>
                    <a:pt x="1163" y="204"/>
                    <a:pt x="1163" y="207"/>
                  </a:cubicBezTo>
                  <a:cubicBezTo>
                    <a:pt x="1162" y="211"/>
                    <a:pt x="1160" y="209"/>
                    <a:pt x="1156" y="208"/>
                  </a:cubicBezTo>
                  <a:cubicBezTo>
                    <a:pt x="1152" y="206"/>
                    <a:pt x="1152" y="211"/>
                    <a:pt x="1142" y="209"/>
                  </a:cubicBezTo>
                  <a:cubicBezTo>
                    <a:pt x="1133" y="207"/>
                    <a:pt x="1129" y="209"/>
                    <a:pt x="1127" y="206"/>
                  </a:cubicBezTo>
                  <a:cubicBezTo>
                    <a:pt x="1126" y="203"/>
                    <a:pt x="1123" y="203"/>
                    <a:pt x="1122" y="205"/>
                  </a:cubicBezTo>
                  <a:cubicBezTo>
                    <a:pt x="1122" y="208"/>
                    <a:pt x="1108" y="207"/>
                    <a:pt x="1107" y="203"/>
                  </a:cubicBezTo>
                  <a:cubicBezTo>
                    <a:pt x="1105" y="199"/>
                    <a:pt x="1109" y="199"/>
                    <a:pt x="1111" y="198"/>
                  </a:cubicBezTo>
                  <a:cubicBezTo>
                    <a:pt x="1113" y="197"/>
                    <a:pt x="1109" y="195"/>
                    <a:pt x="1101" y="196"/>
                  </a:cubicBezTo>
                  <a:cubicBezTo>
                    <a:pt x="1093" y="196"/>
                    <a:pt x="1088" y="192"/>
                    <a:pt x="1080" y="193"/>
                  </a:cubicBezTo>
                  <a:cubicBezTo>
                    <a:pt x="1072" y="193"/>
                    <a:pt x="1054" y="195"/>
                    <a:pt x="1052" y="196"/>
                  </a:cubicBezTo>
                  <a:cubicBezTo>
                    <a:pt x="1049" y="197"/>
                    <a:pt x="1054" y="202"/>
                    <a:pt x="1050" y="202"/>
                  </a:cubicBezTo>
                  <a:cubicBezTo>
                    <a:pt x="1047" y="203"/>
                    <a:pt x="1049" y="195"/>
                    <a:pt x="1049" y="191"/>
                  </a:cubicBezTo>
                  <a:cubicBezTo>
                    <a:pt x="1048" y="188"/>
                    <a:pt x="1042" y="187"/>
                    <a:pt x="1043" y="190"/>
                  </a:cubicBezTo>
                  <a:cubicBezTo>
                    <a:pt x="1044" y="193"/>
                    <a:pt x="1034" y="194"/>
                    <a:pt x="1031" y="192"/>
                  </a:cubicBezTo>
                  <a:cubicBezTo>
                    <a:pt x="1029" y="189"/>
                    <a:pt x="1025" y="187"/>
                    <a:pt x="1018" y="185"/>
                  </a:cubicBezTo>
                  <a:cubicBezTo>
                    <a:pt x="1012" y="183"/>
                    <a:pt x="1004" y="190"/>
                    <a:pt x="1006" y="192"/>
                  </a:cubicBezTo>
                  <a:cubicBezTo>
                    <a:pt x="1007" y="194"/>
                    <a:pt x="1012" y="193"/>
                    <a:pt x="1012" y="194"/>
                  </a:cubicBezTo>
                  <a:cubicBezTo>
                    <a:pt x="1013" y="197"/>
                    <a:pt x="999" y="196"/>
                    <a:pt x="999" y="198"/>
                  </a:cubicBezTo>
                  <a:cubicBezTo>
                    <a:pt x="999" y="200"/>
                    <a:pt x="985" y="204"/>
                    <a:pt x="981" y="204"/>
                  </a:cubicBezTo>
                  <a:cubicBezTo>
                    <a:pt x="970" y="205"/>
                    <a:pt x="968" y="205"/>
                    <a:pt x="963" y="210"/>
                  </a:cubicBezTo>
                  <a:cubicBezTo>
                    <a:pt x="958" y="214"/>
                    <a:pt x="962" y="206"/>
                    <a:pt x="966" y="202"/>
                  </a:cubicBezTo>
                  <a:cubicBezTo>
                    <a:pt x="970" y="198"/>
                    <a:pt x="974" y="200"/>
                    <a:pt x="976" y="196"/>
                  </a:cubicBezTo>
                  <a:cubicBezTo>
                    <a:pt x="979" y="193"/>
                    <a:pt x="982" y="194"/>
                    <a:pt x="989" y="193"/>
                  </a:cubicBezTo>
                  <a:cubicBezTo>
                    <a:pt x="995" y="192"/>
                    <a:pt x="995" y="188"/>
                    <a:pt x="998" y="187"/>
                  </a:cubicBezTo>
                  <a:cubicBezTo>
                    <a:pt x="1001" y="185"/>
                    <a:pt x="1008" y="182"/>
                    <a:pt x="1009" y="179"/>
                  </a:cubicBezTo>
                  <a:cubicBezTo>
                    <a:pt x="1011" y="176"/>
                    <a:pt x="1026" y="171"/>
                    <a:pt x="1029" y="172"/>
                  </a:cubicBezTo>
                  <a:cubicBezTo>
                    <a:pt x="1032" y="172"/>
                    <a:pt x="1032" y="166"/>
                    <a:pt x="1034" y="166"/>
                  </a:cubicBezTo>
                  <a:cubicBezTo>
                    <a:pt x="1036" y="166"/>
                    <a:pt x="1044" y="162"/>
                    <a:pt x="1048" y="160"/>
                  </a:cubicBezTo>
                  <a:cubicBezTo>
                    <a:pt x="1051" y="159"/>
                    <a:pt x="1053" y="156"/>
                    <a:pt x="1053" y="153"/>
                  </a:cubicBezTo>
                  <a:cubicBezTo>
                    <a:pt x="1053" y="151"/>
                    <a:pt x="1048" y="152"/>
                    <a:pt x="1048" y="150"/>
                  </a:cubicBezTo>
                  <a:cubicBezTo>
                    <a:pt x="1047" y="148"/>
                    <a:pt x="1050" y="149"/>
                    <a:pt x="1053" y="148"/>
                  </a:cubicBezTo>
                  <a:cubicBezTo>
                    <a:pt x="1057" y="146"/>
                    <a:pt x="1053" y="142"/>
                    <a:pt x="1051" y="142"/>
                  </a:cubicBezTo>
                  <a:cubicBezTo>
                    <a:pt x="1048" y="143"/>
                    <a:pt x="1052" y="140"/>
                    <a:pt x="1050" y="137"/>
                  </a:cubicBezTo>
                  <a:cubicBezTo>
                    <a:pt x="1047" y="134"/>
                    <a:pt x="1042" y="139"/>
                    <a:pt x="1042" y="136"/>
                  </a:cubicBezTo>
                  <a:cubicBezTo>
                    <a:pt x="1042" y="132"/>
                    <a:pt x="1042" y="128"/>
                    <a:pt x="1040" y="126"/>
                  </a:cubicBezTo>
                  <a:cubicBezTo>
                    <a:pt x="1038" y="124"/>
                    <a:pt x="1034" y="130"/>
                    <a:pt x="1030" y="127"/>
                  </a:cubicBezTo>
                  <a:cubicBezTo>
                    <a:pt x="1026" y="124"/>
                    <a:pt x="1014" y="122"/>
                    <a:pt x="1014" y="123"/>
                  </a:cubicBezTo>
                  <a:cubicBezTo>
                    <a:pt x="1014" y="124"/>
                    <a:pt x="1008" y="121"/>
                    <a:pt x="1007" y="122"/>
                  </a:cubicBezTo>
                  <a:cubicBezTo>
                    <a:pt x="1006" y="124"/>
                    <a:pt x="996" y="123"/>
                    <a:pt x="993" y="123"/>
                  </a:cubicBezTo>
                  <a:cubicBezTo>
                    <a:pt x="990" y="122"/>
                    <a:pt x="986" y="124"/>
                    <a:pt x="986" y="127"/>
                  </a:cubicBezTo>
                  <a:cubicBezTo>
                    <a:pt x="985" y="130"/>
                    <a:pt x="974" y="129"/>
                    <a:pt x="971" y="128"/>
                  </a:cubicBezTo>
                  <a:cubicBezTo>
                    <a:pt x="969" y="128"/>
                    <a:pt x="980" y="119"/>
                    <a:pt x="980" y="118"/>
                  </a:cubicBezTo>
                  <a:cubicBezTo>
                    <a:pt x="980" y="116"/>
                    <a:pt x="962" y="118"/>
                    <a:pt x="961" y="116"/>
                  </a:cubicBezTo>
                  <a:cubicBezTo>
                    <a:pt x="960" y="115"/>
                    <a:pt x="952" y="114"/>
                    <a:pt x="948" y="114"/>
                  </a:cubicBezTo>
                  <a:cubicBezTo>
                    <a:pt x="944" y="114"/>
                    <a:pt x="948" y="113"/>
                    <a:pt x="951" y="113"/>
                  </a:cubicBezTo>
                  <a:cubicBezTo>
                    <a:pt x="955" y="113"/>
                    <a:pt x="958" y="110"/>
                    <a:pt x="962" y="109"/>
                  </a:cubicBezTo>
                  <a:cubicBezTo>
                    <a:pt x="965" y="108"/>
                    <a:pt x="965" y="107"/>
                    <a:pt x="963" y="105"/>
                  </a:cubicBezTo>
                  <a:cubicBezTo>
                    <a:pt x="961" y="102"/>
                    <a:pt x="957" y="103"/>
                    <a:pt x="953" y="102"/>
                  </a:cubicBezTo>
                  <a:cubicBezTo>
                    <a:pt x="950" y="101"/>
                    <a:pt x="945" y="99"/>
                    <a:pt x="942" y="99"/>
                  </a:cubicBezTo>
                  <a:cubicBezTo>
                    <a:pt x="938" y="99"/>
                    <a:pt x="935" y="101"/>
                    <a:pt x="927" y="102"/>
                  </a:cubicBezTo>
                  <a:cubicBezTo>
                    <a:pt x="919" y="104"/>
                    <a:pt x="918" y="110"/>
                    <a:pt x="914" y="112"/>
                  </a:cubicBezTo>
                  <a:cubicBezTo>
                    <a:pt x="910" y="114"/>
                    <a:pt x="903" y="121"/>
                    <a:pt x="907" y="122"/>
                  </a:cubicBezTo>
                  <a:cubicBezTo>
                    <a:pt x="910" y="122"/>
                    <a:pt x="908" y="124"/>
                    <a:pt x="909" y="126"/>
                  </a:cubicBezTo>
                  <a:cubicBezTo>
                    <a:pt x="909" y="129"/>
                    <a:pt x="906" y="129"/>
                    <a:pt x="902" y="128"/>
                  </a:cubicBezTo>
                  <a:cubicBezTo>
                    <a:pt x="899" y="128"/>
                    <a:pt x="885" y="128"/>
                    <a:pt x="885" y="131"/>
                  </a:cubicBezTo>
                  <a:cubicBezTo>
                    <a:pt x="885" y="134"/>
                    <a:pt x="893" y="135"/>
                    <a:pt x="893" y="136"/>
                  </a:cubicBezTo>
                  <a:cubicBezTo>
                    <a:pt x="892" y="138"/>
                    <a:pt x="887" y="136"/>
                    <a:pt x="884" y="135"/>
                  </a:cubicBezTo>
                  <a:cubicBezTo>
                    <a:pt x="881" y="133"/>
                    <a:pt x="875" y="134"/>
                    <a:pt x="874" y="137"/>
                  </a:cubicBezTo>
                  <a:cubicBezTo>
                    <a:pt x="873" y="140"/>
                    <a:pt x="868" y="139"/>
                    <a:pt x="867" y="138"/>
                  </a:cubicBezTo>
                  <a:cubicBezTo>
                    <a:pt x="865" y="138"/>
                    <a:pt x="862" y="140"/>
                    <a:pt x="860" y="139"/>
                  </a:cubicBezTo>
                  <a:cubicBezTo>
                    <a:pt x="857" y="138"/>
                    <a:pt x="865" y="134"/>
                    <a:pt x="863" y="133"/>
                  </a:cubicBezTo>
                  <a:cubicBezTo>
                    <a:pt x="861" y="131"/>
                    <a:pt x="853" y="132"/>
                    <a:pt x="852" y="135"/>
                  </a:cubicBezTo>
                  <a:cubicBezTo>
                    <a:pt x="851" y="138"/>
                    <a:pt x="846" y="133"/>
                    <a:pt x="845" y="134"/>
                  </a:cubicBezTo>
                  <a:cubicBezTo>
                    <a:pt x="843" y="135"/>
                    <a:pt x="841" y="136"/>
                    <a:pt x="837" y="138"/>
                  </a:cubicBezTo>
                  <a:cubicBezTo>
                    <a:pt x="834" y="139"/>
                    <a:pt x="828" y="136"/>
                    <a:pt x="826" y="139"/>
                  </a:cubicBezTo>
                  <a:cubicBezTo>
                    <a:pt x="825" y="142"/>
                    <a:pt x="833" y="142"/>
                    <a:pt x="833" y="144"/>
                  </a:cubicBezTo>
                  <a:cubicBezTo>
                    <a:pt x="833" y="145"/>
                    <a:pt x="815" y="145"/>
                    <a:pt x="815" y="146"/>
                  </a:cubicBezTo>
                  <a:cubicBezTo>
                    <a:pt x="814" y="148"/>
                    <a:pt x="808" y="148"/>
                    <a:pt x="800" y="148"/>
                  </a:cubicBezTo>
                  <a:cubicBezTo>
                    <a:pt x="793" y="149"/>
                    <a:pt x="796" y="152"/>
                    <a:pt x="790" y="153"/>
                  </a:cubicBezTo>
                  <a:cubicBezTo>
                    <a:pt x="784" y="155"/>
                    <a:pt x="781" y="155"/>
                    <a:pt x="779" y="158"/>
                  </a:cubicBezTo>
                  <a:cubicBezTo>
                    <a:pt x="777" y="161"/>
                    <a:pt x="773" y="161"/>
                    <a:pt x="771" y="159"/>
                  </a:cubicBezTo>
                  <a:cubicBezTo>
                    <a:pt x="769" y="157"/>
                    <a:pt x="763" y="160"/>
                    <a:pt x="766" y="160"/>
                  </a:cubicBezTo>
                  <a:cubicBezTo>
                    <a:pt x="769" y="161"/>
                    <a:pt x="766" y="164"/>
                    <a:pt x="764" y="163"/>
                  </a:cubicBezTo>
                  <a:cubicBezTo>
                    <a:pt x="763" y="162"/>
                    <a:pt x="757" y="166"/>
                    <a:pt x="760" y="166"/>
                  </a:cubicBezTo>
                  <a:cubicBezTo>
                    <a:pt x="763" y="166"/>
                    <a:pt x="765" y="168"/>
                    <a:pt x="763" y="170"/>
                  </a:cubicBezTo>
                  <a:cubicBezTo>
                    <a:pt x="762" y="172"/>
                    <a:pt x="755" y="168"/>
                    <a:pt x="754" y="169"/>
                  </a:cubicBezTo>
                  <a:cubicBezTo>
                    <a:pt x="752" y="171"/>
                    <a:pt x="757" y="173"/>
                    <a:pt x="760" y="173"/>
                  </a:cubicBezTo>
                  <a:cubicBezTo>
                    <a:pt x="763" y="173"/>
                    <a:pt x="764" y="175"/>
                    <a:pt x="765" y="177"/>
                  </a:cubicBezTo>
                  <a:cubicBezTo>
                    <a:pt x="765" y="179"/>
                    <a:pt x="758" y="175"/>
                    <a:pt x="756" y="177"/>
                  </a:cubicBezTo>
                  <a:cubicBezTo>
                    <a:pt x="755" y="179"/>
                    <a:pt x="757" y="180"/>
                    <a:pt x="761" y="180"/>
                  </a:cubicBezTo>
                  <a:cubicBezTo>
                    <a:pt x="764" y="181"/>
                    <a:pt x="761" y="182"/>
                    <a:pt x="764" y="184"/>
                  </a:cubicBezTo>
                  <a:cubicBezTo>
                    <a:pt x="764" y="184"/>
                    <a:pt x="765" y="185"/>
                    <a:pt x="765" y="185"/>
                  </a:cubicBezTo>
                  <a:cubicBezTo>
                    <a:pt x="766" y="187"/>
                    <a:pt x="763" y="188"/>
                    <a:pt x="764" y="190"/>
                  </a:cubicBezTo>
                  <a:cubicBezTo>
                    <a:pt x="764" y="192"/>
                    <a:pt x="760" y="193"/>
                    <a:pt x="760" y="191"/>
                  </a:cubicBezTo>
                  <a:cubicBezTo>
                    <a:pt x="760" y="189"/>
                    <a:pt x="752" y="188"/>
                    <a:pt x="750" y="190"/>
                  </a:cubicBezTo>
                  <a:cubicBezTo>
                    <a:pt x="748" y="192"/>
                    <a:pt x="747" y="194"/>
                    <a:pt x="744" y="192"/>
                  </a:cubicBezTo>
                  <a:cubicBezTo>
                    <a:pt x="742" y="190"/>
                    <a:pt x="736" y="192"/>
                    <a:pt x="728" y="193"/>
                  </a:cubicBezTo>
                  <a:cubicBezTo>
                    <a:pt x="720" y="193"/>
                    <a:pt x="703" y="194"/>
                    <a:pt x="699" y="195"/>
                  </a:cubicBezTo>
                  <a:cubicBezTo>
                    <a:pt x="694" y="197"/>
                    <a:pt x="691" y="203"/>
                    <a:pt x="695" y="206"/>
                  </a:cubicBezTo>
                  <a:cubicBezTo>
                    <a:pt x="699" y="210"/>
                    <a:pt x="695" y="212"/>
                    <a:pt x="695" y="214"/>
                  </a:cubicBezTo>
                  <a:cubicBezTo>
                    <a:pt x="695" y="217"/>
                    <a:pt x="705" y="222"/>
                    <a:pt x="710" y="223"/>
                  </a:cubicBezTo>
                  <a:cubicBezTo>
                    <a:pt x="716" y="223"/>
                    <a:pt x="720" y="230"/>
                    <a:pt x="717" y="234"/>
                  </a:cubicBezTo>
                  <a:cubicBezTo>
                    <a:pt x="714" y="238"/>
                    <a:pt x="704" y="232"/>
                    <a:pt x="698" y="227"/>
                  </a:cubicBezTo>
                  <a:cubicBezTo>
                    <a:pt x="691" y="222"/>
                    <a:pt x="677" y="220"/>
                    <a:pt x="672" y="221"/>
                  </a:cubicBezTo>
                  <a:cubicBezTo>
                    <a:pt x="667" y="221"/>
                    <a:pt x="670" y="216"/>
                    <a:pt x="664" y="217"/>
                  </a:cubicBezTo>
                  <a:cubicBezTo>
                    <a:pt x="657" y="217"/>
                    <a:pt x="652" y="222"/>
                    <a:pt x="656" y="222"/>
                  </a:cubicBezTo>
                  <a:cubicBezTo>
                    <a:pt x="661" y="222"/>
                    <a:pt x="663" y="222"/>
                    <a:pt x="661" y="224"/>
                  </a:cubicBezTo>
                  <a:cubicBezTo>
                    <a:pt x="659" y="226"/>
                    <a:pt x="662" y="225"/>
                    <a:pt x="667" y="228"/>
                  </a:cubicBezTo>
                  <a:cubicBezTo>
                    <a:pt x="672" y="230"/>
                    <a:pt x="663" y="233"/>
                    <a:pt x="658" y="229"/>
                  </a:cubicBezTo>
                  <a:cubicBezTo>
                    <a:pt x="653" y="226"/>
                    <a:pt x="647" y="229"/>
                    <a:pt x="646" y="232"/>
                  </a:cubicBezTo>
                  <a:cubicBezTo>
                    <a:pt x="644" y="234"/>
                    <a:pt x="652" y="242"/>
                    <a:pt x="661" y="243"/>
                  </a:cubicBezTo>
                  <a:cubicBezTo>
                    <a:pt x="670" y="245"/>
                    <a:pt x="667" y="248"/>
                    <a:pt x="671" y="249"/>
                  </a:cubicBezTo>
                  <a:cubicBezTo>
                    <a:pt x="675" y="251"/>
                    <a:pt x="672" y="252"/>
                    <a:pt x="669" y="252"/>
                  </a:cubicBezTo>
                  <a:cubicBezTo>
                    <a:pt x="666" y="253"/>
                    <a:pt x="661" y="248"/>
                    <a:pt x="656" y="246"/>
                  </a:cubicBezTo>
                  <a:cubicBezTo>
                    <a:pt x="652" y="243"/>
                    <a:pt x="640" y="247"/>
                    <a:pt x="637" y="244"/>
                  </a:cubicBezTo>
                  <a:cubicBezTo>
                    <a:pt x="635" y="241"/>
                    <a:pt x="639" y="239"/>
                    <a:pt x="636" y="237"/>
                  </a:cubicBezTo>
                  <a:cubicBezTo>
                    <a:pt x="634" y="235"/>
                    <a:pt x="636" y="230"/>
                    <a:pt x="639" y="226"/>
                  </a:cubicBezTo>
                  <a:cubicBezTo>
                    <a:pt x="642" y="221"/>
                    <a:pt x="639" y="213"/>
                    <a:pt x="634" y="212"/>
                  </a:cubicBezTo>
                  <a:cubicBezTo>
                    <a:pt x="630" y="210"/>
                    <a:pt x="630" y="215"/>
                    <a:pt x="631" y="216"/>
                  </a:cubicBezTo>
                  <a:cubicBezTo>
                    <a:pt x="632" y="217"/>
                    <a:pt x="632" y="224"/>
                    <a:pt x="628" y="228"/>
                  </a:cubicBezTo>
                  <a:cubicBezTo>
                    <a:pt x="625" y="232"/>
                    <a:pt x="615" y="232"/>
                    <a:pt x="615" y="235"/>
                  </a:cubicBezTo>
                  <a:cubicBezTo>
                    <a:pt x="615" y="238"/>
                    <a:pt x="608" y="240"/>
                    <a:pt x="610" y="242"/>
                  </a:cubicBezTo>
                  <a:cubicBezTo>
                    <a:pt x="613" y="244"/>
                    <a:pt x="622" y="254"/>
                    <a:pt x="623" y="257"/>
                  </a:cubicBezTo>
                  <a:cubicBezTo>
                    <a:pt x="625" y="261"/>
                    <a:pt x="615" y="271"/>
                    <a:pt x="617" y="276"/>
                  </a:cubicBezTo>
                  <a:cubicBezTo>
                    <a:pt x="618" y="282"/>
                    <a:pt x="615" y="285"/>
                    <a:pt x="617" y="288"/>
                  </a:cubicBezTo>
                  <a:cubicBezTo>
                    <a:pt x="619" y="291"/>
                    <a:pt x="623" y="288"/>
                    <a:pt x="626" y="289"/>
                  </a:cubicBezTo>
                  <a:cubicBezTo>
                    <a:pt x="628" y="290"/>
                    <a:pt x="633" y="288"/>
                    <a:pt x="639" y="286"/>
                  </a:cubicBezTo>
                  <a:cubicBezTo>
                    <a:pt x="645" y="285"/>
                    <a:pt x="656" y="292"/>
                    <a:pt x="661" y="294"/>
                  </a:cubicBezTo>
                  <a:cubicBezTo>
                    <a:pt x="665" y="296"/>
                    <a:pt x="663" y="299"/>
                    <a:pt x="665" y="302"/>
                  </a:cubicBezTo>
                  <a:cubicBezTo>
                    <a:pt x="667" y="306"/>
                    <a:pt x="660" y="306"/>
                    <a:pt x="660" y="311"/>
                  </a:cubicBezTo>
                  <a:cubicBezTo>
                    <a:pt x="659" y="316"/>
                    <a:pt x="672" y="318"/>
                    <a:pt x="673" y="319"/>
                  </a:cubicBezTo>
                  <a:cubicBezTo>
                    <a:pt x="673" y="321"/>
                    <a:pt x="664" y="320"/>
                    <a:pt x="660" y="318"/>
                  </a:cubicBezTo>
                  <a:cubicBezTo>
                    <a:pt x="656" y="317"/>
                    <a:pt x="656" y="312"/>
                    <a:pt x="655" y="311"/>
                  </a:cubicBezTo>
                  <a:cubicBezTo>
                    <a:pt x="654" y="310"/>
                    <a:pt x="657" y="306"/>
                    <a:pt x="658" y="303"/>
                  </a:cubicBezTo>
                  <a:cubicBezTo>
                    <a:pt x="658" y="300"/>
                    <a:pt x="653" y="298"/>
                    <a:pt x="652" y="296"/>
                  </a:cubicBezTo>
                  <a:cubicBezTo>
                    <a:pt x="650" y="294"/>
                    <a:pt x="648" y="291"/>
                    <a:pt x="645" y="291"/>
                  </a:cubicBezTo>
                  <a:cubicBezTo>
                    <a:pt x="642" y="292"/>
                    <a:pt x="631" y="293"/>
                    <a:pt x="627" y="296"/>
                  </a:cubicBezTo>
                  <a:cubicBezTo>
                    <a:pt x="624" y="299"/>
                    <a:pt x="628" y="307"/>
                    <a:pt x="630" y="312"/>
                  </a:cubicBezTo>
                  <a:cubicBezTo>
                    <a:pt x="632" y="316"/>
                    <a:pt x="620" y="322"/>
                    <a:pt x="620" y="325"/>
                  </a:cubicBezTo>
                  <a:cubicBezTo>
                    <a:pt x="621" y="328"/>
                    <a:pt x="617" y="330"/>
                    <a:pt x="612" y="332"/>
                  </a:cubicBezTo>
                  <a:cubicBezTo>
                    <a:pt x="607" y="335"/>
                    <a:pt x="601" y="337"/>
                    <a:pt x="602" y="341"/>
                  </a:cubicBezTo>
                  <a:cubicBezTo>
                    <a:pt x="602" y="346"/>
                    <a:pt x="595" y="343"/>
                    <a:pt x="591" y="341"/>
                  </a:cubicBezTo>
                  <a:cubicBezTo>
                    <a:pt x="588" y="339"/>
                    <a:pt x="583" y="343"/>
                    <a:pt x="578" y="342"/>
                  </a:cubicBezTo>
                  <a:cubicBezTo>
                    <a:pt x="573" y="342"/>
                    <a:pt x="573" y="338"/>
                    <a:pt x="569" y="340"/>
                  </a:cubicBezTo>
                  <a:cubicBezTo>
                    <a:pt x="565" y="341"/>
                    <a:pt x="563" y="338"/>
                    <a:pt x="564" y="335"/>
                  </a:cubicBezTo>
                  <a:cubicBezTo>
                    <a:pt x="565" y="332"/>
                    <a:pt x="570" y="334"/>
                    <a:pt x="570" y="336"/>
                  </a:cubicBezTo>
                  <a:cubicBezTo>
                    <a:pt x="570" y="338"/>
                    <a:pt x="573" y="337"/>
                    <a:pt x="576" y="336"/>
                  </a:cubicBezTo>
                  <a:cubicBezTo>
                    <a:pt x="580" y="334"/>
                    <a:pt x="578" y="338"/>
                    <a:pt x="583" y="338"/>
                  </a:cubicBezTo>
                  <a:cubicBezTo>
                    <a:pt x="588" y="339"/>
                    <a:pt x="585" y="336"/>
                    <a:pt x="589" y="336"/>
                  </a:cubicBezTo>
                  <a:cubicBezTo>
                    <a:pt x="592" y="336"/>
                    <a:pt x="593" y="335"/>
                    <a:pt x="591" y="333"/>
                  </a:cubicBezTo>
                  <a:cubicBezTo>
                    <a:pt x="590" y="332"/>
                    <a:pt x="594" y="330"/>
                    <a:pt x="596" y="329"/>
                  </a:cubicBezTo>
                  <a:cubicBezTo>
                    <a:pt x="599" y="328"/>
                    <a:pt x="598" y="324"/>
                    <a:pt x="600" y="323"/>
                  </a:cubicBezTo>
                  <a:cubicBezTo>
                    <a:pt x="602" y="322"/>
                    <a:pt x="601" y="320"/>
                    <a:pt x="603" y="320"/>
                  </a:cubicBezTo>
                  <a:cubicBezTo>
                    <a:pt x="605" y="319"/>
                    <a:pt x="606" y="316"/>
                    <a:pt x="608" y="316"/>
                  </a:cubicBezTo>
                  <a:cubicBezTo>
                    <a:pt x="611" y="316"/>
                    <a:pt x="612" y="312"/>
                    <a:pt x="610" y="311"/>
                  </a:cubicBezTo>
                  <a:cubicBezTo>
                    <a:pt x="609" y="309"/>
                    <a:pt x="611" y="304"/>
                    <a:pt x="613" y="303"/>
                  </a:cubicBezTo>
                  <a:cubicBezTo>
                    <a:pt x="616" y="302"/>
                    <a:pt x="616" y="300"/>
                    <a:pt x="614" y="299"/>
                  </a:cubicBezTo>
                  <a:cubicBezTo>
                    <a:pt x="612" y="297"/>
                    <a:pt x="604" y="292"/>
                    <a:pt x="605" y="289"/>
                  </a:cubicBezTo>
                  <a:cubicBezTo>
                    <a:pt x="605" y="286"/>
                    <a:pt x="604" y="280"/>
                    <a:pt x="605" y="278"/>
                  </a:cubicBezTo>
                  <a:cubicBezTo>
                    <a:pt x="606" y="275"/>
                    <a:pt x="605" y="270"/>
                    <a:pt x="604" y="267"/>
                  </a:cubicBezTo>
                  <a:cubicBezTo>
                    <a:pt x="604" y="264"/>
                    <a:pt x="606" y="261"/>
                    <a:pt x="607" y="255"/>
                  </a:cubicBezTo>
                  <a:cubicBezTo>
                    <a:pt x="608" y="250"/>
                    <a:pt x="601" y="244"/>
                    <a:pt x="598" y="242"/>
                  </a:cubicBezTo>
                  <a:cubicBezTo>
                    <a:pt x="595" y="241"/>
                    <a:pt x="597" y="238"/>
                    <a:pt x="602" y="234"/>
                  </a:cubicBezTo>
                  <a:cubicBezTo>
                    <a:pt x="607" y="230"/>
                    <a:pt x="607" y="217"/>
                    <a:pt x="607" y="215"/>
                  </a:cubicBezTo>
                  <a:cubicBezTo>
                    <a:pt x="606" y="212"/>
                    <a:pt x="596" y="210"/>
                    <a:pt x="593" y="210"/>
                  </a:cubicBezTo>
                  <a:cubicBezTo>
                    <a:pt x="589" y="210"/>
                    <a:pt x="575" y="210"/>
                    <a:pt x="571" y="209"/>
                  </a:cubicBezTo>
                  <a:cubicBezTo>
                    <a:pt x="568" y="208"/>
                    <a:pt x="566" y="212"/>
                    <a:pt x="565" y="215"/>
                  </a:cubicBezTo>
                  <a:cubicBezTo>
                    <a:pt x="563" y="219"/>
                    <a:pt x="559" y="224"/>
                    <a:pt x="557" y="231"/>
                  </a:cubicBezTo>
                  <a:cubicBezTo>
                    <a:pt x="555" y="239"/>
                    <a:pt x="546" y="241"/>
                    <a:pt x="542" y="243"/>
                  </a:cubicBezTo>
                  <a:cubicBezTo>
                    <a:pt x="538" y="245"/>
                    <a:pt x="536" y="250"/>
                    <a:pt x="538" y="253"/>
                  </a:cubicBezTo>
                  <a:cubicBezTo>
                    <a:pt x="539" y="255"/>
                    <a:pt x="542" y="253"/>
                    <a:pt x="544" y="254"/>
                  </a:cubicBezTo>
                  <a:cubicBezTo>
                    <a:pt x="546" y="255"/>
                    <a:pt x="544" y="262"/>
                    <a:pt x="543" y="263"/>
                  </a:cubicBezTo>
                  <a:cubicBezTo>
                    <a:pt x="541" y="264"/>
                    <a:pt x="545" y="267"/>
                    <a:pt x="542" y="269"/>
                  </a:cubicBezTo>
                  <a:cubicBezTo>
                    <a:pt x="539" y="270"/>
                    <a:pt x="536" y="274"/>
                    <a:pt x="538" y="276"/>
                  </a:cubicBezTo>
                  <a:cubicBezTo>
                    <a:pt x="540" y="278"/>
                    <a:pt x="548" y="279"/>
                    <a:pt x="551" y="281"/>
                  </a:cubicBezTo>
                  <a:cubicBezTo>
                    <a:pt x="555" y="283"/>
                    <a:pt x="554" y="287"/>
                    <a:pt x="556" y="290"/>
                  </a:cubicBezTo>
                  <a:cubicBezTo>
                    <a:pt x="559" y="294"/>
                    <a:pt x="562" y="292"/>
                    <a:pt x="563" y="294"/>
                  </a:cubicBezTo>
                  <a:cubicBezTo>
                    <a:pt x="564" y="296"/>
                    <a:pt x="558" y="305"/>
                    <a:pt x="556" y="305"/>
                  </a:cubicBezTo>
                  <a:cubicBezTo>
                    <a:pt x="554" y="305"/>
                    <a:pt x="545" y="296"/>
                    <a:pt x="542" y="294"/>
                  </a:cubicBezTo>
                  <a:cubicBezTo>
                    <a:pt x="540" y="292"/>
                    <a:pt x="529" y="289"/>
                    <a:pt x="524" y="286"/>
                  </a:cubicBezTo>
                  <a:cubicBezTo>
                    <a:pt x="519" y="284"/>
                    <a:pt x="515" y="284"/>
                    <a:pt x="509" y="280"/>
                  </a:cubicBezTo>
                  <a:cubicBezTo>
                    <a:pt x="504" y="276"/>
                    <a:pt x="499" y="275"/>
                    <a:pt x="488" y="275"/>
                  </a:cubicBezTo>
                  <a:cubicBezTo>
                    <a:pt x="478" y="275"/>
                    <a:pt x="471" y="272"/>
                    <a:pt x="468" y="273"/>
                  </a:cubicBezTo>
                  <a:cubicBezTo>
                    <a:pt x="464" y="273"/>
                    <a:pt x="466" y="269"/>
                    <a:pt x="460" y="267"/>
                  </a:cubicBezTo>
                  <a:cubicBezTo>
                    <a:pt x="453" y="264"/>
                    <a:pt x="449" y="260"/>
                    <a:pt x="446" y="262"/>
                  </a:cubicBezTo>
                  <a:cubicBezTo>
                    <a:pt x="442" y="264"/>
                    <a:pt x="444" y="271"/>
                    <a:pt x="449" y="272"/>
                  </a:cubicBezTo>
                  <a:cubicBezTo>
                    <a:pt x="454" y="272"/>
                    <a:pt x="452" y="275"/>
                    <a:pt x="457" y="275"/>
                  </a:cubicBezTo>
                  <a:cubicBezTo>
                    <a:pt x="463" y="275"/>
                    <a:pt x="465" y="277"/>
                    <a:pt x="465" y="280"/>
                  </a:cubicBezTo>
                  <a:cubicBezTo>
                    <a:pt x="464" y="284"/>
                    <a:pt x="467" y="287"/>
                    <a:pt x="470" y="289"/>
                  </a:cubicBezTo>
                  <a:cubicBezTo>
                    <a:pt x="472" y="292"/>
                    <a:pt x="471" y="296"/>
                    <a:pt x="466" y="296"/>
                  </a:cubicBezTo>
                  <a:cubicBezTo>
                    <a:pt x="462" y="296"/>
                    <a:pt x="457" y="296"/>
                    <a:pt x="459" y="299"/>
                  </a:cubicBezTo>
                  <a:cubicBezTo>
                    <a:pt x="461" y="303"/>
                    <a:pt x="457" y="303"/>
                    <a:pt x="453" y="302"/>
                  </a:cubicBezTo>
                  <a:cubicBezTo>
                    <a:pt x="448" y="300"/>
                    <a:pt x="451" y="297"/>
                    <a:pt x="453" y="295"/>
                  </a:cubicBezTo>
                  <a:cubicBezTo>
                    <a:pt x="455" y="293"/>
                    <a:pt x="449" y="291"/>
                    <a:pt x="446" y="290"/>
                  </a:cubicBezTo>
                  <a:cubicBezTo>
                    <a:pt x="443" y="289"/>
                    <a:pt x="432" y="297"/>
                    <a:pt x="429" y="299"/>
                  </a:cubicBezTo>
                  <a:cubicBezTo>
                    <a:pt x="425" y="300"/>
                    <a:pt x="418" y="297"/>
                    <a:pt x="410" y="299"/>
                  </a:cubicBezTo>
                  <a:cubicBezTo>
                    <a:pt x="402" y="301"/>
                    <a:pt x="402" y="307"/>
                    <a:pt x="399" y="306"/>
                  </a:cubicBezTo>
                  <a:cubicBezTo>
                    <a:pt x="396" y="306"/>
                    <a:pt x="387" y="307"/>
                    <a:pt x="384" y="305"/>
                  </a:cubicBezTo>
                  <a:cubicBezTo>
                    <a:pt x="381" y="303"/>
                    <a:pt x="383" y="302"/>
                    <a:pt x="387" y="302"/>
                  </a:cubicBezTo>
                  <a:cubicBezTo>
                    <a:pt x="390" y="302"/>
                    <a:pt x="391" y="301"/>
                    <a:pt x="389" y="299"/>
                  </a:cubicBezTo>
                  <a:cubicBezTo>
                    <a:pt x="387" y="296"/>
                    <a:pt x="392" y="293"/>
                    <a:pt x="392" y="291"/>
                  </a:cubicBezTo>
                  <a:cubicBezTo>
                    <a:pt x="392" y="289"/>
                    <a:pt x="379" y="294"/>
                    <a:pt x="377" y="296"/>
                  </a:cubicBezTo>
                  <a:cubicBezTo>
                    <a:pt x="374" y="297"/>
                    <a:pt x="377" y="301"/>
                    <a:pt x="374" y="302"/>
                  </a:cubicBezTo>
                  <a:cubicBezTo>
                    <a:pt x="372" y="303"/>
                    <a:pt x="372" y="300"/>
                    <a:pt x="369" y="299"/>
                  </a:cubicBezTo>
                  <a:cubicBezTo>
                    <a:pt x="367" y="298"/>
                    <a:pt x="347" y="302"/>
                    <a:pt x="344" y="307"/>
                  </a:cubicBezTo>
                  <a:cubicBezTo>
                    <a:pt x="340" y="311"/>
                    <a:pt x="333" y="311"/>
                    <a:pt x="333" y="313"/>
                  </a:cubicBezTo>
                  <a:cubicBezTo>
                    <a:pt x="333" y="316"/>
                    <a:pt x="324" y="315"/>
                    <a:pt x="320" y="317"/>
                  </a:cubicBezTo>
                  <a:cubicBezTo>
                    <a:pt x="317" y="319"/>
                    <a:pt x="319" y="326"/>
                    <a:pt x="318" y="329"/>
                  </a:cubicBezTo>
                  <a:cubicBezTo>
                    <a:pt x="317" y="332"/>
                    <a:pt x="303" y="331"/>
                    <a:pt x="299" y="331"/>
                  </a:cubicBezTo>
                  <a:cubicBezTo>
                    <a:pt x="295" y="332"/>
                    <a:pt x="293" y="323"/>
                    <a:pt x="290" y="323"/>
                  </a:cubicBezTo>
                  <a:cubicBezTo>
                    <a:pt x="286" y="322"/>
                    <a:pt x="288" y="318"/>
                    <a:pt x="289" y="316"/>
                  </a:cubicBezTo>
                  <a:cubicBezTo>
                    <a:pt x="290" y="314"/>
                    <a:pt x="293" y="315"/>
                    <a:pt x="297" y="313"/>
                  </a:cubicBezTo>
                  <a:cubicBezTo>
                    <a:pt x="301" y="310"/>
                    <a:pt x="306" y="314"/>
                    <a:pt x="307" y="312"/>
                  </a:cubicBezTo>
                  <a:cubicBezTo>
                    <a:pt x="309" y="310"/>
                    <a:pt x="301" y="306"/>
                    <a:pt x="300" y="301"/>
                  </a:cubicBezTo>
                  <a:cubicBezTo>
                    <a:pt x="300" y="297"/>
                    <a:pt x="291" y="296"/>
                    <a:pt x="286" y="297"/>
                  </a:cubicBezTo>
                  <a:cubicBezTo>
                    <a:pt x="281" y="299"/>
                    <a:pt x="276" y="298"/>
                    <a:pt x="272" y="296"/>
                  </a:cubicBezTo>
                  <a:cubicBezTo>
                    <a:pt x="269" y="294"/>
                    <a:pt x="269" y="299"/>
                    <a:pt x="274" y="300"/>
                  </a:cubicBezTo>
                  <a:cubicBezTo>
                    <a:pt x="279" y="302"/>
                    <a:pt x="277" y="306"/>
                    <a:pt x="277" y="308"/>
                  </a:cubicBezTo>
                  <a:cubicBezTo>
                    <a:pt x="278" y="311"/>
                    <a:pt x="276" y="316"/>
                    <a:pt x="273" y="321"/>
                  </a:cubicBezTo>
                  <a:cubicBezTo>
                    <a:pt x="270" y="325"/>
                    <a:pt x="272" y="325"/>
                    <a:pt x="277" y="325"/>
                  </a:cubicBezTo>
                  <a:cubicBezTo>
                    <a:pt x="281" y="324"/>
                    <a:pt x="281" y="330"/>
                    <a:pt x="281" y="335"/>
                  </a:cubicBezTo>
                  <a:cubicBezTo>
                    <a:pt x="281" y="339"/>
                    <a:pt x="277" y="340"/>
                    <a:pt x="277" y="343"/>
                  </a:cubicBezTo>
                  <a:cubicBezTo>
                    <a:pt x="277" y="346"/>
                    <a:pt x="274" y="342"/>
                    <a:pt x="273" y="343"/>
                  </a:cubicBezTo>
                  <a:cubicBezTo>
                    <a:pt x="271" y="344"/>
                    <a:pt x="270" y="342"/>
                    <a:pt x="269" y="340"/>
                  </a:cubicBezTo>
                  <a:cubicBezTo>
                    <a:pt x="269" y="337"/>
                    <a:pt x="262" y="339"/>
                    <a:pt x="258" y="338"/>
                  </a:cubicBezTo>
                  <a:cubicBezTo>
                    <a:pt x="254" y="337"/>
                    <a:pt x="253" y="338"/>
                    <a:pt x="251" y="341"/>
                  </a:cubicBezTo>
                  <a:cubicBezTo>
                    <a:pt x="249" y="344"/>
                    <a:pt x="244" y="345"/>
                    <a:pt x="241" y="345"/>
                  </a:cubicBezTo>
                  <a:cubicBezTo>
                    <a:pt x="238" y="346"/>
                    <a:pt x="233" y="351"/>
                    <a:pt x="230" y="353"/>
                  </a:cubicBezTo>
                  <a:cubicBezTo>
                    <a:pt x="227" y="355"/>
                    <a:pt x="226" y="359"/>
                    <a:pt x="231" y="363"/>
                  </a:cubicBezTo>
                  <a:cubicBezTo>
                    <a:pt x="235" y="367"/>
                    <a:pt x="236" y="370"/>
                    <a:pt x="235" y="372"/>
                  </a:cubicBezTo>
                  <a:cubicBezTo>
                    <a:pt x="235" y="374"/>
                    <a:pt x="224" y="373"/>
                    <a:pt x="222" y="371"/>
                  </a:cubicBezTo>
                  <a:cubicBezTo>
                    <a:pt x="220" y="369"/>
                    <a:pt x="213" y="368"/>
                    <a:pt x="210" y="368"/>
                  </a:cubicBezTo>
                  <a:cubicBezTo>
                    <a:pt x="208" y="369"/>
                    <a:pt x="201" y="361"/>
                    <a:pt x="197" y="361"/>
                  </a:cubicBezTo>
                  <a:cubicBezTo>
                    <a:pt x="194" y="361"/>
                    <a:pt x="192" y="365"/>
                    <a:pt x="190" y="367"/>
                  </a:cubicBezTo>
                  <a:cubicBezTo>
                    <a:pt x="189" y="369"/>
                    <a:pt x="192" y="370"/>
                    <a:pt x="194" y="374"/>
                  </a:cubicBezTo>
                  <a:cubicBezTo>
                    <a:pt x="195" y="377"/>
                    <a:pt x="202" y="377"/>
                    <a:pt x="205" y="377"/>
                  </a:cubicBezTo>
                  <a:cubicBezTo>
                    <a:pt x="208" y="377"/>
                    <a:pt x="207" y="382"/>
                    <a:pt x="206" y="384"/>
                  </a:cubicBezTo>
                  <a:cubicBezTo>
                    <a:pt x="205" y="386"/>
                    <a:pt x="199" y="388"/>
                    <a:pt x="197" y="386"/>
                  </a:cubicBezTo>
                  <a:cubicBezTo>
                    <a:pt x="196" y="383"/>
                    <a:pt x="189" y="386"/>
                    <a:pt x="188" y="383"/>
                  </a:cubicBezTo>
                  <a:cubicBezTo>
                    <a:pt x="188" y="380"/>
                    <a:pt x="183" y="376"/>
                    <a:pt x="178" y="377"/>
                  </a:cubicBezTo>
                  <a:cubicBezTo>
                    <a:pt x="173" y="378"/>
                    <a:pt x="172" y="375"/>
                    <a:pt x="172" y="371"/>
                  </a:cubicBezTo>
                  <a:cubicBezTo>
                    <a:pt x="173" y="367"/>
                    <a:pt x="169" y="364"/>
                    <a:pt x="170" y="362"/>
                  </a:cubicBezTo>
                  <a:cubicBezTo>
                    <a:pt x="170" y="361"/>
                    <a:pt x="167" y="357"/>
                    <a:pt x="170" y="355"/>
                  </a:cubicBezTo>
                  <a:cubicBezTo>
                    <a:pt x="173" y="353"/>
                    <a:pt x="171" y="350"/>
                    <a:pt x="171" y="348"/>
                  </a:cubicBezTo>
                  <a:cubicBezTo>
                    <a:pt x="171" y="345"/>
                    <a:pt x="166" y="342"/>
                    <a:pt x="162" y="342"/>
                  </a:cubicBezTo>
                  <a:cubicBezTo>
                    <a:pt x="158" y="342"/>
                    <a:pt x="159" y="337"/>
                    <a:pt x="155" y="337"/>
                  </a:cubicBezTo>
                  <a:cubicBezTo>
                    <a:pt x="152" y="336"/>
                    <a:pt x="145" y="330"/>
                    <a:pt x="144" y="327"/>
                  </a:cubicBezTo>
                  <a:cubicBezTo>
                    <a:pt x="144" y="325"/>
                    <a:pt x="138" y="325"/>
                    <a:pt x="140" y="324"/>
                  </a:cubicBezTo>
                  <a:cubicBezTo>
                    <a:pt x="142" y="323"/>
                    <a:pt x="146" y="324"/>
                    <a:pt x="149" y="327"/>
                  </a:cubicBezTo>
                  <a:cubicBezTo>
                    <a:pt x="152" y="330"/>
                    <a:pt x="157" y="333"/>
                    <a:pt x="165" y="334"/>
                  </a:cubicBezTo>
                  <a:cubicBezTo>
                    <a:pt x="173" y="335"/>
                    <a:pt x="176" y="338"/>
                    <a:pt x="185" y="340"/>
                  </a:cubicBezTo>
                  <a:cubicBezTo>
                    <a:pt x="193" y="341"/>
                    <a:pt x="198" y="342"/>
                    <a:pt x="211" y="344"/>
                  </a:cubicBezTo>
                  <a:cubicBezTo>
                    <a:pt x="223" y="346"/>
                    <a:pt x="240" y="333"/>
                    <a:pt x="244" y="330"/>
                  </a:cubicBezTo>
                  <a:cubicBezTo>
                    <a:pt x="247" y="326"/>
                    <a:pt x="243" y="319"/>
                    <a:pt x="243" y="317"/>
                  </a:cubicBezTo>
                  <a:cubicBezTo>
                    <a:pt x="243" y="314"/>
                    <a:pt x="237" y="314"/>
                    <a:pt x="236" y="312"/>
                  </a:cubicBezTo>
                  <a:cubicBezTo>
                    <a:pt x="235" y="310"/>
                    <a:pt x="232" y="306"/>
                    <a:pt x="227" y="306"/>
                  </a:cubicBezTo>
                  <a:cubicBezTo>
                    <a:pt x="222" y="306"/>
                    <a:pt x="221" y="300"/>
                    <a:pt x="217" y="301"/>
                  </a:cubicBezTo>
                  <a:cubicBezTo>
                    <a:pt x="214" y="301"/>
                    <a:pt x="211" y="299"/>
                    <a:pt x="201" y="292"/>
                  </a:cubicBezTo>
                  <a:cubicBezTo>
                    <a:pt x="191" y="286"/>
                    <a:pt x="177" y="281"/>
                    <a:pt x="175" y="282"/>
                  </a:cubicBezTo>
                  <a:cubicBezTo>
                    <a:pt x="172" y="283"/>
                    <a:pt x="170" y="284"/>
                    <a:pt x="169" y="281"/>
                  </a:cubicBezTo>
                  <a:cubicBezTo>
                    <a:pt x="167" y="279"/>
                    <a:pt x="163" y="279"/>
                    <a:pt x="161" y="281"/>
                  </a:cubicBezTo>
                  <a:cubicBezTo>
                    <a:pt x="158" y="283"/>
                    <a:pt x="155" y="279"/>
                    <a:pt x="150" y="281"/>
                  </a:cubicBezTo>
                  <a:cubicBezTo>
                    <a:pt x="145" y="282"/>
                    <a:pt x="143" y="278"/>
                    <a:pt x="144" y="277"/>
                  </a:cubicBezTo>
                  <a:cubicBezTo>
                    <a:pt x="145" y="275"/>
                    <a:pt x="153" y="277"/>
                    <a:pt x="152" y="274"/>
                  </a:cubicBezTo>
                  <a:cubicBezTo>
                    <a:pt x="152" y="272"/>
                    <a:pt x="149" y="274"/>
                    <a:pt x="145" y="271"/>
                  </a:cubicBezTo>
                  <a:cubicBezTo>
                    <a:pt x="140" y="268"/>
                    <a:pt x="138" y="270"/>
                    <a:pt x="137" y="273"/>
                  </a:cubicBezTo>
                  <a:cubicBezTo>
                    <a:pt x="136" y="275"/>
                    <a:pt x="132" y="275"/>
                    <a:pt x="130" y="272"/>
                  </a:cubicBezTo>
                  <a:cubicBezTo>
                    <a:pt x="130" y="272"/>
                    <a:pt x="129" y="272"/>
                    <a:pt x="129" y="272"/>
                  </a:cubicBezTo>
                  <a:cubicBezTo>
                    <a:pt x="128" y="276"/>
                    <a:pt x="126" y="276"/>
                    <a:pt x="123" y="276"/>
                  </a:cubicBezTo>
                  <a:cubicBezTo>
                    <a:pt x="120" y="275"/>
                    <a:pt x="117" y="280"/>
                    <a:pt x="114" y="280"/>
                  </a:cubicBezTo>
                  <a:cubicBezTo>
                    <a:pt x="111" y="280"/>
                    <a:pt x="107" y="284"/>
                    <a:pt x="106" y="287"/>
                  </a:cubicBezTo>
                  <a:cubicBezTo>
                    <a:pt x="106" y="290"/>
                    <a:pt x="102" y="288"/>
                    <a:pt x="102" y="290"/>
                  </a:cubicBezTo>
                  <a:cubicBezTo>
                    <a:pt x="102" y="292"/>
                    <a:pt x="102" y="294"/>
                    <a:pt x="100" y="296"/>
                  </a:cubicBezTo>
                  <a:cubicBezTo>
                    <a:pt x="99" y="298"/>
                    <a:pt x="100" y="299"/>
                    <a:pt x="102" y="303"/>
                  </a:cubicBezTo>
                  <a:cubicBezTo>
                    <a:pt x="104" y="306"/>
                    <a:pt x="107" y="306"/>
                    <a:pt x="109" y="307"/>
                  </a:cubicBezTo>
                  <a:cubicBezTo>
                    <a:pt x="111" y="308"/>
                    <a:pt x="117" y="313"/>
                    <a:pt x="117" y="315"/>
                  </a:cubicBezTo>
                  <a:cubicBezTo>
                    <a:pt x="117" y="317"/>
                    <a:pt x="112" y="322"/>
                    <a:pt x="110" y="323"/>
                  </a:cubicBezTo>
                  <a:cubicBezTo>
                    <a:pt x="108" y="325"/>
                    <a:pt x="105" y="328"/>
                    <a:pt x="107" y="330"/>
                  </a:cubicBezTo>
                  <a:cubicBezTo>
                    <a:pt x="108" y="332"/>
                    <a:pt x="114" y="340"/>
                    <a:pt x="117" y="347"/>
                  </a:cubicBezTo>
                  <a:cubicBezTo>
                    <a:pt x="121" y="354"/>
                    <a:pt x="116" y="351"/>
                    <a:pt x="114" y="354"/>
                  </a:cubicBezTo>
                  <a:cubicBezTo>
                    <a:pt x="111" y="357"/>
                    <a:pt x="115" y="360"/>
                    <a:pt x="115" y="362"/>
                  </a:cubicBezTo>
                  <a:cubicBezTo>
                    <a:pt x="116" y="364"/>
                    <a:pt x="112" y="364"/>
                    <a:pt x="113" y="366"/>
                  </a:cubicBezTo>
                  <a:cubicBezTo>
                    <a:pt x="113" y="367"/>
                    <a:pt x="118" y="368"/>
                    <a:pt x="118" y="369"/>
                  </a:cubicBezTo>
                  <a:cubicBezTo>
                    <a:pt x="119" y="371"/>
                    <a:pt x="115" y="372"/>
                    <a:pt x="117" y="375"/>
                  </a:cubicBezTo>
                  <a:cubicBezTo>
                    <a:pt x="118" y="378"/>
                    <a:pt x="122" y="378"/>
                    <a:pt x="123" y="381"/>
                  </a:cubicBezTo>
                  <a:cubicBezTo>
                    <a:pt x="123" y="384"/>
                    <a:pt x="115" y="385"/>
                    <a:pt x="116" y="387"/>
                  </a:cubicBezTo>
                  <a:cubicBezTo>
                    <a:pt x="116" y="390"/>
                    <a:pt x="126" y="393"/>
                    <a:pt x="130" y="398"/>
                  </a:cubicBezTo>
                  <a:cubicBezTo>
                    <a:pt x="134" y="403"/>
                    <a:pt x="134" y="405"/>
                    <a:pt x="133" y="407"/>
                  </a:cubicBezTo>
                  <a:cubicBezTo>
                    <a:pt x="131" y="413"/>
                    <a:pt x="119" y="417"/>
                    <a:pt x="116" y="423"/>
                  </a:cubicBezTo>
                  <a:cubicBezTo>
                    <a:pt x="114" y="429"/>
                    <a:pt x="104" y="433"/>
                    <a:pt x="99" y="437"/>
                  </a:cubicBezTo>
                  <a:cubicBezTo>
                    <a:pt x="97" y="439"/>
                    <a:pt x="95" y="442"/>
                    <a:pt x="94" y="444"/>
                  </a:cubicBezTo>
                  <a:cubicBezTo>
                    <a:pt x="96" y="444"/>
                    <a:pt x="97" y="443"/>
                    <a:pt x="98" y="442"/>
                  </a:cubicBezTo>
                  <a:cubicBezTo>
                    <a:pt x="101" y="441"/>
                    <a:pt x="103" y="448"/>
                    <a:pt x="106" y="450"/>
                  </a:cubicBezTo>
                  <a:cubicBezTo>
                    <a:pt x="108" y="452"/>
                    <a:pt x="114" y="450"/>
                    <a:pt x="115" y="452"/>
                  </a:cubicBezTo>
                  <a:cubicBezTo>
                    <a:pt x="117" y="454"/>
                    <a:pt x="114" y="454"/>
                    <a:pt x="110" y="453"/>
                  </a:cubicBezTo>
                  <a:cubicBezTo>
                    <a:pt x="106" y="453"/>
                    <a:pt x="105" y="455"/>
                    <a:pt x="99" y="457"/>
                  </a:cubicBezTo>
                  <a:cubicBezTo>
                    <a:pt x="95" y="459"/>
                    <a:pt x="95" y="460"/>
                    <a:pt x="94" y="461"/>
                  </a:cubicBezTo>
                  <a:cubicBezTo>
                    <a:pt x="96" y="465"/>
                    <a:pt x="93" y="466"/>
                    <a:pt x="91" y="469"/>
                  </a:cubicBezTo>
                  <a:cubicBezTo>
                    <a:pt x="90" y="472"/>
                    <a:pt x="88" y="473"/>
                    <a:pt x="88" y="475"/>
                  </a:cubicBezTo>
                  <a:cubicBezTo>
                    <a:pt x="87" y="477"/>
                    <a:pt x="88" y="478"/>
                    <a:pt x="88" y="481"/>
                  </a:cubicBezTo>
                  <a:cubicBezTo>
                    <a:pt x="89" y="484"/>
                    <a:pt x="89" y="485"/>
                    <a:pt x="91" y="487"/>
                  </a:cubicBezTo>
                  <a:cubicBezTo>
                    <a:pt x="93" y="490"/>
                    <a:pt x="89" y="490"/>
                    <a:pt x="88" y="491"/>
                  </a:cubicBezTo>
                  <a:cubicBezTo>
                    <a:pt x="86" y="492"/>
                    <a:pt x="87" y="495"/>
                    <a:pt x="89" y="497"/>
                  </a:cubicBezTo>
                  <a:cubicBezTo>
                    <a:pt x="91" y="499"/>
                    <a:pt x="91" y="501"/>
                    <a:pt x="91" y="503"/>
                  </a:cubicBezTo>
                  <a:cubicBezTo>
                    <a:pt x="90" y="505"/>
                    <a:pt x="92" y="508"/>
                    <a:pt x="94" y="510"/>
                  </a:cubicBezTo>
                  <a:cubicBezTo>
                    <a:pt x="96" y="511"/>
                    <a:pt x="96" y="516"/>
                    <a:pt x="97" y="517"/>
                  </a:cubicBezTo>
                  <a:cubicBezTo>
                    <a:pt x="99" y="519"/>
                    <a:pt x="100" y="520"/>
                    <a:pt x="103" y="519"/>
                  </a:cubicBezTo>
                  <a:cubicBezTo>
                    <a:pt x="106" y="518"/>
                    <a:pt x="108" y="520"/>
                    <a:pt x="109" y="522"/>
                  </a:cubicBezTo>
                  <a:cubicBezTo>
                    <a:pt x="110" y="524"/>
                    <a:pt x="112" y="523"/>
                    <a:pt x="115" y="522"/>
                  </a:cubicBezTo>
                  <a:cubicBezTo>
                    <a:pt x="118" y="521"/>
                    <a:pt x="124" y="524"/>
                    <a:pt x="125" y="525"/>
                  </a:cubicBezTo>
                  <a:cubicBezTo>
                    <a:pt x="127" y="526"/>
                    <a:pt x="126" y="530"/>
                    <a:pt x="126" y="533"/>
                  </a:cubicBezTo>
                  <a:cubicBezTo>
                    <a:pt x="127" y="535"/>
                    <a:pt x="125" y="539"/>
                    <a:pt x="128" y="541"/>
                  </a:cubicBezTo>
                  <a:cubicBezTo>
                    <a:pt x="130" y="542"/>
                    <a:pt x="130" y="546"/>
                    <a:pt x="133" y="548"/>
                  </a:cubicBezTo>
                  <a:cubicBezTo>
                    <a:pt x="136" y="549"/>
                    <a:pt x="137" y="553"/>
                    <a:pt x="139" y="554"/>
                  </a:cubicBezTo>
                  <a:cubicBezTo>
                    <a:pt x="141" y="554"/>
                    <a:pt x="145" y="557"/>
                    <a:pt x="146" y="560"/>
                  </a:cubicBezTo>
                  <a:cubicBezTo>
                    <a:pt x="146" y="562"/>
                    <a:pt x="142" y="564"/>
                    <a:pt x="140" y="565"/>
                  </a:cubicBezTo>
                  <a:cubicBezTo>
                    <a:pt x="138" y="566"/>
                    <a:pt x="133" y="562"/>
                    <a:pt x="132" y="564"/>
                  </a:cubicBezTo>
                  <a:cubicBezTo>
                    <a:pt x="130" y="565"/>
                    <a:pt x="132" y="569"/>
                    <a:pt x="134" y="574"/>
                  </a:cubicBezTo>
                  <a:cubicBezTo>
                    <a:pt x="135" y="580"/>
                    <a:pt x="136" y="580"/>
                    <a:pt x="138" y="580"/>
                  </a:cubicBezTo>
                  <a:cubicBezTo>
                    <a:pt x="141" y="580"/>
                    <a:pt x="142" y="578"/>
                    <a:pt x="144" y="577"/>
                  </a:cubicBezTo>
                  <a:cubicBezTo>
                    <a:pt x="145" y="576"/>
                    <a:pt x="149" y="578"/>
                    <a:pt x="151" y="577"/>
                  </a:cubicBezTo>
                  <a:cubicBezTo>
                    <a:pt x="153" y="576"/>
                    <a:pt x="159" y="576"/>
                    <a:pt x="160" y="578"/>
                  </a:cubicBezTo>
                  <a:cubicBezTo>
                    <a:pt x="162" y="580"/>
                    <a:pt x="163" y="585"/>
                    <a:pt x="162" y="587"/>
                  </a:cubicBezTo>
                  <a:cubicBezTo>
                    <a:pt x="161" y="588"/>
                    <a:pt x="163" y="590"/>
                    <a:pt x="164" y="593"/>
                  </a:cubicBezTo>
                  <a:cubicBezTo>
                    <a:pt x="166" y="595"/>
                    <a:pt x="171" y="594"/>
                    <a:pt x="173" y="595"/>
                  </a:cubicBezTo>
                  <a:cubicBezTo>
                    <a:pt x="174" y="596"/>
                    <a:pt x="178" y="601"/>
                    <a:pt x="178" y="604"/>
                  </a:cubicBezTo>
                  <a:cubicBezTo>
                    <a:pt x="177" y="606"/>
                    <a:pt x="180" y="607"/>
                    <a:pt x="182" y="606"/>
                  </a:cubicBezTo>
                  <a:cubicBezTo>
                    <a:pt x="184" y="605"/>
                    <a:pt x="185" y="607"/>
                    <a:pt x="187" y="608"/>
                  </a:cubicBezTo>
                  <a:cubicBezTo>
                    <a:pt x="189" y="610"/>
                    <a:pt x="191" y="609"/>
                    <a:pt x="193" y="608"/>
                  </a:cubicBezTo>
                  <a:cubicBezTo>
                    <a:pt x="195" y="607"/>
                    <a:pt x="198" y="606"/>
                    <a:pt x="199" y="607"/>
                  </a:cubicBezTo>
                  <a:cubicBezTo>
                    <a:pt x="200" y="609"/>
                    <a:pt x="204" y="612"/>
                    <a:pt x="204" y="613"/>
                  </a:cubicBezTo>
                  <a:cubicBezTo>
                    <a:pt x="204" y="614"/>
                    <a:pt x="211" y="613"/>
                    <a:pt x="214" y="615"/>
                  </a:cubicBezTo>
                  <a:cubicBezTo>
                    <a:pt x="217" y="616"/>
                    <a:pt x="220" y="616"/>
                    <a:pt x="223" y="617"/>
                  </a:cubicBezTo>
                  <a:cubicBezTo>
                    <a:pt x="226" y="619"/>
                    <a:pt x="229" y="619"/>
                    <a:pt x="230" y="621"/>
                  </a:cubicBezTo>
                  <a:cubicBezTo>
                    <a:pt x="230" y="623"/>
                    <a:pt x="226" y="625"/>
                    <a:pt x="226" y="626"/>
                  </a:cubicBezTo>
                  <a:cubicBezTo>
                    <a:pt x="226" y="627"/>
                    <a:pt x="229" y="628"/>
                    <a:pt x="229" y="629"/>
                  </a:cubicBezTo>
                  <a:cubicBezTo>
                    <a:pt x="229" y="631"/>
                    <a:pt x="226" y="631"/>
                    <a:pt x="225" y="632"/>
                  </a:cubicBezTo>
                  <a:cubicBezTo>
                    <a:pt x="225" y="633"/>
                    <a:pt x="227" y="635"/>
                    <a:pt x="228" y="636"/>
                  </a:cubicBezTo>
                  <a:cubicBezTo>
                    <a:pt x="228" y="638"/>
                    <a:pt x="226" y="642"/>
                    <a:pt x="226" y="643"/>
                  </a:cubicBezTo>
                  <a:cubicBezTo>
                    <a:pt x="226" y="644"/>
                    <a:pt x="218" y="643"/>
                    <a:pt x="216" y="643"/>
                  </a:cubicBezTo>
                  <a:cubicBezTo>
                    <a:pt x="215" y="643"/>
                    <a:pt x="209" y="649"/>
                    <a:pt x="208" y="649"/>
                  </a:cubicBezTo>
                  <a:cubicBezTo>
                    <a:pt x="206" y="649"/>
                    <a:pt x="207" y="652"/>
                    <a:pt x="207" y="654"/>
                  </a:cubicBezTo>
                  <a:cubicBezTo>
                    <a:pt x="213" y="653"/>
                    <a:pt x="218" y="653"/>
                    <a:pt x="219" y="654"/>
                  </a:cubicBezTo>
                  <a:cubicBezTo>
                    <a:pt x="220" y="656"/>
                    <a:pt x="207" y="661"/>
                    <a:pt x="205" y="662"/>
                  </a:cubicBezTo>
                  <a:cubicBezTo>
                    <a:pt x="203" y="663"/>
                    <a:pt x="209" y="666"/>
                    <a:pt x="209" y="668"/>
                  </a:cubicBezTo>
                  <a:cubicBezTo>
                    <a:pt x="209" y="670"/>
                    <a:pt x="202" y="671"/>
                    <a:pt x="203" y="675"/>
                  </a:cubicBezTo>
                  <a:cubicBezTo>
                    <a:pt x="203" y="679"/>
                    <a:pt x="200" y="680"/>
                    <a:pt x="196" y="680"/>
                  </a:cubicBezTo>
                  <a:cubicBezTo>
                    <a:pt x="193" y="680"/>
                    <a:pt x="192" y="682"/>
                    <a:pt x="193" y="682"/>
                  </a:cubicBezTo>
                  <a:cubicBezTo>
                    <a:pt x="195" y="683"/>
                    <a:pt x="195" y="688"/>
                    <a:pt x="202" y="690"/>
                  </a:cubicBezTo>
                  <a:cubicBezTo>
                    <a:pt x="209" y="691"/>
                    <a:pt x="217" y="698"/>
                    <a:pt x="223" y="705"/>
                  </a:cubicBezTo>
                  <a:cubicBezTo>
                    <a:pt x="224" y="706"/>
                    <a:pt x="225" y="706"/>
                    <a:pt x="226" y="707"/>
                  </a:cubicBezTo>
                  <a:cubicBezTo>
                    <a:pt x="228" y="706"/>
                    <a:pt x="229" y="705"/>
                    <a:pt x="230" y="705"/>
                  </a:cubicBezTo>
                  <a:cubicBezTo>
                    <a:pt x="234" y="705"/>
                    <a:pt x="240" y="707"/>
                    <a:pt x="244" y="709"/>
                  </a:cubicBezTo>
                  <a:cubicBezTo>
                    <a:pt x="247" y="712"/>
                    <a:pt x="260" y="709"/>
                    <a:pt x="261" y="711"/>
                  </a:cubicBezTo>
                  <a:cubicBezTo>
                    <a:pt x="263" y="713"/>
                    <a:pt x="266" y="715"/>
                    <a:pt x="268" y="715"/>
                  </a:cubicBezTo>
                  <a:cubicBezTo>
                    <a:pt x="271" y="715"/>
                    <a:pt x="273" y="720"/>
                    <a:pt x="275" y="719"/>
                  </a:cubicBezTo>
                  <a:cubicBezTo>
                    <a:pt x="277" y="717"/>
                    <a:pt x="285" y="717"/>
                    <a:pt x="287" y="717"/>
                  </a:cubicBezTo>
                  <a:cubicBezTo>
                    <a:pt x="289" y="717"/>
                    <a:pt x="289" y="719"/>
                    <a:pt x="291" y="719"/>
                  </a:cubicBezTo>
                  <a:cubicBezTo>
                    <a:pt x="293" y="719"/>
                    <a:pt x="293" y="726"/>
                    <a:pt x="294" y="726"/>
                  </a:cubicBezTo>
                  <a:cubicBezTo>
                    <a:pt x="296" y="725"/>
                    <a:pt x="301" y="730"/>
                    <a:pt x="305" y="731"/>
                  </a:cubicBezTo>
                  <a:cubicBezTo>
                    <a:pt x="308" y="731"/>
                    <a:pt x="312" y="737"/>
                    <a:pt x="313" y="737"/>
                  </a:cubicBezTo>
                  <a:cubicBezTo>
                    <a:pt x="315" y="736"/>
                    <a:pt x="317" y="739"/>
                    <a:pt x="318" y="737"/>
                  </a:cubicBezTo>
                  <a:cubicBezTo>
                    <a:pt x="319" y="734"/>
                    <a:pt x="324" y="735"/>
                    <a:pt x="326" y="731"/>
                  </a:cubicBezTo>
                  <a:cubicBezTo>
                    <a:pt x="319" y="723"/>
                    <a:pt x="312" y="715"/>
                    <a:pt x="313" y="712"/>
                  </a:cubicBezTo>
                  <a:cubicBezTo>
                    <a:pt x="313" y="706"/>
                    <a:pt x="315" y="702"/>
                    <a:pt x="308" y="696"/>
                  </a:cubicBezTo>
                  <a:cubicBezTo>
                    <a:pt x="301" y="690"/>
                    <a:pt x="309" y="686"/>
                    <a:pt x="314" y="680"/>
                  </a:cubicBezTo>
                  <a:cubicBezTo>
                    <a:pt x="318" y="674"/>
                    <a:pt x="328" y="672"/>
                    <a:pt x="334" y="668"/>
                  </a:cubicBezTo>
                  <a:cubicBezTo>
                    <a:pt x="333" y="667"/>
                    <a:pt x="332" y="666"/>
                    <a:pt x="330" y="666"/>
                  </a:cubicBezTo>
                  <a:cubicBezTo>
                    <a:pt x="326" y="664"/>
                    <a:pt x="324" y="662"/>
                    <a:pt x="328" y="661"/>
                  </a:cubicBezTo>
                  <a:cubicBezTo>
                    <a:pt x="331" y="660"/>
                    <a:pt x="330" y="658"/>
                    <a:pt x="326" y="654"/>
                  </a:cubicBezTo>
                  <a:cubicBezTo>
                    <a:pt x="323" y="650"/>
                    <a:pt x="321" y="646"/>
                    <a:pt x="319" y="646"/>
                  </a:cubicBezTo>
                  <a:cubicBezTo>
                    <a:pt x="317" y="646"/>
                    <a:pt x="314" y="645"/>
                    <a:pt x="311" y="646"/>
                  </a:cubicBezTo>
                  <a:cubicBezTo>
                    <a:pt x="308" y="647"/>
                    <a:pt x="309" y="644"/>
                    <a:pt x="309" y="640"/>
                  </a:cubicBezTo>
                  <a:cubicBezTo>
                    <a:pt x="310" y="637"/>
                    <a:pt x="304" y="637"/>
                    <a:pt x="303" y="636"/>
                  </a:cubicBezTo>
                  <a:cubicBezTo>
                    <a:pt x="302" y="634"/>
                    <a:pt x="304" y="629"/>
                    <a:pt x="305" y="629"/>
                  </a:cubicBezTo>
                  <a:cubicBezTo>
                    <a:pt x="306" y="628"/>
                    <a:pt x="309" y="627"/>
                    <a:pt x="309" y="625"/>
                  </a:cubicBezTo>
                  <a:cubicBezTo>
                    <a:pt x="309" y="624"/>
                    <a:pt x="304" y="623"/>
                    <a:pt x="306" y="620"/>
                  </a:cubicBezTo>
                  <a:cubicBezTo>
                    <a:pt x="308" y="616"/>
                    <a:pt x="312" y="616"/>
                    <a:pt x="312" y="613"/>
                  </a:cubicBezTo>
                  <a:cubicBezTo>
                    <a:pt x="312" y="609"/>
                    <a:pt x="315" y="606"/>
                    <a:pt x="318" y="609"/>
                  </a:cubicBezTo>
                  <a:cubicBezTo>
                    <a:pt x="322" y="611"/>
                    <a:pt x="323" y="618"/>
                    <a:pt x="327" y="616"/>
                  </a:cubicBezTo>
                  <a:cubicBezTo>
                    <a:pt x="331" y="615"/>
                    <a:pt x="329" y="611"/>
                    <a:pt x="328" y="609"/>
                  </a:cubicBezTo>
                  <a:cubicBezTo>
                    <a:pt x="328" y="607"/>
                    <a:pt x="327" y="604"/>
                    <a:pt x="331" y="603"/>
                  </a:cubicBezTo>
                  <a:cubicBezTo>
                    <a:pt x="336" y="602"/>
                    <a:pt x="334" y="598"/>
                    <a:pt x="337" y="598"/>
                  </a:cubicBezTo>
                  <a:cubicBezTo>
                    <a:pt x="341" y="598"/>
                    <a:pt x="347" y="593"/>
                    <a:pt x="349" y="592"/>
                  </a:cubicBezTo>
                  <a:cubicBezTo>
                    <a:pt x="351" y="591"/>
                    <a:pt x="356" y="589"/>
                    <a:pt x="358" y="590"/>
                  </a:cubicBezTo>
                  <a:cubicBezTo>
                    <a:pt x="360" y="591"/>
                    <a:pt x="362" y="593"/>
                    <a:pt x="364" y="590"/>
                  </a:cubicBezTo>
                  <a:cubicBezTo>
                    <a:pt x="365" y="586"/>
                    <a:pt x="371" y="588"/>
                    <a:pt x="372" y="590"/>
                  </a:cubicBezTo>
                  <a:cubicBezTo>
                    <a:pt x="372" y="592"/>
                    <a:pt x="382" y="592"/>
                    <a:pt x="385" y="594"/>
                  </a:cubicBezTo>
                  <a:cubicBezTo>
                    <a:pt x="388" y="596"/>
                    <a:pt x="394" y="600"/>
                    <a:pt x="394" y="602"/>
                  </a:cubicBezTo>
                  <a:cubicBezTo>
                    <a:pt x="394" y="604"/>
                    <a:pt x="397" y="607"/>
                    <a:pt x="397" y="603"/>
                  </a:cubicBezTo>
                  <a:cubicBezTo>
                    <a:pt x="397" y="600"/>
                    <a:pt x="400" y="601"/>
                    <a:pt x="404" y="603"/>
                  </a:cubicBezTo>
                  <a:cubicBezTo>
                    <a:pt x="408" y="606"/>
                    <a:pt x="413" y="605"/>
                    <a:pt x="414" y="602"/>
                  </a:cubicBezTo>
                  <a:cubicBezTo>
                    <a:pt x="415" y="600"/>
                    <a:pt x="423" y="597"/>
                    <a:pt x="425" y="599"/>
                  </a:cubicBezTo>
                  <a:cubicBezTo>
                    <a:pt x="428" y="601"/>
                    <a:pt x="429" y="602"/>
                    <a:pt x="432" y="599"/>
                  </a:cubicBezTo>
                  <a:cubicBezTo>
                    <a:pt x="435" y="596"/>
                    <a:pt x="442" y="597"/>
                    <a:pt x="443" y="600"/>
                  </a:cubicBezTo>
                  <a:cubicBezTo>
                    <a:pt x="444" y="603"/>
                    <a:pt x="447" y="603"/>
                    <a:pt x="450" y="603"/>
                  </a:cubicBezTo>
                  <a:cubicBezTo>
                    <a:pt x="453" y="603"/>
                    <a:pt x="454" y="608"/>
                    <a:pt x="456" y="607"/>
                  </a:cubicBezTo>
                  <a:cubicBezTo>
                    <a:pt x="458" y="606"/>
                    <a:pt x="457" y="601"/>
                    <a:pt x="460" y="601"/>
                  </a:cubicBezTo>
                  <a:cubicBezTo>
                    <a:pt x="462" y="602"/>
                    <a:pt x="464" y="605"/>
                    <a:pt x="468" y="605"/>
                  </a:cubicBezTo>
                  <a:cubicBezTo>
                    <a:pt x="472" y="605"/>
                    <a:pt x="475" y="604"/>
                    <a:pt x="475" y="601"/>
                  </a:cubicBezTo>
                  <a:cubicBezTo>
                    <a:pt x="475" y="598"/>
                    <a:pt x="475" y="593"/>
                    <a:pt x="472" y="593"/>
                  </a:cubicBezTo>
                  <a:cubicBezTo>
                    <a:pt x="470" y="593"/>
                    <a:pt x="467" y="590"/>
                    <a:pt x="464" y="590"/>
                  </a:cubicBezTo>
                  <a:cubicBezTo>
                    <a:pt x="461" y="590"/>
                    <a:pt x="458" y="585"/>
                    <a:pt x="461" y="584"/>
                  </a:cubicBezTo>
                  <a:cubicBezTo>
                    <a:pt x="464" y="583"/>
                    <a:pt x="469" y="581"/>
                    <a:pt x="468" y="578"/>
                  </a:cubicBezTo>
                  <a:cubicBezTo>
                    <a:pt x="467" y="576"/>
                    <a:pt x="466" y="571"/>
                    <a:pt x="470" y="570"/>
                  </a:cubicBezTo>
                  <a:cubicBezTo>
                    <a:pt x="474" y="570"/>
                    <a:pt x="483" y="570"/>
                    <a:pt x="482" y="568"/>
                  </a:cubicBezTo>
                  <a:cubicBezTo>
                    <a:pt x="482" y="567"/>
                    <a:pt x="474" y="566"/>
                    <a:pt x="472" y="563"/>
                  </a:cubicBezTo>
                  <a:cubicBezTo>
                    <a:pt x="471" y="561"/>
                    <a:pt x="470" y="555"/>
                    <a:pt x="472" y="554"/>
                  </a:cubicBezTo>
                  <a:cubicBezTo>
                    <a:pt x="473" y="553"/>
                    <a:pt x="478" y="554"/>
                    <a:pt x="481" y="553"/>
                  </a:cubicBezTo>
                  <a:cubicBezTo>
                    <a:pt x="484" y="552"/>
                    <a:pt x="491" y="555"/>
                    <a:pt x="495" y="552"/>
                  </a:cubicBezTo>
                  <a:cubicBezTo>
                    <a:pt x="499" y="549"/>
                    <a:pt x="507" y="548"/>
                    <a:pt x="512" y="548"/>
                  </a:cubicBezTo>
                  <a:cubicBezTo>
                    <a:pt x="516" y="548"/>
                    <a:pt x="520" y="545"/>
                    <a:pt x="523" y="545"/>
                  </a:cubicBezTo>
                  <a:cubicBezTo>
                    <a:pt x="527" y="544"/>
                    <a:pt x="537" y="543"/>
                    <a:pt x="539" y="542"/>
                  </a:cubicBezTo>
                  <a:cubicBezTo>
                    <a:pt x="542" y="541"/>
                    <a:pt x="555" y="539"/>
                    <a:pt x="556" y="536"/>
                  </a:cubicBezTo>
                  <a:cubicBezTo>
                    <a:pt x="556" y="534"/>
                    <a:pt x="567" y="532"/>
                    <a:pt x="570" y="533"/>
                  </a:cubicBezTo>
                  <a:cubicBezTo>
                    <a:pt x="573" y="534"/>
                    <a:pt x="576" y="535"/>
                    <a:pt x="579" y="534"/>
                  </a:cubicBezTo>
                  <a:cubicBezTo>
                    <a:pt x="581" y="533"/>
                    <a:pt x="586" y="536"/>
                    <a:pt x="586" y="539"/>
                  </a:cubicBezTo>
                  <a:cubicBezTo>
                    <a:pt x="585" y="541"/>
                    <a:pt x="588" y="544"/>
                    <a:pt x="588" y="547"/>
                  </a:cubicBezTo>
                  <a:cubicBezTo>
                    <a:pt x="588" y="549"/>
                    <a:pt x="585" y="550"/>
                    <a:pt x="587" y="551"/>
                  </a:cubicBezTo>
                  <a:cubicBezTo>
                    <a:pt x="588" y="553"/>
                    <a:pt x="595" y="552"/>
                    <a:pt x="597" y="550"/>
                  </a:cubicBezTo>
                  <a:cubicBezTo>
                    <a:pt x="599" y="547"/>
                    <a:pt x="601" y="551"/>
                    <a:pt x="601" y="552"/>
                  </a:cubicBezTo>
                  <a:cubicBezTo>
                    <a:pt x="601" y="554"/>
                    <a:pt x="604" y="555"/>
                    <a:pt x="604" y="553"/>
                  </a:cubicBezTo>
                  <a:cubicBezTo>
                    <a:pt x="604" y="551"/>
                    <a:pt x="608" y="552"/>
                    <a:pt x="610" y="554"/>
                  </a:cubicBezTo>
                  <a:cubicBezTo>
                    <a:pt x="611" y="555"/>
                    <a:pt x="616" y="552"/>
                    <a:pt x="616" y="555"/>
                  </a:cubicBezTo>
                  <a:cubicBezTo>
                    <a:pt x="616" y="557"/>
                    <a:pt x="609" y="559"/>
                    <a:pt x="612" y="562"/>
                  </a:cubicBezTo>
                  <a:cubicBezTo>
                    <a:pt x="615" y="565"/>
                    <a:pt x="616" y="559"/>
                    <a:pt x="620" y="560"/>
                  </a:cubicBezTo>
                  <a:cubicBezTo>
                    <a:pt x="624" y="561"/>
                    <a:pt x="629" y="556"/>
                    <a:pt x="632" y="555"/>
                  </a:cubicBezTo>
                  <a:cubicBezTo>
                    <a:pt x="636" y="554"/>
                    <a:pt x="640" y="551"/>
                    <a:pt x="643" y="549"/>
                  </a:cubicBezTo>
                  <a:cubicBezTo>
                    <a:pt x="646" y="547"/>
                    <a:pt x="652" y="548"/>
                    <a:pt x="650" y="550"/>
                  </a:cubicBezTo>
                  <a:cubicBezTo>
                    <a:pt x="648" y="552"/>
                    <a:pt x="646" y="556"/>
                    <a:pt x="653" y="558"/>
                  </a:cubicBezTo>
                  <a:cubicBezTo>
                    <a:pt x="661" y="561"/>
                    <a:pt x="669" y="576"/>
                    <a:pt x="674" y="583"/>
                  </a:cubicBezTo>
                  <a:cubicBezTo>
                    <a:pt x="679" y="590"/>
                    <a:pt x="683" y="603"/>
                    <a:pt x="686" y="603"/>
                  </a:cubicBezTo>
                  <a:cubicBezTo>
                    <a:pt x="688" y="603"/>
                    <a:pt x="689" y="597"/>
                    <a:pt x="692" y="596"/>
                  </a:cubicBezTo>
                  <a:cubicBezTo>
                    <a:pt x="696" y="595"/>
                    <a:pt x="698" y="601"/>
                    <a:pt x="701" y="602"/>
                  </a:cubicBezTo>
                  <a:cubicBezTo>
                    <a:pt x="705" y="603"/>
                    <a:pt x="709" y="605"/>
                    <a:pt x="712" y="604"/>
                  </a:cubicBezTo>
                  <a:cubicBezTo>
                    <a:pt x="715" y="603"/>
                    <a:pt x="721" y="599"/>
                    <a:pt x="723" y="601"/>
                  </a:cubicBezTo>
                  <a:cubicBezTo>
                    <a:pt x="726" y="602"/>
                    <a:pt x="729" y="602"/>
                    <a:pt x="731" y="607"/>
                  </a:cubicBezTo>
                  <a:cubicBezTo>
                    <a:pt x="733" y="611"/>
                    <a:pt x="736" y="612"/>
                    <a:pt x="738" y="612"/>
                  </a:cubicBezTo>
                  <a:cubicBezTo>
                    <a:pt x="740" y="612"/>
                    <a:pt x="740" y="615"/>
                    <a:pt x="740" y="617"/>
                  </a:cubicBezTo>
                  <a:cubicBezTo>
                    <a:pt x="740" y="619"/>
                    <a:pt x="744" y="621"/>
                    <a:pt x="746" y="621"/>
                  </a:cubicBezTo>
                  <a:cubicBezTo>
                    <a:pt x="748" y="621"/>
                    <a:pt x="753" y="621"/>
                    <a:pt x="755" y="620"/>
                  </a:cubicBezTo>
                  <a:cubicBezTo>
                    <a:pt x="756" y="619"/>
                    <a:pt x="758" y="618"/>
                    <a:pt x="759" y="620"/>
                  </a:cubicBezTo>
                  <a:cubicBezTo>
                    <a:pt x="759" y="622"/>
                    <a:pt x="762" y="626"/>
                    <a:pt x="764" y="626"/>
                  </a:cubicBezTo>
                  <a:cubicBezTo>
                    <a:pt x="766" y="626"/>
                    <a:pt x="770" y="628"/>
                    <a:pt x="770" y="626"/>
                  </a:cubicBezTo>
                  <a:cubicBezTo>
                    <a:pt x="771" y="624"/>
                    <a:pt x="776" y="623"/>
                    <a:pt x="778" y="623"/>
                  </a:cubicBezTo>
                  <a:cubicBezTo>
                    <a:pt x="780" y="623"/>
                    <a:pt x="787" y="621"/>
                    <a:pt x="788" y="618"/>
                  </a:cubicBezTo>
                  <a:cubicBezTo>
                    <a:pt x="790" y="615"/>
                    <a:pt x="795" y="615"/>
                    <a:pt x="797" y="613"/>
                  </a:cubicBezTo>
                  <a:cubicBezTo>
                    <a:pt x="799" y="611"/>
                    <a:pt x="803" y="610"/>
                    <a:pt x="804" y="608"/>
                  </a:cubicBezTo>
                  <a:cubicBezTo>
                    <a:pt x="805" y="606"/>
                    <a:pt x="811" y="607"/>
                    <a:pt x="812" y="605"/>
                  </a:cubicBezTo>
                  <a:cubicBezTo>
                    <a:pt x="813" y="603"/>
                    <a:pt x="818" y="603"/>
                    <a:pt x="820" y="604"/>
                  </a:cubicBezTo>
                  <a:cubicBezTo>
                    <a:pt x="822" y="604"/>
                    <a:pt x="834" y="607"/>
                    <a:pt x="836" y="606"/>
                  </a:cubicBezTo>
                  <a:cubicBezTo>
                    <a:pt x="837" y="606"/>
                    <a:pt x="838" y="612"/>
                    <a:pt x="839" y="613"/>
                  </a:cubicBezTo>
                  <a:cubicBezTo>
                    <a:pt x="841" y="613"/>
                    <a:pt x="847" y="618"/>
                    <a:pt x="849" y="616"/>
                  </a:cubicBezTo>
                  <a:cubicBezTo>
                    <a:pt x="850" y="615"/>
                    <a:pt x="854" y="614"/>
                    <a:pt x="858" y="616"/>
                  </a:cubicBezTo>
                  <a:cubicBezTo>
                    <a:pt x="861" y="618"/>
                    <a:pt x="864" y="620"/>
                    <a:pt x="866" y="618"/>
                  </a:cubicBezTo>
                  <a:cubicBezTo>
                    <a:pt x="867" y="616"/>
                    <a:pt x="874" y="615"/>
                    <a:pt x="875" y="613"/>
                  </a:cubicBezTo>
                  <a:cubicBezTo>
                    <a:pt x="876" y="612"/>
                    <a:pt x="877" y="608"/>
                    <a:pt x="875" y="607"/>
                  </a:cubicBezTo>
                  <a:cubicBezTo>
                    <a:pt x="874" y="605"/>
                    <a:pt x="872" y="600"/>
                    <a:pt x="871" y="597"/>
                  </a:cubicBezTo>
                  <a:cubicBezTo>
                    <a:pt x="871" y="595"/>
                    <a:pt x="875" y="594"/>
                    <a:pt x="876" y="592"/>
                  </a:cubicBezTo>
                  <a:cubicBezTo>
                    <a:pt x="877" y="589"/>
                    <a:pt x="881" y="589"/>
                    <a:pt x="882" y="588"/>
                  </a:cubicBezTo>
                  <a:cubicBezTo>
                    <a:pt x="883" y="586"/>
                    <a:pt x="884" y="583"/>
                    <a:pt x="886" y="584"/>
                  </a:cubicBezTo>
                  <a:cubicBezTo>
                    <a:pt x="888" y="585"/>
                    <a:pt x="893" y="586"/>
                    <a:pt x="894" y="587"/>
                  </a:cubicBezTo>
                  <a:cubicBezTo>
                    <a:pt x="895" y="588"/>
                    <a:pt x="899" y="589"/>
                    <a:pt x="901" y="589"/>
                  </a:cubicBezTo>
                  <a:cubicBezTo>
                    <a:pt x="904" y="589"/>
                    <a:pt x="907" y="591"/>
                    <a:pt x="910" y="592"/>
                  </a:cubicBezTo>
                  <a:cubicBezTo>
                    <a:pt x="912" y="594"/>
                    <a:pt x="919" y="594"/>
                    <a:pt x="921" y="596"/>
                  </a:cubicBezTo>
                  <a:cubicBezTo>
                    <a:pt x="922" y="598"/>
                    <a:pt x="920" y="603"/>
                    <a:pt x="922" y="605"/>
                  </a:cubicBezTo>
                  <a:cubicBezTo>
                    <a:pt x="924" y="607"/>
                    <a:pt x="928" y="612"/>
                    <a:pt x="929" y="611"/>
                  </a:cubicBezTo>
                  <a:cubicBezTo>
                    <a:pt x="930" y="610"/>
                    <a:pt x="937" y="614"/>
                    <a:pt x="939" y="614"/>
                  </a:cubicBezTo>
                  <a:cubicBezTo>
                    <a:pt x="941" y="613"/>
                    <a:pt x="945" y="610"/>
                    <a:pt x="947" y="610"/>
                  </a:cubicBezTo>
                  <a:cubicBezTo>
                    <a:pt x="949" y="610"/>
                    <a:pt x="955" y="608"/>
                    <a:pt x="957" y="608"/>
                  </a:cubicBezTo>
                  <a:cubicBezTo>
                    <a:pt x="959" y="609"/>
                    <a:pt x="967" y="611"/>
                    <a:pt x="968" y="611"/>
                  </a:cubicBezTo>
                  <a:cubicBezTo>
                    <a:pt x="969" y="610"/>
                    <a:pt x="975" y="611"/>
                    <a:pt x="976" y="613"/>
                  </a:cubicBezTo>
                  <a:cubicBezTo>
                    <a:pt x="977" y="615"/>
                    <a:pt x="986" y="615"/>
                    <a:pt x="986" y="617"/>
                  </a:cubicBezTo>
                  <a:cubicBezTo>
                    <a:pt x="986" y="620"/>
                    <a:pt x="990" y="621"/>
                    <a:pt x="992" y="624"/>
                  </a:cubicBezTo>
                  <a:cubicBezTo>
                    <a:pt x="993" y="626"/>
                    <a:pt x="1004" y="625"/>
                    <a:pt x="1006" y="626"/>
                  </a:cubicBezTo>
                  <a:cubicBezTo>
                    <a:pt x="1008" y="628"/>
                    <a:pt x="1021" y="628"/>
                    <a:pt x="1021" y="626"/>
                  </a:cubicBezTo>
                  <a:cubicBezTo>
                    <a:pt x="1021" y="625"/>
                    <a:pt x="1033" y="624"/>
                    <a:pt x="1036" y="623"/>
                  </a:cubicBezTo>
                  <a:cubicBezTo>
                    <a:pt x="1038" y="621"/>
                    <a:pt x="1044" y="622"/>
                    <a:pt x="1045" y="619"/>
                  </a:cubicBezTo>
                  <a:cubicBezTo>
                    <a:pt x="1045" y="617"/>
                    <a:pt x="1051" y="615"/>
                    <a:pt x="1054" y="613"/>
                  </a:cubicBezTo>
                  <a:cubicBezTo>
                    <a:pt x="1056" y="611"/>
                    <a:pt x="1067" y="612"/>
                    <a:pt x="1068" y="614"/>
                  </a:cubicBezTo>
                  <a:cubicBezTo>
                    <a:pt x="1068" y="616"/>
                    <a:pt x="1075" y="617"/>
                    <a:pt x="1077" y="616"/>
                  </a:cubicBezTo>
                  <a:cubicBezTo>
                    <a:pt x="1080" y="615"/>
                    <a:pt x="1087" y="616"/>
                    <a:pt x="1088" y="619"/>
                  </a:cubicBezTo>
                  <a:cubicBezTo>
                    <a:pt x="1089" y="621"/>
                    <a:pt x="1097" y="622"/>
                    <a:pt x="1099" y="622"/>
                  </a:cubicBezTo>
                  <a:cubicBezTo>
                    <a:pt x="1101" y="621"/>
                    <a:pt x="1107" y="616"/>
                    <a:pt x="1110" y="616"/>
                  </a:cubicBezTo>
                  <a:cubicBezTo>
                    <a:pt x="1112" y="616"/>
                    <a:pt x="1115" y="613"/>
                    <a:pt x="1115" y="611"/>
                  </a:cubicBezTo>
                  <a:cubicBezTo>
                    <a:pt x="1114" y="609"/>
                    <a:pt x="1119" y="602"/>
                    <a:pt x="1120" y="599"/>
                  </a:cubicBezTo>
                  <a:cubicBezTo>
                    <a:pt x="1121" y="597"/>
                    <a:pt x="1125" y="589"/>
                    <a:pt x="1127" y="589"/>
                  </a:cubicBezTo>
                  <a:cubicBezTo>
                    <a:pt x="1129" y="588"/>
                    <a:pt x="1132" y="585"/>
                    <a:pt x="1132" y="583"/>
                  </a:cubicBezTo>
                  <a:cubicBezTo>
                    <a:pt x="1132" y="581"/>
                    <a:pt x="1131" y="575"/>
                    <a:pt x="1129" y="575"/>
                  </a:cubicBezTo>
                  <a:cubicBezTo>
                    <a:pt x="1127" y="575"/>
                    <a:pt x="1123" y="575"/>
                    <a:pt x="1128" y="569"/>
                  </a:cubicBezTo>
                  <a:cubicBezTo>
                    <a:pt x="1132" y="563"/>
                    <a:pt x="1141" y="564"/>
                    <a:pt x="1142" y="564"/>
                  </a:cubicBezTo>
                  <a:cubicBezTo>
                    <a:pt x="1143" y="564"/>
                    <a:pt x="1154" y="562"/>
                    <a:pt x="1159" y="563"/>
                  </a:cubicBezTo>
                  <a:cubicBezTo>
                    <a:pt x="1163" y="564"/>
                    <a:pt x="1166" y="562"/>
                    <a:pt x="1171" y="565"/>
                  </a:cubicBezTo>
                  <a:cubicBezTo>
                    <a:pt x="1176" y="568"/>
                    <a:pt x="1183" y="567"/>
                    <a:pt x="1185" y="569"/>
                  </a:cubicBezTo>
                  <a:cubicBezTo>
                    <a:pt x="1187" y="571"/>
                    <a:pt x="1193" y="573"/>
                    <a:pt x="1192" y="577"/>
                  </a:cubicBezTo>
                  <a:cubicBezTo>
                    <a:pt x="1191" y="581"/>
                    <a:pt x="1196" y="579"/>
                    <a:pt x="1198" y="588"/>
                  </a:cubicBezTo>
                  <a:cubicBezTo>
                    <a:pt x="1199" y="596"/>
                    <a:pt x="1203" y="597"/>
                    <a:pt x="1204" y="601"/>
                  </a:cubicBezTo>
                  <a:cubicBezTo>
                    <a:pt x="1205" y="605"/>
                    <a:pt x="1211" y="612"/>
                    <a:pt x="1210" y="615"/>
                  </a:cubicBezTo>
                  <a:cubicBezTo>
                    <a:pt x="1209" y="617"/>
                    <a:pt x="1209" y="621"/>
                    <a:pt x="1214" y="621"/>
                  </a:cubicBezTo>
                  <a:cubicBezTo>
                    <a:pt x="1220" y="621"/>
                    <a:pt x="1224" y="626"/>
                    <a:pt x="1225" y="625"/>
                  </a:cubicBezTo>
                  <a:cubicBezTo>
                    <a:pt x="1227" y="624"/>
                    <a:pt x="1233" y="627"/>
                    <a:pt x="1237" y="630"/>
                  </a:cubicBezTo>
                  <a:cubicBezTo>
                    <a:pt x="1240" y="633"/>
                    <a:pt x="1245" y="632"/>
                    <a:pt x="1245" y="635"/>
                  </a:cubicBezTo>
                  <a:cubicBezTo>
                    <a:pt x="1244" y="639"/>
                    <a:pt x="1247" y="642"/>
                    <a:pt x="1247" y="645"/>
                  </a:cubicBezTo>
                  <a:cubicBezTo>
                    <a:pt x="1247" y="648"/>
                    <a:pt x="1253" y="650"/>
                    <a:pt x="1258" y="649"/>
                  </a:cubicBezTo>
                  <a:cubicBezTo>
                    <a:pt x="1263" y="649"/>
                    <a:pt x="1266" y="651"/>
                    <a:pt x="1268" y="647"/>
                  </a:cubicBezTo>
                  <a:cubicBezTo>
                    <a:pt x="1270" y="643"/>
                    <a:pt x="1277" y="645"/>
                    <a:pt x="1279" y="643"/>
                  </a:cubicBezTo>
                  <a:cubicBezTo>
                    <a:pt x="1281" y="641"/>
                    <a:pt x="1288" y="639"/>
                    <a:pt x="1288" y="645"/>
                  </a:cubicBezTo>
                  <a:cubicBezTo>
                    <a:pt x="1288" y="651"/>
                    <a:pt x="1292" y="653"/>
                    <a:pt x="1288" y="655"/>
                  </a:cubicBezTo>
                  <a:cubicBezTo>
                    <a:pt x="1285" y="657"/>
                    <a:pt x="1283" y="665"/>
                    <a:pt x="1282" y="669"/>
                  </a:cubicBezTo>
                  <a:cubicBezTo>
                    <a:pt x="1281" y="673"/>
                    <a:pt x="1276" y="674"/>
                    <a:pt x="1276" y="678"/>
                  </a:cubicBezTo>
                  <a:cubicBezTo>
                    <a:pt x="1275" y="682"/>
                    <a:pt x="1270" y="682"/>
                    <a:pt x="1270" y="685"/>
                  </a:cubicBezTo>
                  <a:cubicBezTo>
                    <a:pt x="1270" y="688"/>
                    <a:pt x="1264" y="687"/>
                    <a:pt x="1260" y="685"/>
                  </a:cubicBezTo>
                  <a:cubicBezTo>
                    <a:pt x="1257" y="683"/>
                    <a:pt x="1254" y="689"/>
                    <a:pt x="1251" y="689"/>
                  </a:cubicBezTo>
                  <a:cubicBezTo>
                    <a:pt x="1248" y="689"/>
                    <a:pt x="1249" y="695"/>
                    <a:pt x="1249" y="697"/>
                  </a:cubicBezTo>
                  <a:cubicBezTo>
                    <a:pt x="1250" y="700"/>
                    <a:pt x="1248" y="703"/>
                    <a:pt x="1250" y="707"/>
                  </a:cubicBezTo>
                  <a:cubicBezTo>
                    <a:pt x="1251" y="709"/>
                    <a:pt x="1250" y="713"/>
                    <a:pt x="1251" y="717"/>
                  </a:cubicBezTo>
                  <a:cubicBezTo>
                    <a:pt x="1255" y="714"/>
                    <a:pt x="1259" y="712"/>
                    <a:pt x="1260" y="712"/>
                  </a:cubicBezTo>
                  <a:cubicBezTo>
                    <a:pt x="1264" y="712"/>
                    <a:pt x="1269" y="719"/>
                    <a:pt x="1273" y="720"/>
                  </a:cubicBezTo>
                  <a:cubicBezTo>
                    <a:pt x="1278" y="720"/>
                    <a:pt x="1299" y="706"/>
                    <a:pt x="1299" y="703"/>
                  </a:cubicBezTo>
                  <a:cubicBezTo>
                    <a:pt x="1299" y="701"/>
                    <a:pt x="1312" y="689"/>
                    <a:pt x="1318" y="683"/>
                  </a:cubicBezTo>
                  <a:cubicBezTo>
                    <a:pt x="1323" y="677"/>
                    <a:pt x="1331" y="668"/>
                    <a:pt x="1334" y="661"/>
                  </a:cubicBezTo>
                  <a:cubicBezTo>
                    <a:pt x="1336" y="656"/>
                    <a:pt x="1344" y="648"/>
                    <a:pt x="1346" y="645"/>
                  </a:cubicBezTo>
                  <a:cubicBezTo>
                    <a:pt x="1348" y="641"/>
                    <a:pt x="1349" y="641"/>
                    <a:pt x="1353" y="633"/>
                  </a:cubicBezTo>
                  <a:cubicBezTo>
                    <a:pt x="1357" y="625"/>
                    <a:pt x="1357" y="605"/>
                    <a:pt x="1358" y="604"/>
                  </a:cubicBezTo>
                  <a:cubicBezTo>
                    <a:pt x="1359" y="602"/>
                    <a:pt x="1358" y="599"/>
                    <a:pt x="1360" y="597"/>
                  </a:cubicBezTo>
                  <a:cubicBezTo>
                    <a:pt x="1362" y="594"/>
                    <a:pt x="1361" y="591"/>
                    <a:pt x="1364" y="589"/>
                  </a:cubicBezTo>
                  <a:cubicBezTo>
                    <a:pt x="1368" y="586"/>
                    <a:pt x="1367" y="583"/>
                    <a:pt x="1366" y="581"/>
                  </a:cubicBezTo>
                  <a:cubicBezTo>
                    <a:pt x="1365" y="579"/>
                    <a:pt x="1366" y="574"/>
                    <a:pt x="1365" y="573"/>
                  </a:cubicBezTo>
                  <a:cubicBezTo>
                    <a:pt x="1365" y="571"/>
                    <a:pt x="1365" y="570"/>
                    <a:pt x="1367" y="569"/>
                  </a:cubicBezTo>
                  <a:cubicBezTo>
                    <a:pt x="1369" y="568"/>
                    <a:pt x="1365" y="565"/>
                    <a:pt x="1363" y="564"/>
                  </a:cubicBezTo>
                  <a:cubicBezTo>
                    <a:pt x="1360" y="562"/>
                    <a:pt x="1356" y="561"/>
                    <a:pt x="1356" y="558"/>
                  </a:cubicBezTo>
                  <a:cubicBezTo>
                    <a:pt x="1355" y="555"/>
                    <a:pt x="1351" y="551"/>
                    <a:pt x="1347" y="551"/>
                  </a:cubicBezTo>
                  <a:cubicBezTo>
                    <a:pt x="1343" y="552"/>
                    <a:pt x="1336" y="549"/>
                    <a:pt x="1337" y="552"/>
                  </a:cubicBezTo>
                  <a:cubicBezTo>
                    <a:pt x="1338" y="554"/>
                    <a:pt x="1337" y="556"/>
                    <a:pt x="1335" y="556"/>
                  </a:cubicBezTo>
                  <a:cubicBezTo>
                    <a:pt x="1333" y="555"/>
                    <a:pt x="1332" y="557"/>
                    <a:pt x="1330" y="560"/>
                  </a:cubicBezTo>
                  <a:cubicBezTo>
                    <a:pt x="1328" y="563"/>
                    <a:pt x="1320" y="564"/>
                    <a:pt x="1324" y="560"/>
                  </a:cubicBezTo>
                  <a:cubicBezTo>
                    <a:pt x="1327" y="557"/>
                    <a:pt x="1323" y="557"/>
                    <a:pt x="1323" y="554"/>
                  </a:cubicBezTo>
                  <a:cubicBezTo>
                    <a:pt x="1324" y="550"/>
                    <a:pt x="1327" y="547"/>
                    <a:pt x="1323" y="549"/>
                  </a:cubicBezTo>
                  <a:cubicBezTo>
                    <a:pt x="1319" y="551"/>
                    <a:pt x="1319" y="557"/>
                    <a:pt x="1316" y="557"/>
                  </a:cubicBezTo>
                  <a:cubicBezTo>
                    <a:pt x="1313" y="558"/>
                    <a:pt x="1314" y="548"/>
                    <a:pt x="1315" y="546"/>
                  </a:cubicBezTo>
                  <a:cubicBezTo>
                    <a:pt x="1316" y="543"/>
                    <a:pt x="1309" y="546"/>
                    <a:pt x="1302" y="545"/>
                  </a:cubicBezTo>
                  <a:cubicBezTo>
                    <a:pt x="1295" y="545"/>
                    <a:pt x="1297" y="540"/>
                    <a:pt x="1302" y="537"/>
                  </a:cubicBezTo>
                  <a:cubicBezTo>
                    <a:pt x="1308" y="534"/>
                    <a:pt x="1307" y="531"/>
                    <a:pt x="1310" y="530"/>
                  </a:cubicBezTo>
                  <a:cubicBezTo>
                    <a:pt x="1313" y="529"/>
                    <a:pt x="1320" y="524"/>
                    <a:pt x="1324" y="522"/>
                  </a:cubicBezTo>
                  <a:cubicBezTo>
                    <a:pt x="1329" y="519"/>
                    <a:pt x="1330" y="516"/>
                    <a:pt x="1331" y="513"/>
                  </a:cubicBezTo>
                  <a:cubicBezTo>
                    <a:pt x="1332" y="511"/>
                    <a:pt x="1340" y="507"/>
                    <a:pt x="1347" y="501"/>
                  </a:cubicBezTo>
                  <a:cubicBezTo>
                    <a:pt x="1354" y="495"/>
                    <a:pt x="1357" y="492"/>
                    <a:pt x="1359" y="489"/>
                  </a:cubicBezTo>
                  <a:cubicBezTo>
                    <a:pt x="1361" y="485"/>
                    <a:pt x="1371" y="481"/>
                    <a:pt x="1372" y="478"/>
                  </a:cubicBezTo>
                  <a:cubicBezTo>
                    <a:pt x="1372" y="475"/>
                    <a:pt x="1384" y="469"/>
                    <a:pt x="1393" y="467"/>
                  </a:cubicBezTo>
                  <a:cubicBezTo>
                    <a:pt x="1401" y="465"/>
                    <a:pt x="1415" y="468"/>
                    <a:pt x="1417" y="470"/>
                  </a:cubicBezTo>
                  <a:cubicBezTo>
                    <a:pt x="1420" y="473"/>
                    <a:pt x="1422" y="472"/>
                    <a:pt x="1423" y="470"/>
                  </a:cubicBezTo>
                  <a:cubicBezTo>
                    <a:pt x="1425" y="468"/>
                    <a:pt x="1428" y="469"/>
                    <a:pt x="1434" y="470"/>
                  </a:cubicBezTo>
                  <a:cubicBezTo>
                    <a:pt x="1439" y="470"/>
                    <a:pt x="1441" y="467"/>
                    <a:pt x="1444" y="468"/>
                  </a:cubicBezTo>
                  <a:cubicBezTo>
                    <a:pt x="1448" y="469"/>
                    <a:pt x="1451" y="470"/>
                    <a:pt x="1454" y="466"/>
                  </a:cubicBezTo>
                  <a:cubicBezTo>
                    <a:pt x="1456" y="461"/>
                    <a:pt x="1467" y="462"/>
                    <a:pt x="1470" y="464"/>
                  </a:cubicBezTo>
                  <a:cubicBezTo>
                    <a:pt x="1472" y="466"/>
                    <a:pt x="1474" y="468"/>
                    <a:pt x="1478" y="465"/>
                  </a:cubicBezTo>
                  <a:cubicBezTo>
                    <a:pt x="1482" y="463"/>
                    <a:pt x="1482" y="469"/>
                    <a:pt x="1486" y="469"/>
                  </a:cubicBezTo>
                  <a:cubicBezTo>
                    <a:pt x="1490" y="470"/>
                    <a:pt x="1487" y="473"/>
                    <a:pt x="1484" y="473"/>
                  </a:cubicBezTo>
                  <a:cubicBezTo>
                    <a:pt x="1481" y="473"/>
                    <a:pt x="1476" y="475"/>
                    <a:pt x="1480" y="477"/>
                  </a:cubicBezTo>
                  <a:cubicBezTo>
                    <a:pt x="1484" y="479"/>
                    <a:pt x="1489" y="475"/>
                    <a:pt x="1492" y="475"/>
                  </a:cubicBezTo>
                  <a:cubicBezTo>
                    <a:pt x="1495" y="475"/>
                    <a:pt x="1499" y="476"/>
                    <a:pt x="1503" y="473"/>
                  </a:cubicBezTo>
                  <a:cubicBezTo>
                    <a:pt x="1508" y="470"/>
                    <a:pt x="1509" y="475"/>
                    <a:pt x="1511" y="473"/>
                  </a:cubicBezTo>
                  <a:cubicBezTo>
                    <a:pt x="1514" y="471"/>
                    <a:pt x="1520" y="470"/>
                    <a:pt x="1523" y="470"/>
                  </a:cubicBezTo>
                  <a:cubicBezTo>
                    <a:pt x="1526" y="470"/>
                    <a:pt x="1524" y="467"/>
                    <a:pt x="1519" y="467"/>
                  </a:cubicBezTo>
                  <a:cubicBezTo>
                    <a:pt x="1514" y="467"/>
                    <a:pt x="1514" y="464"/>
                    <a:pt x="1518" y="457"/>
                  </a:cubicBezTo>
                  <a:cubicBezTo>
                    <a:pt x="1522" y="450"/>
                    <a:pt x="1529" y="447"/>
                    <a:pt x="1534" y="442"/>
                  </a:cubicBezTo>
                  <a:cubicBezTo>
                    <a:pt x="1539" y="438"/>
                    <a:pt x="1543" y="440"/>
                    <a:pt x="1543" y="438"/>
                  </a:cubicBezTo>
                  <a:cubicBezTo>
                    <a:pt x="1543" y="435"/>
                    <a:pt x="1545" y="427"/>
                    <a:pt x="1549" y="427"/>
                  </a:cubicBezTo>
                  <a:cubicBezTo>
                    <a:pt x="1552" y="427"/>
                    <a:pt x="1561" y="429"/>
                    <a:pt x="1567" y="426"/>
                  </a:cubicBezTo>
                  <a:cubicBezTo>
                    <a:pt x="1573" y="422"/>
                    <a:pt x="1572" y="428"/>
                    <a:pt x="1575" y="429"/>
                  </a:cubicBezTo>
                  <a:cubicBezTo>
                    <a:pt x="1577" y="430"/>
                    <a:pt x="1580" y="424"/>
                    <a:pt x="1583" y="426"/>
                  </a:cubicBezTo>
                  <a:cubicBezTo>
                    <a:pt x="1585" y="427"/>
                    <a:pt x="1579" y="431"/>
                    <a:pt x="1577" y="436"/>
                  </a:cubicBezTo>
                  <a:cubicBezTo>
                    <a:pt x="1576" y="441"/>
                    <a:pt x="1581" y="439"/>
                    <a:pt x="1584" y="440"/>
                  </a:cubicBezTo>
                  <a:cubicBezTo>
                    <a:pt x="1586" y="442"/>
                    <a:pt x="1580" y="444"/>
                    <a:pt x="1581" y="445"/>
                  </a:cubicBezTo>
                  <a:cubicBezTo>
                    <a:pt x="1581" y="446"/>
                    <a:pt x="1587" y="446"/>
                    <a:pt x="1594" y="439"/>
                  </a:cubicBezTo>
                  <a:cubicBezTo>
                    <a:pt x="1602" y="432"/>
                    <a:pt x="1608" y="430"/>
                    <a:pt x="1613" y="430"/>
                  </a:cubicBezTo>
                  <a:cubicBezTo>
                    <a:pt x="1618" y="431"/>
                    <a:pt x="1615" y="426"/>
                    <a:pt x="1615" y="419"/>
                  </a:cubicBezTo>
                  <a:cubicBezTo>
                    <a:pt x="1616" y="412"/>
                    <a:pt x="1630" y="410"/>
                    <a:pt x="1635" y="412"/>
                  </a:cubicBezTo>
                  <a:cubicBezTo>
                    <a:pt x="1639" y="414"/>
                    <a:pt x="1639" y="416"/>
                    <a:pt x="1634" y="415"/>
                  </a:cubicBezTo>
                  <a:cubicBezTo>
                    <a:pt x="1630" y="414"/>
                    <a:pt x="1626" y="418"/>
                    <a:pt x="1626" y="424"/>
                  </a:cubicBezTo>
                  <a:cubicBezTo>
                    <a:pt x="1626" y="429"/>
                    <a:pt x="1622" y="431"/>
                    <a:pt x="1624" y="433"/>
                  </a:cubicBezTo>
                  <a:cubicBezTo>
                    <a:pt x="1626" y="435"/>
                    <a:pt x="1621" y="436"/>
                    <a:pt x="1621" y="438"/>
                  </a:cubicBezTo>
                  <a:cubicBezTo>
                    <a:pt x="1621" y="441"/>
                    <a:pt x="1621" y="442"/>
                    <a:pt x="1617" y="443"/>
                  </a:cubicBezTo>
                  <a:cubicBezTo>
                    <a:pt x="1614" y="444"/>
                    <a:pt x="1603" y="446"/>
                    <a:pt x="1603" y="450"/>
                  </a:cubicBezTo>
                  <a:cubicBezTo>
                    <a:pt x="1602" y="454"/>
                    <a:pt x="1596" y="455"/>
                    <a:pt x="1593" y="460"/>
                  </a:cubicBezTo>
                  <a:cubicBezTo>
                    <a:pt x="1591" y="465"/>
                    <a:pt x="1580" y="469"/>
                    <a:pt x="1573" y="479"/>
                  </a:cubicBezTo>
                  <a:cubicBezTo>
                    <a:pt x="1565" y="490"/>
                    <a:pt x="1554" y="490"/>
                    <a:pt x="1554" y="492"/>
                  </a:cubicBezTo>
                  <a:cubicBezTo>
                    <a:pt x="1554" y="494"/>
                    <a:pt x="1546" y="494"/>
                    <a:pt x="1544" y="494"/>
                  </a:cubicBezTo>
                  <a:cubicBezTo>
                    <a:pt x="1541" y="494"/>
                    <a:pt x="1546" y="501"/>
                    <a:pt x="1540" y="508"/>
                  </a:cubicBezTo>
                  <a:cubicBezTo>
                    <a:pt x="1533" y="515"/>
                    <a:pt x="1529" y="524"/>
                    <a:pt x="1529" y="534"/>
                  </a:cubicBezTo>
                  <a:cubicBezTo>
                    <a:pt x="1530" y="543"/>
                    <a:pt x="1533" y="570"/>
                    <a:pt x="1536" y="575"/>
                  </a:cubicBezTo>
                  <a:cubicBezTo>
                    <a:pt x="1538" y="580"/>
                    <a:pt x="1537" y="592"/>
                    <a:pt x="1539" y="594"/>
                  </a:cubicBezTo>
                  <a:cubicBezTo>
                    <a:pt x="1541" y="597"/>
                    <a:pt x="1541" y="601"/>
                    <a:pt x="1542" y="603"/>
                  </a:cubicBezTo>
                  <a:cubicBezTo>
                    <a:pt x="1544" y="604"/>
                    <a:pt x="1550" y="596"/>
                    <a:pt x="1554" y="592"/>
                  </a:cubicBezTo>
                  <a:cubicBezTo>
                    <a:pt x="1558" y="589"/>
                    <a:pt x="1557" y="588"/>
                    <a:pt x="1560" y="586"/>
                  </a:cubicBezTo>
                  <a:cubicBezTo>
                    <a:pt x="1562" y="584"/>
                    <a:pt x="1561" y="576"/>
                    <a:pt x="1562" y="574"/>
                  </a:cubicBezTo>
                  <a:cubicBezTo>
                    <a:pt x="1563" y="572"/>
                    <a:pt x="1568" y="571"/>
                    <a:pt x="1570" y="569"/>
                  </a:cubicBezTo>
                  <a:cubicBezTo>
                    <a:pt x="1571" y="567"/>
                    <a:pt x="1576" y="568"/>
                    <a:pt x="1578" y="568"/>
                  </a:cubicBezTo>
                  <a:cubicBezTo>
                    <a:pt x="1580" y="567"/>
                    <a:pt x="1578" y="561"/>
                    <a:pt x="1577" y="558"/>
                  </a:cubicBezTo>
                  <a:cubicBezTo>
                    <a:pt x="1576" y="555"/>
                    <a:pt x="1584" y="551"/>
                    <a:pt x="1588" y="548"/>
                  </a:cubicBezTo>
                  <a:cubicBezTo>
                    <a:pt x="1592" y="545"/>
                    <a:pt x="1597" y="550"/>
                    <a:pt x="1601" y="545"/>
                  </a:cubicBezTo>
                  <a:cubicBezTo>
                    <a:pt x="1606" y="541"/>
                    <a:pt x="1601" y="536"/>
                    <a:pt x="1599" y="534"/>
                  </a:cubicBezTo>
                  <a:cubicBezTo>
                    <a:pt x="1598" y="532"/>
                    <a:pt x="1604" y="522"/>
                    <a:pt x="1607" y="521"/>
                  </a:cubicBezTo>
                  <a:cubicBezTo>
                    <a:pt x="1611" y="520"/>
                    <a:pt x="1613" y="523"/>
                    <a:pt x="1616" y="520"/>
                  </a:cubicBezTo>
                  <a:cubicBezTo>
                    <a:pt x="1619" y="517"/>
                    <a:pt x="1613" y="512"/>
                    <a:pt x="1611" y="513"/>
                  </a:cubicBezTo>
                  <a:cubicBezTo>
                    <a:pt x="1608" y="513"/>
                    <a:pt x="1608" y="504"/>
                    <a:pt x="1613" y="500"/>
                  </a:cubicBezTo>
                  <a:cubicBezTo>
                    <a:pt x="1619" y="496"/>
                    <a:pt x="1616" y="495"/>
                    <a:pt x="1613" y="494"/>
                  </a:cubicBezTo>
                  <a:cubicBezTo>
                    <a:pt x="1609" y="493"/>
                    <a:pt x="1608" y="494"/>
                    <a:pt x="1606" y="494"/>
                  </a:cubicBezTo>
                  <a:cubicBezTo>
                    <a:pt x="1603" y="495"/>
                    <a:pt x="1600" y="489"/>
                    <a:pt x="1604" y="483"/>
                  </a:cubicBezTo>
                  <a:cubicBezTo>
                    <a:pt x="1609" y="477"/>
                    <a:pt x="1613" y="478"/>
                    <a:pt x="1614" y="473"/>
                  </a:cubicBezTo>
                  <a:cubicBezTo>
                    <a:pt x="1615" y="468"/>
                    <a:pt x="1621" y="461"/>
                    <a:pt x="1622" y="459"/>
                  </a:cubicBezTo>
                  <a:cubicBezTo>
                    <a:pt x="1624" y="456"/>
                    <a:pt x="1630" y="459"/>
                    <a:pt x="1632" y="458"/>
                  </a:cubicBezTo>
                  <a:cubicBezTo>
                    <a:pt x="1634" y="458"/>
                    <a:pt x="1634" y="463"/>
                    <a:pt x="1636" y="460"/>
                  </a:cubicBezTo>
                  <a:cubicBezTo>
                    <a:pt x="1639" y="458"/>
                    <a:pt x="1644" y="449"/>
                    <a:pt x="1648" y="449"/>
                  </a:cubicBezTo>
                  <a:cubicBezTo>
                    <a:pt x="1652" y="449"/>
                    <a:pt x="1649" y="455"/>
                    <a:pt x="1650" y="459"/>
                  </a:cubicBezTo>
                  <a:cubicBezTo>
                    <a:pt x="1651" y="463"/>
                    <a:pt x="1653" y="458"/>
                    <a:pt x="1661" y="453"/>
                  </a:cubicBezTo>
                  <a:cubicBezTo>
                    <a:pt x="1668" y="448"/>
                    <a:pt x="1684" y="449"/>
                    <a:pt x="1689" y="451"/>
                  </a:cubicBezTo>
                  <a:cubicBezTo>
                    <a:pt x="1694" y="453"/>
                    <a:pt x="1694" y="459"/>
                    <a:pt x="1697" y="458"/>
                  </a:cubicBezTo>
                  <a:cubicBezTo>
                    <a:pt x="1701" y="457"/>
                    <a:pt x="1698" y="453"/>
                    <a:pt x="1702" y="451"/>
                  </a:cubicBezTo>
                  <a:cubicBezTo>
                    <a:pt x="1706" y="450"/>
                    <a:pt x="1713" y="446"/>
                    <a:pt x="1718" y="442"/>
                  </a:cubicBezTo>
                  <a:cubicBezTo>
                    <a:pt x="1723" y="438"/>
                    <a:pt x="1722" y="441"/>
                    <a:pt x="1725" y="438"/>
                  </a:cubicBezTo>
                  <a:cubicBezTo>
                    <a:pt x="1728" y="434"/>
                    <a:pt x="1730" y="436"/>
                    <a:pt x="1731" y="433"/>
                  </a:cubicBezTo>
                  <a:cubicBezTo>
                    <a:pt x="1732" y="431"/>
                    <a:pt x="1740" y="427"/>
                    <a:pt x="1750" y="425"/>
                  </a:cubicBezTo>
                  <a:cubicBezTo>
                    <a:pt x="1761" y="423"/>
                    <a:pt x="1774" y="416"/>
                    <a:pt x="1774" y="413"/>
                  </a:cubicBezTo>
                  <a:cubicBezTo>
                    <a:pt x="1773" y="411"/>
                    <a:pt x="1778" y="410"/>
                    <a:pt x="1778" y="412"/>
                  </a:cubicBezTo>
                  <a:cubicBezTo>
                    <a:pt x="1779" y="415"/>
                    <a:pt x="1783" y="414"/>
                    <a:pt x="1788" y="415"/>
                  </a:cubicBezTo>
                  <a:cubicBezTo>
                    <a:pt x="1794" y="416"/>
                    <a:pt x="1796" y="418"/>
                    <a:pt x="1801" y="414"/>
                  </a:cubicBezTo>
                  <a:cubicBezTo>
                    <a:pt x="1805" y="410"/>
                    <a:pt x="1800" y="408"/>
                    <a:pt x="1800" y="405"/>
                  </a:cubicBezTo>
                  <a:cubicBezTo>
                    <a:pt x="1800" y="401"/>
                    <a:pt x="1793" y="398"/>
                    <a:pt x="1794" y="394"/>
                  </a:cubicBezTo>
                  <a:cubicBezTo>
                    <a:pt x="1795" y="391"/>
                    <a:pt x="1788" y="382"/>
                    <a:pt x="1786" y="383"/>
                  </a:cubicBezTo>
                  <a:cubicBezTo>
                    <a:pt x="1784" y="385"/>
                    <a:pt x="1779" y="382"/>
                    <a:pt x="1779" y="379"/>
                  </a:cubicBezTo>
                  <a:cubicBezTo>
                    <a:pt x="1779" y="377"/>
                    <a:pt x="1779" y="373"/>
                    <a:pt x="1776" y="375"/>
                  </a:cubicBezTo>
                  <a:cubicBezTo>
                    <a:pt x="1773" y="377"/>
                    <a:pt x="1767" y="376"/>
                    <a:pt x="1766" y="373"/>
                  </a:cubicBezTo>
                  <a:cubicBezTo>
                    <a:pt x="1765" y="370"/>
                    <a:pt x="1773" y="368"/>
                    <a:pt x="1778" y="370"/>
                  </a:cubicBezTo>
                  <a:cubicBezTo>
                    <a:pt x="1783" y="372"/>
                    <a:pt x="1781" y="374"/>
                    <a:pt x="1784" y="376"/>
                  </a:cubicBezTo>
                  <a:cubicBezTo>
                    <a:pt x="1786" y="377"/>
                    <a:pt x="1793" y="377"/>
                    <a:pt x="1796" y="375"/>
                  </a:cubicBezTo>
                  <a:cubicBezTo>
                    <a:pt x="1800" y="373"/>
                    <a:pt x="1810" y="370"/>
                    <a:pt x="1811" y="367"/>
                  </a:cubicBezTo>
                  <a:cubicBezTo>
                    <a:pt x="1813" y="364"/>
                    <a:pt x="1811" y="363"/>
                    <a:pt x="1815" y="361"/>
                  </a:cubicBezTo>
                  <a:cubicBezTo>
                    <a:pt x="1818" y="360"/>
                    <a:pt x="1815" y="356"/>
                    <a:pt x="1813" y="355"/>
                  </a:cubicBezTo>
                  <a:cubicBezTo>
                    <a:pt x="1810" y="353"/>
                    <a:pt x="1810" y="349"/>
                    <a:pt x="1813" y="349"/>
                  </a:cubicBezTo>
                  <a:cubicBezTo>
                    <a:pt x="1816" y="349"/>
                    <a:pt x="1816" y="346"/>
                    <a:pt x="1818" y="346"/>
                  </a:cubicBezTo>
                  <a:cubicBezTo>
                    <a:pt x="1820" y="345"/>
                    <a:pt x="1820" y="347"/>
                    <a:pt x="1824" y="345"/>
                  </a:cubicBezTo>
                  <a:cubicBezTo>
                    <a:pt x="1827" y="343"/>
                    <a:pt x="1824" y="348"/>
                    <a:pt x="1822" y="351"/>
                  </a:cubicBezTo>
                  <a:cubicBezTo>
                    <a:pt x="1820" y="354"/>
                    <a:pt x="1826" y="357"/>
                    <a:pt x="1826" y="359"/>
                  </a:cubicBezTo>
                  <a:cubicBezTo>
                    <a:pt x="1827" y="361"/>
                    <a:pt x="1834" y="361"/>
                    <a:pt x="1838" y="359"/>
                  </a:cubicBezTo>
                  <a:cubicBezTo>
                    <a:pt x="1842" y="357"/>
                    <a:pt x="1855" y="362"/>
                    <a:pt x="1855" y="365"/>
                  </a:cubicBezTo>
                  <a:cubicBezTo>
                    <a:pt x="1856" y="368"/>
                    <a:pt x="1858" y="372"/>
                    <a:pt x="1863" y="375"/>
                  </a:cubicBezTo>
                  <a:cubicBezTo>
                    <a:pt x="1869" y="377"/>
                    <a:pt x="1874" y="376"/>
                    <a:pt x="1875" y="379"/>
                  </a:cubicBezTo>
                  <a:cubicBezTo>
                    <a:pt x="1876" y="381"/>
                    <a:pt x="1878" y="383"/>
                    <a:pt x="1881" y="382"/>
                  </a:cubicBezTo>
                  <a:cubicBezTo>
                    <a:pt x="1884" y="381"/>
                    <a:pt x="1885" y="385"/>
                    <a:pt x="1887" y="383"/>
                  </a:cubicBezTo>
                  <a:cubicBezTo>
                    <a:pt x="1890" y="381"/>
                    <a:pt x="1891" y="384"/>
                    <a:pt x="1894" y="381"/>
                  </a:cubicBezTo>
                  <a:cubicBezTo>
                    <a:pt x="1896" y="379"/>
                    <a:pt x="1887" y="377"/>
                    <a:pt x="1889" y="375"/>
                  </a:cubicBezTo>
                  <a:cubicBezTo>
                    <a:pt x="1890" y="373"/>
                    <a:pt x="1892" y="377"/>
                    <a:pt x="1894" y="376"/>
                  </a:cubicBezTo>
                  <a:cubicBezTo>
                    <a:pt x="1897" y="376"/>
                    <a:pt x="1893" y="371"/>
                    <a:pt x="1895" y="371"/>
                  </a:cubicBezTo>
                  <a:cubicBezTo>
                    <a:pt x="1897" y="370"/>
                    <a:pt x="1896" y="360"/>
                    <a:pt x="1894" y="360"/>
                  </a:cubicBezTo>
                  <a:cubicBezTo>
                    <a:pt x="1892" y="359"/>
                    <a:pt x="1893" y="356"/>
                    <a:pt x="1897" y="358"/>
                  </a:cubicBezTo>
                  <a:cubicBezTo>
                    <a:pt x="1901" y="361"/>
                    <a:pt x="1907" y="361"/>
                    <a:pt x="1910" y="361"/>
                  </a:cubicBezTo>
                  <a:cubicBezTo>
                    <a:pt x="1913" y="361"/>
                    <a:pt x="1910" y="358"/>
                    <a:pt x="1907" y="358"/>
                  </a:cubicBezTo>
                  <a:cubicBezTo>
                    <a:pt x="1904" y="357"/>
                    <a:pt x="1908" y="355"/>
                    <a:pt x="1910" y="357"/>
                  </a:cubicBezTo>
                  <a:cubicBezTo>
                    <a:pt x="1912" y="359"/>
                    <a:pt x="1915" y="360"/>
                    <a:pt x="1916" y="358"/>
                  </a:cubicBezTo>
                  <a:cubicBezTo>
                    <a:pt x="1916" y="356"/>
                    <a:pt x="1918" y="351"/>
                    <a:pt x="1922" y="351"/>
                  </a:cubicBezTo>
                  <a:cubicBezTo>
                    <a:pt x="1925" y="352"/>
                    <a:pt x="1926" y="350"/>
                    <a:pt x="1923" y="348"/>
                  </a:cubicBezTo>
                  <a:close/>
                  <a:moveTo>
                    <a:pt x="993" y="567"/>
                  </a:moveTo>
                  <a:cubicBezTo>
                    <a:pt x="984" y="576"/>
                    <a:pt x="965" y="578"/>
                    <a:pt x="965" y="585"/>
                  </a:cubicBezTo>
                  <a:cubicBezTo>
                    <a:pt x="965" y="592"/>
                    <a:pt x="942" y="595"/>
                    <a:pt x="940" y="592"/>
                  </a:cubicBezTo>
                  <a:cubicBezTo>
                    <a:pt x="938" y="589"/>
                    <a:pt x="957" y="589"/>
                    <a:pt x="961" y="579"/>
                  </a:cubicBezTo>
                  <a:cubicBezTo>
                    <a:pt x="966" y="569"/>
                    <a:pt x="983" y="563"/>
                    <a:pt x="991" y="550"/>
                  </a:cubicBezTo>
                  <a:cubicBezTo>
                    <a:pt x="997" y="541"/>
                    <a:pt x="1002" y="526"/>
                    <a:pt x="1006" y="527"/>
                  </a:cubicBezTo>
                  <a:cubicBezTo>
                    <a:pt x="1009" y="528"/>
                    <a:pt x="1003" y="559"/>
                    <a:pt x="993" y="567"/>
                  </a:cubicBezTo>
                  <a:close/>
                  <a:moveTo>
                    <a:pt x="385" y="202"/>
                  </a:moveTo>
                  <a:cubicBezTo>
                    <a:pt x="385" y="206"/>
                    <a:pt x="383" y="208"/>
                    <a:pt x="377" y="208"/>
                  </a:cubicBezTo>
                  <a:cubicBezTo>
                    <a:pt x="370" y="208"/>
                    <a:pt x="380" y="212"/>
                    <a:pt x="380" y="216"/>
                  </a:cubicBezTo>
                  <a:cubicBezTo>
                    <a:pt x="381" y="219"/>
                    <a:pt x="374" y="217"/>
                    <a:pt x="374" y="222"/>
                  </a:cubicBezTo>
                  <a:cubicBezTo>
                    <a:pt x="373" y="228"/>
                    <a:pt x="361" y="222"/>
                    <a:pt x="360" y="230"/>
                  </a:cubicBezTo>
                  <a:cubicBezTo>
                    <a:pt x="358" y="237"/>
                    <a:pt x="366" y="236"/>
                    <a:pt x="371" y="236"/>
                  </a:cubicBezTo>
                  <a:cubicBezTo>
                    <a:pt x="376" y="237"/>
                    <a:pt x="369" y="242"/>
                    <a:pt x="373" y="245"/>
                  </a:cubicBezTo>
                  <a:cubicBezTo>
                    <a:pt x="377" y="248"/>
                    <a:pt x="380" y="247"/>
                    <a:pt x="377" y="241"/>
                  </a:cubicBezTo>
                  <a:cubicBezTo>
                    <a:pt x="375" y="235"/>
                    <a:pt x="391" y="243"/>
                    <a:pt x="386" y="247"/>
                  </a:cubicBezTo>
                  <a:cubicBezTo>
                    <a:pt x="381" y="252"/>
                    <a:pt x="394" y="255"/>
                    <a:pt x="401" y="255"/>
                  </a:cubicBezTo>
                  <a:cubicBezTo>
                    <a:pt x="407" y="256"/>
                    <a:pt x="429" y="260"/>
                    <a:pt x="430" y="255"/>
                  </a:cubicBezTo>
                  <a:cubicBezTo>
                    <a:pt x="430" y="252"/>
                    <a:pt x="422" y="249"/>
                    <a:pt x="415" y="242"/>
                  </a:cubicBezTo>
                  <a:cubicBezTo>
                    <a:pt x="408" y="234"/>
                    <a:pt x="403" y="222"/>
                    <a:pt x="411" y="217"/>
                  </a:cubicBezTo>
                  <a:cubicBezTo>
                    <a:pt x="419" y="212"/>
                    <a:pt x="412" y="210"/>
                    <a:pt x="420" y="204"/>
                  </a:cubicBezTo>
                  <a:cubicBezTo>
                    <a:pt x="428" y="199"/>
                    <a:pt x="423" y="193"/>
                    <a:pt x="430" y="193"/>
                  </a:cubicBezTo>
                  <a:cubicBezTo>
                    <a:pt x="436" y="192"/>
                    <a:pt x="429" y="186"/>
                    <a:pt x="436" y="185"/>
                  </a:cubicBezTo>
                  <a:cubicBezTo>
                    <a:pt x="442" y="184"/>
                    <a:pt x="444" y="177"/>
                    <a:pt x="443" y="174"/>
                  </a:cubicBezTo>
                  <a:cubicBezTo>
                    <a:pt x="442" y="171"/>
                    <a:pt x="450" y="174"/>
                    <a:pt x="453" y="170"/>
                  </a:cubicBezTo>
                  <a:cubicBezTo>
                    <a:pt x="457" y="166"/>
                    <a:pt x="466" y="169"/>
                    <a:pt x="468" y="163"/>
                  </a:cubicBezTo>
                  <a:cubicBezTo>
                    <a:pt x="471" y="158"/>
                    <a:pt x="509" y="145"/>
                    <a:pt x="531" y="140"/>
                  </a:cubicBezTo>
                  <a:cubicBezTo>
                    <a:pt x="553" y="135"/>
                    <a:pt x="568" y="126"/>
                    <a:pt x="560" y="120"/>
                  </a:cubicBezTo>
                  <a:cubicBezTo>
                    <a:pt x="552" y="114"/>
                    <a:pt x="531" y="122"/>
                    <a:pt x="525" y="126"/>
                  </a:cubicBezTo>
                  <a:cubicBezTo>
                    <a:pt x="520" y="131"/>
                    <a:pt x="512" y="128"/>
                    <a:pt x="507" y="131"/>
                  </a:cubicBezTo>
                  <a:cubicBezTo>
                    <a:pt x="502" y="134"/>
                    <a:pt x="490" y="136"/>
                    <a:pt x="485" y="133"/>
                  </a:cubicBezTo>
                  <a:cubicBezTo>
                    <a:pt x="479" y="129"/>
                    <a:pt x="472" y="137"/>
                    <a:pt x="468" y="137"/>
                  </a:cubicBezTo>
                  <a:cubicBezTo>
                    <a:pt x="464" y="136"/>
                    <a:pt x="459" y="141"/>
                    <a:pt x="454" y="141"/>
                  </a:cubicBezTo>
                  <a:cubicBezTo>
                    <a:pt x="449" y="140"/>
                    <a:pt x="440" y="144"/>
                    <a:pt x="439" y="147"/>
                  </a:cubicBezTo>
                  <a:cubicBezTo>
                    <a:pt x="439" y="150"/>
                    <a:pt x="431" y="149"/>
                    <a:pt x="431" y="152"/>
                  </a:cubicBezTo>
                  <a:cubicBezTo>
                    <a:pt x="431" y="156"/>
                    <a:pt x="424" y="159"/>
                    <a:pt x="421" y="156"/>
                  </a:cubicBezTo>
                  <a:cubicBezTo>
                    <a:pt x="418" y="153"/>
                    <a:pt x="414" y="159"/>
                    <a:pt x="418" y="163"/>
                  </a:cubicBezTo>
                  <a:cubicBezTo>
                    <a:pt x="423" y="168"/>
                    <a:pt x="410" y="168"/>
                    <a:pt x="412" y="171"/>
                  </a:cubicBezTo>
                  <a:cubicBezTo>
                    <a:pt x="414" y="173"/>
                    <a:pt x="407" y="175"/>
                    <a:pt x="409" y="178"/>
                  </a:cubicBezTo>
                  <a:cubicBezTo>
                    <a:pt x="410" y="181"/>
                    <a:pt x="404" y="182"/>
                    <a:pt x="399" y="183"/>
                  </a:cubicBezTo>
                  <a:cubicBezTo>
                    <a:pt x="394" y="184"/>
                    <a:pt x="391" y="191"/>
                    <a:pt x="398" y="191"/>
                  </a:cubicBezTo>
                  <a:cubicBezTo>
                    <a:pt x="404" y="191"/>
                    <a:pt x="394" y="192"/>
                    <a:pt x="395" y="197"/>
                  </a:cubicBezTo>
                  <a:cubicBezTo>
                    <a:pt x="395" y="202"/>
                    <a:pt x="384" y="199"/>
                    <a:pt x="385" y="202"/>
                  </a:cubicBezTo>
                  <a:close/>
                  <a:moveTo>
                    <a:pt x="430" y="29"/>
                  </a:moveTo>
                  <a:cubicBezTo>
                    <a:pt x="431" y="32"/>
                    <a:pt x="429" y="32"/>
                    <a:pt x="422" y="32"/>
                  </a:cubicBezTo>
                  <a:cubicBezTo>
                    <a:pt x="415" y="32"/>
                    <a:pt x="412" y="36"/>
                    <a:pt x="415" y="39"/>
                  </a:cubicBezTo>
                  <a:cubicBezTo>
                    <a:pt x="419" y="42"/>
                    <a:pt x="437" y="41"/>
                    <a:pt x="440" y="37"/>
                  </a:cubicBezTo>
                  <a:cubicBezTo>
                    <a:pt x="443" y="33"/>
                    <a:pt x="451" y="36"/>
                    <a:pt x="452" y="32"/>
                  </a:cubicBezTo>
                  <a:cubicBezTo>
                    <a:pt x="453" y="28"/>
                    <a:pt x="429" y="26"/>
                    <a:pt x="430" y="29"/>
                  </a:cubicBezTo>
                  <a:close/>
                  <a:moveTo>
                    <a:pt x="387" y="33"/>
                  </a:moveTo>
                  <a:cubicBezTo>
                    <a:pt x="387" y="28"/>
                    <a:pt x="370" y="34"/>
                    <a:pt x="373" y="35"/>
                  </a:cubicBezTo>
                  <a:cubicBezTo>
                    <a:pt x="376" y="36"/>
                    <a:pt x="387" y="39"/>
                    <a:pt x="387" y="33"/>
                  </a:cubicBezTo>
                  <a:close/>
                  <a:moveTo>
                    <a:pt x="429" y="11"/>
                  </a:moveTo>
                  <a:cubicBezTo>
                    <a:pt x="437" y="11"/>
                    <a:pt x="434" y="6"/>
                    <a:pt x="440" y="7"/>
                  </a:cubicBezTo>
                  <a:cubicBezTo>
                    <a:pt x="445" y="7"/>
                    <a:pt x="452" y="7"/>
                    <a:pt x="449" y="4"/>
                  </a:cubicBezTo>
                  <a:cubicBezTo>
                    <a:pt x="447" y="0"/>
                    <a:pt x="427" y="2"/>
                    <a:pt x="429" y="4"/>
                  </a:cubicBezTo>
                  <a:cubicBezTo>
                    <a:pt x="431" y="7"/>
                    <a:pt x="414" y="6"/>
                    <a:pt x="414" y="7"/>
                  </a:cubicBezTo>
                  <a:cubicBezTo>
                    <a:pt x="415" y="9"/>
                    <a:pt x="421" y="11"/>
                    <a:pt x="429" y="11"/>
                  </a:cubicBezTo>
                  <a:close/>
                  <a:moveTo>
                    <a:pt x="487" y="23"/>
                  </a:moveTo>
                  <a:cubicBezTo>
                    <a:pt x="490" y="20"/>
                    <a:pt x="483" y="20"/>
                    <a:pt x="482" y="17"/>
                  </a:cubicBezTo>
                  <a:cubicBezTo>
                    <a:pt x="482" y="14"/>
                    <a:pt x="463" y="13"/>
                    <a:pt x="464" y="16"/>
                  </a:cubicBezTo>
                  <a:cubicBezTo>
                    <a:pt x="465" y="20"/>
                    <a:pt x="451" y="23"/>
                    <a:pt x="455" y="27"/>
                  </a:cubicBezTo>
                  <a:cubicBezTo>
                    <a:pt x="463" y="33"/>
                    <a:pt x="485" y="26"/>
                    <a:pt x="487" y="23"/>
                  </a:cubicBezTo>
                  <a:close/>
                  <a:moveTo>
                    <a:pt x="434" y="17"/>
                  </a:moveTo>
                  <a:cubicBezTo>
                    <a:pt x="435" y="10"/>
                    <a:pt x="424" y="16"/>
                    <a:pt x="415" y="12"/>
                  </a:cubicBezTo>
                  <a:cubicBezTo>
                    <a:pt x="406" y="9"/>
                    <a:pt x="401" y="9"/>
                    <a:pt x="407" y="14"/>
                  </a:cubicBezTo>
                  <a:cubicBezTo>
                    <a:pt x="410" y="16"/>
                    <a:pt x="392" y="18"/>
                    <a:pt x="395" y="21"/>
                  </a:cubicBezTo>
                  <a:cubicBezTo>
                    <a:pt x="401" y="27"/>
                    <a:pt x="433" y="24"/>
                    <a:pt x="434" y="17"/>
                  </a:cubicBezTo>
                  <a:close/>
                </a:path>
              </a:pathLst>
            </a:custGeom>
            <a:grpFill/>
            <a:ln w="9525">
              <a:noFill/>
              <a:round/>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87" name="Freeform 158"/>
            <p:cNvSpPr/>
            <p:nvPr/>
          </p:nvSpPr>
          <p:spPr bwMode="auto">
            <a:xfrm>
              <a:off x="4622800" y="3133725"/>
              <a:ext cx="395288" cy="415925"/>
            </a:xfrm>
            <a:custGeom>
              <a:avLst/>
              <a:gdLst/>
              <a:ahLst/>
              <a:cxnLst>
                <a:cxn ang="0">
                  <a:pos x="184" y="102"/>
                </a:cxn>
                <a:cxn ang="0">
                  <a:pos x="184" y="95"/>
                </a:cxn>
                <a:cxn ang="0">
                  <a:pos x="181" y="91"/>
                </a:cxn>
                <a:cxn ang="0">
                  <a:pos x="186" y="81"/>
                </a:cxn>
                <a:cxn ang="0">
                  <a:pos x="189" y="71"/>
                </a:cxn>
                <a:cxn ang="0">
                  <a:pos x="194" y="54"/>
                </a:cxn>
                <a:cxn ang="0">
                  <a:pos x="203" y="44"/>
                </a:cxn>
                <a:cxn ang="0">
                  <a:pos x="203" y="33"/>
                </a:cxn>
                <a:cxn ang="0">
                  <a:pos x="204" y="23"/>
                </a:cxn>
                <a:cxn ang="0">
                  <a:pos x="185" y="13"/>
                </a:cxn>
                <a:cxn ang="0">
                  <a:pos x="172" y="13"/>
                </a:cxn>
                <a:cxn ang="0">
                  <a:pos x="164" y="4"/>
                </a:cxn>
                <a:cxn ang="0">
                  <a:pos x="156" y="6"/>
                </a:cxn>
                <a:cxn ang="0">
                  <a:pos x="134" y="6"/>
                </a:cxn>
                <a:cxn ang="0">
                  <a:pos x="114" y="9"/>
                </a:cxn>
                <a:cxn ang="0">
                  <a:pos x="89" y="13"/>
                </a:cxn>
                <a:cxn ang="0">
                  <a:pos x="68" y="16"/>
                </a:cxn>
                <a:cxn ang="0">
                  <a:pos x="66" y="35"/>
                </a:cxn>
                <a:cxn ang="0">
                  <a:pos x="53" y="71"/>
                </a:cxn>
                <a:cxn ang="0">
                  <a:pos x="43" y="102"/>
                </a:cxn>
                <a:cxn ang="0">
                  <a:pos x="32" y="117"/>
                </a:cxn>
                <a:cxn ang="0">
                  <a:pos x="18" y="117"/>
                </a:cxn>
                <a:cxn ang="0">
                  <a:pos x="0" y="121"/>
                </a:cxn>
                <a:cxn ang="0">
                  <a:pos x="4" y="135"/>
                </a:cxn>
                <a:cxn ang="0">
                  <a:pos x="47" y="132"/>
                </a:cxn>
                <a:cxn ang="0">
                  <a:pos x="53" y="150"/>
                </a:cxn>
                <a:cxn ang="0">
                  <a:pos x="76" y="155"/>
                </a:cxn>
                <a:cxn ang="0">
                  <a:pos x="89" y="145"/>
                </a:cxn>
                <a:cxn ang="0">
                  <a:pos x="102" y="149"/>
                </a:cxn>
                <a:cxn ang="0">
                  <a:pos x="103" y="174"/>
                </a:cxn>
                <a:cxn ang="0">
                  <a:pos x="108" y="192"/>
                </a:cxn>
                <a:cxn ang="0">
                  <a:pos x="124" y="188"/>
                </a:cxn>
                <a:cxn ang="0">
                  <a:pos x="130" y="191"/>
                </a:cxn>
                <a:cxn ang="0">
                  <a:pos x="140" y="193"/>
                </a:cxn>
                <a:cxn ang="0">
                  <a:pos x="153" y="201"/>
                </a:cxn>
                <a:cxn ang="0">
                  <a:pos x="162" y="198"/>
                </a:cxn>
                <a:cxn ang="0">
                  <a:pos x="177" y="206"/>
                </a:cxn>
                <a:cxn ang="0">
                  <a:pos x="189" y="216"/>
                </a:cxn>
                <a:cxn ang="0">
                  <a:pos x="190" y="203"/>
                </a:cxn>
                <a:cxn ang="0">
                  <a:pos x="175" y="196"/>
                </a:cxn>
                <a:cxn ang="0">
                  <a:pos x="178" y="173"/>
                </a:cxn>
                <a:cxn ang="0">
                  <a:pos x="182" y="160"/>
                </a:cxn>
                <a:cxn ang="0">
                  <a:pos x="196" y="157"/>
                </a:cxn>
                <a:cxn ang="0">
                  <a:pos x="189" y="144"/>
                </a:cxn>
              </a:cxnLst>
              <a:rect l="0" t="0" r="r" b="b"/>
              <a:pathLst>
                <a:path w="206" h="218">
                  <a:moveTo>
                    <a:pt x="189" y="144"/>
                  </a:moveTo>
                  <a:cubicBezTo>
                    <a:pt x="183" y="141"/>
                    <a:pt x="181" y="103"/>
                    <a:pt x="184" y="102"/>
                  </a:cubicBezTo>
                  <a:cubicBezTo>
                    <a:pt x="184" y="102"/>
                    <a:pt x="185" y="102"/>
                    <a:pt x="185" y="103"/>
                  </a:cubicBezTo>
                  <a:cubicBezTo>
                    <a:pt x="184" y="95"/>
                    <a:pt x="184" y="95"/>
                    <a:pt x="184" y="95"/>
                  </a:cubicBezTo>
                  <a:cubicBezTo>
                    <a:pt x="184" y="95"/>
                    <a:pt x="184" y="94"/>
                    <a:pt x="184" y="94"/>
                  </a:cubicBezTo>
                  <a:cubicBezTo>
                    <a:pt x="183" y="94"/>
                    <a:pt x="181" y="93"/>
                    <a:pt x="181" y="91"/>
                  </a:cubicBezTo>
                  <a:cubicBezTo>
                    <a:pt x="181" y="88"/>
                    <a:pt x="184" y="88"/>
                    <a:pt x="184" y="88"/>
                  </a:cubicBezTo>
                  <a:cubicBezTo>
                    <a:pt x="184" y="88"/>
                    <a:pt x="183" y="82"/>
                    <a:pt x="186" y="81"/>
                  </a:cubicBezTo>
                  <a:cubicBezTo>
                    <a:pt x="187" y="80"/>
                    <a:pt x="187" y="80"/>
                    <a:pt x="187" y="79"/>
                  </a:cubicBezTo>
                  <a:cubicBezTo>
                    <a:pt x="189" y="78"/>
                    <a:pt x="189" y="74"/>
                    <a:pt x="189" y="71"/>
                  </a:cubicBezTo>
                  <a:cubicBezTo>
                    <a:pt x="189" y="68"/>
                    <a:pt x="190" y="64"/>
                    <a:pt x="191" y="62"/>
                  </a:cubicBezTo>
                  <a:cubicBezTo>
                    <a:pt x="193" y="59"/>
                    <a:pt x="192" y="55"/>
                    <a:pt x="194" y="54"/>
                  </a:cubicBezTo>
                  <a:cubicBezTo>
                    <a:pt x="196" y="52"/>
                    <a:pt x="196" y="48"/>
                    <a:pt x="198" y="47"/>
                  </a:cubicBezTo>
                  <a:cubicBezTo>
                    <a:pt x="201" y="47"/>
                    <a:pt x="203" y="46"/>
                    <a:pt x="203" y="44"/>
                  </a:cubicBezTo>
                  <a:cubicBezTo>
                    <a:pt x="203" y="43"/>
                    <a:pt x="206" y="41"/>
                    <a:pt x="206" y="38"/>
                  </a:cubicBezTo>
                  <a:cubicBezTo>
                    <a:pt x="206" y="36"/>
                    <a:pt x="203" y="36"/>
                    <a:pt x="203" y="33"/>
                  </a:cubicBezTo>
                  <a:cubicBezTo>
                    <a:pt x="203" y="30"/>
                    <a:pt x="204" y="23"/>
                    <a:pt x="204" y="23"/>
                  </a:cubicBezTo>
                  <a:cubicBezTo>
                    <a:pt x="204" y="23"/>
                    <a:pt x="204" y="23"/>
                    <a:pt x="204" y="23"/>
                  </a:cubicBezTo>
                  <a:cubicBezTo>
                    <a:pt x="198" y="18"/>
                    <a:pt x="192" y="13"/>
                    <a:pt x="191" y="12"/>
                  </a:cubicBezTo>
                  <a:cubicBezTo>
                    <a:pt x="189" y="11"/>
                    <a:pt x="185" y="13"/>
                    <a:pt x="185" y="13"/>
                  </a:cubicBezTo>
                  <a:cubicBezTo>
                    <a:pt x="185" y="13"/>
                    <a:pt x="182" y="10"/>
                    <a:pt x="179" y="13"/>
                  </a:cubicBezTo>
                  <a:cubicBezTo>
                    <a:pt x="176" y="15"/>
                    <a:pt x="172" y="13"/>
                    <a:pt x="172" y="13"/>
                  </a:cubicBezTo>
                  <a:cubicBezTo>
                    <a:pt x="172" y="13"/>
                    <a:pt x="168" y="11"/>
                    <a:pt x="167" y="7"/>
                  </a:cubicBezTo>
                  <a:cubicBezTo>
                    <a:pt x="166" y="6"/>
                    <a:pt x="165" y="5"/>
                    <a:pt x="164" y="4"/>
                  </a:cubicBezTo>
                  <a:cubicBezTo>
                    <a:pt x="164" y="5"/>
                    <a:pt x="164" y="5"/>
                    <a:pt x="164" y="5"/>
                  </a:cubicBezTo>
                  <a:cubicBezTo>
                    <a:pt x="156" y="6"/>
                    <a:pt x="156" y="6"/>
                    <a:pt x="156" y="6"/>
                  </a:cubicBezTo>
                  <a:cubicBezTo>
                    <a:pt x="156" y="6"/>
                    <a:pt x="146" y="0"/>
                    <a:pt x="143" y="5"/>
                  </a:cubicBezTo>
                  <a:cubicBezTo>
                    <a:pt x="141" y="9"/>
                    <a:pt x="139" y="6"/>
                    <a:pt x="134" y="6"/>
                  </a:cubicBezTo>
                  <a:cubicBezTo>
                    <a:pt x="130" y="6"/>
                    <a:pt x="125" y="8"/>
                    <a:pt x="123" y="9"/>
                  </a:cubicBezTo>
                  <a:cubicBezTo>
                    <a:pt x="120" y="11"/>
                    <a:pt x="116" y="8"/>
                    <a:pt x="114" y="9"/>
                  </a:cubicBezTo>
                  <a:cubicBezTo>
                    <a:pt x="111" y="11"/>
                    <a:pt x="110" y="17"/>
                    <a:pt x="110" y="17"/>
                  </a:cubicBezTo>
                  <a:cubicBezTo>
                    <a:pt x="89" y="13"/>
                    <a:pt x="89" y="13"/>
                    <a:pt x="89" y="13"/>
                  </a:cubicBezTo>
                  <a:cubicBezTo>
                    <a:pt x="89" y="13"/>
                    <a:pt x="84" y="7"/>
                    <a:pt x="79" y="7"/>
                  </a:cubicBezTo>
                  <a:cubicBezTo>
                    <a:pt x="75" y="7"/>
                    <a:pt x="68" y="16"/>
                    <a:pt x="68" y="16"/>
                  </a:cubicBezTo>
                  <a:cubicBezTo>
                    <a:pt x="68" y="23"/>
                    <a:pt x="68" y="23"/>
                    <a:pt x="68" y="23"/>
                  </a:cubicBezTo>
                  <a:cubicBezTo>
                    <a:pt x="69" y="28"/>
                    <a:pt x="67" y="33"/>
                    <a:pt x="66" y="35"/>
                  </a:cubicBezTo>
                  <a:cubicBezTo>
                    <a:pt x="64" y="38"/>
                    <a:pt x="62" y="40"/>
                    <a:pt x="62" y="47"/>
                  </a:cubicBezTo>
                  <a:cubicBezTo>
                    <a:pt x="62" y="54"/>
                    <a:pt x="53" y="65"/>
                    <a:pt x="53" y="71"/>
                  </a:cubicBezTo>
                  <a:cubicBezTo>
                    <a:pt x="53" y="76"/>
                    <a:pt x="44" y="80"/>
                    <a:pt x="44" y="83"/>
                  </a:cubicBezTo>
                  <a:cubicBezTo>
                    <a:pt x="44" y="87"/>
                    <a:pt x="43" y="94"/>
                    <a:pt x="43" y="102"/>
                  </a:cubicBezTo>
                  <a:cubicBezTo>
                    <a:pt x="43" y="110"/>
                    <a:pt x="39" y="103"/>
                    <a:pt x="39" y="110"/>
                  </a:cubicBezTo>
                  <a:cubicBezTo>
                    <a:pt x="39" y="117"/>
                    <a:pt x="35" y="113"/>
                    <a:pt x="32" y="117"/>
                  </a:cubicBezTo>
                  <a:cubicBezTo>
                    <a:pt x="28" y="120"/>
                    <a:pt x="27" y="121"/>
                    <a:pt x="27" y="117"/>
                  </a:cubicBezTo>
                  <a:cubicBezTo>
                    <a:pt x="27" y="114"/>
                    <a:pt x="22" y="113"/>
                    <a:pt x="18" y="117"/>
                  </a:cubicBezTo>
                  <a:cubicBezTo>
                    <a:pt x="14" y="120"/>
                    <a:pt x="12" y="117"/>
                    <a:pt x="10" y="116"/>
                  </a:cubicBezTo>
                  <a:cubicBezTo>
                    <a:pt x="9" y="115"/>
                    <a:pt x="4" y="118"/>
                    <a:pt x="0" y="121"/>
                  </a:cubicBezTo>
                  <a:cubicBezTo>
                    <a:pt x="2" y="126"/>
                    <a:pt x="3" y="130"/>
                    <a:pt x="4" y="134"/>
                  </a:cubicBezTo>
                  <a:cubicBezTo>
                    <a:pt x="4" y="134"/>
                    <a:pt x="4" y="135"/>
                    <a:pt x="4" y="135"/>
                  </a:cubicBezTo>
                  <a:cubicBezTo>
                    <a:pt x="6" y="133"/>
                    <a:pt x="9" y="132"/>
                    <a:pt x="10" y="132"/>
                  </a:cubicBezTo>
                  <a:cubicBezTo>
                    <a:pt x="14" y="131"/>
                    <a:pt x="47" y="132"/>
                    <a:pt x="47" y="132"/>
                  </a:cubicBezTo>
                  <a:cubicBezTo>
                    <a:pt x="47" y="132"/>
                    <a:pt x="50" y="137"/>
                    <a:pt x="49" y="141"/>
                  </a:cubicBezTo>
                  <a:cubicBezTo>
                    <a:pt x="48" y="146"/>
                    <a:pt x="51" y="144"/>
                    <a:pt x="53" y="150"/>
                  </a:cubicBezTo>
                  <a:cubicBezTo>
                    <a:pt x="56" y="156"/>
                    <a:pt x="58" y="158"/>
                    <a:pt x="63" y="157"/>
                  </a:cubicBezTo>
                  <a:cubicBezTo>
                    <a:pt x="68" y="155"/>
                    <a:pt x="74" y="154"/>
                    <a:pt x="76" y="155"/>
                  </a:cubicBezTo>
                  <a:cubicBezTo>
                    <a:pt x="78" y="155"/>
                    <a:pt x="77" y="146"/>
                    <a:pt x="80" y="145"/>
                  </a:cubicBezTo>
                  <a:cubicBezTo>
                    <a:pt x="83" y="143"/>
                    <a:pt x="89" y="145"/>
                    <a:pt x="89" y="145"/>
                  </a:cubicBezTo>
                  <a:cubicBezTo>
                    <a:pt x="89" y="145"/>
                    <a:pt x="90" y="147"/>
                    <a:pt x="95" y="147"/>
                  </a:cubicBezTo>
                  <a:cubicBezTo>
                    <a:pt x="100" y="147"/>
                    <a:pt x="102" y="145"/>
                    <a:pt x="102" y="149"/>
                  </a:cubicBezTo>
                  <a:cubicBezTo>
                    <a:pt x="102" y="152"/>
                    <a:pt x="103" y="156"/>
                    <a:pt x="104" y="158"/>
                  </a:cubicBezTo>
                  <a:cubicBezTo>
                    <a:pt x="106" y="159"/>
                    <a:pt x="100" y="172"/>
                    <a:pt x="103" y="174"/>
                  </a:cubicBezTo>
                  <a:cubicBezTo>
                    <a:pt x="105" y="176"/>
                    <a:pt x="109" y="180"/>
                    <a:pt x="108" y="183"/>
                  </a:cubicBezTo>
                  <a:cubicBezTo>
                    <a:pt x="108" y="185"/>
                    <a:pt x="106" y="191"/>
                    <a:pt x="108" y="192"/>
                  </a:cubicBezTo>
                  <a:cubicBezTo>
                    <a:pt x="110" y="192"/>
                    <a:pt x="111" y="189"/>
                    <a:pt x="114" y="189"/>
                  </a:cubicBezTo>
                  <a:cubicBezTo>
                    <a:pt x="118" y="189"/>
                    <a:pt x="121" y="189"/>
                    <a:pt x="124" y="188"/>
                  </a:cubicBezTo>
                  <a:cubicBezTo>
                    <a:pt x="126" y="187"/>
                    <a:pt x="127" y="187"/>
                    <a:pt x="127" y="188"/>
                  </a:cubicBezTo>
                  <a:cubicBezTo>
                    <a:pt x="129" y="189"/>
                    <a:pt x="130" y="191"/>
                    <a:pt x="130" y="191"/>
                  </a:cubicBezTo>
                  <a:cubicBezTo>
                    <a:pt x="130" y="191"/>
                    <a:pt x="131" y="194"/>
                    <a:pt x="133" y="193"/>
                  </a:cubicBezTo>
                  <a:cubicBezTo>
                    <a:pt x="135" y="192"/>
                    <a:pt x="141" y="191"/>
                    <a:pt x="140" y="193"/>
                  </a:cubicBezTo>
                  <a:cubicBezTo>
                    <a:pt x="140" y="195"/>
                    <a:pt x="142" y="199"/>
                    <a:pt x="144" y="198"/>
                  </a:cubicBezTo>
                  <a:cubicBezTo>
                    <a:pt x="146" y="197"/>
                    <a:pt x="151" y="201"/>
                    <a:pt x="153" y="201"/>
                  </a:cubicBezTo>
                  <a:cubicBezTo>
                    <a:pt x="156" y="201"/>
                    <a:pt x="158" y="201"/>
                    <a:pt x="158" y="200"/>
                  </a:cubicBezTo>
                  <a:cubicBezTo>
                    <a:pt x="158" y="198"/>
                    <a:pt x="161" y="196"/>
                    <a:pt x="162" y="198"/>
                  </a:cubicBezTo>
                  <a:cubicBezTo>
                    <a:pt x="163" y="200"/>
                    <a:pt x="166" y="204"/>
                    <a:pt x="168" y="204"/>
                  </a:cubicBezTo>
                  <a:cubicBezTo>
                    <a:pt x="171" y="204"/>
                    <a:pt x="177" y="204"/>
                    <a:pt x="177" y="206"/>
                  </a:cubicBezTo>
                  <a:cubicBezTo>
                    <a:pt x="177" y="208"/>
                    <a:pt x="179" y="214"/>
                    <a:pt x="181" y="216"/>
                  </a:cubicBezTo>
                  <a:cubicBezTo>
                    <a:pt x="184" y="218"/>
                    <a:pt x="189" y="216"/>
                    <a:pt x="189" y="216"/>
                  </a:cubicBezTo>
                  <a:cubicBezTo>
                    <a:pt x="189" y="216"/>
                    <a:pt x="191" y="214"/>
                    <a:pt x="191" y="211"/>
                  </a:cubicBezTo>
                  <a:cubicBezTo>
                    <a:pt x="191" y="207"/>
                    <a:pt x="191" y="203"/>
                    <a:pt x="190" y="203"/>
                  </a:cubicBezTo>
                  <a:cubicBezTo>
                    <a:pt x="188" y="203"/>
                    <a:pt x="186" y="206"/>
                    <a:pt x="182" y="205"/>
                  </a:cubicBezTo>
                  <a:cubicBezTo>
                    <a:pt x="179" y="204"/>
                    <a:pt x="176" y="197"/>
                    <a:pt x="175" y="196"/>
                  </a:cubicBezTo>
                  <a:cubicBezTo>
                    <a:pt x="173" y="195"/>
                    <a:pt x="177" y="189"/>
                    <a:pt x="177" y="186"/>
                  </a:cubicBezTo>
                  <a:cubicBezTo>
                    <a:pt x="177" y="183"/>
                    <a:pt x="180" y="174"/>
                    <a:pt x="178" y="173"/>
                  </a:cubicBezTo>
                  <a:cubicBezTo>
                    <a:pt x="176" y="172"/>
                    <a:pt x="177" y="169"/>
                    <a:pt x="179" y="167"/>
                  </a:cubicBezTo>
                  <a:cubicBezTo>
                    <a:pt x="182" y="165"/>
                    <a:pt x="178" y="160"/>
                    <a:pt x="182" y="160"/>
                  </a:cubicBezTo>
                  <a:cubicBezTo>
                    <a:pt x="186" y="160"/>
                    <a:pt x="194" y="160"/>
                    <a:pt x="196" y="157"/>
                  </a:cubicBezTo>
                  <a:cubicBezTo>
                    <a:pt x="196" y="157"/>
                    <a:pt x="196" y="157"/>
                    <a:pt x="196" y="157"/>
                  </a:cubicBezTo>
                  <a:cubicBezTo>
                    <a:pt x="197" y="156"/>
                    <a:pt x="197" y="156"/>
                    <a:pt x="197" y="155"/>
                  </a:cubicBezTo>
                  <a:cubicBezTo>
                    <a:pt x="195" y="151"/>
                    <a:pt x="192" y="145"/>
                    <a:pt x="189" y="144"/>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88" name="Freeform 159"/>
            <p:cNvSpPr/>
            <p:nvPr/>
          </p:nvSpPr>
          <p:spPr bwMode="auto">
            <a:xfrm>
              <a:off x="4975225" y="3306763"/>
              <a:ext cx="34925" cy="46038"/>
            </a:xfrm>
            <a:custGeom>
              <a:avLst/>
              <a:gdLst/>
              <a:ahLst/>
              <a:cxnLst>
                <a:cxn ang="0">
                  <a:pos x="1" y="12"/>
                </a:cxn>
                <a:cxn ang="0">
                  <a:pos x="4" y="24"/>
                </a:cxn>
                <a:cxn ang="0">
                  <a:pos x="9" y="21"/>
                </a:cxn>
                <a:cxn ang="0">
                  <a:pos x="18" y="8"/>
                </a:cxn>
                <a:cxn ang="0">
                  <a:pos x="15" y="6"/>
                </a:cxn>
                <a:cxn ang="0">
                  <a:pos x="14" y="0"/>
                </a:cxn>
                <a:cxn ang="0">
                  <a:pos x="9" y="0"/>
                </a:cxn>
                <a:cxn ang="0">
                  <a:pos x="3" y="4"/>
                </a:cxn>
                <a:cxn ang="0">
                  <a:pos x="0" y="3"/>
                </a:cxn>
                <a:cxn ang="0">
                  <a:pos x="0" y="4"/>
                </a:cxn>
                <a:cxn ang="0">
                  <a:pos x="1" y="12"/>
                </a:cxn>
              </a:cxnLst>
              <a:rect l="0" t="0" r="r" b="b"/>
              <a:pathLst>
                <a:path w="18" h="24">
                  <a:moveTo>
                    <a:pt x="1" y="12"/>
                  </a:moveTo>
                  <a:cubicBezTo>
                    <a:pt x="2" y="14"/>
                    <a:pt x="3" y="19"/>
                    <a:pt x="4" y="24"/>
                  </a:cubicBezTo>
                  <a:cubicBezTo>
                    <a:pt x="6" y="22"/>
                    <a:pt x="8" y="21"/>
                    <a:pt x="9" y="21"/>
                  </a:cubicBezTo>
                  <a:cubicBezTo>
                    <a:pt x="11" y="20"/>
                    <a:pt x="18" y="8"/>
                    <a:pt x="18" y="8"/>
                  </a:cubicBezTo>
                  <a:cubicBezTo>
                    <a:pt x="15" y="6"/>
                    <a:pt x="15" y="6"/>
                    <a:pt x="15" y="6"/>
                  </a:cubicBezTo>
                  <a:cubicBezTo>
                    <a:pt x="15" y="6"/>
                    <a:pt x="15" y="3"/>
                    <a:pt x="14" y="0"/>
                  </a:cubicBezTo>
                  <a:cubicBezTo>
                    <a:pt x="12" y="0"/>
                    <a:pt x="9" y="0"/>
                    <a:pt x="9" y="0"/>
                  </a:cubicBezTo>
                  <a:cubicBezTo>
                    <a:pt x="9" y="0"/>
                    <a:pt x="10" y="5"/>
                    <a:pt x="3" y="4"/>
                  </a:cubicBezTo>
                  <a:cubicBezTo>
                    <a:pt x="2" y="3"/>
                    <a:pt x="1" y="3"/>
                    <a:pt x="0" y="3"/>
                  </a:cubicBezTo>
                  <a:cubicBezTo>
                    <a:pt x="0" y="3"/>
                    <a:pt x="0" y="4"/>
                    <a:pt x="0" y="4"/>
                  </a:cubicBezTo>
                  <a:lnTo>
                    <a:pt x="1" y="12"/>
                  </a:ln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89" name="Freeform 160"/>
            <p:cNvSpPr/>
            <p:nvPr/>
          </p:nvSpPr>
          <p:spPr bwMode="auto">
            <a:xfrm>
              <a:off x="4995863" y="3484563"/>
              <a:ext cx="230188" cy="368300"/>
            </a:xfrm>
            <a:custGeom>
              <a:avLst/>
              <a:gdLst/>
              <a:ahLst/>
              <a:cxnLst>
                <a:cxn ang="0">
                  <a:pos x="119" y="50"/>
                </a:cxn>
                <a:cxn ang="0">
                  <a:pos x="116" y="28"/>
                </a:cxn>
                <a:cxn ang="0">
                  <a:pos x="115" y="1"/>
                </a:cxn>
                <a:cxn ang="0">
                  <a:pos x="115" y="0"/>
                </a:cxn>
                <a:cxn ang="0">
                  <a:pos x="103" y="7"/>
                </a:cxn>
                <a:cxn ang="0">
                  <a:pos x="95" y="9"/>
                </a:cxn>
                <a:cxn ang="0">
                  <a:pos x="89" y="8"/>
                </a:cxn>
                <a:cxn ang="0">
                  <a:pos x="85" y="13"/>
                </a:cxn>
                <a:cxn ang="0">
                  <a:pos x="78" y="13"/>
                </a:cxn>
                <a:cxn ang="0">
                  <a:pos x="69" y="15"/>
                </a:cxn>
                <a:cxn ang="0">
                  <a:pos x="65" y="11"/>
                </a:cxn>
                <a:cxn ang="0">
                  <a:pos x="58" y="13"/>
                </a:cxn>
                <a:cxn ang="0">
                  <a:pos x="52" y="12"/>
                </a:cxn>
                <a:cxn ang="0">
                  <a:pos x="51" y="16"/>
                </a:cxn>
                <a:cxn ang="0">
                  <a:pos x="56" y="40"/>
                </a:cxn>
                <a:cxn ang="0">
                  <a:pos x="63" y="46"/>
                </a:cxn>
                <a:cxn ang="0">
                  <a:pos x="63" y="58"/>
                </a:cxn>
                <a:cxn ang="0">
                  <a:pos x="57" y="65"/>
                </a:cxn>
                <a:cxn ang="0">
                  <a:pos x="56" y="75"/>
                </a:cxn>
                <a:cxn ang="0">
                  <a:pos x="46" y="62"/>
                </a:cxn>
                <a:cxn ang="0">
                  <a:pos x="48" y="47"/>
                </a:cxn>
                <a:cxn ang="0">
                  <a:pos x="39" y="46"/>
                </a:cxn>
                <a:cxn ang="0">
                  <a:pos x="31" y="40"/>
                </a:cxn>
                <a:cxn ang="0">
                  <a:pos x="0" y="52"/>
                </a:cxn>
                <a:cxn ang="0">
                  <a:pos x="2" y="60"/>
                </a:cxn>
                <a:cxn ang="0">
                  <a:pos x="2" y="60"/>
                </a:cxn>
                <a:cxn ang="0">
                  <a:pos x="3" y="64"/>
                </a:cxn>
                <a:cxn ang="0">
                  <a:pos x="18" y="67"/>
                </a:cxn>
                <a:cxn ang="0">
                  <a:pos x="31" y="72"/>
                </a:cxn>
                <a:cxn ang="0">
                  <a:pos x="31" y="89"/>
                </a:cxn>
                <a:cxn ang="0">
                  <a:pos x="28" y="99"/>
                </a:cxn>
                <a:cxn ang="0">
                  <a:pos x="32" y="108"/>
                </a:cxn>
                <a:cxn ang="0">
                  <a:pos x="26" y="116"/>
                </a:cxn>
                <a:cxn ang="0">
                  <a:pos x="23" y="127"/>
                </a:cxn>
                <a:cxn ang="0">
                  <a:pos x="11" y="138"/>
                </a:cxn>
                <a:cxn ang="0">
                  <a:pos x="12" y="139"/>
                </a:cxn>
                <a:cxn ang="0">
                  <a:pos x="19" y="160"/>
                </a:cxn>
                <a:cxn ang="0">
                  <a:pos x="20" y="180"/>
                </a:cxn>
                <a:cxn ang="0">
                  <a:pos x="21" y="193"/>
                </a:cxn>
                <a:cxn ang="0">
                  <a:pos x="30" y="193"/>
                </a:cxn>
                <a:cxn ang="0">
                  <a:pos x="30" y="187"/>
                </a:cxn>
                <a:cxn ang="0">
                  <a:pos x="26" y="183"/>
                </a:cxn>
                <a:cxn ang="0">
                  <a:pos x="43" y="170"/>
                </a:cxn>
                <a:cxn ang="0">
                  <a:pos x="57" y="161"/>
                </a:cxn>
                <a:cxn ang="0">
                  <a:pos x="59" y="145"/>
                </a:cxn>
                <a:cxn ang="0">
                  <a:pos x="57" y="130"/>
                </a:cxn>
                <a:cxn ang="0">
                  <a:pos x="51" y="116"/>
                </a:cxn>
                <a:cxn ang="0">
                  <a:pos x="53" y="108"/>
                </a:cxn>
                <a:cxn ang="0">
                  <a:pos x="58" y="102"/>
                </a:cxn>
                <a:cxn ang="0">
                  <a:pos x="68" y="96"/>
                </a:cxn>
                <a:cxn ang="0">
                  <a:pos x="79" y="83"/>
                </a:cxn>
                <a:cxn ang="0">
                  <a:pos x="101" y="73"/>
                </a:cxn>
                <a:cxn ang="0">
                  <a:pos x="119" y="50"/>
                </a:cxn>
              </a:cxnLst>
              <a:rect l="0" t="0" r="r" b="b"/>
              <a:pathLst>
                <a:path w="120" h="193">
                  <a:moveTo>
                    <a:pt x="119" y="50"/>
                  </a:moveTo>
                  <a:cubicBezTo>
                    <a:pt x="118" y="47"/>
                    <a:pt x="116" y="33"/>
                    <a:pt x="116" y="28"/>
                  </a:cubicBezTo>
                  <a:cubicBezTo>
                    <a:pt x="117" y="22"/>
                    <a:pt x="115" y="8"/>
                    <a:pt x="115" y="1"/>
                  </a:cubicBezTo>
                  <a:cubicBezTo>
                    <a:pt x="115" y="0"/>
                    <a:pt x="115" y="0"/>
                    <a:pt x="115" y="0"/>
                  </a:cubicBezTo>
                  <a:cubicBezTo>
                    <a:pt x="110" y="3"/>
                    <a:pt x="104" y="5"/>
                    <a:pt x="103" y="7"/>
                  </a:cubicBezTo>
                  <a:cubicBezTo>
                    <a:pt x="102" y="9"/>
                    <a:pt x="98" y="6"/>
                    <a:pt x="95" y="9"/>
                  </a:cubicBezTo>
                  <a:cubicBezTo>
                    <a:pt x="93" y="11"/>
                    <a:pt x="91" y="9"/>
                    <a:pt x="89" y="8"/>
                  </a:cubicBezTo>
                  <a:cubicBezTo>
                    <a:pt x="86" y="8"/>
                    <a:pt x="85" y="11"/>
                    <a:pt x="85" y="13"/>
                  </a:cubicBezTo>
                  <a:cubicBezTo>
                    <a:pt x="85" y="15"/>
                    <a:pt x="80" y="14"/>
                    <a:pt x="78" y="13"/>
                  </a:cubicBezTo>
                  <a:cubicBezTo>
                    <a:pt x="77" y="13"/>
                    <a:pt x="71" y="15"/>
                    <a:pt x="69" y="15"/>
                  </a:cubicBezTo>
                  <a:cubicBezTo>
                    <a:pt x="66" y="15"/>
                    <a:pt x="68" y="12"/>
                    <a:pt x="65" y="11"/>
                  </a:cubicBezTo>
                  <a:cubicBezTo>
                    <a:pt x="62" y="10"/>
                    <a:pt x="60" y="13"/>
                    <a:pt x="58" y="13"/>
                  </a:cubicBezTo>
                  <a:cubicBezTo>
                    <a:pt x="57" y="13"/>
                    <a:pt x="54" y="12"/>
                    <a:pt x="52" y="12"/>
                  </a:cubicBezTo>
                  <a:cubicBezTo>
                    <a:pt x="52" y="13"/>
                    <a:pt x="52" y="15"/>
                    <a:pt x="51" y="16"/>
                  </a:cubicBezTo>
                  <a:cubicBezTo>
                    <a:pt x="49" y="21"/>
                    <a:pt x="56" y="34"/>
                    <a:pt x="56" y="40"/>
                  </a:cubicBezTo>
                  <a:cubicBezTo>
                    <a:pt x="59" y="42"/>
                    <a:pt x="62" y="44"/>
                    <a:pt x="63" y="46"/>
                  </a:cubicBezTo>
                  <a:cubicBezTo>
                    <a:pt x="66" y="50"/>
                    <a:pt x="63" y="50"/>
                    <a:pt x="63" y="58"/>
                  </a:cubicBezTo>
                  <a:cubicBezTo>
                    <a:pt x="64" y="66"/>
                    <a:pt x="60" y="62"/>
                    <a:pt x="57" y="65"/>
                  </a:cubicBezTo>
                  <a:cubicBezTo>
                    <a:pt x="54" y="68"/>
                    <a:pt x="57" y="74"/>
                    <a:pt x="56" y="75"/>
                  </a:cubicBezTo>
                  <a:cubicBezTo>
                    <a:pt x="55" y="77"/>
                    <a:pt x="46" y="64"/>
                    <a:pt x="46" y="62"/>
                  </a:cubicBezTo>
                  <a:cubicBezTo>
                    <a:pt x="45" y="60"/>
                    <a:pt x="49" y="52"/>
                    <a:pt x="48" y="47"/>
                  </a:cubicBezTo>
                  <a:cubicBezTo>
                    <a:pt x="47" y="42"/>
                    <a:pt x="41" y="45"/>
                    <a:pt x="39" y="46"/>
                  </a:cubicBezTo>
                  <a:cubicBezTo>
                    <a:pt x="37" y="46"/>
                    <a:pt x="32" y="40"/>
                    <a:pt x="31" y="40"/>
                  </a:cubicBezTo>
                  <a:cubicBezTo>
                    <a:pt x="30" y="40"/>
                    <a:pt x="0" y="52"/>
                    <a:pt x="0" y="52"/>
                  </a:cubicBezTo>
                  <a:cubicBezTo>
                    <a:pt x="2" y="60"/>
                    <a:pt x="2" y="60"/>
                    <a:pt x="2" y="60"/>
                  </a:cubicBezTo>
                  <a:cubicBezTo>
                    <a:pt x="2" y="60"/>
                    <a:pt x="2" y="60"/>
                    <a:pt x="2" y="60"/>
                  </a:cubicBezTo>
                  <a:cubicBezTo>
                    <a:pt x="3" y="64"/>
                    <a:pt x="3" y="64"/>
                    <a:pt x="3" y="64"/>
                  </a:cubicBezTo>
                  <a:cubicBezTo>
                    <a:pt x="3" y="64"/>
                    <a:pt x="13" y="64"/>
                    <a:pt x="18" y="67"/>
                  </a:cubicBezTo>
                  <a:cubicBezTo>
                    <a:pt x="22" y="70"/>
                    <a:pt x="29" y="71"/>
                    <a:pt x="31" y="72"/>
                  </a:cubicBezTo>
                  <a:cubicBezTo>
                    <a:pt x="32" y="73"/>
                    <a:pt x="31" y="84"/>
                    <a:pt x="31" y="89"/>
                  </a:cubicBezTo>
                  <a:cubicBezTo>
                    <a:pt x="32" y="95"/>
                    <a:pt x="25" y="96"/>
                    <a:pt x="28" y="99"/>
                  </a:cubicBezTo>
                  <a:cubicBezTo>
                    <a:pt x="31" y="102"/>
                    <a:pt x="30" y="107"/>
                    <a:pt x="32" y="108"/>
                  </a:cubicBezTo>
                  <a:cubicBezTo>
                    <a:pt x="34" y="108"/>
                    <a:pt x="28" y="115"/>
                    <a:pt x="26" y="116"/>
                  </a:cubicBezTo>
                  <a:cubicBezTo>
                    <a:pt x="23" y="118"/>
                    <a:pt x="26" y="123"/>
                    <a:pt x="23" y="127"/>
                  </a:cubicBezTo>
                  <a:cubicBezTo>
                    <a:pt x="21" y="130"/>
                    <a:pt x="15" y="135"/>
                    <a:pt x="11" y="138"/>
                  </a:cubicBezTo>
                  <a:cubicBezTo>
                    <a:pt x="12" y="139"/>
                    <a:pt x="12" y="139"/>
                    <a:pt x="12" y="139"/>
                  </a:cubicBezTo>
                  <a:cubicBezTo>
                    <a:pt x="13" y="141"/>
                    <a:pt x="16" y="158"/>
                    <a:pt x="19" y="160"/>
                  </a:cubicBezTo>
                  <a:cubicBezTo>
                    <a:pt x="22" y="162"/>
                    <a:pt x="20" y="179"/>
                    <a:pt x="20" y="180"/>
                  </a:cubicBezTo>
                  <a:cubicBezTo>
                    <a:pt x="20" y="182"/>
                    <a:pt x="21" y="193"/>
                    <a:pt x="21" y="193"/>
                  </a:cubicBezTo>
                  <a:cubicBezTo>
                    <a:pt x="21" y="193"/>
                    <a:pt x="26" y="193"/>
                    <a:pt x="30" y="193"/>
                  </a:cubicBezTo>
                  <a:cubicBezTo>
                    <a:pt x="30" y="190"/>
                    <a:pt x="30" y="188"/>
                    <a:pt x="30" y="187"/>
                  </a:cubicBezTo>
                  <a:cubicBezTo>
                    <a:pt x="30" y="182"/>
                    <a:pt x="27" y="186"/>
                    <a:pt x="26" y="183"/>
                  </a:cubicBezTo>
                  <a:cubicBezTo>
                    <a:pt x="24" y="179"/>
                    <a:pt x="34" y="173"/>
                    <a:pt x="43" y="170"/>
                  </a:cubicBezTo>
                  <a:cubicBezTo>
                    <a:pt x="53" y="166"/>
                    <a:pt x="56" y="164"/>
                    <a:pt x="57" y="161"/>
                  </a:cubicBezTo>
                  <a:cubicBezTo>
                    <a:pt x="58" y="158"/>
                    <a:pt x="57" y="148"/>
                    <a:pt x="59" y="145"/>
                  </a:cubicBezTo>
                  <a:cubicBezTo>
                    <a:pt x="60" y="141"/>
                    <a:pt x="58" y="139"/>
                    <a:pt x="57" y="130"/>
                  </a:cubicBezTo>
                  <a:cubicBezTo>
                    <a:pt x="55" y="122"/>
                    <a:pt x="52" y="121"/>
                    <a:pt x="51" y="116"/>
                  </a:cubicBezTo>
                  <a:cubicBezTo>
                    <a:pt x="50" y="111"/>
                    <a:pt x="50" y="108"/>
                    <a:pt x="53" y="108"/>
                  </a:cubicBezTo>
                  <a:cubicBezTo>
                    <a:pt x="56" y="107"/>
                    <a:pt x="56" y="106"/>
                    <a:pt x="58" y="102"/>
                  </a:cubicBezTo>
                  <a:cubicBezTo>
                    <a:pt x="60" y="97"/>
                    <a:pt x="63" y="99"/>
                    <a:pt x="68" y="96"/>
                  </a:cubicBezTo>
                  <a:cubicBezTo>
                    <a:pt x="72" y="92"/>
                    <a:pt x="72" y="88"/>
                    <a:pt x="79" y="83"/>
                  </a:cubicBezTo>
                  <a:cubicBezTo>
                    <a:pt x="87" y="77"/>
                    <a:pt x="94" y="77"/>
                    <a:pt x="101" y="73"/>
                  </a:cubicBezTo>
                  <a:cubicBezTo>
                    <a:pt x="108" y="69"/>
                    <a:pt x="120" y="53"/>
                    <a:pt x="119" y="5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90" name="Freeform 161"/>
            <p:cNvSpPr/>
            <p:nvPr/>
          </p:nvSpPr>
          <p:spPr bwMode="auto">
            <a:xfrm>
              <a:off x="4983163" y="3275013"/>
              <a:ext cx="233363" cy="238125"/>
            </a:xfrm>
            <a:custGeom>
              <a:avLst/>
              <a:gdLst/>
              <a:ahLst/>
              <a:cxnLst>
                <a:cxn ang="0">
                  <a:pos x="114" y="100"/>
                </a:cxn>
                <a:cxn ang="0">
                  <a:pos x="110" y="88"/>
                </a:cxn>
                <a:cxn ang="0">
                  <a:pos x="109" y="79"/>
                </a:cxn>
                <a:cxn ang="0">
                  <a:pos x="111" y="71"/>
                </a:cxn>
                <a:cxn ang="0">
                  <a:pos x="105" y="61"/>
                </a:cxn>
                <a:cxn ang="0">
                  <a:pos x="110" y="44"/>
                </a:cxn>
                <a:cxn ang="0">
                  <a:pos x="91" y="30"/>
                </a:cxn>
                <a:cxn ang="0">
                  <a:pos x="92" y="24"/>
                </a:cxn>
                <a:cxn ang="0">
                  <a:pos x="49" y="1"/>
                </a:cxn>
                <a:cxn ang="0">
                  <a:pos x="44" y="12"/>
                </a:cxn>
                <a:cxn ang="0">
                  <a:pos x="44" y="19"/>
                </a:cxn>
                <a:cxn ang="0">
                  <a:pos x="26" y="18"/>
                </a:cxn>
                <a:cxn ang="0">
                  <a:pos x="26" y="0"/>
                </a:cxn>
                <a:cxn ang="0">
                  <a:pos x="17" y="1"/>
                </a:cxn>
                <a:cxn ang="0">
                  <a:pos x="11" y="2"/>
                </a:cxn>
                <a:cxn ang="0">
                  <a:pos x="13" y="7"/>
                </a:cxn>
                <a:cxn ang="0">
                  <a:pos x="15" y="15"/>
                </a:cxn>
                <a:cxn ang="0">
                  <a:pos x="10" y="17"/>
                </a:cxn>
                <a:cxn ang="0">
                  <a:pos x="11" y="23"/>
                </a:cxn>
                <a:cxn ang="0">
                  <a:pos x="14" y="25"/>
                </a:cxn>
                <a:cxn ang="0">
                  <a:pos x="5" y="38"/>
                </a:cxn>
                <a:cxn ang="0">
                  <a:pos x="0" y="41"/>
                </a:cxn>
                <a:cxn ang="0">
                  <a:pos x="7" y="62"/>
                </a:cxn>
                <a:cxn ang="0">
                  <a:pos x="13" y="77"/>
                </a:cxn>
                <a:cxn ang="0">
                  <a:pos x="15" y="86"/>
                </a:cxn>
                <a:cxn ang="0">
                  <a:pos x="9" y="81"/>
                </a:cxn>
                <a:cxn ang="0">
                  <a:pos x="8" y="83"/>
                </a:cxn>
                <a:cxn ang="0">
                  <a:pos x="8" y="83"/>
                </a:cxn>
                <a:cxn ang="0">
                  <a:pos x="16" y="88"/>
                </a:cxn>
                <a:cxn ang="0">
                  <a:pos x="26" y="92"/>
                </a:cxn>
                <a:cxn ang="0">
                  <a:pos x="41" y="99"/>
                </a:cxn>
                <a:cxn ang="0">
                  <a:pos x="42" y="100"/>
                </a:cxn>
                <a:cxn ang="0">
                  <a:pos x="49" y="100"/>
                </a:cxn>
                <a:cxn ang="0">
                  <a:pos x="51" y="99"/>
                </a:cxn>
                <a:cxn ang="0">
                  <a:pos x="59" y="122"/>
                </a:cxn>
                <a:cxn ang="0">
                  <a:pos x="65" y="123"/>
                </a:cxn>
                <a:cxn ang="0">
                  <a:pos x="72" y="121"/>
                </a:cxn>
                <a:cxn ang="0">
                  <a:pos x="76" y="125"/>
                </a:cxn>
                <a:cxn ang="0">
                  <a:pos x="85" y="123"/>
                </a:cxn>
                <a:cxn ang="0">
                  <a:pos x="92" y="123"/>
                </a:cxn>
                <a:cxn ang="0">
                  <a:pos x="96" y="118"/>
                </a:cxn>
                <a:cxn ang="0">
                  <a:pos x="102" y="119"/>
                </a:cxn>
                <a:cxn ang="0">
                  <a:pos x="110" y="117"/>
                </a:cxn>
                <a:cxn ang="0">
                  <a:pos x="122" y="110"/>
                </a:cxn>
                <a:cxn ang="0">
                  <a:pos x="114" y="100"/>
                </a:cxn>
              </a:cxnLst>
              <a:rect l="0" t="0" r="r" b="b"/>
              <a:pathLst>
                <a:path w="122" h="125">
                  <a:moveTo>
                    <a:pt x="114" y="100"/>
                  </a:moveTo>
                  <a:cubicBezTo>
                    <a:pt x="114" y="93"/>
                    <a:pt x="110" y="93"/>
                    <a:pt x="110" y="88"/>
                  </a:cubicBezTo>
                  <a:cubicBezTo>
                    <a:pt x="110" y="84"/>
                    <a:pt x="111" y="80"/>
                    <a:pt x="109" y="79"/>
                  </a:cubicBezTo>
                  <a:cubicBezTo>
                    <a:pt x="107" y="79"/>
                    <a:pt x="108" y="75"/>
                    <a:pt x="111" y="71"/>
                  </a:cubicBezTo>
                  <a:cubicBezTo>
                    <a:pt x="114" y="67"/>
                    <a:pt x="106" y="66"/>
                    <a:pt x="105" y="61"/>
                  </a:cubicBezTo>
                  <a:cubicBezTo>
                    <a:pt x="105" y="59"/>
                    <a:pt x="107" y="52"/>
                    <a:pt x="110" y="44"/>
                  </a:cubicBezTo>
                  <a:cubicBezTo>
                    <a:pt x="101" y="37"/>
                    <a:pt x="91" y="30"/>
                    <a:pt x="91" y="30"/>
                  </a:cubicBezTo>
                  <a:cubicBezTo>
                    <a:pt x="92" y="24"/>
                    <a:pt x="92" y="24"/>
                    <a:pt x="92" y="24"/>
                  </a:cubicBezTo>
                  <a:cubicBezTo>
                    <a:pt x="49" y="1"/>
                    <a:pt x="49" y="1"/>
                    <a:pt x="49" y="1"/>
                  </a:cubicBezTo>
                  <a:cubicBezTo>
                    <a:pt x="49" y="6"/>
                    <a:pt x="47" y="10"/>
                    <a:pt x="44" y="12"/>
                  </a:cubicBezTo>
                  <a:cubicBezTo>
                    <a:pt x="40" y="13"/>
                    <a:pt x="48" y="18"/>
                    <a:pt x="44" y="19"/>
                  </a:cubicBezTo>
                  <a:cubicBezTo>
                    <a:pt x="41" y="19"/>
                    <a:pt x="32" y="15"/>
                    <a:pt x="26" y="18"/>
                  </a:cubicBezTo>
                  <a:cubicBezTo>
                    <a:pt x="22" y="19"/>
                    <a:pt x="23" y="9"/>
                    <a:pt x="26" y="0"/>
                  </a:cubicBezTo>
                  <a:cubicBezTo>
                    <a:pt x="17" y="1"/>
                    <a:pt x="17" y="1"/>
                    <a:pt x="17" y="1"/>
                  </a:cubicBezTo>
                  <a:cubicBezTo>
                    <a:pt x="17" y="1"/>
                    <a:pt x="14" y="2"/>
                    <a:pt x="11" y="2"/>
                  </a:cubicBezTo>
                  <a:cubicBezTo>
                    <a:pt x="13" y="7"/>
                    <a:pt x="13" y="7"/>
                    <a:pt x="13" y="7"/>
                  </a:cubicBezTo>
                  <a:cubicBezTo>
                    <a:pt x="13" y="7"/>
                    <a:pt x="15" y="12"/>
                    <a:pt x="15" y="15"/>
                  </a:cubicBezTo>
                  <a:cubicBezTo>
                    <a:pt x="15" y="16"/>
                    <a:pt x="13" y="17"/>
                    <a:pt x="10" y="17"/>
                  </a:cubicBezTo>
                  <a:cubicBezTo>
                    <a:pt x="11" y="20"/>
                    <a:pt x="11" y="23"/>
                    <a:pt x="11" y="23"/>
                  </a:cubicBezTo>
                  <a:cubicBezTo>
                    <a:pt x="14" y="25"/>
                    <a:pt x="14" y="25"/>
                    <a:pt x="14" y="25"/>
                  </a:cubicBezTo>
                  <a:cubicBezTo>
                    <a:pt x="14" y="25"/>
                    <a:pt x="7" y="37"/>
                    <a:pt x="5" y="38"/>
                  </a:cubicBezTo>
                  <a:cubicBezTo>
                    <a:pt x="4" y="38"/>
                    <a:pt x="2" y="39"/>
                    <a:pt x="0" y="41"/>
                  </a:cubicBezTo>
                  <a:cubicBezTo>
                    <a:pt x="1" y="49"/>
                    <a:pt x="3" y="59"/>
                    <a:pt x="7" y="62"/>
                  </a:cubicBezTo>
                  <a:cubicBezTo>
                    <a:pt x="12" y="68"/>
                    <a:pt x="11" y="74"/>
                    <a:pt x="13" y="77"/>
                  </a:cubicBezTo>
                  <a:cubicBezTo>
                    <a:pt x="14" y="81"/>
                    <a:pt x="19" y="85"/>
                    <a:pt x="15" y="86"/>
                  </a:cubicBezTo>
                  <a:cubicBezTo>
                    <a:pt x="13" y="87"/>
                    <a:pt x="11" y="85"/>
                    <a:pt x="9" y="81"/>
                  </a:cubicBezTo>
                  <a:cubicBezTo>
                    <a:pt x="9" y="82"/>
                    <a:pt x="9" y="82"/>
                    <a:pt x="8" y="83"/>
                  </a:cubicBezTo>
                  <a:cubicBezTo>
                    <a:pt x="8" y="83"/>
                    <a:pt x="8" y="83"/>
                    <a:pt x="8" y="83"/>
                  </a:cubicBezTo>
                  <a:cubicBezTo>
                    <a:pt x="11" y="86"/>
                    <a:pt x="15" y="88"/>
                    <a:pt x="16" y="88"/>
                  </a:cubicBezTo>
                  <a:cubicBezTo>
                    <a:pt x="19" y="88"/>
                    <a:pt x="24" y="92"/>
                    <a:pt x="26" y="92"/>
                  </a:cubicBezTo>
                  <a:cubicBezTo>
                    <a:pt x="29" y="93"/>
                    <a:pt x="40" y="97"/>
                    <a:pt x="41" y="99"/>
                  </a:cubicBezTo>
                  <a:cubicBezTo>
                    <a:pt x="41" y="99"/>
                    <a:pt x="41" y="99"/>
                    <a:pt x="42" y="100"/>
                  </a:cubicBezTo>
                  <a:cubicBezTo>
                    <a:pt x="44" y="100"/>
                    <a:pt x="47" y="99"/>
                    <a:pt x="49" y="100"/>
                  </a:cubicBezTo>
                  <a:cubicBezTo>
                    <a:pt x="50" y="99"/>
                    <a:pt x="50" y="99"/>
                    <a:pt x="51" y="99"/>
                  </a:cubicBezTo>
                  <a:cubicBezTo>
                    <a:pt x="55" y="99"/>
                    <a:pt x="59" y="113"/>
                    <a:pt x="59" y="122"/>
                  </a:cubicBezTo>
                  <a:cubicBezTo>
                    <a:pt x="61" y="122"/>
                    <a:pt x="64" y="123"/>
                    <a:pt x="65" y="123"/>
                  </a:cubicBezTo>
                  <a:cubicBezTo>
                    <a:pt x="67" y="123"/>
                    <a:pt x="69" y="120"/>
                    <a:pt x="72" y="121"/>
                  </a:cubicBezTo>
                  <a:cubicBezTo>
                    <a:pt x="75" y="122"/>
                    <a:pt x="73" y="125"/>
                    <a:pt x="76" y="125"/>
                  </a:cubicBezTo>
                  <a:cubicBezTo>
                    <a:pt x="78" y="125"/>
                    <a:pt x="84" y="123"/>
                    <a:pt x="85" y="123"/>
                  </a:cubicBezTo>
                  <a:cubicBezTo>
                    <a:pt x="87" y="124"/>
                    <a:pt x="92" y="125"/>
                    <a:pt x="92" y="123"/>
                  </a:cubicBezTo>
                  <a:cubicBezTo>
                    <a:pt x="92" y="121"/>
                    <a:pt x="93" y="118"/>
                    <a:pt x="96" y="118"/>
                  </a:cubicBezTo>
                  <a:cubicBezTo>
                    <a:pt x="98" y="119"/>
                    <a:pt x="100" y="121"/>
                    <a:pt x="102" y="119"/>
                  </a:cubicBezTo>
                  <a:cubicBezTo>
                    <a:pt x="105" y="116"/>
                    <a:pt x="109" y="119"/>
                    <a:pt x="110" y="117"/>
                  </a:cubicBezTo>
                  <a:cubicBezTo>
                    <a:pt x="111" y="115"/>
                    <a:pt x="117" y="113"/>
                    <a:pt x="122" y="110"/>
                  </a:cubicBezTo>
                  <a:cubicBezTo>
                    <a:pt x="122" y="104"/>
                    <a:pt x="115" y="107"/>
                    <a:pt x="114" y="10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91" name="Freeform 162"/>
            <p:cNvSpPr/>
            <p:nvPr/>
          </p:nvSpPr>
          <p:spPr bwMode="auto">
            <a:xfrm>
              <a:off x="5051425" y="3463925"/>
              <a:ext cx="71438" cy="168275"/>
            </a:xfrm>
            <a:custGeom>
              <a:avLst/>
              <a:gdLst/>
              <a:ahLst/>
              <a:cxnLst>
                <a:cxn ang="0">
                  <a:pos x="34" y="57"/>
                </a:cxn>
                <a:cxn ang="0">
                  <a:pos x="27" y="51"/>
                </a:cxn>
                <a:cxn ang="0">
                  <a:pos x="27" y="53"/>
                </a:cxn>
                <a:cxn ang="0">
                  <a:pos x="15" y="35"/>
                </a:cxn>
                <a:cxn ang="0">
                  <a:pos x="16" y="15"/>
                </a:cxn>
                <a:cxn ang="0">
                  <a:pos x="13" y="1"/>
                </a:cxn>
                <a:cxn ang="0">
                  <a:pos x="6" y="1"/>
                </a:cxn>
                <a:cxn ang="0">
                  <a:pos x="10" y="12"/>
                </a:cxn>
                <a:cxn ang="0">
                  <a:pos x="6" y="14"/>
                </a:cxn>
                <a:cxn ang="0">
                  <a:pos x="7" y="32"/>
                </a:cxn>
                <a:cxn ang="0">
                  <a:pos x="2" y="35"/>
                </a:cxn>
                <a:cxn ang="0">
                  <a:pos x="0" y="46"/>
                </a:cxn>
                <a:cxn ang="0">
                  <a:pos x="2" y="51"/>
                </a:cxn>
                <a:cxn ang="0">
                  <a:pos x="2" y="51"/>
                </a:cxn>
                <a:cxn ang="0">
                  <a:pos x="10" y="57"/>
                </a:cxn>
                <a:cxn ang="0">
                  <a:pos x="19" y="58"/>
                </a:cxn>
                <a:cxn ang="0">
                  <a:pos x="17" y="73"/>
                </a:cxn>
                <a:cxn ang="0">
                  <a:pos x="27" y="86"/>
                </a:cxn>
                <a:cxn ang="0">
                  <a:pos x="28" y="76"/>
                </a:cxn>
                <a:cxn ang="0">
                  <a:pos x="34" y="69"/>
                </a:cxn>
                <a:cxn ang="0">
                  <a:pos x="34" y="57"/>
                </a:cxn>
              </a:cxnLst>
              <a:rect l="0" t="0" r="r" b="b"/>
              <a:pathLst>
                <a:path w="37" h="88">
                  <a:moveTo>
                    <a:pt x="34" y="57"/>
                  </a:moveTo>
                  <a:cubicBezTo>
                    <a:pt x="33" y="55"/>
                    <a:pt x="30" y="53"/>
                    <a:pt x="27" y="51"/>
                  </a:cubicBezTo>
                  <a:cubicBezTo>
                    <a:pt x="27" y="51"/>
                    <a:pt x="27" y="52"/>
                    <a:pt x="27" y="53"/>
                  </a:cubicBezTo>
                  <a:cubicBezTo>
                    <a:pt x="24" y="57"/>
                    <a:pt x="16" y="44"/>
                    <a:pt x="15" y="35"/>
                  </a:cubicBezTo>
                  <a:cubicBezTo>
                    <a:pt x="14" y="27"/>
                    <a:pt x="19" y="23"/>
                    <a:pt x="16" y="15"/>
                  </a:cubicBezTo>
                  <a:cubicBezTo>
                    <a:pt x="13" y="9"/>
                    <a:pt x="11" y="3"/>
                    <a:pt x="13" y="1"/>
                  </a:cubicBezTo>
                  <a:cubicBezTo>
                    <a:pt x="11" y="0"/>
                    <a:pt x="8" y="1"/>
                    <a:pt x="6" y="1"/>
                  </a:cubicBezTo>
                  <a:cubicBezTo>
                    <a:pt x="7" y="4"/>
                    <a:pt x="10" y="10"/>
                    <a:pt x="10" y="12"/>
                  </a:cubicBezTo>
                  <a:cubicBezTo>
                    <a:pt x="10" y="14"/>
                    <a:pt x="7" y="11"/>
                    <a:pt x="6" y="14"/>
                  </a:cubicBezTo>
                  <a:cubicBezTo>
                    <a:pt x="5" y="17"/>
                    <a:pt x="4" y="30"/>
                    <a:pt x="7" y="32"/>
                  </a:cubicBezTo>
                  <a:cubicBezTo>
                    <a:pt x="9" y="35"/>
                    <a:pt x="2" y="33"/>
                    <a:pt x="2" y="35"/>
                  </a:cubicBezTo>
                  <a:cubicBezTo>
                    <a:pt x="2" y="38"/>
                    <a:pt x="1" y="46"/>
                    <a:pt x="0" y="46"/>
                  </a:cubicBezTo>
                  <a:cubicBezTo>
                    <a:pt x="0" y="47"/>
                    <a:pt x="1" y="49"/>
                    <a:pt x="2" y="51"/>
                  </a:cubicBezTo>
                  <a:cubicBezTo>
                    <a:pt x="2" y="51"/>
                    <a:pt x="2" y="51"/>
                    <a:pt x="2" y="51"/>
                  </a:cubicBezTo>
                  <a:cubicBezTo>
                    <a:pt x="3" y="51"/>
                    <a:pt x="8" y="57"/>
                    <a:pt x="10" y="57"/>
                  </a:cubicBezTo>
                  <a:cubicBezTo>
                    <a:pt x="12" y="56"/>
                    <a:pt x="18" y="53"/>
                    <a:pt x="19" y="58"/>
                  </a:cubicBezTo>
                  <a:cubicBezTo>
                    <a:pt x="20" y="63"/>
                    <a:pt x="16" y="71"/>
                    <a:pt x="17" y="73"/>
                  </a:cubicBezTo>
                  <a:cubicBezTo>
                    <a:pt x="17" y="75"/>
                    <a:pt x="26" y="88"/>
                    <a:pt x="27" y="86"/>
                  </a:cubicBezTo>
                  <a:cubicBezTo>
                    <a:pt x="28" y="85"/>
                    <a:pt x="25" y="79"/>
                    <a:pt x="28" y="76"/>
                  </a:cubicBezTo>
                  <a:cubicBezTo>
                    <a:pt x="31" y="73"/>
                    <a:pt x="35" y="77"/>
                    <a:pt x="34" y="69"/>
                  </a:cubicBezTo>
                  <a:cubicBezTo>
                    <a:pt x="34" y="61"/>
                    <a:pt x="37" y="61"/>
                    <a:pt x="34" y="57"/>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92" name="Freeform 163"/>
            <p:cNvSpPr/>
            <p:nvPr/>
          </p:nvSpPr>
          <p:spPr bwMode="auto">
            <a:xfrm>
              <a:off x="7878763" y="3705225"/>
              <a:ext cx="73025" cy="57150"/>
            </a:xfrm>
            <a:custGeom>
              <a:avLst/>
              <a:gdLst/>
              <a:ahLst/>
              <a:cxnLst>
                <a:cxn ang="0">
                  <a:pos x="1" y="5"/>
                </a:cxn>
                <a:cxn ang="0">
                  <a:pos x="34" y="27"/>
                </a:cxn>
                <a:cxn ang="0">
                  <a:pos x="1" y="5"/>
                </a:cxn>
              </a:cxnLst>
              <a:rect l="0" t="0" r="r" b="b"/>
              <a:pathLst>
                <a:path w="38" h="30">
                  <a:moveTo>
                    <a:pt x="1" y="5"/>
                  </a:moveTo>
                  <a:cubicBezTo>
                    <a:pt x="0" y="0"/>
                    <a:pt x="38" y="25"/>
                    <a:pt x="34" y="27"/>
                  </a:cubicBezTo>
                  <a:cubicBezTo>
                    <a:pt x="30" y="30"/>
                    <a:pt x="2" y="9"/>
                    <a:pt x="1" y="5"/>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93" name="Freeform 164"/>
            <p:cNvSpPr/>
            <p:nvPr/>
          </p:nvSpPr>
          <p:spPr bwMode="auto">
            <a:xfrm>
              <a:off x="5816600" y="2316163"/>
              <a:ext cx="166688" cy="111125"/>
            </a:xfrm>
            <a:custGeom>
              <a:avLst/>
              <a:gdLst/>
              <a:ahLst/>
              <a:cxnLst>
                <a:cxn ang="0">
                  <a:pos x="71" y="47"/>
                </a:cxn>
                <a:cxn ang="0">
                  <a:pos x="75" y="51"/>
                </a:cxn>
                <a:cxn ang="0">
                  <a:pos x="83" y="53"/>
                </a:cxn>
                <a:cxn ang="0">
                  <a:pos x="87" y="52"/>
                </a:cxn>
                <a:cxn ang="0">
                  <a:pos x="84" y="37"/>
                </a:cxn>
                <a:cxn ang="0">
                  <a:pos x="73" y="30"/>
                </a:cxn>
                <a:cxn ang="0">
                  <a:pos x="72" y="20"/>
                </a:cxn>
                <a:cxn ang="0">
                  <a:pos x="57" y="21"/>
                </a:cxn>
                <a:cxn ang="0">
                  <a:pos x="47" y="19"/>
                </a:cxn>
                <a:cxn ang="0">
                  <a:pos x="37" y="19"/>
                </a:cxn>
                <a:cxn ang="0">
                  <a:pos x="21" y="18"/>
                </a:cxn>
                <a:cxn ang="0">
                  <a:pos x="29" y="11"/>
                </a:cxn>
                <a:cxn ang="0">
                  <a:pos x="33" y="11"/>
                </a:cxn>
                <a:cxn ang="0">
                  <a:pos x="37" y="2"/>
                </a:cxn>
                <a:cxn ang="0">
                  <a:pos x="29" y="4"/>
                </a:cxn>
                <a:cxn ang="0">
                  <a:pos x="20" y="6"/>
                </a:cxn>
                <a:cxn ang="0">
                  <a:pos x="15" y="12"/>
                </a:cxn>
                <a:cxn ang="0">
                  <a:pos x="11" y="18"/>
                </a:cxn>
                <a:cxn ang="0">
                  <a:pos x="1" y="22"/>
                </a:cxn>
                <a:cxn ang="0">
                  <a:pos x="8" y="31"/>
                </a:cxn>
                <a:cxn ang="0">
                  <a:pos x="9" y="41"/>
                </a:cxn>
                <a:cxn ang="0">
                  <a:pos x="4" y="52"/>
                </a:cxn>
                <a:cxn ang="0">
                  <a:pos x="10" y="53"/>
                </a:cxn>
                <a:cxn ang="0">
                  <a:pos x="21" y="50"/>
                </a:cxn>
                <a:cxn ang="0">
                  <a:pos x="32" y="44"/>
                </a:cxn>
                <a:cxn ang="0">
                  <a:pos x="42" y="35"/>
                </a:cxn>
                <a:cxn ang="0">
                  <a:pos x="47" y="44"/>
                </a:cxn>
                <a:cxn ang="0">
                  <a:pos x="47" y="57"/>
                </a:cxn>
                <a:cxn ang="0">
                  <a:pos x="52" y="58"/>
                </a:cxn>
                <a:cxn ang="0">
                  <a:pos x="58" y="56"/>
                </a:cxn>
                <a:cxn ang="0">
                  <a:pos x="71" y="47"/>
                </a:cxn>
              </a:cxnLst>
              <a:rect l="0" t="0" r="r" b="b"/>
              <a:pathLst>
                <a:path w="87" h="58">
                  <a:moveTo>
                    <a:pt x="71" y="47"/>
                  </a:moveTo>
                  <a:cubicBezTo>
                    <a:pt x="73" y="49"/>
                    <a:pt x="73" y="51"/>
                    <a:pt x="75" y="51"/>
                  </a:cubicBezTo>
                  <a:cubicBezTo>
                    <a:pt x="77" y="50"/>
                    <a:pt x="81" y="51"/>
                    <a:pt x="83" y="53"/>
                  </a:cubicBezTo>
                  <a:cubicBezTo>
                    <a:pt x="85" y="53"/>
                    <a:pt x="87" y="52"/>
                    <a:pt x="87" y="52"/>
                  </a:cubicBezTo>
                  <a:cubicBezTo>
                    <a:pt x="87" y="52"/>
                    <a:pt x="85" y="41"/>
                    <a:pt x="84" y="37"/>
                  </a:cubicBezTo>
                  <a:cubicBezTo>
                    <a:pt x="84" y="34"/>
                    <a:pt x="73" y="30"/>
                    <a:pt x="73" y="30"/>
                  </a:cubicBezTo>
                  <a:cubicBezTo>
                    <a:pt x="72" y="20"/>
                    <a:pt x="72" y="20"/>
                    <a:pt x="72" y="20"/>
                  </a:cubicBezTo>
                  <a:cubicBezTo>
                    <a:pt x="72" y="20"/>
                    <a:pt x="59" y="22"/>
                    <a:pt x="57" y="21"/>
                  </a:cubicBezTo>
                  <a:cubicBezTo>
                    <a:pt x="55" y="20"/>
                    <a:pt x="50" y="23"/>
                    <a:pt x="47" y="19"/>
                  </a:cubicBezTo>
                  <a:cubicBezTo>
                    <a:pt x="45" y="16"/>
                    <a:pt x="41" y="22"/>
                    <a:pt x="37" y="19"/>
                  </a:cubicBezTo>
                  <a:cubicBezTo>
                    <a:pt x="33" y="16"/>
                    <a:pt x="22" y="20"/>
                    <a:pt x="21" y="18"/>
                  </a:cubicBezTo>
                  <a:cubicBezTo>
                    <a:pt x="21" y="15"/>
                    <a:pt x="26" y="11"/>
                    <a:pt x="29" y="11"/>
                  </a:cubicBezTo>
                  <a:cubicBezTo>
                    <a:pt x="30" y="11"/>
                    <a:pt x="31" y="11"/>
                    <a:pt x="33" y="11"/>
                  </a:cubicBezTo>
                  <a:cubicBezTo>
                    <a:pt x="34" y="9"/>
                    <a:pt x="37" y="3"/>
                    <a:pt x="37" y="2"/>
                  </a:cubicBezTo>
                  <a:cubicBezTo>
                    <a:pt x="36" y="0"/>
                    <a:pt x="32" y="2"/>
                    <a:pt x="29" y="4"/>
                  </a:cubicBezTo>
                  <a:cubicBezTo>
                    <a:pt x="26" y="6"/>
                    <a:pt x="21" y="3"/>
                    <a:pt x="20" y="6"/>
                  </a:cubicBezTo>
                  <a:cubicBezTo>
                    <a:pt x="19" y="9"/>
                    <a:pt x="18" y="12"/>
                    <a:pt x="15" y="12"/>
                  </a:cubicBezTo>
                  <a:cubicBezTo>
                    <a:pt x="12" y="12"/>
                    <a:pt x="14" y="17"/>
                    <a:pt x="11" y="18"/>
                  </a:cubicBezTo>
                  <a:cubicBezTo>
                    <a:pt x="8" y="19"/>
                    <a:pt x="1" y="19"/>
                    <a:pt x="1" y="22"/>
                  </a:cubicBezTo>
                  <a:cubicBezTo>
                    <a:pt x="0" y="25"/>
                    <a:pt x="8" y="27"/>
                    <a:pt x="8" y="31"/>
                  </a:cubicBezTo>
                  <a:cubicBezTo>
                    <a:pt x="7" y="34"/>
                    <a:pt x="12" y="38"/>
                    <a:pt x="9" y="41"/>
                  </a:cubicBezTo>
                  <a:cubicBezTo>
                    <a:pt x="6" y="43"/>
                    <a:pt x="4" y="46"/>
                    <a:pt x="4" y="52"/>
                  </a:cubicBezTo>
                  <a:cubicBezTo>
                    <a:pt x="7" y="54"/>
                    <a:pt x="9" y="55"/>
                    <a:pt x="10" y="53"/>
                  </a:cubicBezTo>
                  <a:cubicBezTo>
                    <a:pt x="11" y="49"/>
                    <a:pt x="21" y="53"/>
                    <a:pt x="21" y="50"/>
                  </a:cubicBezTo>
                  <a:cubicBezTo>
                    <a:pt x="21" y="47"/>
                    <a:pt x="32" y="48"/>
                    <a:pt x="32" y="44"/>
                  </a:cubicBezTo>
                  <a:cubicBezTo>
                    <a:pt x="32" y="41"/>
                    <a:pt x="38" y="34"/>
                    <a:pt x="42" y="35"/>
                  </a:cubicBezTo>
                  <a:cubicBezTo>
                    <a:pt x="46" y="35"/>
                    <a:pt x="42" y="42"/>
                    <a:pt x="47" y="44"/>
                  </a:cubicBezTo>
                  <a:cubicBezTo>
                    <a:pt x="51" y="46"/>
                    <a:pt x="44" y="54"/>
                    <a:pt x="47" y="57"/>
                  </a:cubicBezTo>
                  <a:cubicBezTo>
                    <a:pt x="48" y="58"/>
                    <a:pt x="50" y="58"/>
                    <a:pt x="52" y="58"/>
                  </a:cubicBezTo>
                  <a:cubicBezTo>
                    <a:pt x="54" y="57"/>
                    <a:pt x="56" y="56"/>
                    <a:pt x="58" y="56"/>
                  </a:cubicBezTo>
                  <a:cubicBezTo>
                    <a:pt x="63" y="52"/>
                    <a:pt x="69" y="46"/>
                    <a:pt x="71" y="47"/>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94" name="Freeform 165"/>
            <p:cNvSpPr/>
            <p:nvPr/>
          </p:nvSpPr>
          <p:spPr bwMode="auto">
            <a:xfrm>
              <a:off x="2657475" y="2693988"/>
              <a:ext cx="19050" cy="39688"/>
            </a:xfrm>
            <a:custGeom>
              <a:avLst/>
              <a:gdLst/>
              <a:ahLst/>
              <a:cxnLst>
                <a:cxn ang="0">
                  <a:pos x="8" y="19"/>
                </a:cxn>
                <a:cxn ang="0">
                  <a:pos x="4" y="15"/>
                </a:cxn>
                <a:cxn ang="0">
                  <a:pos x="0" y="7"/>
                </a:cxn>
                <a:cxn ang="0">
                  <a:pos x="4" y="4"/>
                </a:cxn>
                <a:cxn ang="0">
                  <a:pos x="5" y="12"/>
                </a:cxn>
                <a:cxn ang="0">
                  <a:pos x="8" y="19"/>
                </a:cxn>
              </a:cxnLst>
              <a:rect l="0" t="0" r="r" b="b"/>
              <a:pathLst>
                <a:path w="10" h="21">
                  <a:moveTo>
                    <a:pt x="8" y="19"/>
                  </a:moveTo>
                  <a:cubicBezTo>
                    <a:pt x="8" y="21"/>
                    <a:pt x="4" y="17"/>
                    <a:pt x="4" y="15"/>
                  </a:cubicBezTo>
                  <a:cubicBezTo>
                    <a:pt x="4" y="12"/>
                    <a:pt x="0" y="12"/>
                    <a:pt x="0" y="7"/>
                  </a:cubicBezTo>
                  <a:cubicBezTo>
                    <a:pt x="0" y="3"/>
                    <a:pt x="2" y="0"/>
                    <a:pt x="4" y="4"/>
                  </a:cubicBezTo>
                  <a:cubicBezTo>
                    <a:pt x="7" y="8"/>
                    <a:pt x="5" y="10"/>
                    <a:pt x="5" y="12"/>
                  </a:cubicBezTo>
                  <a:cubicBezTo>
                    <a:pt x="6" y="14"/>
                    <a:pt x="10" y="17"/>
                    <a:pt x="8" y="19"/>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95" name="Freeform 166"/>
            <p:cNvSpPr/>
            <p:nvPr/>
          </p:nvSpPr>
          <p:spPr bwMode="auto">
            <a:xfrm>
              <a:off x="3013075" y="3021013"/>
              <a:ext cx="25400" cy="20638"/>
            </a:xfrm>
            <a:custGeom>
              <a:avLst/>
              <a:gdLst/>
              <a:ahLst/>
              <a:cxnLst>
                <a:cxn ang="0">
                  <a:pos x="3" y="10"/>
                </a:cxn>
                <a:cxn ang="0">
                  <a:pos x="2" y="4"/>
                </a:cxn>
                <a:cxn ang="0">
                  <a:pos x="11" y="2"/>
                </a:cxn>
                <a:cxn ang="0">
                  <a:pos x="11" y="8"/>
                </a:cxn>
                <a:cxn ang="0">
                  <a:pos x="3" y="10"/>
                </a:cxn>
              </a:cxnLst>
              <a:rect l="0" t="0" r="r" b="b"/>
              <a:pathLst>
                <a:path w="13" h="11">
                  <a:moveTo>
                    <a:pt x="3" y="10"/>
                  </a:moveTo>
                  <a:cubicBezTo>
                    <a:pt x="1" y="8"/>
                    <a:pt x="5" y="5"/>
                    <a:pt x="2" y="4"/>
                  </a:cubicBezTo>
                  <a:cubicBezTo>
                    <a:pt x="0" y="3"/>
                    <a:pt x="8" y="0"/>
                    <a:pt x="11" y="2"/>
                  </a:cubicBezTo>
                  <a:cubicBezTo>
                    <a:pt x="13" y="4"/>
                    <a:pt x="13" y="7"/>
                    <a:pt x="11" y="8"/>
                  </a:cubicBezTo>
                  <a:cubicBezTo>
                    <a:pt x="9" y="9"/>
                    <a:pt x="4" y="11"/>
                    <a:pt x="3" y="1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96" name="Freeform 167"/>
            <p:cNvSpPr/>
            <p:nvPr/>
          </p:nvSpPr>
          <p:spPr bwMode="auto">
            <a:xfrm>
              <a:off x="5286375" y="2305050"/>
              <a:ext cx="71438" cy="61913"/>
            </a:xfrm>
            <a:custGeom>
              <a:avLst/>
              <a:gdLst/>
              <a:ahLst/>
              <a:cxnLst>
                <a:cxn ang="0">
                  <a:pos x="35" y="26"/>
                </a:cxn>
                <a:cxn ang="0">
                  <a:pos x="28" y="17"/>
                </a:cxn>
                <a:cxn ang="0">
                  <a:pos x="24" y="8"/>
                </a:cxn>
                <a:cxn ang="0">
                  <a:pos x="21" y="2"/>
                </a:cxn>
                <a:cxn ang="0">
                  <a:pos x="11" y="1"/>
                </a:cxn>
                <a:cxn ang="0">
                  <a:pos x="0" y="3"/>
                </a:cxn>
                <a:cxn ang="0">
                  <a:pos x="2" y="12"/>
                </a:cxn>
                <a:cxn ang="0">
                  <a:pos x="11" y="16"/>
                </a:cxn>
                <a:cxn ang="0">
                  <a:pos x="13" y="20"/>
                </a:cxn>
                <a:cxn ang="0">
                  <a:pos x="14" y="20"/>
                </a:cxn>
                <a:cxn ang="0">
                  <a:pos x="17" y="22"/>
                </a:cxn>
                <a:cxn ang="0">
                  <a:pos x="22" y="25"/>
                </a:cxn>
                <a:cxn ang="0">
                  <a:pos x="28" y="27"/>
                </a:cxn>
                <a:cxn ang="0">
                  <a:pos x="30" y="33"/>
                </a:cxn>
                <a:cxn ang="0">
                  <a:pos x="37" y="31"/>
                </a:cxn>
                <a:cxn ang="0">
                  <a:pos x="35" y="26"/>
                </a:cxn>
              </a:cxnLst>
              <a:rect l="0" t="0" r="r" b="b"/>
              <a:pathLst>
                <a:path w="37" h="33">
                  <a:moveTo>
                    <a:pt x="35" y="26"/>
                  </a:moveTo>
                  <a:cubicBezTo>
                    <a:pt x="35" y="23"/>
                    <a:pt x="28" y="21"/>
                    <a:pt x="28" y="17"/>
                  </a:cubicBezTo>
                  <a:cubicBezTo>
                    <a:pt x="28" y="14"/>
                    <a:pt x="23" y="11"/>
                    <a:pt x="24" y="8"/>
                  </a:cubicBezTo>
                  <a:cubicBezTo>
                    <a:pt x="24" y="6"/>
                    <a:pt x="22" y="4"/>
                    <a:pt x="21" y="2"/>
                  </a:cubicBezTo>
                  <a:cubicBezTo>
                    <a:pt x="18" y="1"/>
                    <a:pt x="14" y="0"/>
                    <a:pt x="11" y="1"/>
                  </a:cubicBezTo>
                  <a:cubicBezTo>
                    <a:pt x="7" y="1"/>
                    <a:pt x="4" y="2"/>
                    <a:pt x="0" y="3"/>
                  </a:cubicBezTo>
                  <a:cubicBezTo>
                    <a:pt x="2" y="6"/>
                    <a:pt x="0" y="7"/>
                    <a:pt x="2" y="12"/>
                  </a:cubicBezTo>
                  <a:cubicBezTo>
                    <a:pt x="4" y="17"/>
                    <a:pt x="9" y="14"/>
                    <a:pt x="11" y="16"/>
                  </a:cubicBezTo>
                  <a:cubicBezTo>
                    <a:pt x="11" y="16"/>
                    <a:pt x="12" y="18"/>
                    <a:pt x="13" y="20"/>
                  </a:cubicBezTo>
                  <a:cubicBezTo>
                    <a:pt x="13" y="20"/>
                    <a:pt x="13" y="20"/>
                    <a:pt x="14" y="20"/>
                  </a:cubicBezTo>
                  <a:cubicBezTo>
                    <a:pt x="16" y="20"/>
                    <a:pt x="16" y="21"/>
                    <a:pt x="17" y="22"/>
                  </a:cubicBezTo>
                  <a:cubicBezTo>
                    <a:pt x="19" y="23"/>
                    <a:pt x="21" y="24"/>
                    <a:pt x="22" y="25"/>
                  </a:cubicBezTo>
                  <a:cubicBezTo>
                    <a:pt x="24" y="25"/>
                    <a:pt x="25" y="23"/>
                    <a:pt x="28" y="27"/>
                  </a:cubicBezTo>
                  <a:cubicBezTo>
                    <a:pt x="30" y="29"/>
                    <a:pt x="30" y="30"/>
                    <a:pt x="30" y="33"/>
                  </a:cubicBezTo>
                  <a:cubicBezTo>
                    <a:pt x="33" y="33"/>
                    <a:pt x="35" y="32"/>
                    <a:pt x="37" y="31"/>
                  </a:cubicBezTo>
                  <a:cubicBezTo>
                    <a:pt x="36" y="29"/>
                    <a:pt x="35" y="27"/>
                    <a:pt x="35" y="26"/>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97" name="Freeform 168"/>
            <p:cNvSpPr>
              <a:spLocks noEditPoints="1"/>
            </p:cNvSpPr>
            <p:nvPr/>
          </p:nvSpPr>
          <p:spPr bwMode="auto">
            <a:xfrm>
              <a:off x="5319713" y="2290763"/>
              <a:ext cx="106363" cy="87313"/>
            </a:xfrm>
            <a:custGeom>
              <a:avLst/>
              <a:gdLst/>
              <a:ahLst/>
              <a:cxnLst>
                <a:cxn ang="0">
                  <a:pos x="53" y="15"/>
                </a:cxn>
                <a:cxn ang="0">
                  <a:pos x="43" y="2"/>
                </a:cxn>
                <a:cxn ang="0">
                  <a:pos x="35" y="8"/>
                </a:cxn>
                <a:cxn ang="0">
                  <a:pos x="30" y="8"/>
                </a:cxn>
                <a:cxn ang="0">
                  <a:pos x="22" y="2"/>
                </a:cxn>
                <a:cxn ang="0">
                  <a:pos x="18" y="0"/>
                </a:cxn>
                <a:cxn ang="0">
                  <a:pos x="16" y="4"/>
                </a:cxn>
                <a:cxn ang="0">
                  <a:pos x="20" y="9"/>
                </a:cxn>
                <a:cxn ang="0">
                  <a:pos x="11" y="9"/>
                </a:cxn>
                <a:cxn ang="0">
                  <a:pos x="3" y="6"/>
                </a:cxn>
                <a:cxn ang="0">
                  <a:pos x="7" y="15"/>
                </a:cxn>
                <a:cxn ang="0">
                  <a:pos x="11" y="24"/>
                </a:cxn>
                <a:cxn ang="0">
                  <a:pos x="18" y="33"/>
                </a:cxn>
                <a:cxn ang="0">
                  <a:pos x="20" y="38"/>
                </a:cxn>
                <a:cxn ang="0">
                  <a:pos x="34" y="30"/>
                </a:cxn>
                <a:cxn ang="0">
                  <a:pos x="36" y="40"/>
                </a:cxn>
                <a:cxn ang="0">
                  <a:pos x="44" y="46"/>
                </a:cxn>
                <a:cxn ang="0">
                  <a:pos x="46" y="39"/>
                </a:cxn>
                <a:cxn ang="0">
                  <a:pos x="53" y="15"/>
                </a:cxn>
                <a:cxn ang="0">
                  <a:pos x="5" y="32"/>
                </a:cxn>
                <a:cxn ang="0">
                  <a:pos x="0" y="29"/>
                </a:cxn>
                <a:cxn ang="0">
                  <a:pos x="3" y="35"/>
                </a:cxn>
                <a:cxn ang="0">
                  <a:pos x="11" y="40"/>
                </a:cxn>
                <a:cxn ang="0">
                  <a:pos x="13" y="40"/>
                </a:cxn>
                <a:cxn ang="0">
                  <a:pos x="11" y="34"/>
                </a:cxn>
                <a:cxn ang="0">
                  <a:pos x="5" y="32"/>
                </a:cxn>
              </a:cxnLst>
              <a:rect l="0" t="0" r="r" b="b"/>
              <a:pathLst>
                <a:path w="56" h="46">
                  <a:moveTo>
                    <a:pt x="53" y="15"/>
                  </a:moveTo>
                  <a:cubicBezTo>
                    <a:pt x="51" y="13"/>
                    <a:pt x="47" y="8"/>
                    <a:pt x="43" y="2"/>
                  </a:cubicBezTo>
                  <a:cubicBezTo>
                    <a:pt x="41" y="6"/>
                    <a:pt x="36" y="5"/>
                    <a:pt x="35" y="8"/>
                  </a:cubicBezTo>
                  <a:cubicBezTo>
                    <a:pt x="34" y="10"/>
                    <a:pt x="32" y="7"/>
                    <a:pt x="30" y="8"/>
                  </a:cubicBezTo>
                  <a:cubicBezTo>
                    <a:pt x="29" y="8"/>
                    <a:pt x="25" y="2"/>
                    <a:pt x="22" y="2"/>
                  </a:cubicBezTo>
                  <a:cubicBezTo>
                    <a:pt x="21" y="1"/>
                    <a:pt x="20" y="1"/>
                    <a:pt x="18" y="0"/>
                  </a:cubicBezTo>
                  <a:cubicBezTo>
                    <a:pt x="17" y="2"/>
                    <a:pt x="16" y="3"/>
                    <a:pt x="16" y="4"/>
                  </a:cubicBezTo>
                  <a:cubicBezTo>
                    <a:pt x="17" y="6"/>
                    <a:pt x="21" y="8"/>
                    <a:pt x="20" y="9"/>
                  </a:cubicBezTo>
                  <a:cubicBezTo>
                    <a:pt x="18" y="11"/>
                    <a:pt x="13" y="10"/>
                    <a:pt x="11" y="9"/>
                  </a:cubicBezTo>
                  <a:cubicBezTo>
                    <a:pt x="9" y="7"/>
                    <a:pt x="4" y="4"/>
                    <a:pt x="3" y="6"/>
                  </a:cubicBezTo>
                  <a:cubicBezTo>
                    <a:pt x="2" y="8"/>
                    <a:pt x="8" y="13"/>
                    <a:pt x="7" y="15"/>
                  </a:cubicBezTo>
                  <a:cubicBezTo>
                    <a:pt x="6" y="18"/>
                    <a:pt x="11" y="21"/>
                    <a:pt x="11" y="24"/>
                  </a:cubicBezTo>
                  <a:cubicBezTo>
                    <a:pt x="11" y="28"/>
                    <a:pt x="18" y="30"/>
                    <a:pt x="18" y="33"/>
                  </a:cubicBezTo>
                  <a:cubicBezTo>
                    <a:pt x="18" y="34"/>
                    <a:pt x="19" y="36"/>
                    <a:pt x="20" y="38"/>
                  </a:cubicBezTo>
                  <a:cubicBezTo>
                    <a:pt x="26" y="36"/>
                    <a:pt x="30" y="32"/>
                    <a:pt x="34" y="30"/>
                  </a:cubicBezTo>
                  <a:cubicBezTo>
                    <a:pt x="39" y="27"/>
                    <a:pt x="37" y="38"/>
                    <a:pt x="36" y="40"/>
                  </a:cubicBezTo>
                  <a:cubicBezTo>
                    <a:pt x="35" y="41"/>
                    <a:pt x="40" y="44"/>
                    <a:pt x="44" y="46"/>
                  </a:cubicBezTo>
                  <a:cubicBezTo>
                    <a:pt x="44" y="43"/>
                    <a:pt x="44" y="41"/>
                    <a:pt x="46" y="39"/>
                  </a:cubicBezTo>
                  <a:cubicBezTo>
                    <a:pt x="52" y="32"/>
                    <a:pt x="56" y="21"/>
                    <a:pt x="53" y="15"/>
                  </a:cubicBezTo>
                  <a:close/>
                  <a:moveTo>
                    <a:pt x="5" y="32"/>
                  </a:moveTo>
                  <a:cubicBezTo>
                    <a:pt x="4" y="31"/>
                    <a:pt x="2" y="30"/>
                    <a:pt x="0" y="29"/>
                  </a:cubicBezTo>
                  <a:cubicBezTo>
                    <a:pt x="0" y="31"/>
                    <a:pt x="0" y="34"/>
                    <a:pt x="3" y="35"/>
                  </a:cubicBezTo>
                  <a:cubicBezTo>
                    <a:pt x="8" y="37"/>
                    <a:pt x="1" y="38"/>
                    <a:pt x="11" y="40"/>
                  </a:cubicBezTo>
                  <a:cubicBezTo>
                    <a:pt x="12" y="40"/>
                    <a:pt x="12" y="40"/>
                    <a:pt x="13" y="40"/>
                  </a:cubicBezTo>
                  <a:cubicBezTo>
                    <a:pt x="13" y="37"/>
                    <a:pt x="13" y="36"/>
                    <a:pt x="11" y="34"/>
                  </a:cubicBezTo>
                  <a:cubicBezTo>
                    <a:pt x="8" y="30"/>
                    <a:pt x="7" y="32"/>
                    <a:pt x="5" y="32"/>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98" name="Freeform 169"/>
            <p:cNvSpPr/>
            <p:nvPr/>
          </p:nvSpPr>
          <p:spPr bwMode="auto">
            <a:xfrm>
              <a:off x="5661025" y="2381250"/>
              <a:ext cx="309563" cy="220663"/>
            </a:xfrm>
            <a:custGeom>
              <a:avLst/>
              <a:gdLst/>
              <a:ahLst/>
              <a:cxnLst>
                <a:cxn ang="0">
                  <a:pos x="156" y="17"/>
                </a:cxn>
                <a:cxn ang="0">
                  <a:pos x="152" y="13"/>
                </a:cxn>
                <a:cxn ang="0">
                  <a:pos x="139" y="22"/>
                </a:cxn>
                <a:cxn ang="0">
                  <a:pos x="134" y="24"/>
                </a:cxn>
                <a:cxn ang="0">
                  <a:pos x="128" y="23"/>
                </a:cxn>
                <a:cxn ang="0">
                  <a:pos x="128" y="10"/>
                </a:cxn>
                <a:cxn ang="0">
                  <a:pos x="123" y="1"/>
                </a:cxn>
                <a:cxn ang="0">
                  <a:pos x="113" y="10"/>
                </a:cxn>
                <a:cxn ang="0">
                  <a:pos x="102" y="16"/>
                </a:cxn>
                <a:cxn ang="0">
                  <a:pos x="91" y="19"/>
                </a:cxn>
                <a:cxn ang="0">
                  <a:pos x="81" y="16"/>
                </a:cxn>
                <a:cxn ang="0">
                  <a:pos x="72" y="13"/>
                </a:cxn>
                <a:cxn ang="0">
                  <a:pos x="62" y="11"/>
                </a:cxn>
                <a:cxn ang="0">
                  <a:pos x="53" y="17"/>
                </a:cxn>
                <a:cxn ang="0">
                  <a:pos x="47" y="28"/>
                </a:cxn>
                <a:cxn ang="0">
                  <a:pos x="31" y="37"/>
                </a:cxn>
                <a:cxn ang="0">
                  <a:pos x="21" y="41"/>
                </a:cxn>
                <a:cxn ang="0">
                  <a:pos x="13" y="38"/>
                </a:cxn>
                <a:cxn ang="0">
                  <a:pos x="8" y="44"/>
                </a:cxn>
                <a:cxn ang="0">
                  <a:pos x="3" y="53"/>
                </a:cxn>
                <a:cxn ang="0">
                  <a:pos x="2" y="62"/>
                </a:cxn>
                <a:cxn ang="0">
                  <a:pos x="2" y="74"/>
                </a:cxn>
                <a:cxn ang="0">
                  <a:pos x="4" y="87"/>
                </a:cxn>
                <a:cxn ang="0">
                  <a:pos x="15" y="93"/>
                </a:cxn>
                <a:cxn ang="0">
                  <a:pos x="3" y="109"/>
                </a:cxn>
                <a:cxn ang="0">
                  <a:pos x="6" y="113"/>
                </a:cxn>
                <a:cxn ang="0">
                  <a:pos x="23" y="115"/>
                </a:cxn>
                <a:cxn ang="0">
                  <a:pos x="68" y="109"/>
                </a:cxn>
                <a:cxn ang="0">
                  <a:pos x="67" y="98"/>
                </a:cxn>
                <a:cxn ang="0">
                  <a:pos x="76" y="93"/>
                </a:cxn>
                <a:cxn ang="0">
                  <a:pos x="84" y="91"/>
                </a:cxn>
                <a:cxn ang="0">
                  <a:pos x="96" y="87"/>
                </a:cxn>
                <a:cxn ang="0">
                  <a:pos x="101" y="82"/>
                </a:cxn>
                <a:cxn ang="0">
                  <a:pos x="105" y="70"/>
                </a:cxn>
                <a:cxn ang="0">
                  <a:pos x="113" y="65"/>
                </a:cxn>
                <a:cxn ang="0">
                  <a:pos x="109" y="58"/>
                </a:cxn>
                <a:cxn ang="0">
                  <a:pos x="122" y="58"/>
                </a:cxn>
                <a:cxn ang="0">
                  <a:pos x="123" y="49"/>
                </a:cxn>
                <a:cxn ang="0">
                  <a:pos x="128" y="41"/>
                </a:cxn>
                <a:cxn ang="0">
                  <a:pos x="126" y="34"/>
                </a:cxn>
                <a:cxn ang="0">
                  <a:pos x="128" y="29"/>
                </a:cxn>
                <a:cxn ang="0">
                  <a:pos x="129" y="28"/>
                </a:cxn>
                <a:cxn ang="0">
                  <a:pos x="135" y="26"/>
                </a:cxn>
                <a:cxn ang="0">
                  <a:pos x="150" y="21"/>
                </a:cxn>
                <a:cxn ang="0">
                  <a:pos x="162" y="18"/>
                </a:cxn>
                <a:cxn ang="0">
                  <a:pos x="156" y="17"/>
                </a:cxn>
              </a:cxnLst>
              <a:rect l="0" t="0" r="r" b="b"/>
              <a:pathLst>
                <a:path w="162" h="116">
                  <a:moveTo>
                    <a:pt x="156" y="17"/>
                  </a:moveTo>
                  <a:cubicBezTo>
                    <a:pt x="154" y="17"/>
                    <a:pt x="154" y="15"/>
                    <a:pt x="152" y="13"/>
                  </a:cubicBezTo>
                  <a:cubicBezTo>
                    <a:pt x="150" y="12"/>
                    <a:pt x="144" y="18"/>
                    <a:pt x="139" y="22"/>
                  </a:cubicBezTo>
                  <a:cubicBezTo>
                    <a:pt x="137" y="22"/>
                    <a:pt x="135" y="23"/>
                    <a:pt x="134" y="24"/>
                  </a:cubicBezTo>
                  <a:cubicBezTo>
                    <a:pt x="131" y="24"/>
                    <a:pt x="129" y="24"/>
                    <a:pt x="128" y="23"/>
                  </a:cubicBezTo>
                  <a:cubicBezTo>
                    <a:pt x="125" y="20"/>
                    <a:pt x="132" y="12"/>
                    <a:pt x="128" y="10"/>
                  </a:cubicBezTo>
                  <a:cubicBezTo>
                    <a:pt x="123" y="8"/>
                    <a:pt x="127" y="1"/>
                    <a:pt x="123" y="1"/>
                  </a:cubicBezTo>
                  <a:cubicBezTo>
                    <a:pt x="119" y="0"/>
                    <a:pt x="113" y="7"/>
                    <a:pt x="113" y="10"/>
                  </a:cubicBezTo>
                  <a:cubicBezTo>
                    <a:pt x="113" y="14"/>
                    <a:pt x="102" y="13"/>
                    <a:pt x="102" y="16"/>
                  </a:cubicBezTo>
                  <a:cubicBezTo>
                    <a:pt x="102" y="19"/>
                    <a:pt x="92" y="15"/>
                    <a:pt x="91" y="19"/>
                  </a:cubicBezTo>
                  <a:cubicBezTo>
                    <a:pt x="89" y="22"/>
                    <a:pt x="84" y="16"/>
                    <a:pt x="81" y="16"/>
                  </a:cubicBezTo>
                  <a:cubicBezTo>
                    <a:pt x="78" y="16"/>
                    <a:pt x="76" y="12"/>
                    <a:pt x="72" y="13"/>
                  </a:cubicBezTo>
                  <a:cubicBezTo>
                    <a:pt x="68" y="14"/>
                    <a:pt x="65" y="12"/>
                    <a:pt x="62" y="11"/>
                  </a:cubicBezTo>
                  <a:cubicBezTo>
                    <a:pt x="59" y="11"/>
                    <a:pt x="57" y="18"/>
                    <a:pt x="53" y="17"/>
                  </a:cubicBezTo>
                  <a:cubicBezTo>
                    <a:pt x="50" y="15"/>
                    <a:pt x="48" y="23"/>
                    <a:pt x="47" y="28"/>
                  </a:cubicBezTo>
                  <a:cubicBezTo>
                    <a:pt x="45" y="32"/>
                    <a:pt x="30" y="32"/>
                    <a:pt x="31" y="37"/>
                  </a:cubicBezTo>
                  <a:cubicBezTo>
                    <a:pt x="31" y="42"/>
                    <a:pt x="22" y="44"/>
                    <a:pt x="21" y="41"/>
                  </a:cubicBezTo>
                  <a:cubicBezTo>
                    <a:pt x="20" y="38"/>
                    <a:pt x="14" y="39"/>
                    <a:pt x="13" y="38"/>
                  </a:cubicBezTo>
                  <a:cubicBezTo>
                    <a:pt x="11" y="38"/>
                    <a:pt x="7" y="39"/>
                    <a:pt x="8" y="44"/>
                  </a:cubicBezTo>
                  <a:cubicBezTo>
                    <a:pt x="8" y="48"/>
                    <a:pt x="4" y="51"/>
                    <a:pt x="3" y="53"/>
                  </a:cubicBezTo>
                  <a:cubicBezTo>
                    <a:pt x="3" y="54"/>
                    <a:pt x="0" y="60"/>
                    <a:pt x="2" y="62"/>
                  </a:cubicBezTo>
                  <a:cubicBezTo>
                    <a:pt x="4" y="65"/>
                    <a:pt x="0" y="70"/>
                    <a:pt x="2" y="74"/>
                  </a:cubicBezTo>
                  <a:cubicBezTo>
                    <a:pt x="4" y="79"/>
                    <a:pt x="3" y="86"/>
                    <a:pt x="4" y="87"/>
                  </a:cubicBezTo>
                  <a:cubicBezTo>
                    <a:pt x="5" y="89"/>
                    <a:pt x="13" y="88"/>
                    <a:pt x="15" y="93"/>
                  </a:cubicBezTo>
                  <a:cubicBezTo>
                    <a:pt x="17" y="98"/>
                    <a:pt x="4" y="107"/>
                    <a:pt x="3" y="109"/>
                  </a:cubicBezTo>
                  <a:cubicBezTo>
                    <a:pt x="3" y="110"/>
                    <a:pt x="4" y="112"/>
                    <a:pt x="6" y="113"/>
                  </a:cubicBezTo>
                  <a:cubicBezTo>
                    <a:pt x="11" y="113"/>
                    <a:pt x="17" y="114"/>
                    <a:pt x="23" y="115"/>
                  </a:cubicBezTo>
                  <a:cubicBezTo>
                    <a:pt x="30" y="116"/>
                    <a:pt x="68" y="111"/>
                    <a:pt x="68" y="109"/>
                  </a:cubicBezTo>
                  <a:cubicBezTo>
                    <a:pt x="69" y="108"/>
                    <a:pt x="67" y="100"/>
                    <a:pt x="67" y="98"/>
                  </a:cubicBezTo>
                  <a:cubicBezTo>
                    <a:pt x="68" y="96"/>
                    <a:pt x="72" y="92"/>
                    <a:pt x="76" y="93"/>
                  </a:cubicBezTo>
                  <a:cubicBezTo>
                    <a:pt x="80" y="93"/>
                    <a:pt x="84" y="94"/>
                    <a:pt x="84" y="91"/>
                  </a:cubicBezTo>
                  <a:cubicBezTo>
                    <a:pt x="84" y="88"/>
                    <a:pt x="95" y="84"/>
                    <a:pt x="96" y="87"/>
                  </a:cubicBezTo>
                  <a:cubicBezTo>
                    <a:pt x="97" y="89"/>
                    <a:pt x="101" y="88"/>
                    <a:pt x="101" y="82"/>
                  </a:cubicBezTo>
                  <a:cubicBezTo>
                    <a:pt x="102" y="75"/>
                    <a:pt x="101" y="70"/>
                    <a:pt x="105" y="70"/>
                  </a:cubicBezTo>
                  <a:cubicBezTo>
                    <a:pt x="109" y="69"/>
                    <a:pt x="113" y="67"/>
                    <a:pt x="113" y="65"/>
                  </a:cubicBezTo>
                  <a:cubicBezTo>
                    <a:pt x="112" y="63"/>
                    <a:pt x="108" y="59"/>
                    <a:pt x="109" y="58"/>
                  </a:cubicBezTo>
                  <a:cubicBezTo>
                    <a:pt x="110" y="56"/>
                    <a:pt x="120" y="61"/>
                    <a:pt x="122" y="58"/>
                  </a:cubicBezTo>
                  <a:cubicBezTo>
                    <a:pt x="123" y="55"/>
                    <a:pt x="121" y="52"/>
                    <a:pt x="123" y="49"/>
                  </a:cubicBezTo>
                  <a:cubicBezTo>
                    <a:pt x="124" y="46"/>
                    <a:pt x="128" y="44"/>
                    <a:pt x="128" y="41"/>
                  </a:cubicBezTo>
                  <a:cubicBezTo>
                    <a:pt x="128" y="38"/>
                    <a:pt x="128" y="37"/>
                    <a:pt x="126" y="34"/>
                  </a:cubicBezTo>
                  <a:cubicBezTo>
                    <a:pt x="124" y="32"/>
                    <a:pt x="125" y="29"/>
                    <a:pt x="128" y="29"/>
                  </a:cubicBezTo>
                  <a:cubicBezTo>
                    <a:pt x="128" y="28"/>
                    <a:pt x="129" y="28"/>
                    <a:pt x="129" y="28"/>
                  </a:cubicBezTo>
                  <a:cubicBezTo>
                    <a:pt x="132" y="27"/>
                    <a:pt x="134" y="27"/>
                    <a:pt x="135" y="26"/>
                  </a:cubicBezTo>
                  <a:cubicBezTo>
                    <a:pt x="139" y="23"/>
                    <a:pt x="147" y="20"/>
                    <a:pt x="150" y="21"/>
                  </a:cubicBezTo>
                  <a:cubicBezTo>
                    <a:pt x="153" y="22"/>
                    <a:pt x="158" y="21"/>
                    <a:pt x="162" y="18"/>
                  </a:cubicBezTo>
                  <a:cubicBezTo>
                    <a:pt x="160" y="17"/>
                    <a:pt x="157" y="16"/>
                    <a:pt x="156" y="17"/>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199" name="Freeform 170"/>
            <p:cNvSpPr/>
            <p:nvPr/>
          </p:nvSpPr>
          <p:spPr bwMode="auto">
            <a:xfrm>
              <a:off x="5673725" y="2414588"/>
              <a:ext cx="355600" cy="320675"/>
            </a:xfrm>
            <a:custGeom>
              <a:avLst/>
              <a:gdLst/>
              <a:ahLst/>
              <a:cxnLst>
                <a:cxn ang="0">
                  <a:pos x="172" y="9"/>
                </a:cxn>
                <a:cxn ang="0">
                  <a:pos x="158" y="1"/>
                </a:cxn>
                <a:cxn ang="0">
                  <a:pos x="144" y="3"/>
                </a:cxn>
                <a:cxn ang="0">
                  <a:pos x="123" y="10"/>
                </a:cxn>
                <a:cxn ang="0">
                  <a:pos x="120" y="16"/>
                </a:cxn>
                <a:cxn ang="0">
                  <a:pos x="117" y="31"/>
                </a:cxn>
                <a:cxn ang="0">
                  <a:pos x="103" y="40"/>
                </a:cxn>
                <a:cxn ang="0">
                  <a:pos x="99" y="52"/>
                </a:cxn>
                <a:cxn ang="0">
                  <a:pos x="90" y="69"/>
                </a:cxn>
                <a:cxn ang="0">
                  <a:pos x="70" y="75"/>
                </a:cxn>
                <a:cxn ang="0">
                  <a:pos x="62" y="91"/>
                </a:cxn>
                <a:cxn ang="0">
                  <a:pos x="0" y="95"/>
                </a:cxn>
                <a:cxn ang="0">
                  <a:pos x="17" y="111"/>
                </a:cxn>
                <a:cxn ang="0">
                  <a:pos x="25" y="132"/>
                </a:cxn>
                <a:cxn ang="0">
                  <a:pos x="7" y="146"/>
                </a:cxn>
                <a:cxn ang="0">
                  <a:pos x="29" y="148"/>
                </a:cxn>
                <a:cxn ang="0">
                  <a:pos x="55" y="146"/>
                </a:cxn>
                <a:cxn ang="0">
                  <a:pos x="70" y="155"/>
                </a:cxn>
                <a:cxn ang="0">
                  <a:pos x="82" y="167"/>
                </a:cxn>
                <a:cxn ang="0">
                  <a:pos x="84" y="167"/>
                </a:cxn>
                <a:cxn ang="0">
                  <a:pos x="105" y="160"/>
                </a:cxn>
                <a:cxn ang="0">
                  <a:pos x="110" y="147"/>
                </a:cxn>
                <a:cxn ang="0">
                  <a:pos x="98" y="128"/>
                </a:cxn>
                <a:cxn ang="0">
                  <a:pos x="114" y="118"/>
                </a:cxn>
                <a:cxn ang="0">
                  <a:pos x="128" y="109"/>
                </a:cxn>
                <a:cxn ang="0">
                  <a:pos x="142" y="91"/>
                </a:cxn>
                <a:cxn ang="0">
                  <a:pos x="154" y="80"/>
                </a:cxn>
                <a:cxn ang="0">
                  <a:pos x="162" y="63"/>
                </a:cxn>
                <a:cxn ang="0">
                  <a:pos x="150" y="47"/>
                </a:cxn>
                <a:cxn ang="0">
                  <a:pos x="154" y="30"/>
                </a:cxn>
                <a:cxn ang="0">
                  <a:pos x="182" y="29"/>
                </a:cxn>
                <a:cxn ang="0">
                  <a:pos x="177" y="17"/>
                </a:cxn>
              </a:cxnLst>
              <a:rect l="0" t="0" r="r" b="b"/>
              <a:pathLst>
                <a:path w="186" h="168">
                  <a:moveTo>
                    <a:pt x="177" y="17"/>
                  </a:moveTo>
                  <a:cubicBezTo>
                    <a:pt x="172" y="15"/>
                    <a:pt x="172" y="10"/>
                    <a:pt x="172" y="9"/>
                  </a:cubicBezTo>
                  <a:cubicBezTo>
                    <a:pt x="172" y="7"/>
                    <a:pt x="166" y="4"/>
                    <a:pt x="161" y="0"/>
                  </a:cubicBezTo>
                  <a:cubicBezTo>
                    <a:pt x="161" y="1"/>
                    <a:pt x="159" y="1"/>
                    <a:pt x="158" y="1"/>
                  </a:cubicBezTo>
                  <a:cubicBezTo>
                    <a:pt x="157" y="1"/>
                    <a:pt x="157" y="0"/>
                    <a:pt x="156" y="0"/>
                  </a:cubicBezTo>
                  <a:cubicBezTo>
                    <a:pt x="152" y="3"/>
                    <a:pt x="147" y="4"/>
                    <a:pt x="144" y="3"/>
                  </a:cubicBezTo>
                  <a:cubicBezTo>
                    <a:pt x="141" y="2"/>
                    <a:pt x="133" y="5"/>
                    <a:pt x="129" y="8"/>
                  </a:cubicBezTo>
                  <a:cubicBezTo>
                    <a:pt x="128" y="9"/>
                    <a:pt x="126" y="9"/>
                    <a:pt x="123" y="10"/>
                  </a:cubicBezTo>
                  <a:cubicBezTo>
                    <a:pt x="123" y="10"/>
                    <a:pt x="122" y="10"/>
                    <a:pt x="122" y="11"/>
                  </a:cubicBezTo>
                  <a:cubicBezTo>
                    <a:pt x="119" y="11"/>
                    <a:pt x="118" y="14"/>
                    <a:pt x="120" y="16"/>
                  </a:cubicBezTo>
                  <a:cubicBezTo>
                    <a:pt x="122" y="19"/>
                    <a:pt x="122" y="20"/>
                    <a:pt x="122" y="23"/>
                  </a:cubicBezTo>
                  <a:cubicBezTo>
                    <a:pt x="122" y="26"/>
                    <a:pt x="118" y="28"/>
                    <a:pt x="117" y="31"/>
                  </a:cubicBezTo>
                  <a:cubicBezTo>
                    <a:pt x="115" y="34"/>
                    <a:pt x="117" y="37"/>
                    <a:pt x="116" y="40"/>
                  </a:cubicBezTo>
                  <a:cubicBezTo>
                    <a:pt x="114" y="43"/>
                    <a:pt x="104" y="38"/>
                    <a:pt x="103" y="40"/>
                  </a:cubicBezTo>
                  <a:cubicBezTo>
                    <a:pt x="102" y="41"/>
                    <a:pt x="106" y="45"/>
                    <a:pt x="107" y="47"/>
                  </a:cubicBezTo>
                  <a:cubicBezTo>
                    <a:pt x="107" y="49"/>
                    <a:pt x="103" y="51"/>
                    <a:pt x="99" y="52"/>
                  </a:cubicBezTo>
                  <a:cubicBezTo>
                    <a:pt x="95" y="52"/>
                    <a:pt x="96" y="57"/>
                    <a:pt x="95" y="64"/>
                  </a:cubicBezTo>
                  <a:cubicBezTo>
                    <a:pt x="95" y="70"/>
                    <a:pt x="91" y="71"/>
                    <a:pt x="90" y="69"/>
                  </a:cubicBezTo>
                  <a:cubicBezTo>
                    <a:pt x="89" y="66"/>
                    <a:pt x="78" y="70"/>
                    <a:pt x="78" y="73"/>
                  </a:cubicBezTo>
                  <a:cubicBezTo>
                    <a:pt x="78" y="76"/>
                    <a:pt x="74" y="75"/>
                    <a:pt x="70" y="75"/>
                  </a:cubicBezTo>
                  <a:cubicBezTo>
                    <a:pt x="66" y="74"/>
                    <a:pt x="62" y="78"/>
                    <a:pt x="61" y="80"/>
                  </a:cubicBezTo>
                  <a:cubicBezTo>
                    <a:pt x="61" y="82"/>
                    <a:pt x="63" y="90"/>
                    <a:pt x="62" y="91"/>
                  </a:cubicBezTo>
                  <a:cubicBezTo>
                    <a:pt x="62" y="93"/>
                    <a:pt x="24" y="98"/>
                    <a:pt x="17" y="97"/>
                  </a:cubicBezTo>
                  <a:cubicBezTo>
                    <a:pt x="11" y="96"/>
                    <a:pt x="5" y="95"/>
                    <a:pt x="0" y="95"/>
                  </a:cubicBezTo>
                  <a:cubicBezTo>
                    <a:pt x="2" y="97"/>
                    <a:pt x="4" y="99"/>
                    <a:pt x="5" y="101"/>
                  </a:cubicBezTo>
                  <a:cubicBezTo>
                    <a:pt x="6" y="105"/>
                    <a:pt x="11" y="109"/>
                    <a:pt x="17" y="111"/>
                  </a:cubicBezTo>
                  <a:cubicBezTo>
                    <a:pt x="22" y="113"/>
                    <a:pt x="19" y="122"/>
                    <a:pt x="22" y="123"/>
                  </a:cubicBezTo>
                  <a:cubicBezTo>
                    <a:pt x="25" y="124"/>
                    <a:pt x="28" y="131"/>
                    <a:pt x="25" y="132"/>
                  </a:cubicBezTo>
                  <a:cubicBezTo>
                    <a:pt x="21" y="132"/>
                    <a:pt x="18" y="133"/>
                    <a:pt x="14" y="135"/>
                  </a:cubicBezTo>
                  <a:cubicBezTo>
                    <a:pt x="11" y="137"/>
                    <a:pt x="7" y="141"/>
                    <a:pt x="7" y="146"/>
                  </a:cubicBezTo>
                  <a:cubicBezTo>
                    <a:pt x="7" y="147"/>
                    <a:pt x="7" y="148"/>
                    <a:pt x="7" y="149"/>
                  </a:cubicBezTo>
                  <a:cubicBezTo>
                    <a:pt x="17" y="149"/>
                    <a:pt x="27" y="149"/>
                    <a:pt x="29" y="148"/>
                  </a:cubicBezTo>
                  <a:cubicBezTo>
                    <a:pt x="30" y="146"/>
                    <a:pt x="35" y="145"/>
                    <a:pt x="37" y="146"/>
                  </a:cubicBezTo>
                  <a:cubicBezTo>
                    <a:pt x="40" y="148"/>
                    <a:pt x="51" y="149"/>
                    <a:pt x="55" y="146"/>
                  </a:cubicBezTo>
                  <a:cubicBezTo>
                    <a:pt x="61" y="143"/>
                    <a:pt x="64" y="146"/>
                    <a:pt x="64" y="149"/>
                  </a:cubicBezTo>
                  <a:cubicBezTo>
                    <a:pt x="65" y="152"/>
                    <a:pt x="67" y="153"/>
                    <a:pt x="70" y="155"/>
                  </a:cubicBezTo>
                  <a:cubicBezTo>
                    <a:pt x="72" y="157"/>
                    <a:pt x="70" y="160"/>
                    <a:pt x="72" y="163"/>
                  </a:cubicBezTo>
                  <a:cubicBezTo>
                    <a:pt x="74" y="165"/>
                    <a:pt x="77" y="165"/>
                    <a:pt x="82" y="167"/>
                  </a:cubicBezTo>
                  <a:cubicBezTo>
                    <a:pt x="82" y="167"/>
                    <a:pt x="83" y="168"/>
                    <a:pt x="83" y="168"/>
                  </a:cubicBezTo>
                  <a:cubicBezTo>
                    <a:pt x="84" y="168"/>
                    <a:pt x="84" y="168"/>
                    <a:pt x="84" y="167"/>
                  </a:cubicBezTo>
                  <a:cubicBezTo>
                    <a:pt x="87" y="164"/>
                    <a:pt x="87" y="159"/>
                    <a:pt x="94" y="160"/>
                  </a:cubicBezTo>
                  <a:cubicBezTo>
                    <a:pt x="102" y="162"/>
                    <a:pt x="101" y="159"/>
                    <a:pt x="105" y="160"/>
                  </a:cubicBezTo>
                  <a:cubicBezTo>
                    <a:pt x="109" y="161"/>
                    <a:pt x="112" y="160"/>
                    <a:pt x="114" y="158"/>
                  </a:cubicBezTo>
                  <a:cubicBezTo>
                    <a:pt x="115" y="155"/>
                    <a:pt x="112" y="150"/>
                    <a:pt x="110" y="147"/>
                  </a:cubicBezTo>
                  <a:cubicBezTo>
                    <a:pt x="107" y="145"/>
                    <a:pt x="104" y="140"/>
                    <a:pt x="105" y="136"/>
                  </a:cubicBezTo>
                  <a:cubicBezTo>
                    <a:pt x="105" y="131"/>
                    <a:pt x="98" y="131"/>
                    <a:pt x="98" y="128"/>
                  </a:cubicBezTo>
                  <a:cubicBezTo>
                    <a:pt x="98" y="124"/>
                    <a:pt x="105" y="118"/>
                    <a:pt x="106" y="117"/>
                  </a:cubicBezTo>
                  <a:cubicBezTo>
                    <a:pt x="107" y="116"/>
                    <a:pt x="113" y="121"/>
                    <a:pt x="114" y="118"/>
                  </a:cubicBezTo>
                  <a:cubicBezTo>
                    <a:pt x="116" y="115"/>
                    <a:pt x="120" y="117"/>
                    <a:pt x="122" y="117"/>
                  </a:cubicBezTo>
                  <a:cubicBezTo>
                    <a:pt x="124" y="118"/>
                    <a:pt x="128" y="113"/>
                    <a:pt x="128" y="109"/>
                  </a:cubicBezTo>
                  <a:cubicBezTo>
                    <a:pt x="129" y="105"/>
                    <a:pt x="136" y="105"/>
                    <a:pt x="138" y="103"/>
                  </a:cubicBezTo>
                  <a:cubicBezTo>
                    <a:pt x="139" y="102"/>
                    <a:pt x="141" y="93"/>
                    <a:pt x="142" y="91"/>
                  </a:cubicBezTo>
                  <a:cubicBezTo>
                    <a:pt x="143" y="89"/>
                    <a:pt x="149" y="91"/>
                    <a:pt x="149" y="86"/>
                  </a:cubicBezTo>
                  <a:cubicBezTo>
                    <a:pt x="149" y="81"/>
                    <a:pt x="151" y="80"/>
                    <a:pt x="154" y="80"/>
                  </a:cubicBezTo>
                  <a:cubicBezTo>
                    <a:pt x="157" y="79"/>
                    <a:pt x="156" y="75"/>
                    <a:pt x="156" y="71"/>
                  </a:cubicBezTo>
                  <a:cubicBezTo>
                    <a:pt x="157" y="68"/>
                    <a:pt x="159" y="64"/>
                    <a:pt x="162" y="63"/>
                  </a:cubicBezTo>
                  <a:cubicBezTo>
                    <a:pt x="166" y="62"/>
                    <a:pt x="161" y="57"/>
                    <a:pt x="157" y="58"/>
                  </a:cubicBezTo>
                  <a:cubicBezTo>
                    <a:pt x="153" y="59"/>
                    <a:pt x="150" y="47"/>
                    <a:pt x="150" y="47"/>
                  </a:cubicBezTo>
                  <a:cubicBezTo>
                    <a:pt x="150" y="47"/>
                    <a:pt x="151" y="38"/>
                    <a:pt x="148" y="36"/>
                  </a:cubicBezTo>
                  <a:cubicBezTo>
                    <a:pt x="146" y="35"/>
                    <a:pt x="149" y="30"/>
                    <a:pt x="154" y="30"/>
                  </a:cubicBezTo>
                  <a:cubicBezTo>
                    <a:pt x="159" y="30"/>
                    <a:pt x="168" y="36"/>
                    <a:pt x="171" y="33"/>
                  </a:cubicBezTo>
                  <a:cubicBezTo>
                    <a:pt x="174" y="31"/>
                    <a:pt x="180" y="30"/>
                    <a:pt x="182" y="29"/>
                  </a:cubicBezTo>
                  <a:cubicBezTo>
                    <a:pt x="183" y="28"/>
                    <a:pt x="185" y="24"/>
                    <a:pt x="186" y="22"/>
                  </a:cubicBezTo>
                  <a:cubicBezTo>
                    <a:pt x="184" y="21"/>
                    <a:pt x="181" y="19"/>
                    <a:pt x="177" y="17"/>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200" name="Freeform 171"/>
            <p:cNvSpPr>
              <a:spLocks noEditPoints="1"/>
            </p:cNvSpPr>
            <p:nvPr/>
          </p:nvSpPr>
          <p:spPr bwMode="auto">
            <a:xfrm>
              <a:off x="6386513" y="3132138"/>
              <a:ext cx="992188" cy="360363"/>
            </a:xfrm>
            <a:custGeom>
              <a:avLst/>
              <a:gdLst/>
              <a:ahLst/>
              <a:cxnLst>
                <a:cxn ang="0">
                  <a:pos x="38" y="80"/>
                </a:cxn>
                <a:cxn ang="0">
                  <a:pos x="147" y="101"/>
                </a:cxn>
                <a:cxn ang="0">
                  <a:pos x="22" y="52"/>
                </a:cxn>
                <a:cxn ang="0">
                  <a:pos x="278" y="134"/>
                </a:cxn>
                <a:cxn ang="0">
                  <a:pos x="290" y="107"/>
                </a:cxn>
                <a:cxn ang="0">
                  <a:pos x="306" y="111"/>
                </a:cxn>
                <a:cxn ang="0">
                  <a:pos x="317" y="76"/>
                </a:cxn>
                <a:cxn ang="0">
                  <a:pos x="318" y="63"/>
                </a:cxn>
                <a:cxn ang="0">
                  <a:pos x="297" y="53"/>
                </a:cxn>
                <a:cxn ang="0">
                  <a:pos x="266" y="97"/>
                </a:cxn>
                <a:cxn ang="0">
                  <a:pos x="123" y="106"/>
                </a:cxn>
                <a:cxn ang="0">
                  <a:pos x="118" y="87"/>
                </a:cxn>
                <a:cxn ang="0">
                  <a:pos x="114" y="95"/>
                </a:cxn>
                <a:cxn ang="0">
                  <a:pos x="95" y="71"/>
                </a:cxn>
                <a:cxn ang="0">
                  <a:pos x="78" y="50"/>
                </a:cxn>
                <a:cxn ang="0">
                  <a:pos x="52" y="34"/>
                </a:cxn>
                <a:cxn ang="0">
                  <a:pos x="2" y="5"/>
                </a:cxn>
                <a:cxn ang="0">
                  <a:pos x="45" y="65"/>
                </a:cxn>
                <a:cxn ang="0">
                  <a:pos x="99" y="128"/>
                </a:cxn>
                <a:cxn ang="0">
                  <a:pos x="121" y="117"/>
                </a:cxn>
                <a:cxn ang="0">
                  <a:pos x="373" y="53"/>
                </a:cxn>
                <a:cxn ang="0">
                  <a:pos x="376" y="64"/>
                </a:cxn>
                <a:cxn ang="0">
                  <a:pos x="348" y="106"/>
                </a:cxn>
                <a:cxn ang="0">
                  <a:pos x="277" y="167"/>
                </a:cxn>
                <a:cxn ang="0">
                  <a:pos x="322" y="162"/>
                </a:cxn>
                <a:cxn ang="0">
                  <a:pos x="387" y="107"/>
                </a:cxn>
                <a:cxn ang="0">
                  <a:pos x="218" y="158"/>
                </a:cxn>
                <a:cxn ang="0">
                  <a:pos x="196" y="147"/>
                </a:cxn>
                <a:cxn ang="0">
                  <a:pos x="122" y="138"/>
                </a:cxn>
                <a:cxn ang="0">
                  <a:pos x="131" y="153"/>
                </a:cxn>
                <a:cxn ang="0">
                  <a:pos x="201" y="164"/>
                </a:cxn>
                <a:cxn ang="0">
                  <a:pos x="218" y="158"/>
                </a:cxn>
                <a:cxn ang="0">
                  <a:pos x="452" y="106"/>
                </a:cxn>
                <a:cxn ang="0">
                  <a:pos x="404" y="82"/>
                </a:cxn>
                <a:cxn ang="0">
                  <a:pos x="435" y="94"/>
                </a:cxn>
                <a:cxn ang="0">
                  <a:pos x="417" y="101"/>
                </a:cxn>
                <a:cxn ang="0">
                  <a:pos x="444" y="114"/>
                </a:cxn>
                <a:cxn ang="0">
                  <a:pos x="492" y="143"/>
                </a:cxn>
                <a:cxn ang="0">
                  <a:pos x="507" y="161"/>
                </a:cxn>
                <a:cxn ang="0">
                  <a:pos x="480" y="86"/>
                </a:cxn>
                <a:cxn ang="0">
                  <a:pos x="330" y="175"/>
                </a:cxn>
                <a:cxn ang="0">
                  <a:pos x="336" y="177"/>
                </a:cxn>
                <a:cxn ang="0">
                  <a:pos x="339" y="174"/>
                </a:cxn>
                <a:cxn ang="0">
                  <a:pos x="250" y="67"/>
                </a:cxn>
                <a:cxn ang="0">
                  <a:pos x="255" y="39"/>
                </a:cxn>
                <a:cxn ang="0">
                  <a:pos x="254" y="20"/>
                </a:cxn>
                <a:cxn ang="0">
                  <a:pos x="225" y="36"/>
                </a:cxn>
                <a:cxn ang="0">
                  <a:pos x="201" y="51"/>
                </a:cxn>
                <a:cxn ang="0">
                  <a:pos x="165" y="52"/>
                </a:cxn>
                <a:cxn ang="0">
                  <a:pos x="153" y="61"/>
                </a:cxn>
                <a:cxn ang="0">
                  <a:pos x="180" y="103"/>
                </a:cxn>
                <a:cxn ang="0">
                  <a:pos x="218" y="112"/>
                </a:cxn>
                <a:cxn ang="0">
                  <a:pos x="268" y="178"/>
                </a:cxn>
                <a:cxn ang="0">
                  <a:pos x="268" y="178"/>
                </a:cxn>
                <a:cxn ang="0">
                  <a:pos x="236" y="169"/>
                </a:cxn>
                <a:cxn ang="0">
                  <a:pos x="251" y="161"/>
                </a:cxn>
              </a:cxnLst>
              <a:rect l="0" t="0" r="r" b="b"/>
              <a:pathLst>
                <a:path w="519" h="189">
                  <a:moveTo>
                    <a:pt x="38" y="80"/>
                  </a:moveTo>
                  <a:cubicBezTo>
                    <a:pt x="37" y="82"/>
                    <a:pt x="41" y="89"/>
                    <a:pt x="43" y="87"/>
                  </a:cubicBezTo>
                  <a:cubicBezTo>
                    <a:pt x="46" y="85"/>
                    <a:pt x="40" y="75"/>
                    <a:pt x="38" y="80"/>
                  </a:cubicBezTo>
                  <a:close/>
                  <a:moveTo>
                    <a:pt x="147" y="101"/>
                  </a:moveTo>
                  <a:cubicBezTo>
                    <a:pt x="147" y="98"/>
                    <a:pt x="138" y="99"/>
                    <a:pt x="141" y="103"/>
                  </a:cubicBezTo>
                  <a:cubicBezTo>
                    <a:pt x="144" y="108"/>
                    <a:pt x="147" y="104"/>
                    <a:pt x="147" y="101"/>
                  </a:cubicBezTo>
                  <a:close/>
                  <a:moveTo>
                    <a:pt x="22" y="52"/>
                  </a:moveTo>
                  <a:cubicBezTo>
                    <a:pt x="21" y="55"/>
                    <a:pt x="25" y="65"/>
                    <a:pt x="29" y="61"/>
                  </a:cubicBezTo>
                  <a:cubicBezTo>
                    <a:pt x="33" y="57"/>
                    <a:pt x="22" y="48"/>
                    <a:pt x="22" y="52"/>
                  </a:cubicBezTo>
                  <a:close/>
                  <a:moveTo>
                    <a:pt x="273" y="109"/>
                  </a:moveTo>
                  <a:cubicBezTo>
                    <a:pt x="278" y="109"/>
                    <a:pt x="278" y="116"/>
                    <a:pt x="277" y="121"/>
                  </a:cubicBezTo>
                  <a:cubicBezTo>
                    <a:pt x="276" y="125"/>
                    <a:pt x="274" y="135"/>
                    <a:pt x="278" y="134"/>
                  </a:cubicBezTo>
                  <a:cubicBezTo>
                    <a:pt x="283" y="132"/>
                    <a:pt x="287" y="125"/>
                    <a:pt x="284" y="123"/>
                  </a:cubicBezTo>
                  <a:cubicBezTo>
                    <a:pt x="281" y="120"/>
                    <a:pt x="281" y="106"/>
                    <a:pt x="282" y="102"/>
                  </a:cubicBezTo>
                  <a:cubicBezTo>
                    <a:pt x="284" y="98"/>
                    <a:pt x="293" y="101"/>
                    <a:pt x="290" y="107"/>
                  </a:cubicBezTo>
                  <a:cubicBezTo>
                    <a:pt x="287" y="112"/>
                    <a:pt x="295" y="112"/>
                    <a:pt x="295" y="118"/>
                  </a:cubicBezTo>
                  <a:cubicBezTo>
                    <a:pt x="295" y="124"/>
                    <a:pt x="300" y="121"/>
                    <a:pt x="306" y="119"/>
                  </a:cubicBezTo>
                  <a:cubicBezTo>
                    <a:pt x="311" y="118"/>
                    <a:pt x="310" y="115"/>
                    <a:pt x="306" y="111"/>
                  </a:cubicBezTo>
                  <a:cubicBezTo>
                    <a:pt x="303" y="107"/>
                    <a:pt x="309" y="101"/>
                    <a:pt x="304" y="98"/>
                  </a:cubicBezTo>
                  <a:cubicBezTo>
                    <a:pt x="299" y="94"/>
                    <a:pt x="296" y="89"/>
                    <a:pt x="300" y="88"/>
                  </a:cubicBezTo>
                  <a:cubicBezTo>
                    <a:pt x="305" y="87"/>
                    <a:pt x="319" y="79"/>
                    <a:pt x="317" y="76"/>
                  </a:cubicBezTo>
                  <a:cubicBezTo>
                    <a:pt x="316" y="73"/>
                    <a:pt x="296" y="77"/>
                    <a:pt x="294" y="83"/>
                  </a:cubicBezTo>
                  <a:cubicBezTo>
                    <a:pt x="293" y="89"/>
                    <a:pt x="279" y="82"/>
                    <a:pt x="280" y="72"/>
                  </a:cubicBezTo>
                  <a:cubicBezTo>
                    <a:pt x="282" y="61"/>
                    <a:pt x="310" y="60"/>
                    <a:pt x="318" y="63"/>
                  </a:cubicBezTo>
                  <a:cubicBezTo>
                    <a:pt x="326" y="67"/>
                    <a:pt x="334" y="57"/>
                    <a:pt x="337" y="52"/>
                  </a:cubicBezTo>
                  <a:cubicBezTo>
                    <a:pt x="340" y="46"/>
                    <a:pt x="331" y="53"/>
                    <a:pt x="325" y="56"/>
                  </a:cubicBezTo>
                  <a:cubicBezTo>
                    <a:pt x="320" y="60"/>
                    <a:pt x="305" y="56"/>
                    <a:pt x="297" y="53"/>
                  </a:cubicBezTo>
                  <a:cubicBezTo>
                    <a:pt x="289" y="51"/>
                    <a:pt x="290" y="58"/>
                    <a:pt x="283" y="59"/>
                  </a:cubicBezTo>
                  <a:cubicBezTo>
                    <a:pt x="277" y="60"/>
                    <a:pt x="278" y="74"/>
                    <a:pt x="275" y="76"/>
                  </a:cubicBezTo>
                  <a:cubicBezTo>
                    <a:pt x="272" y="77"/>
                    <a:pt x="272" y="88"/>
                    <a:pt x="266" y="97"/>
                  </a:cubicBezTo>
                  <a:cubicBezTo>
                    <a:pt x="260" y="107"/>
                    <a:pt x="268" y="108"/>
                    <a:pt x="273" y="109"/>
                  </a:cubicBezTo>
                  <a:close/>
                  <a:moveTo>
                    <a:pt x="121" y="117"/>
                  </a:moveTo>
                  <a:cubicBezTo>
                    <a:pt x="121" y="113"/>
                    <a:pt x="123" y="108"/>
                    <a:pt x="123" y="106"/>
                  </a:cubicBezTo>
                  <a:cubicBezTo>
                    <a:pt x="123" y="103"/>
                    <a:pt x="124" y="102"/>
                    <a:pt x="127" y="103"/>
                  </a:cubicBezTo>
                  <a:cubicBezTo>
                    <a:pt x="130" y="104"/>
                    <a:pt x="130" y="97"/>
                    <a:pt x="128" y="96"/>
                  </a:cubicBezTo>
                  <a:cubicBezTo>
                    <a:pt x="125" y="95"/>
                    <a:pt x="124" y="87"/>
                    <a:pt x="118" y="87"/>
                  </a:cubicBezTo>
                  <a:cubicBezTo>
                    <a:pt x="113" y="87"/>
                    <a:pt x="114" y="92"/>
                    <a:pt x="117" y="92"/>
                  </a:cubicBezTo>
                  <a:cubicBezTo>
                    <a:pt x="120" y="92"/>
                    <a:pt x="122" y="95"/>
                    <a:pt x="121" y="97"/>
                  </a:cubicBezTo>
                  <a:cubicBezTo>
                    <a:pt x="120" y="100"/>
                    <a:pt x="119" y="95"/>
                    <a:pt x="114" y="95"/>
                  </a:cubicBezTo>
                  <a:cubicBezTo>
                    <a:pt x="110" y="96"/>
                    <a:pt x="113" y="90"/>
                    <a:pt x="107" y="89"/>
                  </a:cubicBezTo>
                  <a:cubicBezTo>
                    <a:pt x="102" y="89"/>
                    <a:pt x="103" y="79"/>
                    <a:pt x="97" y="79"/>
                  </a:cubicBezTo>
                  <a:cubicBezTo>
                    <a:pt x="92" y="79"/>
                    <a:pt x="91" y="75"/>
                    <a:pt x="95" y="71"/>
                  </a:cubicBezTo>
                  <a:cubicBezTo>
                    <a:pt x="99" y="68"/>
                    <a:pt x="89" y="65"/>
                    <a:pt x="89" y="61"/>
                  </a:cubicBezTo>
                  <a:cubicBezTo>
                    <a:pt x="89" y="57"/>
                    <a:pt x="83" y="59"/>
                    <a:pt x="83" y="56"/>
                  </a:cubicBezTo>
                  <a:cubicBezTo>
                    <a:pt x="83" y="53"/>
                    <a:pt x="81" y="54"/>
                    <a:pt x="78" y="50"/>
                  </a:cubicBezTo>
                  <a:cubicBezTo>
                    <a:pt x="75" y="46"/>
                    <a:pt x="73" y="50"/>
                    <a:pt x="71" y="47"/>
                  </a:cubicBezTo>
                  <a:cubicBezTo>
                    <a:pt x="68" y="44"/>
                    <a:pt x="64" y="42"/>
                    <a:pt x="62" y="43"/>
                  </a:cubicBezTo>
                  <a:cubicBezTo>
                    <a:pt x="60" y="44"/>
                    <a:pt x="54" y="39"/>
                    <a:pt x="52" y="34"/>
                  </a:cubicBezTo>
                  <a:cubicBezTo>
                    <a:pt x="51" y="29"/>
                    <a:pt x="35" y="22"/>
                    <a:pt x="33" y="17"/>
                  </a:cubicBezTo>
                  <a:cubicBezTo>
                    <a:pt x="31" y="11"/>
                    <a:pt x="26" y="9"/>
                    <a:pt x="17" y="9"/>
                  </a:cubicBezTo>
                  <a:cubicBezTo>
                    <a:pt x="8" y="9"/>
                    <a:pt x="4" y="0"/>
                    <a:pt x="2" y="5"/>
                  </a:cubicBezTo>
                  <a:cubicBezTo>
                    <a:pt x="0" y="10"/>
                    <a:pt x="12" y="23"/>
                    <a:pt x="18" y="26"/>
                  </a:cubicBezTo>
                  <a:cubicBezTo>
                    <a:pt x="23" y="30"/>
                    <a:pt x="26" y="42"/>
                    <a:pt x="33" y="42"/>
                  </a:cubicBezTo>
                  <a:cubicBezTo>
                    <a:pt x="40" y="43"/>
                    <a:pt x="40" y="64"/>
                    <a:pt x="45" y="65"/>
                  </a:cubicBezTo>
                  <a:cubicBezTo>
                    <a:pt x="50" y="66"/>
                    <a:pt x="61" y="82"/>
                    <a:pt x="63" y="91"/>
                  </a:cubicBezTo>
                  <a:cubicBezTo>
                    <a:pt x="64" y="100"/>
                    <a:pt x="75" y="104"/>
                    <a:pt x="79" y="110"/>
                  </a:cubicBezTo>
                  <a:cubicBezTo>
                    <a:pt x="83" y="117"/>
                    <a:pt x="97" y="125"/>
                    <a:pt x="99" y="128"/>
                  </a:cubicBezTo>
                  <a:cubicBezTo>
                    <a:pt x="101" y="131"/>
                    <a:pt x="103" y="137"/>
                    <a:pt x="105" y="134"/>
                  </a:cubicBezTo>
                  <a:cubicBezTo>
                    <a:pt x="107" y="131"/>
                    <a:pt x="114" y="134"/>
                    <a:pt x="117" y="134"/>
                  </a:cubicBezTo>
                  <a:cubicBezTo>
                    <a:pt x="120" y="134"/>
                    <a:pt x="121" y="122"/>
                    <a:pt x="121" y="117"/>
                  </a:cubicBezTo>
                  <a:close/>
                  <a:moveTo>
                    <a:pt x="376" y="64"/>
                  </a:moveTo>
                  <a:cubicBezTo>
                    <a:pt x="383" y="65"/>
                    <a:pt x="380" y="60"/>
                    <a:pt x="380" y="56"/>
                  </a:cubicBezTo>
                  <a:cubicBezTo>
                    <a:pt x="380" y="51"/>
                    <a:pt x="373" y="55"/>
                    <a:pt x="373" y="53"/>
                  </a:cubicBezTo>
                  <a:cubicBezTo>
                    <a:pt x="373" y="50"/>
                    <a:pt x="371" y="41"/>
                    <a:pt x="365" y="48"/>
                  </a:cubicBezTo>
                  <a:cubicBezTo>
                    <a:pt x="360" y="56"/>
                    <a:pt x="367" y="74"/>
                    <a:pt x="371" y="73"/>
                  </a:cubicBezTo>
                  <a:cubicBezTo>
                    <a:pt x="375" y="72"/>
                    <a:pt x="368" y="63"/>
                    <a:pt x="376" y="64"/>
                  </a:cubicBezTo>
                  <a:close/>
                  <a:moveTo>
                    <a:pt x="348" y="106"/>
                  </a:moveTo>
                  <a:cubicBezTo>
                    <a:pt x="350" y="111"/>
                    <a:pt x="359" y="114"/>
                    <a:pt x="362" y="109"/>
                  </a:cubicBezTo>
                  <a:cubicBezTo>
                    <a:pt x="365" y="105"/>
                    <a:pt x="347" y="99"/>
                    <a:pt x="348" y="106"/>
                  </a:cubicBezTo>
                  <a:close/>
                  <a:moveTo>
                    <a:pt x="322" y="162"/>
                  </a:moveTo>
                  <a:cubicBezTo>
                    <a:pt x="313" y="161"/>
                    <a:pt x="307" y="167"/>
                    <a:pt x="298" y="164"/>
                  </a:cubicBezTo>
                  <a:cubicBezTo>
                    <a:pt x="289" y="161"/>
                    <a:pt x="276" y="164"/>
                    <a:pt x="277" y="167"/>
                  </a:cubicBezTo>
                  <a:cubicBezTo>
                    <a:pt x="278" y="170"/>
                    <a:pt x="286" y="170"/>
                    <a:pt x="295" y="170"/>
                  </a:cubicBezTo>
                  <a:cubicBezTo>
                    <a:pt x="304" y="171"/>
                    <a:pt x="312" y="166"/>
                    <a:pt x="318" y="165"/>
                  </a:cubicBezTo>
                  <a:cubicBezTo>
                    <a:pt x="324" y="165"/>
                    <a:pt x="331" y="163"/>
                    <a:pt x="322" y="162"/>
                  </a:cubicBezTo>
                  <a:close/>
                  <a:moveTo>
                    <a:pt x="393" y="101"/>
                  </a:moveTo>
                  <a:cubicBezTo>
                    <a:pt x="385" y="98"/>
                    <a:pt x="370" y="100"/>
                    <a:pt x="371" y="105"/>
                  </a:cubicBezTo>
                  <a:cubicBezTo>
                    <a:pt x="373" y="109"/>
                    <a:pt x="380" y="107"/>
                    <a:pt x="387" y="107"/>
                  </a:cubicBezTo>
                  <a:cubicBezTo>
                    <a:pt x="394" y="107"/>
                    <a:pt x="397" y="112"/>
                    <a:pt x="401" y="112"/>
                  </a:cubicBezTo>
                  <a:cubicBezTo>
                    <a:pt x="405" y="112"/>
                    <a:pt x="402" y="104"/>
                    <a:pt x="393" y="101"/>
                  </a:cubicBezTo>
                  <a:close/>
                  <a:moveTo>
                    <a:pt x="218" y="158"/>
                  </a:moveTo>
                  <a:cubicBezTo>
                    <a:pt x="217" y="154"/>
                    <a:pt x="204" y="158"/>
                    <a:pt x="198" y="155"/>
                  </a:cubicBezTo>
                  <a:cubicBezTo>
                    <a:pt x="192" y="153"/>
                    <a:pt x="205" y="150"/>
                    <a:pt x="209" y="148"/>
                  </a:cubicBezTo>
                  <a:cubicBezTo>
                    <a:pt x="214" y="145"/>
                    <a:pt x="207" y="144"/>
                    <a:pt x="196" y="147"/>
                  </a:cubicBezTo>
                  <a:cubicBezTo>
                    <a:pt x="185" y="151"/>
                    <a:pt x="173" y="140"/>
                    <a:pt x="173" y="145"/>
                  </a:cubicBezTo>
                  <a:cubicBezTo>
                    <a:pt x="172" y="149"/>
                    <a:pt x="153" y="143"/>
                    <a:pt x="149" y="139"/>
                  </a:cubicBezTo>
                  <a:cubicBezTo>
                    <a:pt x="144" y="136"/>
                    <a:pt x="126" y="132"/>
                    <a:pt x="122" y="138"/>
                  </a:cubicBezTo>
                  <a:cubicBezTo>
                    <a:pt x="119" y="144"/>
                    <a:pt x="116" y="139"/>
                    <a:pt x="117" y="145"/>
                  </a:cubicBezTo>
                  <a:cubicBezTo>
                    <a:pt x="118" y="149"/>
                    <a:pt x="122" y="146"/>
                    <a:pt x="125" y="146"/>
                  </a:cubicBezTo>
                  <a:cubicBezTo>
                    <a:pt x="128" y="146"/>
                    <a:pt x="127" y="152"/>
                    <a:pt x="131" y="153"/>
                  </a:cubicBezTo>
                  <a:cubicBezTo>
                    <a:pt x="136" y="153"/>
                    <a:pt x="150" y="157"/>
                    <a:pt x="151" y="154"/>
                  </a:cubicBezTo>
                  <a:cubicBezTo>
                    <a:pt x="153" y="151"/>
                    <a:pt x="166" y="154"/>
                    <a:pt x="173" y="160"/>
                  </a:cubicBezTo>
                  <a:cubicBezTo>
                    <a:pt x="179" y="165"/>
                    <a:pt x="195" y="165"/>
                    <a:pt x="201" y="164"/>
                  </a:cubicBezTo>
                  <a:cubicBezTo>
                    <a:pt x="207" y="163"/>
                    <a:pt x="213" y="168"/>
                    <a:pt x="216" y="165"/>
                  </a:cubicBezTo>
                  <a:cubicBezTo>
                    <a:pt x="218" y="162"/>
                    <a:pt x="222" y="170"/>
                    <a:pt x="229" y="165"/>
                  </a:cubicBezTo>
                  <a:cubicBezTo>
                    <a:pt x="236" y="160"/>
                    <a:pt x="218" y="162"/>
                    <a:pt x="218" y="158"/>
                  </a:cubicBezTo>
                  <a:close/>
                  <a:moveTo>
                    <a:pt x="480" y="86"/>
                  </a:moveTo>
                  <a:cubicBezTo>
                    <a:pt x="475" y="86"/>
                    <a:pt x="474" y="95"/>
                    <a:pt x="470" y="95"/>
                  </a:cubicBezTo>
                  <a:cubicBezTo>
                    <a:pt x="466" y="95"/>
                    <a:pt x="460" y="104"/>
                    <a:pt x="452" y="106"/>
                  </a:cubicBezTo>
                  <a:cubicBezTo>
                    <a:pt x="444" y="109"/>
                    <a:pt x="443" y="83"/>
                    <a:pt x="440" y="78"/>
                  </a:cubicBezTo>
                  <a:cubicBezTo>
                    <a:pt x="436" y="73"/>
                    <a:pt x="416" y="69"/>
                    <a:pt x="414" y="75"/>
                  </a:cubicBezTo>
                  <a:cubicBezTo>
                    <a:pt x="412" y="81"/>
                    <a:pt x="405" y="78"/>
                    <a:pt x="404" y="82"/>
                  </a:cubicBezTo>
                  <a:cubicBezTo>
                    <a:pt x="404" y="87"/>
                    <a:pt x="406" y="85"/>
                    <a:pt x="410" y="85"/>
                  </a:cubicBezTo>
                  <a:cubicBezTo>
                    <a:pt x="415" y="85"/>
                    <a:pt x="415" y="89"/>
                    <a:pt x="417" y="93"/>
                  </a:cubicBezTo>
                  <a:cubicBezTo>
                    <a:pt x="419" y="97"/>
                    <a:pt x="431" y="94"/>
                    <a:pt x="435" y="94"/>
                  </a:cubicBezTo>
                  <a:cubicBezTo>
                    <a:pt x="439" y="94"/>
                    <a:pt x="439" y="99"/>
                    <a:pt x="434" y="97"/>
                  </a:cubicBezTo>
                  <a:cubicBezTo>
                    <a:pt x="428" y="95"/>
                    <a:pt x="428" y="100"/>
                    <a:pt x="424" y="99"/>
                  </a:cubicBezTo>
                  <a:cubicBezTo>
                    <a:pt x="420" y="98"/>
                    <a:pt x="415" y="98"/>
                    <a:pt x="417" y="101"/>
                  </a:cubicBezTo>
                  <a:cubicBezTo>
                    <a:pt x="420" y="103"/>
                    <a:pt x="424" y="105"/>
                    <a:pt x="424" y="111"/>
                  </a:cubicBezTo>
                  <a:cubicBezTo>
                    <a:pt x="424" y="116"/>
                    <a:pt x="432" y="115"/>
                    <a:pt x="432" y="111"/>
                  </a:cubicBezTo>
                  <a:cubicBezTo>
                    <a:pt x="432" y="106"/>
                    <a:pt x="436" y="112"/>
                    <a:pt x="444" y="114"/>
                  </a:cubicBezTo>
                  <a:cubicBezTo>
                    <a:pt x="451" y="116"/>
                    <a:pt x="446" y="119"/>
                    <a:pt x="454" y="119"/>
                  </a:cubicBezTo>
                  <a:cubicBezTo>
                    <a:pt x="461" y="120"/>
                    <a:pt x="479" y="125"/>
                    <a:pt x="485" y="130"/>
                  </a:cubicBezTo>
                  <a:cubicBezTo>
                    <a:pt x="492" y="135"/>
                    <a:pt x="487" y="139"/>
                    <a:pt x="492" y="143"/>
                  </a:cubicBezTo>
                  <a:cubicBezTo>
                    <a:pt x="496" y="148"/>
                    <a:pt x="497" y="153"/>
                    <a:pt x="491" y="153"/>
                  </a:cubicBezTo>
                  <a:cubicBezTo>
                    <a:pt x="485" y="153"/>
                    <a:pt x="479" y="159"/>
                    <a:pt x="481" y="162"/>
                  </a:cubicBezTo>
                  <a:cubicBezTo>
                    <a:pt x="482" y="165"/>
                    <a:pt x="502" y="161"/>
                    <a:pt x="507" y="161"/>
                  </a:cubicBezTo>
                  <a:cubicBezTo>
                    <a:pt x="510" y="161"/>
                    <a:pt x="513" y="166"/>
                    <a:pt x="519" y="170"/>
                  </a:cubicBezTo>
                  <a:cubicBezTo>
                    <a:pt x="519" y="99"/>
                    <a:pt x="519" y="99"/>
                    <a:pt x="519" y="99"/>
                  </a:cubicBezTo>
                  <a:cubicBezTo>
                    <a:pt x="504" y="94"/>
                    <a:pt x="484" y="85"/>
                    <a:pt x="480" y="86"/>
                  </a:cubicBezTo>
                  <a:close/>
                  <a:moveTo>
                    <a:pt x="336" y="170"/>
                  </a:moveTo>
                  <a:cubicBezTo>
                    <a:pt x="335" y="171"/>
                    <a:pt x="334" y="171"/>
                    <a:pt x="332" y="172"/>
                  </a:cubicBezTo>
                  <a:cubicBezTo>
                    <a:pt x="332" y="173"/>
                    <a:pt x="331" y="174"/>
                    <a:pt x="330" y="175"/>
                  </a:cubicBezTo>
                  <a:cubicBezTo>
                    <a:pt x="329" y="176"/>
                    <a:pt x="328" y="174"/>
                    <a:pt x="327" y="173"/>
                  </a:cubicBezTo>
                  <a:cubicBezTo>
                    <a:pt x="320" y="175"/>
                    <a:pt x="317" y="183"/>
                    <a:pt x="321" y="186"/>
                  </a:cubicBezTo>
                  <a:cubicBezTo>
                    <a:pt x="326" y="188"/>
                    <a:pt x="332" y="182"/>
                    <a:pt x="336" y="177"/>
                  </a:cubicBezTo>
                  <a:cubicBezTo>
                    <a:pt x="336" y="177"/>
                    <a:pt x="337" y="176"/>
                    <a:pt x="337" y="176"/>
                  </a:cubicBezTo>
                  <a:cubicBezTo>
                    <a:pt x="337" y="175"/>
                    <a:pt x="338" y="175"/>
                    <a:pt x="338" y="174"/>
                  </a:cubicBezTo>
                  <a:cubicBezTo>
                    <a:pt x="338" y="174"/>
                    <a:pt x="339" y="174"/>
                    <a:pt x="339" y="174"/>
                  </a:cubicBezTo>
                  <a:cubicBezTo>
                    <a:pt x="338" y="172"/>
                    <a:pt x="337" y="171"/>
                    <a:pt x="336" y="170"/>
                  </a:cubicBezTo>
                  <a:close/>
                  <a:moveTo>
                    <a:pt x="243" y="84"/>
                  </a:moveTo>
                  <a:cubicBezTo>
                    <a:pt x="249" y="81"/>
                    <a:pt x="250" y="74"/>
                    <a:pt x="250" y="67"/>
                  </a:cubicBezTo>
                  <a:cubicBezTo>
                    <a:pt x="249" y="60"/>
                    <a:pt x="264" y="60"/>
                    <a:pt x="267" y="57"/>
                  </a:cubicBezTo>
                  <a:cubicBezTo>
                    <a:pt x="269" y="55"/>
                    <a:pt x="263" y="50"/>
                    <a:pt x="259" y="48"/>
                  </a:cubicBezTo>
                  <a:cubicBezTo>
                    <a:pt x="255" y="46"/>
                    <a:pt x="258" y="42"/>
                    <a:pt x="255" y="39"/>
                  </a:cubicBezTo>
                  <a:cubicBezTo>
                    <a:pt x="252" y="37"/>
                    <a:pt x="247" y="30"/>
                    <a:pt x="252" y="29"/>
                  </a:cubicBezTo>
                  <a:cubicBezTo>
                    <a:pt x="256" y="29"/>
                    <a:pt x="249" y="23"/>
                    <a:pt x="252" y="21"/>
                  </a:cubicBezTo>
                  <a:cubicBezTo>
                    <a:pt x="253" y="21"/>
                    <a:pt x="253" y="20"/>
                    <a:pt x="254" y="20"/>
                  </a:cubicBezTo>
                  <a:cubicBezTo>
                    <a:pt x="252" y="19"/>
                    <a:pt x="250" y="18"/>
                    <a:pt x="249" y="18"/>
                  </a:cubicBezTo>
                  <a:cubicBezTo>
                    <a:pt x="243" y="18"/>
                    <a:pt x="231" y="17"/>
                    <a:pt x="231" y="26"/>
                  </a:cubicBezTo>
                  <a:cubicBezTo>
                    <a:pt x="232" y="34"/>
                    <a:pt x="224" y="31"/>
                    <a:pt x="225" y="36"/>
                  </a:cubicBezTo>
                  <a:cubicBezTo>
                    <a:pt x="225" y="40"/>
                    <a:pt x="221" y="40"/>
                    <a:pt x="221" y="46"/>
                  </a:cubicBezTo>
                  <a:cubicBezTo>
                    <a:pt x="222" y="52"/>
                    <a:pt x="218" y="50"/>
                    <a:pt x="211" y="53"/>
                  </a:cubicBezTo>
                  <a:cubicBezTo>
                    <a:pt x="205" y="56"/>
                    <a:pt x="207" y="51"/>
                    <a:pt x="201" y="51"/>
                  </a:cubicBezTo>
                  <a:cubicBezTo>
                    <a:pt x="194" y="51"/>
                    <a:pt x="193" y="54"/>
                    <a:pt x="189" y="56"/>
                  </a:cubicBezTo>
                  <a:cubicBezTo>
                    <a:pt x="185" y="57"/>
                    <a:pt x="177" y="55"/>
                    <a:pt x="175" y="57"/>
                  </a:cubicBezTo>
                  <a:cubicBezTo>
                    <a:pt x="172" y="59"/>
                    <a:pt x="168" y="52"/>
                    <a:pt x="165" y="52"/>
                  </a:cubicBezTo>
                  <a:cubicBezTo>
                    <a:pt x="164" y="52"/>
                    <a:pt x="163" y="49"/>
                    <a:pt x="162" y="45"/>
                  </a:cubicBezTo>
                  <a:cubicBezTo>
                    <a:pt x="162" y="45"/>
                    <a:pt x="161" y="45"/>
                    <a:pt x="161" y="45"/>
                  </a:cubicBezTo>
                  <a:cubicBezTo>
                    <a:pt x="156" y="45"/>
                    <a:pt x="149" y="57"/>
                    <a:pt x="153" y="61"/>
                  </a:cubicBezTo>
                  <a:cubicBezTo>
                    <a:pt x="158" y="65"/>
                    <a:pt x="157" y="73"/>
                    <a:pt x="159" y="76"/>
                  </a:cubicBezTo>
                  <a:cubicBezTo>
                    <a:pt x="162" y="80"/>
                    <a:pt x="169" y="81"/>
                    <a:pt x="169" y="88"/>
                  </a:cubicBezTo>
                  <a:cubicBezTo>
                    <a:pt x="169" y="95"/>
                    <a:pt x="175" y="106"/>
                    <a:pt x="180" y="103"/>
                  </a:cubicBezTo>
                  <a:cubicBezTo>
                    <a:pt x="184" y="100"/>
                    <a:pt x="187" y="104"/>
                    <a:pt x="189" y="107"/>
                  </a:cubicBezTo>
                  <a:cubicBezTo>
                    <a:pt x="190" y="110"/>
                    <a:pt x="200" y="105"/>
                    <a:pt x="204" y="105"/>
                  </a:cubicBezTo>
                  <a:cubicBezTo>
                    <a:pt x="207" y="106"/>
                    <a:pt x="217" y="108"/>
                    <a:pt x="218" y="112"/>
                  </a:cubicBezTo>
                  <a:cubicBezTo>
                    <a:pt x="219" y="116"/>
                    <a:pt x="228" y="112"/>
                    <a:pt x="234" y="109"/>
                  </a:cubicBezTo>
                  <a:cubicBezTo>
                    <a:pt x="241" y="107"/>
                    <a:pt x="237" y="88"/>
                    <a:pt x="243" y="84"/>
                  </a:cubicBezTo>
                  <a:close/>
                  <a:moveTo>
                    <a:pt x="268" y="178"/>
                  </a:moveTo>
                  <a:cubicBezTo>
                    <a:pt x="270" y="181"/>
                    <a:pt x="276" y="181"/>
                    <a:pt x="278" y="183"/>
                  </a:cubicBezTo>
                  <a:cubicBezTo>
                    <a:pt x="280" y="185"/>
                    <a:pt x="289" y="189"/>
                    <a:pt x="289" y="183"/>
                  </a:cubicBezTo>
                  <a:cubicBezTo>
                    <a:pt x="289" y="178"/>
                    <a:pt x="266" y="174"/>
                    <a:pt x="268" y="178"/>
                  </a:cubicBezTo>
                  <a:close/>
                  <a:moveTo>
                    <a:pt x="251" y="161"/>
                  </a:moveTo>
                  <a:cubicBezTo>
                    <a:pt x="250" y="164"/>
                    <a:pt x="244" y="165"/>
                    <a:pt x="241" y="163"/>
                  </a:cubicBezTo>
                  <a:cubicBezTo>
                    <a:pt x="238" y="160"/>
                    <a:pt x="234" y="166"/>
                    <a:pt x="236" y="169"/>
                  </a:cubicBezTo>
                  <a:cubicBezTo>
                    <a:pt x="237" y="170"/>
                    <a:pt x="244" y="175"/>
                    <a:pt x="252" y="171"/>
                  </a:cubicBezTo>
                  <a:cubicBezTo>
                    <a:pt x="260" y="167"/>
                    <a:pt x="266" y="171"/>
                    <a:pt x="268" y="167"/>
                  </a:cubicBezTo>
                  <a:cubicBezTo>
                    <a:pt x="270" y="162"/>
                    <a:pt x="253" y="158"/>
                    <a:pt x="251" y="161"/>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201" name="Freeform 172"/>
            <p:cNvSpPr>
              <a:spLocks noEditPoints="1"/>
            </p:cNvSpPr>
            <p:nvPr/>
          </p:nvSpPr>
          <p:spPr bwMode="auto">
            <a:xfrm>
              <a:off x="7011988" y="3436938"/>
              <a:ext cx="69850" cy="30163"/>
            </a:xfrm>
            <a:custGeom>
              <a:avLst/>
              <a:gdLst/>
              <a:ahLst/>
              <a:cxnLst>
                <a:cxn ang="0">
                  <a:pos x="3" y="12"/>
                </a:cxn>
                <a:cxn ang="0">
                  <a:pos x="0" y="13"/>
                </a:cxn>
                <a:cxn ang="0">
                  <a:pos x="3" y="15"/>
                </a:cxn>
                <a:cxn ang="0">
                  <a:pos x="5" y="12"/>
                </a:cxn>
                <a:cxn ang="0">
                  <a:pos x="4" y="12"/>
                </a:cxn>
                <a:cxn ang="0">
                  <a:pos x="3" y="12"/>
                </a:cxn>
                <a:cxn ang="0">
                  <a:pos x="19" y="3"/>
                </a:cxn>
                <a:cxn ang="0">
                  <a:pos x="10" y="9"/>
                </a:cxn>
                <a:cxn ang="0">
                  <a:pos x="9" y="10"/>
                </a:cxn>
                <a:cxn ang="0">
                  <a:pos x="12" y="14"/>
                </a:cxn>
                <a:cxn ang="0">
                  <a:pos x="36" y="3"/>
                </a:cxn>
                <a:cxn ang="0">
                  <a:pos x="19" y="3"/>
                </a:cxn>
              </a:cxnLst>
              <a:rect l="0" t="0" r="r" b="b"/>
              <a:pathLst>
                <a:path w="37" h="16">
                  <a:moveTo>
                    <a:pt x="3" y="12"/>
                  </a:moveTo>
                  <a:cubicBezTo>
                    <a:pt x="2" y="12"/>
                    <a:pt x="1" y="12"/>
                    <a:pt x="0" y="13"/>
                  </a:cubicBezTo>
                  <a:cubicBezTo>
                    <a:pt x="1" y="14"/>
                    <a:pt x="2" y="16"/>
                    <a:pt x="3" y="15"/>
                  </a:cubicBezTo>
                  <a:cubicBezTo>
                    <a:pt x="4" y="14"/>
                    <a:pt x="5" y="13"/>
                    <a:pt x="5" y="12"/>
                  </a:cubicBezTo>
                  <a:cubicBezTo>
                    <a:pt x="5" y="12"/>
                    <a:pt x="4" y="12"/>
                    <a:pt x="4" y="12"/>
                  </a:cubicBezTo>
                  <a:cubicBezTo>
                    <a:pt x="3" y="12"/>
                    <a:pt x="3" y="12"/>
                    <a:pt x="3" y="12"/>
                  </a:cubicBezTo>
                  <a:close/>
                  <a:moveTo>
                    <a:pt x="19" y="3"/>
                  </a:moveTo>
                  <a:cubicBezTo>
                    <a:pt x="15" y="3"/>
                    <a:pt x="13" y="7"/>
                    <a:pt x="10" y="9"/>
                  </a:cubicBezTo>
                  <a:cubicBezTo>
                    <a:pt x="9" y="10"/>
                    <a:pt x="9" y="10"/>
                    <a:pt x="9" y="10"/>
                  </a:cubicBezTo>
                  <a:cubicBezTo>
                    <a:pt x="10" y="11"/>
                    <a:pt x="11" y="12"/>
                    <a:pt x="12" y="14"/>
                  </a:cubicBezTo>
                  <a:cubicBezTo>
                    <a:pt x="19" y="10"/>
                    <a:pt x="35" y="5"/>
                    <a:pt x="36" y="3"/>
                  </a:cubicBezTo>
                  <a:cubicBezTo>
                    <a:pt x="37" y="0"/>
                    <a:pt x="26" y="4"/>
                    <a:pt x="19" y="3"/>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202" name="Freeform 173"/>
            <p:cNvSpPr/>
            <p:nvPr/>
          </p:nvSpPr>
          <p:spPr bwMode="auto">
            <a:xfrm>
              <a:off x="4640263" y="2155825"/>
              <a:ext cx="73025" cy="39688"/>
            </a:xfrm>
            <a:custGeom>
              <a:avLst/>
              <a:gdLst/>
              <a:ahLst/>
              <a:cxnLst>
                <a:cxn ang="0">
                  <a:pos x="0" y="19"/>
                </a:cxn>
                <a:cxn ang="0">
                  <a:pos x="7" y="18"/>
                </a:cxn>
                <a:cxn ang="0">
                  <a:pos x="9" y="21"/>
                </a:cxn>
                <a:cxn ang="0">
                  <a:pos x="17" y="20"/>
                </a:cxn>
                <a:cxn ang="0">
                  <a:pos x="24" y="20"/>
                </a:cxn>
                <a:cxn ang="0">
                  <a:pos x="28" y="15"/>
                </a:cxn>
                <a:cxn ang="0">
                  <a:pos x="31" y="9"/>
                </a:cxn>
                <a:cxn ang="0">
                  <a:pos x="38" y="5"/>
                </a:cxn>
                <a:cxn ang="0">
                  <a:pos x="35" y="0"/>
                </a:cxn>
                <a:cxn ang="0">
                  <a:pos x="27" y="3"/>
                </a:cxn>
                <a:cxn ang="0">
                  <a:pos x="18" y="6"/>
                </a:cxn>
                <a:cxn ang="0">
                  <a:pos x="5" y="4"/>
                </a:cxn>
                <a:cxn ang="0">
                  <a:pos x="1" y="4"/>
                </a:cxn>
                <a:cxn ang="0">
                  <a:pos x="0" y="19"/>
                </a:cxn>
              </a:cxnLst>
              <a:rect l="0" t="0" r="r" b="b"/>
              <a:pathLst>
                <a:path w="38" h="21">
                  <a:moveTo>
                    <a:pt x="0" y="19"/>
                  </a:moveTo>
                  <a:cubicBezTo>
                    <a:pt x="3" y="18"/>
                    <a:pt x="6" y="17"/>
                    <a:pt x="7" y="18"/>
                  </a:cubicBezTo>
                  <a:cubicBezTo>
                    <a:pt x="8" y="18"/>
                    <a:pt x="9" y="20"/>
                    <a:pt x="9" y="21"/>
                  </a:cubicBezTo>
                  <a:cubicBezTo>
                    <a:pt x="11" y="21"/>
                    <a:pt x="16" y="20"/>
                    <a:pt x="17" y="20"/>
                  </a:cubicBezTo>
                  <a:cubicBezTo>
                    <a:pt x="19" y="19"/>
                    <a:pt x="24" y="21"/>
                    <a:pt x="24" y="20"/>
                  </a:cubicBezTo>
                  <a:cubicBezTo>
                    <a:pt x="25" y="18"/>
                    <a:pt x="26" y="15"/>
                    <a:pt x="28" y="15"/>
                  </a:cubicBezTo>
                  <a:cubicBezTo>
                    <a:pt x="30" y="15"/>
                    <a:pt x="29" y="10"/>
                    <a:pt x="31" y="9"/>
                  </a:cubicBezTo>
                  <a:cubicBezTo>
                    <a:pt x="33" y="9"/>
                    <a:pt x="38" y="5"/>
                    <a:pt x="38" y="5"/>
                  </a:cubicBezTo>
                  <a:cubicBezTo>
                    <a:pt x="38" y="5"/>
                    <a:pt x="36" y="1"/>
                    <a:pt x="35" y="0"/>
                  </a:cubicBezTo>
                  <a:cubicBezTo>
                    <a:pt x="34" y="0"/>
                    <a:pt x="32" y="3"/>
                    <a:pt x="27" y="3"/>
                  </a:cubicBezTo>
                  <a:cubicBezTo>
                    <a:pt x="23" y="3"/>
                    <a:pt x="20" y="6"/>
                    <a:pt x="18" y="6"/>
                  </a:cubicBezTo>
                  <a:cubicBezTo>
                    <a:pt x="16" y="6"/>
                    <a:pt x="9" y="4"/>
                    <a:pt x="5" y="4"/>
                  </a:cubicBezTo>
                  <a:cubicBezTo>
                    <a:pt x="4" y="4"/>
                    <a:pt x="2" y="4"/>
                    <a:pt x="1" y="4"/>
                  </a:cubicBezTo>
                  <a:cubicBezTo>
                    <a:pt x="0" y="7"/>
                    <a:pt x="0" y="13"/>
                    <a:pt x="0" y="19"/>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203" name="Freeform 174"/>
            <p:cNvSpPr>
              <a:spLocks noEditPoints="1"/>
            </p:cNvSpPr>
            <p:nvPr/>
          </p:nvSpPr>
          <p:spPr bwMode="auto">
            <a:xfrm>
              <a:off x="4505325" y="2151063"/>
              <a:ext cx="247650" cy="269875"/>
            </a:xfrm>
            <a:custGeom>
              <a:avLst/>
              <a:gdLst/>
              <a:ahLst/>
              <a:cxnLst>
                <a:cxn ang="0">
                  <a:pos x="90" y="122"/>
                </a:cxn>
                <a:cxn ang="0">
                  <a:pos x="77" y="122"/>
                </a:cxn>
                <a:cxn ang="0">
                  <a:pos x="67" y="127"/>
                </a:cxn>
                <a:cxn ang="0">
                  <a:pos x="79" y="133"/>
                </a:cxn>
                <a:cxn ang="0">
                  <a:pos x="92" y="141"/>
                </a:cxn>
                <a:cxn ang="0">
                  <a:pos x="95" y="134"/>
                </a:cxn>
                <a:cxn ang="0">
                  <a:pos x="99" y="123"/>
                </a:cxn>
                <a:cxn ang="0">
                  <a:pos x="90" y="122"/>
                </a:cxn>
                <a:cxn ang="0">
                  <a:pos x="26" y="85"/>
                </a:cxn>
                <a:cxn ang="0">
                  <a:pos x="18" y="87"/>
                </a:cxn>
                <a:cxn ang="0">
                  <a:pos x="22" y="101"/>
                </a:cxn>
                <a:cxn ang="0">
                  <a:pos x="27" y="112"/>
                </a:cxn>
                <a:cxn ang="0">
                  <a:pos x="34" y="107"/>
                </a:cxn>
                <a:cxn ang="0">
                  <a:pos x="36" y="89"/>
                </a:cxn>
                <a:cxn ang="0">
                  <a:pos x="26" y="85"/>
                </a:cxn>
                <a:cxn ang="0">
                  <a:pos x="108" y="79"/>
                </a:cxn>
                <a:cxn ang="0">
                  <a:pos x="99" y="73"/>
                </a:cxn>
                <a:cxn ang="0">
                  <a:pos x="82" y="55"/>
                </a:cxn>
                <a:cxn ang="0">
                  <a:pos x="66" y="38"/>
                </a:cxn>
                <a:cxn ang="0">
                  <a:pos x="66" y="27"/>
                </a:cxn>
                <a:cxn ang="0">
                  <a:pos x="71" y="21"/>
                </a:cxn>
                <a:cxn ang="0">
                  <a:pos x="72" y="6"/>
                </a:cxn>
                <a:cxn ang="0">
                  <a:pos x="66" y="5"/>
                </a:cxn>
                <a:cxn ang="0">
                  <a:pos x="64" y="0"/>
                </a:cxn>
                <a:cxn ang="0">
                  <a:pos x="55" y="1"/>
                </a:cxn>
                <a:cxn ang="0">
                  <a:pos x="48" y="3"/>
                </a:cxn>
                <a:cxn ang="0">
                  <a:pos x="46" y="2"/>
                </a:cxn>
                <a:cxn ang="0">
                  <a:pos x="44" y="5"/>
                </a:cxn>
                <a:cxn ang="0">
                  <a:pos x="42" y="7"/>
                </a:cxn>
                <a:cxn ang="0">
                  <a:pos x="39" y="9"/>
                </a:cxn>
                <a:cxn ang="0">
                  <a:pos x="34" y="10"/>
                </a:cxn>
                <a:cxn ang="0">
                  <a:pos x="30" y="12"/>
                </a:cxn>
                <a:cxn ang="0">
                  <a:pos x="27" y="16"/>
                </a:cxn>
                <a:cxn ang="0">
                  <a:pos x="20" y="9"/>
                </a:cxn>
                <a:cxn ang="0">
                  <a:pos x="15" y="17"/>
                </a:cxn>
                <a:cxn ang="0">
                  <a:pos x="5" y="17"/>
                </a:cxn>
                <a:cxn ang="0">
                  <a:pos x="6" y="23"/>
                </a:cxn>
                <a:cxn ang="0">
                  <a:pos x="4" y="27"/>
                </a:cxn>
                <a:cxn ang="0">
                  <a:pos x="2" y="30"/>
                </a:cxn>
                <a:cxn ang="0">
                  <a:pos x="5" y="36"/>
                </a:cxn>
                <a:cxn ang="0">
                  <a:pos x="8" y="41"/>
                </a:cxn>
                <a:cxn ang="0">
                  <a:pos x="13" y="43"/>
                </a:cxn>
                <a:cxn ang="0">
                  <a:pos x="12" y="47"/>
                </a:cxn>
                <a:cxn ang="0">
                  <a:pos x="17" y="45"/>
                </a:cxn>
                <a:cxn ang="0">
                  <a:pos x="25" y="38"/>
                </a:cxn>
                <a:cxn ang="0">
                  <a:pos x="41" y="45"/>
                </a:cxn>
                <a:cxn ang="0">
                  <a:pos x="44" y="52"/>
                </a:cxn>
                <a:cxn ang="0">
                  <a:pos x="55" y="65"/>
                </a:cxn>
                <a:cxn ang="0">
                  <a:pos x="70" y="79"/>
                </a:cxn>
                <a:cxn ang="0">
                  <a:pos x="81" y="83"/>
                </a:cxn>
                <a:cxn ang="0">
                  <a:pos x="91" y="90"/>
                </a:cxn>
                <a:cxn ang="0">
                  <a:pos x="99" y="96"/>
                </a:cxn>
                <a:cxn ang="0">
                  <a:pos x="103" y="103"/>
                </a:cxn>
                <a:cxn ang="0">
                  <a:pos x="103" y="115"/>
                </a:cxn>
                <a:cxn ang="0">
                  <a:pos x="104" y="124"/>
                </a:cxn>
                <a:cxn ang="0">
                  <a:pos x="109" y="115"/>
                </a:cxn>
                <a:cxn ang="0">
                  <a:pos x="116" y="108"/>
                </a:cxn>
                <a:cxn ang="0">
                  <a:pos x="111" y="99"/>
                </a:cxn>
                <a:cxn ang="0">
                  <a:pos x="121" y="95"/>
                </a:cxn>
                <a:cxn ang="0">
                  <a:pos x="130" y="95"/>
                </a:cxn>
                <a:cxn ang="0">
                  <a:pos x="108" y="79"/>
                </a:cxn>
              </a:cxnLst>
              <a:rect l="0" t="0" r="r" b="b"/>
              <a:pathLst>
                <a:path w="130" h="141">
                  <a:moveTo>
                    <a:pt x="90" y="122"/>
                  </a:moveTo>
                  <a:cubicBezTo>
                    <a:pt x="84" y="124"/>
                    <a:pt x="81" y="124"/>
                    <a:pt x="77" y="122"/>
                  </a:cubicBezTo>
                  <a:cubicBezTo>
                    <a:pt x="73" y="120"/>
                    <a:pt x="66" y="124"/>
                    <a:pt x="67" y="127"/>
                  </a:cubicBezTo>
                  <a:cubicBezTo>
                    <a:pt x="68" y="129"/>
                    <a:pt x="71" y="131"/>
                    <a:pt x="79" y="133"/>
                  </a:cubicBezTo>
                  <a:cubicBezTo>
                    <a:pt x="87" y="135"/>
                    <a:pt x="88" y="141"/>
                    <a:pt x="92" y="141"/>
                  </a:cubicBezTo>
                  <a:cubicBezTo>
                    <a:pt x="95" y="141"/>
                    <a:pt x="96" y="138"/>
                    <a:pt x="95" y="134"/>
                  </a:cubicBezTo>
                  <a:cubicBezTo>
                    <a:pt x="94" y="129"/>
                    <a:pt x="99" y="124"/>
                    <a:pt x="99" y="123"/>
                  </a:cubicBezTo>
                  <a:cubicBezTo>
                    <a:pt x="100" y="122"/>
                    <a:pt x="97" y="121"/>
                    <a:pt x="90" y="122"/>
                  </a:cubicBezTo>
                  <a:close/>
                  <a:moveTo>
                    <a:pt x="26" y="85"/>
                  </a:moveTo>
                  <a:cubicBezTo>
                    <a:pt x="22" y="88"/>
                    <a:pt x="19" y="84"/>
                    <a:pt x="18" y="87"/>
                  </a:cubicBezTo>
                  <a:cubicBezTo>
                    <a:pt x="16" y="90"/>
                    <a:pt x="23" y="95"/>
                    <a:pt x="22" y="101"/>
                  </a:cubicBezTo>
                  <a:cubicBezTo>
                    <a:pt x="20" y="108"/>
                    <a:pt x="23" y="116"/>
                    <a:pt x="27" y="112"/>
                  </a:cubicBezTo>
                  <a:cubicBezTo>
                    <a:pt x="30" y="108"/>
                    <a:pt x="32" y="110"/>
                    <a:pt x="34" y="107"/>
                  </a:cubicBezTo>
                  <a:cubicBezTo>
                    <a:pt x="37" y="104"/>
                    <a:pt x="35" y="94"/>
                    <a:pt x="36" y="89"/>
                  </a:cubicBezTo>
                  <a:cubicBezTo>
                    <a:pt x="38" y="84"/>
                    <a:pt x="30" y="81"/>
                    <a:pt x="26" y="85"/>
                  </a:cubicBezTo>
                  <a:close/>
                  <a:moveTo>
                    <a:pt x="108" y="79"/>
                  </a:moveTo>
                  <a:cubicBezTo>
                    <a:pt x="103" y="77"/>
                    <a:pt x="106" y="72"/>
                    <a:pt x="99" y="73"/>
                  </a:cubicBezTo>
                  <a:cubicBezTo>
                    <a:pt x="92" y="73"/>
                    <a:pt x="84" y="64"/>
                    <a:pt x="82" y="55"/>
                  </a:cubicBezTo>
                  <a:cubicBezTo>
                    <a:pt x="79" y="45"/>
                    <a:pt x="69" y="44"/>
                    <a:pt x="66" y="38"/>
                  </a:cubicBezTo>
                  <a:cubicBezTo>
                    <a:pt x="63" y="33"/>
                    <a:pt x="68" y="32"/>
                    <a:pt x="66" y="27"/>
                  </a:cubicBezTo>
                  <a:cubicBezTo>
                    <a:pt x="65" y="24"/>
                    <a:pt x="68" y="22"/>
                    <a:pt x="71" y="21"/>
                  </a:cubicBezTo>
                  <a:cubicBezTo>
                    <a:pt x="71" y="15"/>
                    <a:pt x="71" y="9"/>
                    <a:pt x="72" y="6"/>
                  </a:cubicBezTo>
                  <a:cubicBezTo>
                    <a:pt x="69" y="5"/>
                    <a:pt x="67" y="5"/>
                    <a:pt x="66" y="5"/>
                  </a:cubicBezTo>
                  <a:cubicBezTo>
                    <a:pt x="65" y="4"/>
                    <a:pt x="64" y="0"/>
                    <a:pt x="64" y="0"/>
                  </a:cubicBezTo>
                  <a:cubicBezTo>
                    <a:pt x="63" y="0"/>
                    <a:pt x="56" y="0"/>
                    <a:pt x="55" y="1"/>
                  </a:cubicBezTo>
                  <a:cubicBezTo>
                    <a:pt x="53" y="2"/>
                    <a:pt x="50" y="5"/>
                    <a:pt x="48" y="3"/>
                  </a:cubicBezTo>
                  <a:cubicBezTo>
                    <a:pt x="47" y="3"/>
                    <a:pt x="47" y="3"/>
                    <a:pt x="46" y="2"/>
                  </a:cubicBezTo>
                  <a:cubicBezTo>
                    <a:pt x="44" y="5"/>
                    <a:pt x="44" y="5"/>
                    <a:pt x="44" y="5"/>
                  </a:cubicBezTo>
                  <a:cubicBezTo>
                    <a:pt x="44" y="5"/>
                    <a:pt x="44" y="7"/>
                    <a:pt x="42" y="7"/>
                  </a:cubicBezTo>
                  <a:cubicBezTo>
                    <a:pt x="41" y="7"/>
                    <a:pt x="39" y="6"/>
                    <a:pt x="39" y="9"/>
                  </a:cubicBezTo>
                  <a:cubicBezTo>
                    <a:pt x="39" y="11"/>
                    <a:pt x="35" y="10"/>
                    <a:pt x="34" y="10"/>
                  </a:cubicBezTo>
                  <a:cubicBezTo>
                    <a:pt x="32" y="10"/>
                    <a:pt x="30" y="10"/>
                    <a:pt x="30" y="12"/>
                  </a:cubicBezTo>
                  <a:cubicBezTo>
                    <a:pt x="30" y="14"/>
                    <a:pt x="29" y="19"/>
                    <a:pt x="27" y="16"/>
                  </a:cubicBezTo>
                  <a:cubicBezTo>
                    <a:pt x="24" y="14"/>
                    <a:pt x="21" y="8"/>
                    <a:pt x="20" y="9"/>
                  </a:cubicBezTo>
                  <a:cubicBezTo>
                    <a:pt x="19" y="9"/>
                    <a:pt x="17" y="17"/>
                    <a:pt x="15" y="17"/>
                  </a:cubicBezTo>
                  <a:cubicBezTo>
                    <a:pt x="13" y="17"/>
                    <a:pt x="8" y="17"/>
                    <a:pt x="5" y="17"/>
                  </a:cubicBezTo>
                  <a:cubicBezTo>
                    <a:pt x="4" y="20"/>
                    <a:pt x="5" y="22"/>
                    <a:pt x="6" y="23"/>
                  </a:cubicBezTo>
                  <a:cubicBezTo>
                    <a:pt x="8" y="23"/>
                    <a:pt x="6" y="26"/>
                    <a:pt x="4" y="27"/>
                  </a:cubicBezTo>
                  <a:cubicBezTo>
                    <a:pt x="3" y="28"/>
                    <a:pt x="0" y="27"/>
                    <a:pt x="2" y="30"/>
                  </a:cubicBezTo>
                  <a:cubicBezTo>
                    <a:pt x="4" y="33"/>
                    <a:pt x="7" y="33"/>
                    <a:pt x="5" y="36"/>
                  </a:cubicBezTo>
                  <a:cubicBezTo>
                    <a:pt x="3" y="38"/>
                    <a:pt x="5" y="41"/>
                    <a:pt x="8" y="41"/>
                  </a:cubicBezTo>
                  <a:cubicBezTo>
                    <a:pt x="10" y="41"/>
                    <a:pt x="14" y="41"/>
                    <a:pt x="13" y="43"/>
                  </a:cubicBezTo>
                  <a:cubicBezTo>
                    <a:pt x="12" y="44"/>
                    <a:pt x="12" y="45"/>
                    <a:pt x="12" y="47"/>
                  </a:cubicBezTo>
                  <a:cubicBezTo>
                    <a:pt x="14" y="46"/>
                    <a:pt x="15" y="46"/>
                    <a:pt x="17" y="45"/>
                  </a:cubicBezTo>
                  <a:cubicBezTo>
                    <a:pt x="21" y="43"/>
                    <a:pt x="19" y="40"/>
                    <a:pt x="25" y="38"/>
                  </a:cubicBezTo>
                  <a:cubicBezTo>
                    <a:pt x="31" y="37"/>
                    <a:pt x="38" y="42"/>
                    <a:pt x="41" y="45"/>
                  </a:cubicBezTo>
                  <a:cubicBezTo>
                    <a:pt x="43" y="49"/>
                    <a:pt x="44" y="49"/>
                    <a:pt x="44" y="52"/>
                  </a:cubicBezTo>
                  <a:cubicBezTo>
                    <a:pt x="45" y="55"/>
                    <a:pt x="47" y="60"/>
                    <a:pt x="55" y="65"/>
                  </a:cubicBezTo>
                  <a:cubicBezTo>
                    <a:pt x="63" y="71"/>
                    <a:pt x="66" y="76"/>
                    <a:pt x="70" y="79"/>
                  </a:cubicBezTo>
                  <a:cubicBezTo>
                    <a:pt x="74" y="81"/>
                    <a:pt x="79" y="80"/>
                    <a:pt x="81" y="83"/>
                  </a:cubicBezTo>
                  <a:cubicBezTo>
                    <a:pt x="84" y="86"/>
                    <a:pt x="87" y="88"/>
                    <a:pt x="91" y="90"/>
                  </a:cubicBezTo>
                  <a:cubicBezTo>
                    <a:pt x="95" y="92"/>
                    <a:pt x="95" y="96"/>
                    <a:pt x="99" y="96"/>
                  </a:cubicBezTo>
                  <a:cubicBezTo>
                    <a:pt x="103" y="97"/>
                    <a:pt x="100" y="100"/>
                    <a:pt x="103" y="103"/>
                  </a:cubicBezTo>
                  <a:cubicBezTo>
                    <a:pt x="105" y="106"/>
                    <a:pt x="106" y="112"/>
                    <a:pt x="103" y="115"/>
                  </a:cubicBezTo>
                  <a:cubicBezTo>
                    <a:pt x="101" y="119"/>
                    <a:pt x="102" y="124"/>
                    <a:pt x="104" y="124"/>
                  </a:cubicBezTo>
                  <a:cubicBezTo>
                    <a:pt x="105" y="124"/>
                    <a:pt x="109" y="118"/>
                    <a:pt x="109" y="115"/>
                  </a:cubicBezTo>
                  <a:cubicBezTo>
                    <a:pt x="110" y="112"/>
                    <a:pt x="113" y="112"/>
                    <a:pt x="116" y="108"/>
                  </a:cubicBezTo>
                  <a:cubicBezTo>
                    <a:pt x="118" y="105"/>
                    <a:pt x="112" y="104"/>
                    <a:pt x="111" y="99"/>
                  </a:cubicBezTo>
                  <a:cubicBezTo>
                    <a:pt x="109" y="95"/>
                    <a:pt x="116" y="91"/>
                    <a:pt x="121" y="95"/>
                  </a:cubicBezTo>
                  <a:cubicBezTo>
                    <a:pt x="127" y="98"/>
                    <a:pt x="130" y="101"/>
                    <a:pt x="130" y="95"/>
                  </a:cubicBezTo>
                  <a:cubicBezTo>
                    <a:pt x="130" y="89"/>
                    <a:pt x="112" y="82"/>
                    <a:pt x="108" y="79"/>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204" name="Freeform 175"/>
            <p:cNvSpPr/>
            <p:nvPr/>
          </p:nvSpPr>
          <p:spPr bwMode="auto">
            <a:xfrm>
              <a:off x="4752975" y="2251075"/>
              <a:ext cx="26988" cy="33338"/>
            </a:xfrm>
            <a:custGeom>
              <a:avLst/>
              <a:gdLst/>
              <a:ahLst/>
              <a:cxnLst>
                <a:cxn ang="0">
                  <a:pos x="5" y="0"/>
                </a:cxn>
                <a:cxn ang="0">
                  <a:pos x="1" y="8"/>
                </a:cxn>
                <a:cxn ang="0">
                  <a:pos x="0" y="12"/>
                </a:cxn>
                <a:cxn ang="0">
                  <a:pos x="8" y="18"/>
                </a:cxn>
                <a:cxn ang="0">
                  <a:pos x="9" y="18"/>
                </a:cxn>
                <a:cxn ang="0">
                  <a:pos x="14" y="10"/>
                </a:cxn>
                <a:cxn ang="0">
                  <a:pos x="5" y="0"/>
                </a:cxn>
              </a:cxnLst>
              <a:rect l="0" t="0" r="r" b="b"/>
              <a:pathLst>
                <a:path w="14" h="18">
                  <a:moveTo>
                    <a:pt x="5" y="0"/>
                  </a:moveTo>
                  <a:cubicBezTo>
                    <a:pt x="3" y="3"/>
                    <a:pt x="0" y="7"/>
                    <a:pt x="1" y="8"/>
                  </a:cubicBezTo>
                  <a:cubicBezTo>
                    <a:pt x="1" y="9"/>
                    <a:pt x="0" y="10"/>
                    <a:pt x="0" y="12"/>
                  </a:cubicBezTo>
                  <a:cubicBezTo>
                    <a:pt x="3" y="14"/>
                    <a:pt x="6" y="16"/>
                    <a:pt x="8" y="18"/>
                  </a:cubicBezTo>
                  <a:cubicBezTo>
                    <a:pt x="8" y="18"/>
                    <a:pt x="8" y="18"/>
                    <a:pt x="9" y="18"/>
                  </a:cubicBezTo>
                  <a:cubicBezTo>
                    <a:pt x="9" y="14"/>
                    <a:pt x="12" y="10"/>
                    <a:pt x="14" y="10"/>
                  </a:cubicBezTo>
                  <a:cubicBezTo>
                    <a:pt x="11" y="7"/>
                    <a:pt x="7" y="2"/>
                    <a:pt x="5" y="0"/>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sp>
          <p:nvSpPr>
            <p:cNvPr id="205" name="Freeform 176"/>
            <p:cNvSpPr/>
            <p:nvPr/>
          </p:nvSpPr>
          <p:spPr bwMode="auto">
            <a:xfrm>
              <a:off x="4759325" y="2174875"/>
              <a:ext cx="90488" cy="106363"/>
            </a:xfrm>
            <a:custGeom>
              <a:avLst/>
              <a:gdLst/>
              <a:ahLst/>
              <a:cxnLst>
                <a:cxn ang="0">
                  <a:pos x="41" y="37"/>
                </a:cxn>
                <a:cxn ang="0">
                  <a:pos x="41" y="29"/>
                </a:cxn>
                <a:cxn ang="0">
                  <a:pos x="42" y="23"/>
                </a:cxn>
                <a:cxn ang="0">
                  <a:pos x="29" y="20"/>
                </a:cxn>
                <a:cxn ang="0">
                  <a:pos x="28" y="13"/>
                </a:cxn>
                <a:cxn ang="0">
                  <a:pos x="24" y="9"/>
                </a:cxn>
                <a:cxn ang="0">
                  <a:pos x="20" y="2"/>
                </a:cxn>
                <a:cxn ang="0">
                  <a:pos x="20" y="2"/>
                </a:cxn>
                <a:cxn ang="0">
                  <a:pos x="17" y="1"/>
                </a:cxn>
                <a:cxn ang="0">
                  <a:pos x="12" y="0"/>
                </a:cxn>
                <a:cxn ang="0">
                  <a:pos x="0" y="3"/>
                </a:cxn>
                <a:cxn ang="0">
                  <a:pos x="3" y="10"/>
                </a:cxn>
                <a:cxn ang="0">
                  <a:pos x="7" y="18"/>
                </a:cxn>
                <a:cxn ang="0">
                  <a:pos x="6" y="36"/>
                </a:cxn>
                <a:cxn ang="0">
                  <a:pos x="2" y="40"/>
                </a:cxn>
                <a:cxn ang="0">
                  <a:pos x="11" y="50"/>
                </a:cxn>
                <a:cxn ang="0">
                  <a:pos x="11" y="50"/>
                </a:cxn>
                <a:cxn ang="0">
                  <a:pos x="21" y="56"/>
                </a:cxn>
                <a:cxn ang="0">
                  <a:pos x="41" y="52"/>
                </a:cxn>
                <a:cxn ang="0">
                  <a:pos x="41" y="49"/>
                </a:cxn>
                <a:cxn ang="0">
                  <a:pos x="45" y="44"/>
                </a:cxn>
                <a:cxn ang="0">
                  <a:pos x="41" y="37"/>
                </a:cxn>
              </a:cxnLst>
              <a:rect l="0" t="0" r="r" b="b"/>
              <a:pathLst>
                <a:path w="47" h="56">
                  <a:moveTo>
                    <a:pt x="41" y="37"/>
                  </a:moveTo>
                  <a:cubicBezTo>
                    <a:pt x="39" y="35"/>
                    <a:pt x="39" y="31"/>
                    <a:pt x="41" y="29"/>
                  </a:cubicBezTo>
                  <a:cubicBezTo>
                    <a:pt x="44" y="28"/>
                    <a:pt x="42" y="26"/>
                    <a:pt x="42" y="23"/>
                  </a:cubicBezTo>
                  <a:cubicBezTo>
                    <a:pt x="42" y="21"/>
                    <a:pt x="31" y="20"/>
                    <a:pt x="29" y="20"/>
                  </a:cubicBezTo>
                  <a:cubicBezTo>
                    <a:pt x="27" y="19"/>
                    <a:pt x="30" y="13"/>
                    <a:pt x="28" y="13"/>
                  </a:cubicBezTo>
                  <a:cubicBezTo>
                    <a:pt x="25" y="13"/>
                    <a:pt x="24" y="11"/>
                    <a:pt x="24" y="9"/>
                  </a:cubicBezTo>
                  <a:cubicBezTo>
                    <a:pt x="24" y="7"/>
                    <a:pt x="20" y="3"/>
                    <a:pt x="20" y="2"/>
                  </a:cubicBezTo>
                  <a:cubicBezTo>
                    <a:pt x="20" y="2"/>
                    <a:pt x="20" y="2"/>
                    <a:pt x="20" y="2"/>
                  </a:cubicBezTo>
                  <a:cubicBezTo>
                    <a:pt x="19" y="1"/>
                    <a:pt x="17" y="1"/>
                    <a:pt x="17" y="1"/>
                  </a:cubicBezTo>
                  <a:cubicBezTo>
                    <a:pt x="15" y="1"/>
                    <a:pt x="12" y="0"/>
                    <a:pt x="12" y="0"/>
                  </a:cubicBezTo>
                  <a:cubicBezTo>
                    <a:pt x="12" y="0"/>
                    <a:pt x="5" y="2"/>
                    <a:pt x="0" y="3"/>
                  </a:cubicBezTo>
                  <a:cubicBezTo>
                    <a:pt x="1" y="6"/>
                    <a:pt x="2" y="9"/>
                    <a:pt x="3" y="10"/>
                  </a:cubicBezTo>
                  <a:cubicBezTo>
                    <a:pt x="7" y="11"/>
                    <a:pt x="6" y="15"/>
                    <a:pt x="7" y="18"/>
                  </a:cubicBezTo>
                  <a:cubicBezTo>
                    <a:pt x="8" y="21"/>
                    <a:pt x="8" y="36"/>
                    <a:pt x="6" y="36"/>
                  </a:cubicBezTo>
                  <a:cubicBezTo>
                    <a:pt x="5" y="36"/>
                    <a:pt x="4" y="37"/>
                    <a:pt x="2" y="40"/>
                  </a:cubicBezTo>
                  <a:cubicBezTo>
                    <a:pt x="4" y="42"/>
                    <a:pt x="8" y="47"/>
                    <a:pt x="11" y="50"/>
                  </a:cubicBezTo>
                  <a:cubicBezTo>
                    <a:pt x="11" y="50"/>
                    <a:pt x="11" y="50"/>
                    <a:pt x="11" y="50"/>
                  </a:cubicBezTo>
                  <a:cubicBezTo>
                    <a:pt x="13" y="50"/>
                    <a:pt x="21" y="56"/>
                    <a:pt x="21" y="56"/>
                  </a:cubicBezTo>
                  <a:cubicBezTo>
                    <a:pt x="21" y="56"/>
                    <a:pt x="33" y="53"/>
                    <a:pt x="41" y="52"/>
                  </a:cubicBezTo>
                  <a:cubicBezTo>
                    <a:pt x="41" y="51"/>
                    <a:pt x="41" y="50"/>
                    <a:pt x="41" y="49"/>
                  </a:cubicBezTo>
                  <a:cubicBezTo>
                    <a:pt x="41" y="47"/>
                    <a:pt x="43" y="44"/>
                    <a:pt x="45" y="44"/>
                  </a:cubicBezTo>
                  <a:cubicBezTo>
                    <a:pt x="47" y="44"/>
                    <a:pt x="44" y="39"/>
                    <a:pt x="41" y="37"/>
                  </a:cubicBezTo>
                  <a:close/>
                </a:path>
              </a:pathLst>
            </a:custGeom>
            <a:grpFill/>
            <a:ln w="1" cap="flat">
              <a:noFill/>
              <a:prstDash val="solid"/>
              <a:miter lim="800000"/>
            </a:ln>
          </p:spPr>
          <p:txBody>
            <a:bodyPr vert="horz" wrap="square" lIns="91440" tIns="45720" rIns="91440" bIns="45720" numCol="1" anchor="t" anchorCtr="0" compatLnSpc="1"/>
            <a:lstStyle/>
            <a:p>
              <a:endParaRPr lang="zh-CN" altLang="en-US" dirty="0">
                <a:ea typeface="造字工房悦黑体验版常规体" pitchFamily="50" charset="-122"/>
              </a:endParaRPr>
            </a:p>
          </p:txBody>
        </p:sp>
      </p:grpSp>
      <p:grpSp>
        <p:nvGrpSpPr>
          <p:cNvPr id="234" name="组合 233"/>
          <p:cNvGrpSpPr/>
          <p:nvPr/>
        </p:nvGrpSpPr>
        <p:grpSpPr>
          <a:xfrm>
            <a:off x="975594" y="2241329"/>
            <a:ext cx="384487" cy="490991"/>
            <a:chOff x="6076329" y="2281262"/>
            <a:chExt cx="384487" cy="490991"/>
          </a:xfrm>
        </p:grpSpPr>
        <p:sp>
          <p:nvSpPr>
            <p:cNvPr id="210" name="椭圆 209"/>
            <p:cNvSpPr/>
            <p:nvPr/>
          </p:nvSpPr>
          <p:spPr>
            <a:xfrm>
              <a:off x="6076329" y="2660954"/>
              <a:ext cx="384487" cy="111299"/>
            </a:xfrm>
            <a:prstGeom prst="ellipse">
              <a:avLst/>
            </a:prstGeom>
            <a:gradFill flip="none" rotWithShape="1">
              <a:gsLst>
                <a:gs pos="0">
                  <a:schemeClr val="tx1"/>
                </a:gs>
                <a:gs pos="31000">
                  <a:schemeClr val="tx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泪滴形 224"/>
            <p:cNvSpPr/>
            <p:nvPr/>
          </p:nvSpPr>
          <p:spPr>
            <a:xfrm rot="8100000">
              <a:off x="6113000" y="2281262"/>
              <a:ext cx="303641" cy="303641"/>
            </a:xfrm>
            <a:prstGeom prst="teardrop">
              <a:avLst>
                <a:gd name="adj" fmla="val 128040"/>
              </a:avLst>
            </a:prstGeom>
            <a:solidFill>
              <a:srgbClr val="14C7BE"/>
            </a:solidFill>
            <a:ln w="3175">
              <a:noFill/>
            </a:ln>
            <a:effectLst>
              <a:outerShdw blurRad="431800" dist="215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TextBox 8"/>
          <p:cNvSpPr txBox="1"/>
          <p:nvPr/>
        </p:nvSpPr>
        <p:spPr>
          <a:xfrm>
            <a:off x="691" y="153920"/>
            <a:ext cx="383438" cy="461665"/>
          </a:xfrm>
          <a:prstGeom prst="rect">
            <a:avLst/>
          </a:prstGeom>
          <a:noFill/>
        </p:spPr>
        <p:txBody>
          <a:bodyPr wrap="none" rtlCol="0">
            <a:spAutoFit/>
          </a:bodyPr>
          <a:lstStyle/>
          <a:p>
            <a:r>
              <a:rPr lang="en-US" altLang="zh-CN" sz="2400" dirty="0" smtClean="0">
                <a:solidFill>
                  <a:srgbClr val="2A7B7E"/>
                </a:solidFill>
                <a:latin typeface="Broadway" pitchFamily="82" charset="0"/>
              </a:rPr>
              <a:t>1</a:t>
            </a:r>
            <a:endParaRPr lang="zh-CN" altLang="en-US" sz="2400" dirty="0">
              <a:solidFill>
                <a:srgbClr val="2A7B7E"/>
              </a:solidFill>
              <a:latin typeface="Broadway" pitchFamily="82" charset="0"/>
            </a:endParaRPr>
          </a:p>
        </p:txBody>
      </p:sp>
      <p:sp>
        <p:nvSpPr>
          <p:cNvPr id="238" name="TextBox 237"/>
          <p:cNvSpPr txBox="1"/>
          <p:nvPr/>
        </p:nvSpPr>
        <p:spPr>
          <a:xfrm>
            <a:off x="965266" y="156913"/>
            <a:ext cx="3250565" cy="460375"/>
          </a:xfrm>
          <a:prstGeom prst="rect">
            <a:avLst/>
          </a:prstGeom>
          <a:noFill/>
        </p:spPr>
        <p:txBody>
          <a:bodyPr wrap="none" rtlCol="0">
            <a:spAutoFit/>
          </a:bodyPr>
          <a:lstStyle/>
          <a:p>
            <a:pPr algn="l"/>
            <a:r>
              <a:rPr lang="en-US" sz="2400" b="1" dirty="0">
                <a:solidFill>
                  <a:schemeClr val="bg1"/>
                </a:solidFill>
                <a:sym typeface="+mn-ea"/>
              </a:rPr>
              <a:t>FREEPPT7</a:t>
            </a:r>
            <a:r>
              <a:rPr lang="en-US" altLang="zh-CN" sz="2400" b="1" dirty="0">
                <a:solidFill>
                  <a:srgbClr val="2A7B7E"/>
                </a:solidFill>
              </a:rPr>
              <a:t> POWERPOINT</a:t>
            </a:r>
            <a:endParaRPr lang="en-US" altLang="zh-CN" sz="2400" b="1" dirty="0">
              <a:solidFill>
                <a:srgbClr val="2A7B7E"/>
              </a:solidFill>
            </a:endParaRPr>
          </a:p>
        </p:txBody>
      </p:sp>
      <p:grpSp>
        <p:nvGrpSpPr>
          <p:cNvPr id="235" name="组合 234"/>
          <p:cNvGrpSpPr/>
          <p:nvPr/>
        </p:nvGrpSpPr>
        <p:grpSpPr>
          <a:xfrm>
            <a:off x="3000527" y="2709356"/>
            <a:ext cx="384487" cy="490991"/>
            <a:chOff x="6076329" y="2281262"/>
            <a:chExt cx="384487" cy="490991"/>
          </a:xfrm>
        </p:grpSpPr>
        <p:sp>
          <p:nvSpPr>
            <p:cNvPr id="236" name="椭圆 235"/>
            <p:cNvSpPr/>
            <p:nvPr/>
          </p:nvSpPr>
          <p:spPr>
            <a:xfrm>
              <a:off x="6076329" y="2660954"/>
              <a:ext cx="384487" cy="111299"/>
            </a:xfrm>
            <a:prstGeom prst="ellipse">
              <a:avLst/>
            </a:prstGeom>
            <a:gradFill flip="none" rotWithShape="1">
              <a:gsLst>
                <a:gs pos="0">
                  <a:schemeClr val="tx1"/>
                </a:gs>
                <a:gs pos="31000">
                  <a:schemeClr val="tx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泪滴形 238"/>
            <p:cNvSpPr/>
            <p:nvPr/>
          </p:nvSpPr>
          <p:spPr>
            <a:xfrm rot="8100000">
              <a:off x="6113000" y="2281262"/>
              <a:ext cx="303641" cy="303641"/>
            </a:xfrm>
            <a:prstGeom prst="teardrop">
              <a:avLst>
                <a:gd name="adj" fmla="val 128040"/>
              </a:avLst>
            </a:prstGeom>
            <a:solidFill>
              <a:srgbClr val="14C7BE"/>
            </a:solidFill>
            <a:ln w="3175">
              <a:noFill/>
            </a:ln>
            <a:effectLst>
              <a:outerShdw blurRad="431800" dist="215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0" name="组合 239"/>
          <p:cNvGrpSpPr/>
          <p:nvPr/>
        </p:nvGrpSpPr>
        <p:grpSpPr>
          <a:xfrm>
            <a:off x="4322931" y="2309634"/>
            <a:ext cx="384487" cy="490991"/>
            <a:chOff x="6076329" y="2281262"/>
            <a:chExt cx="384487" cy="490991"/>
          </a:xfrm>
        </p:grpSpPr>
        <p:sp>
          <p:nvSpPr>
            <p:cNvPr id="241" name="椭圆 240"/>
            <p:cNvSpPr/>
            <p:nvPr/>
          </p:nvSpPr>
          <p:spPr>
            <a:xfrm>
              <a:off x="6076329" y="2660954"/>
              <a:ext cx="384487" cy="111299"/>
            </a:xfrm>
            <a:prstGeom prst="ellipse">
              <a:avLst/>
            </a:prstGeom>
            <a:gradFill flip="none" rotWithShape="1">
              <a:gsLst>
                <a:gs pos="0">
                  <a:schemeClr val="tx1"/>
                </a:gs>
                <a:gs pos="31000">
                  <a:schemeClr val="tx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泪滴形 241"/>
            <p:cNvSpPr/>
            <p:nvPr/>
          </p:nvSpPr>
          <p:spPr>
            <a:xfrm rot="8100000">
              <a:off x="6113000" y="2281262"/>
              <a:ext cx="303641" cy="303641"/>
            </a:xfrm>
            <a:prstGeom prst="teardrop">
              <a:avLst>
                <a:gd name="adj" fmla="val 128040"/>
              </a:avLst>
            </a:prstGeom>
            <a:solidFill>
              <a:srgbClr val="14C7BE"/>
            </a:solidFill>
            <a:ln w="3175">
              <a:noFill/>
            </a:ln>
            <a:effectLst>
              <a:outerShdw blurRad="431800" dist="215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3" name="组合 242"/>
          <p:cNvGrpSpPr/>
          <p:nvPr/>
        </p:nvGrpSpPr>
        <p:grpSpPr>
          <a:xfrm>
            <a:off x="4275278" y="1590280"/>
            <a:ext cx="384487" cy="490991"/>
            <a:chOff x="6076329" y="2281262"/>
            <a:chExt cx="384487" cy="490991"/>
          </a:xfrm>
        </p:grpSpPr>
        <p:sp>
          <p:nvSpPr>
            <p:cNvPr id="244" name="椭圆 243"/>
            <p:cNvSpPr/>
            <p:nvPr/>
          </p:nvSpPr>
          <p:spPr>
            <a:xfrm>
              <a:off x="6076329" y="2660954"/>
              <a:ext cx="384487" cy="111299"/>
            </a:xfrm>
            <a:prstGeom prst="ellipse">
              <a:avLst/>
            </a:prstGeom>
            <a:gradFill flip="none" rotWithShape="1">
              <a:gsLst>
                <a:gs pos="0">
                  <a:schemeClr val="tx1"/>
                </a:gs>
                <a:gs pos="31000">
                  <a:schemeClr val="tx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泪滴形 244"/>
            <p:cNvSpPr/>
            <p:nvPr/>
          </p:nvSpPr>
          <p:spPr>
            <a:xfrm rot="8100000">
              <a:off x="6113000" y="2281262"/>
              <a:ext cx="303641" cy="303641"/>
            </a:xfrm>
            <a:prstGeom prst="teardrop">
              <a:avLst>
                <a:gd name="adj" fmla="val 128040"/>
              </a:avLst>
            </a:prstGeom>
            <a:solidFill>
              <a:srgbClr val="14C7BE"/>
            </a:solidFill>
            <a:ln w="3175">
              <a:noFill/>
            </a:ln>
            <a:effectLst>
              <a:outerShdw blurRad="431800" dist="215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6" name="组合 245"/>
          <p:cNvGrpSpPr/>
          <p:nvPr/>
        </p:nvGrpSpPr>
        <p:grpSpPr>
          <a:xfrm>
            <a:off x="4840096" y="3428630"/>
            <a:ext cx="384487" cy="490991"/>
            <a:chOff x="6076329" y="2281262"/>
            <a:chExt cx="384487" cy="490991"/>
          </a:xfrm>
        </p:grpSpPr>
        <p:sp>
          <p:nvSpPr>
            <p:cNvPr id="248" name="椭圆 247"/>
            <p:cNvSpPr/>
            <p:nvPr/>
          </p:nvSpPr>
          <p:spPr>
            <a:xfrm>
              <a:off x="6076329" y="2660954"/>
              <a:ext cx="384487" cy="111299"/>
            </a:xfrm>
            <a:prstGeom prst="ellipse">
              <a:avLst/>
            </a:prstGeom>
            <a:gradFill flip="none" rotWithShape="1">
              <a:gsLst>
                <a:gs pos="0">
                  <a:schemeClr val="tx1"/>
                </a:gs>
                <a:gs pos="31000">
                  <a:schemeClr val="tx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泪滴形 249"/>
            <p:cNvSpPr/>
            <p:nvPr/>
          </p:nvSpPr>
          <p:spPr>
            <a:xfrm rot="8100000">
              <a:off x="6113000" y="2281262"/>
              <a:ext cx="303641" cy="303641"/>
            </a:xfrm>
            <a:prstGeom prst="teardrop">
              <a:avLst>
                <a:gd name="adj" fmla="val 128040"/>
              </a:avLst>
            </a:prstGeom>
            <a:solidFill>
              <a:srgbClr val="14C7BE"/>
            </a:solidFill>
            <a:ln w="3175">
              <a:noFill/>
            </a:ln>
            <a:effectLst>
              <a:outerShdw blurRad="431800" dist="215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1" name="TextBox 11"/>
          <p:cNvSpPr>
            <a:spLocks noChangeArrowheads="1"/>
          </p:cNvSpPr>
          <p:nvPr/>
        </p:nvSpPr>
        <p:spPr bwMode="auto">
          <a:xfrm flipH="1">
            <a:off x="5718869" y="1307414"/>
            <a:ext cx="2132853" cy="512448"/>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lnSpc>
                <a:spcPct val="130000"/>
              </a:lnSpc>
            </a:pPr>
            <a:r>
              <a:rPr lang="en-US" sz="2100" b="1">
                <a:solidFill>
                  <a:srgbClr val="38A094"/>
                </a:solidFill>
                <a:latin typeface="Segoe UI" panose="020B0502040204020203" pitchFamily="34" charset="0"/>
                <a:ea typeface="微软雅黑" panose="020B0503020204020204" pitchFamily="34" charset="-122"/>
                <a:sym typeface="Segoe UI" panose="020B0502040204020203" pitchFamily="34" charset="0"/>
              </a:rPr>
              <a:t>TEXT HERE</a:t>
            </a:r>
            <a:endParaRPr lang="zh-CN" altLang="en-US"/>
          </a:p>
        </p:txBody>
      </p:sp>
      <p:sp>
        <p:nvSpPr>
          <p:cNvPr id="252" name="矩形 90"/>
          <p:cNvSpPr>
            <a:spLocks noChangeArrowheads="1"/>
          </p:cNvSpPr>
          <p:nvPr/>
        </p:nvSpPr>
        <p:spPr bwMode="auto">
          <a:xfrm>
            <a:off x="5718870" y="2128151"/>
            <a:ext cx="331309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p>
            <a:pPr algn="just"/>
            <a:r>
              <a:rPr lang="en-US" sz="1200">
                <a:solidFill>
                  <a:schemeClr val="bg1"/>
                </a:solidFill>
                <a:sym typeface="Arial" panose="020B0604020202020204" pitchFamily="34" charset="0"/>
              </a:rPr>
              <a:t>Supporters say that the ease of use of presentation software can save a lot of time for people who otherwise would have used other types of visual aid—hand-drawn or mechanically typeset slides, blackboards or whiteboards, </a:t>
            </a:r>
            <a:endParaRPr lang="zh-CN" altLang="en-US" sz="1200">
              <a:solidFill>
                <a:schemeClr val="bg1"/>
              </a:solidFill>
              <a:sym typeface="Arial" panose="020B0604020202020204" pitchFamily="34" charset="0"/>
            </a:endParaRPr>
          </a:p>
          <a:p>
            <a:pPr algn="just"/>
            <a:endParaRPr lang="zh-CN" altLang="en-US" sz="1200">
              <a:solidFill>
                <a:schemeClr val="bg1"/>
              </a:solidFill>
              <a:sym typeface="Arial" panose="020B0604020202020204" pitchFamily="34" charset="0"/>
            </a:endParaRPr>
          </a:p>
          <a:p>
            <a:pPr algn="just"/>
            <a:r>
              <a:rPr lang="en-US" sz="1200">
                <a:solidFill>
                  <a:schemeClr val="bg1"/>
                </a:solidFill>
                <a:sym typeface="Arial" panose="020B0604020202020204" pitchFamily="34" charset="0"/>
              </a:rPr>
              <a:t>or overhead projections. Ease of use also encourages those who otherwise would not have used visual aids, or would not have given a presentation at all.</a:t>
            </a:r>
            <a:endParaRPr lang="zh-CN" altLang="en-US"/>
          </a:p>
        </p:txBody>
      </p:sp>
      <p:sp>
        <p:nvSpPr>
          <p:cNvPr id="254" name="直接连接符 92"/>
          <p:cNvSpPr>
            <a:spLocks noChangeShapeType="1"/>
          </p:cNvSpPr>
          <p:nvPr/>
        </p:nvSpPr>
        <p:spPr bwMode="auto">
          <a:xfrm>
            <a:off x="5718870" y="2007501"/>
            <a:ext cx="3169078" cy="0"/>
          </a:xfrm>
          <a:prstGeom prst="line">
            <a:avLst/>
          </a:prstGeom>
          <a:noFill/>
          <a:ln w="28575" cap="flat" cmpd="sng">
            <a:solidFill>
              <a:schemeClr val="bg1"/>
            </a:solidFill>
            <a:bevel/>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组合 94"/>
          <p:cNvGrpSpPr/>
          <p:nvPr/>
        </p:nvGrpSpPr>
        <p:grpSpPr>
          <a:xfrm>
            <a:off x="737907" y="1202624"/>
            <a:ext cx="4097883" cy="3367666"/>
            <a:chOff x="737907" y="1202624"/>
            <a:chExt cx="4097883" cy="3367666"/>
          </a:xfrm>
          <a:solidFill>
            <a:schemeClr val="bg1">
              <a:alpha val="30000"/>
            </a:schemeClr>
          </a:solidFill>
        </p:grpSpPr>
        <p:sp>
          <p:nvSpPr>
            <p:cNvPr id="26" name="Freeform 4"/>
            <p:cNvSpPr/>
            <p:nvPr/>
          </p:nvSpPr>
          <p:spPr bwMode="auto">
            <a:xfrm>
              <a:off x="3907547" y="1202624"/>
              <a:ext cx="928243" cy="824280"/>
            </a:xfrm>
            <a:custGeom>
              <a:avLst/>
              <a:gdLst>
                <a:gd name="T0" fmla="*/ 363316 w 1088"/>
                <a:gd name="T1" fmla="*/ 863584 h 988"/>
                <a:gd name="T2" fmla="*/ 431164 w 1088"/>
                <a:gd name="T3" fmla="*/ 940632 h 988"/>
                <a:gd name="T4" fmla="*/ 482597 w 1088"/>
                <a:gd name="T5" fmla="*/ 929931 h 988"/>
                <a:gd name="T6" fmla="*/ 549351 w 1088"/>
                <a:gd name="T7" fmla="*/ 935282 h 988"/>
                <a:gd name="T8" fmla="*/ 620482 w 1088"/>
                <a:gd name="T9" fmla="*/ 919230 h 988"/>
                <a:gd name="T10" fmla="*/ 671915 w 1088"/>
                <a:gd name="T11" fmla="*/ 979157 h 988"/>
                <a:gd name="T12" fmla="*/ 712405 w 1088"/>
                <a:gd name="T13" fmla="*/ 994138 h 988"/>
                <a:gd name="T14" fmla="*/ 760555 w 1088"/>
                <a:gd name="T15" fmla="*/ 1024101 h 988"/>
                <a:gd name="T16" fmla="*/ 773687 w 1088"/>
                <a:gd name="T17" fmla="*/ 966315 h 988"/>
                <a:gd name="T18" fmla="*/ 825121 w 1088"/>
                <a:gd name="T19" fmla="*/ 1026242 h 988"/>
                <a:gd name="T20" fmla="*/ 872177 w 1088"/>
                <a:gd name="T21" fmla="*/ 1052995 h 988"/>
                <a:gd name="T22" fmla="*/ 922516 w 1088"/>
                <a:gd name="T23" fmla="*/ 991998 h 988"/>
                <a:gd name="T24" fmla="*/ 955345 w 1088"/>
                <a:gd name="T25" fmla="*/ 986647 h 988"/>
                <a:gd name="T26" fmla="*/ 1008967 w 1088"/>
                <a:gd name="T27" fmla="*/ 1024101 h 988"/>
                <a:gd name="T28" fmla="*/ 1054929 w 1088"/>
                <a:gd name="T29" fmla="*/ 1026242 h 988"/>
                <a:gd name="T30" fmla="*/ 1039608 w 1088"/>
                <a:gd name="T31" fmla="*/ 942773 h 988"/>
                <a:gd name="T32" fmla="*/ 1016627 w 1088"/>
                <a:gd name="T33" fmla="*/ 841111 h 988"/>
                <a:gd name="T34" fmla="*/ 1132626 w 1088"/>
                <a:gd name="T35" fmla="*/ 796167 h 988"/>
                <a:gd name="T36" fmla="*/ 1143569 w 1088"/>
                <a:gd name="T37" fmla="*/ 745871 h 988"/>
                <a:gd name="T38" fmla="*/ 1157795 w 1088"/>
                <a:gd name="T39" fmla="*/ 696646 h 988"/>
                <a:gd name="T40" fmla="*/ 1163267 w 1088"/>
                <a:gd name="T41" fmla="*/ 500814 h 988"/>
                <a:gd name="T42" fmla="*/ 1158890 w 1088"/>
                <a:gd name="T43" fmla="*/ 415205 h 988"/>
                <a:gd name="T44" fmla="*/ 1152324 w 1088"/>
                <a:gd name="T45" fmla="*/ 376681 h 988"/>
                <a:gd name="T46" fmla="*/ 1075721 w 1088"/>
                <a:gd name="T47" fmla="*/ 434467 h 988"/>
                <a:gd name="T48" fmla="*/ 994741 w 1088"/>
                <a:gd name="T49" fmla="*/ 506165 h 988"/>
                <a:gd name="T50" fmla="*/ 850290 w 1088"/>
                <a:gd name="T51" fmla="*/ 506165 h 988"/>
                <a:gd name="T52" fmla="*/ 832781 w 1088"/>
                <a:gd name="T53" fmla="*/ 451589 h 988"/>
                <a:gd name="T54" fmla="*/ 782442 w 1088"/>
                <a:gd name="T55" fmla="*/ 415205 h 988"/>
                <a:gd name="T56" fmla="*/ 688330 w 1088"/>
                <a:gd name="T57" fmla="*/ 391663 h 988"/>
                <a:gd name="T58" fmla="*/ 611727 w 1088"/>
                <a:gd name="T59" fmla="*/ 383102 h 988"/>
                <a:gd name="T60" fmla="*/ 543879 w 1088"/>
                <a:gd name="T61" fmla="*/ 336017 h 988"/>
                <a:gd name="T62" fmla="*/ 511050 w 1088"/>
                <a:gd name="T63" fmla="*/ 281441 h 988"/>
                <a:gd name="T64" fmla="*/ 463994 w 1088"/>
                <a:gd name="T65" fmla="*/ 222584 h 988"/>
                <a:gd name="T66" fmla="*/ 404900 w 1088"/>
                <a:gd name="T67" fmla="*/ 130554 h 988"/>
                <a:gd name="T68" fmla="*/ 342524 w 1088"/>
                <a:gd name="T69" fmla="*/ 37454 h 988"/>
                <a:gd name="T70" fmla="*/ 241846 w 1088"/>
                <a:gd name="T71" fmla="*/ 22472 h 988"/>
                <a:gd name="T72" fmla="*/ 129130 w 1088"/>
                <a:gd name="T73" fmla="*/ 0 h 988"/>
                <a:gd name="T74" fmla="*/ 4377 w 1088"/>
                <a:gd name="T75" fmla="*/ 52436 h 988"/>
                <a:gd name="T76" fmla="*/ 0 w 1088"/>
                <a:gd name="T77" fmla="*/ 148746 h 988"/>
                <a:gd name="T78" fmla="*/ 54716 w 1088"/>
                <a:gd name="T79" fmla="*/ 185130 h 988"/>
                <a:gd name="T80" fmla="*/ 120376 w 1088"/>
                <a:gd name="T81" fmla="*/ 172289 h 988"/>
                <a:gd name="T82" fmla="*/ 134602 w 1088"/>
                <a:gd name="T83" fmla="*/ 238636 h 988"/>
                <a:gd name="T84" fmla="*/ 215582 w 1088"/>
                <a:gd name="T85" fmla="*/ 275020 h 988"/>
                <a:gd name="T86" fmla="*/ 264827 w 1088"/>
                <a:gd name="T87" fmla="*/ 254688 h 988"/>
                <a:gd name="T88" fmla="*/ 404900 w 1088"/>
                <a:gd name="T89" fmla="*/ 262179 h 988"/>
                <a:gd name="T90" fmla="*/ 383014 w 1088"/>
                <a:gd name="T91" fmla="*/ 446239 h 988"/>
                <a:gd name="T92" fmla="*/ 363316 w 1088"/>
                <a:gd name="T93" fmla="*/ 504025 h 988"/>
                <a:gd name="T94" fmla="*/ 355655 w 1088"/>
                <a:gd name="T95" fmla="*/ 622808 h 988"/>
                <a:gd name="T96" fmla="*/ 322826 w 1088"/>
                <a:gd name="T97" fmla="*/ 597125 h 988"/>
                <a:gd name="T98" fmla="*/ 250600 w 1088"/>
                <a:gd name="T99" fmla="*/ 705207 h 988"/>
                <a:gd name="T100" fmla="*/ 221054 w 1088"/>
                <a:gd name="T101" fmla="*/ 757642 h 988"/>
                <a:gd name="T102" fmla="*/ 322826 w 1088"/>
                <a:gd name="T103" fmla="*/ 794026 h 988"/>
                <a:gd name="T104" fmla="*/ 322826 w 1088"/>
                <a:gd name="T105" fmla="*/ 815429 h 988"/>
                <a:gd name="T106" fmla="*/ 286713 w 1088"/>
                <a:gd name="T107" fmla="*/ 860374 h 98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8" h="988">
                  <a:moveTo>
                    <a:pt x="275" y="816"/>
                  </a:moveTo>
                  <a:lnTo>
                    <a:pt x="332" y="807"/>
                  </a:lnTo>
                  <a:lnTo>
                    <a:pt x="357" y="853"/>
                  </a:lnTo>
                  <a:lnTo>
                    <a:pt x="394" y="879"/>
                  </a:lnTo>
                  <a:lnTo>
                    <a:pt x="419" y="869"/>
                  </a:lnTo>
                  <a:lnTo>
                    <a:pt x="441" y="869"/>
                  </a:lnTo>
                  <a:lnTo>
                    <a:pt x="478" y="846"/>
                  </a:lnTo>
                  <a:lnTo>
                    <a:pt x="502" y="874"/>
                  </a:lnTo>
                  <a:lnTo>
                    <a:pt x="520" y="879"/>
                  </a:lnTo>
                  <a:lnTo>
                    <a:pt x="567" y="859"/>
                  </a:lnTo>
                  <a:lnTo>
                    <a:pt x="602" y="879"/>
                  </a:lnTo>
                  <a:lnTo>
                    <a:pt x="614" y="915"/>
                  </a:lnTo>
                  <a:lnTo>
                    <a:pt x="638" y="915"/>
                  </a:lnTo>
                  <a:lnTo>
                    <a:pt x="651" y="929"/>
                  </a:lnTo>
                  <a:lnTo>
                    <a:pt x="682" y="964"/>
                  </a:lnTo>
                  <a:lnTo>
                    <a:pt x="695" y="957"/>
                  </a:lnTo>
                  <a:lnTo>
                    <a:pt x="689" y="915"/>
                  </a:lnTo>
                  <a:lnTo>
                    <a:pt x="707" y="903"/>
                  </a:lnTo>
                  <a:lnTo>
                    <a:pt x="733" y="952"/>
                  </a:lnTo>
                  <a:lnTo>
                    <a:pt x="754" y="959"/>
                  </a:lnTo>
                  <a:lnTo>
                    <a:pt x="779" y="987"/>
                  </a:lnTo>
                  <a:lnTo>
                    <a:pt x="797" y="984"/>
                  </a:lnTo>
                  <a:lnTo>
                    <a:pt x="805" y="971"/>
                  </a:lnTo>
                  <a:lnTo>
                    <a:pt x="843" y="927"/>
                  </a:lnTo>
                  <a:lnTo>
                    <a:pt x="860" y="940"/>
                  </a:lnTo>
                  <a:lnTo>
                    <a:pt x="873" y="922"/>
                  </a:lnTo>
                  <a:lnTo>
                    <a:pt x="884" y="945"/>
                  </a:lnTo>
                  <a:lnTo>
                    <a:pt x="922" y="957"/>
                  </a:lnTo>
                  <a:lnTo>
                    <a:pt x="947" y="957"/>
                  </a:lnTo>
                  <a:lnTo>
                    <a:pt x="964" y="959"/>
                  </a:lnTo>
                  <a:lnTo>
                    <a:pt x="955" y="940"/>
                  </a:lnTo>
                  <a:lnTo>
                    <a:pt x="950" y="881"/>
                  </a:lnTo>
                  <a:lnTo>
                    <a:pt x="904" y="811"/>
                  </a:lnTo>
                  <a:lnTo>
                    <a:pt x="929" y="786"/>
                  </a:lnTo>
                  <a:lnTo>
                    <a:pt x="952" y="744"/>
                  </a:lnTo>
                  <a:lnTo>
                    <a:pt x="1035" y="744"/>
                  </a:lnTo>
                  <a:lnTo>
                    <a:pt x="1049" y="733"/>
                  </a:lnTo>
                  <a:lnTo>
                    <a:pt x="1045" y="697"/>
                  </a:lnTo>
                  <a:lnTo>
                    <a:pt x="1063" y="669"/>
                  </a:lnTo>
                  <a:lnTo>
                    <a:pt x="1058" y="651"/>
                  </a:lnTo>
                  <a:lnTo>
                    <a:pt x="1064" y="622"/>
                  </a:lnTo>
                  <a:lnTo>
                    <a:pt x="1063" y="468"/>
                  </a:lnTo>
                  <a:lnTo>
                    <a:pt x="1087" y="419"/>
                  </a:lnTo>
                  <a:lnTo>
                    <a:pt x="1059" y="388"/>
                  </a:lnTo>
                  <a:lnTo>
                    <a:pt x="1064" y="368"/>
                  </a:lnTo>
                  <a:lnTo>
                    <a:pt x="1053" y="352"/>
                  </a:lnTo>
                  <a:lnTo>
                    <a:pt x="1021" y="363"/>
                  </a:lnTo>
                  <a:lnTo>
                    <a:pt x="983" y="406"/>
                  </a:lnTo>
                  <a:lnTo>
                    <a:pt x="947" y="422"/>
                  </a:lnTo>
                  <a:lnTo>
                    <a:pt x="909" y="473"/>
                  </a:lnTo>
                  <a:lnTo>
                    <a:pt x="818" y="503"/>
                  </a:lnTo>
                  <a:lnTo>
                    <a:pt x="777" y="473"/>
                  </a:lnTo>
                  <a:lnTo>
                    <a:pt x="782" y="454"/>
                  </a:lnTo>
                  <a:lnTo>
                    <a:pt x="761" y="422"/>
                  </a:lnTo>
                  <a:lnTo>
                    <a:pt x="749" y="388"/>
                  </a:lnTo>
                  <a:lnTo>
                    <a:pt x="715" y="388"/>
                  </a:lnTo>
                  <a:lnTo>
                    <a:pt x="652" y="357"/>
                  </a:lnTo>
                  <a:lnTo>
                    <a:pt x="629" y="366"/>
                  </a:lnTo>
                  <a:lnTo>
                    <a:pt x="602" y="352"/>
                  </a:lnTo>
                  <a:lnTo>
                    <a:pt x="559" y="358"/>
                  </a:lnTo>
                  <a:lnTo>
                    <a:pt x="520" y="345"/>
                  </a:lnTo>
                  <a:lnTo>
                    <a:pt x="497" y="314"/>
                  </a:lnTo>
                  <a:lnTo>
                    <a:pt x="478" y="290"/>
                  </a:lnTo>
                  <a:lnTo>
                    <a:pt x="467" y="263"/>
                  </a:lnTo>
                  <a:lnTo>
                    <a:pt x="441" y="236"/>
                  </a:lnTo>
                  <a:lnTo>
                    <a:pt x="424" y="208"/>
                  </a:lnTo>
                  <a:lnTo>
                    <a:pt x="382" y="154"/>
                  </a:lnTo>
                  <a:lnTo>
                    <a:pt x="370" y="122"/>
                  </a:lnTo>
                  <a:lnTo>
                    <a:pt x="325" y="65"/>
                  </a:lnTo>
                  <a:lnTo>
                    <a:pt x="313" y="35"/>
                  </a:lnTo>
                  <a:lnTo>
                    <a:pt x="259" y="9"/>
                  </a:lnTo>
                  <a:lnTo>
                    <a:pt x="221" y="21"/>
                  </a:lnTo>
                  <a:lnTo>
                    <a:pt x="190" y="14"/>
                  </a:lnTo>
                  <a:lnTo>
                    <a:pt x="118" y="0"/>
                  </a:lnTo>
                  <a:lnTo>
                    <a:pt x="22" y="33"/>
                  </a:lnTo>
                  <a:lnTo>
                    <a:pt x="4" y="49"/>
                  </a:lnTo>
                  <a:lnTo>
                    <a:pt x="25" y="76"/>
                  </a:lnTo>
                  <a:lnTo>
                    <a:pt x="0" y="139"/>
                  </a:lnTo>
                  <a:lnTo>
                    <a:pt x="7" y="146"/>
                  </a:lnTo>
                  <a:lnTo>
                    <a:pt x="50" y="173"/>
                  </a:lnTo>
                  <a:lnTo>
                    <a:pt x="71" y="136"/>
                  </a:lnTo>
                  <a:lnTo>
                    <a:pt x="110" y="161"/>
                  </a:lnTo>
                  <a:lnTo>
                    <a:pt x="107" y="179"/>
                  </a:lnTo>
                  <a:lnTo>
                    <a:pt x="123" y="223"/>
                  </a:lnTo>
                  <a:lnTo>
                    <a:pt x="147" y="249"/>
                  </a:lnTo>
                  <a:lnTo>
                    <a:pt x="197" y="257"/>
                  </a:lnTo>
                  <a:lnTo>
                    <a:pt x="212" y="243"/>
                  </a:lnTo>
                  <a:lnTo>
                    <a:pt x="242" y="238"/>
                  </a:lnTo>
                  <a:lnTo>
                    <a:pt x="295" y="190"/>
                  </a:lnTo>
                  <a:lnTo>
                    <a:pt x="370" y="245"/>
                  </a:lnTo>
                  <a:lnTo>
                    <a:pt x="345" y="345"/>
                  </a:lnTo>
                  <a:lnTo>
                    <a:pt x="350" y="417"/>
                  </a:lnTo>
                  <a:lnTo>
                    <a:pt x="350" y="461"/>
                  </a:lnTo>
                  <a:lnTo>
                    <a:pt x="332" y="471"/>
                  </a:lnTo>
                  <a:lnTo>
                    <a:pt x="329" y="585"/>
                  </a:lnTo>
                  <a:lnTo>
                    <a:pt x="325" y="582"/>
                  </a:lnTo>
                  <a:lnTo>
                    <a:pt x="304" y="558"/>
                  </a:lnTo>
                  <a:lnTo>
                    <a:pt x="295" y="558"/>
                  </a:lnTo>
                  <a:lnTo>
                    <a:pt x="289" y="566"/>
                  </a:lnTo>
                  <a:lnTo>
                    <a:pt x="229" y="659"/>
                  </a:lnTo>
                  <a:lnTo>
                    <a:pt x="197" y="696"/>
                  </a:lnTo>
                  <a:lnTo>
                    <a:pt x="202" y="708"/>
                  </a:lnTo>
                  <a:lnTo>
                    <a:pt x="265" y="749"/>
                  </a:lnTo>
                  <a:lnTo>
                    <a:pt x="295" y="742"/>
                  </a:lnTo>
                  <a:lnTo>
                    <a:pt x="299" y="749"/>
                  </a:lnTo>
                  <a:lnTo>
                    <a:pt x="295" y="762"/>
                  </a:lnTo>
                  <a:lnTo>
                    <a:pt x="265" y="774"/>
                  </a:lnTo>
                  <a:lnTo>
                    <a:pt x="262" y="804"/>
                  </a:lnTo>
                  <a:lnTo>
                    <a:pt x="275" y="816"/>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27" name="Freeform 5"/>
            <p:cNvSpPr/>
            <p:nvPr/>
          </p:nvSpPr>
          <p:spPr bwMode="auto">
            <a:xfrm>
              <a:off x="2434735" y="1243467"/>
              <a:ext cx="1804504" cy="1589152"/>
            </a:xfrm>
            <a:custGeom>
              <a:avLst/>
              <a:gdLst>
                <a:gd name="T0" fmla="*/ 754396 w 2117"/>
                <a:gd name="T1" fmla="*/ 1974083 h 1903"/>
                <a:gd name="T2" fmla="*/ 854982 w 2117"/>
                <a:gd name="T3" fmla="*/ 1802703 h 1903"/>
                <a:gd name="T4" fmla="*/ 928235 w 2117"/>
                <a:gd name="T5" fmla="*/ 1963371 h 1903"/>
                <a:gd name="T6" fmla="*/ 1018982 w 2117"/>
                <a:gd name="T7" fmla="*/ 1998718 h 1903"/>
                <a:gd name="T8" fmla="*/ 1135968 w 2117"/>
                <a:gd name="T9" fmla="*/ 1827338 h 1903"/>
                <a:gd name="T10" fmla="*/ 1258420 w 2117"/>
                <a:gd name="T11" fmla="*/ 1769498 h 1903"/>
                <a:gd name="T12" fmla="*/ 1398366 w 2117"/>
                <a:gd name="T13" fmla="*/ 1660243 h 1903"/>
                <a:gd name="T14" fmla="*/ 1482553 w 2117"/>
                <a:gd name="T15" fmla="*/ 1550988 h 1903"/>
                <a:gd name="T16" fmla="*/ 1563459 w 2117"/>
                <a:gd name="T17" fmla="*/ 1428880 h 1903"/>
                <a:gd name="T18" fmla="*/ 1645458 w 2117"/>
                <a:gd name="T19" fmla="*/ 1434236 h 1903"/>
                <a:gd name="T20" fmla="*/ 1739485 w 2117"/>
                <a:gd name="T21" fmla="*/ 1405315 h 1903"/>
                <a:gd name="T22" fmla="*/ 1858657 w 2117"/>
                <a:gd name="T23" fmla="*/ 1395675 h 1903"/>
                <a:gd name="T24" fmla="*/ 1971270 w 2117"/>
                <a:gd name="T25" fmla="*/ 1437449 h 1903"/>
                <a:gd name="T26" fmla="*/ 2032496 w 2117"/>
                <a:gd name="T27" fmla="*/ 1392462 h 1903"/>
                <a:gd name="T28" fmla="*/ 2150576 w 2117"/>
                <a:gd name="T29" fmla="*/ 1283207 h 1903"/>
                <a:gd name="T30" fmla="*/ 2252255 w 2117"/>
                <a:gd name="T31" fmla="*/ 1227509 h 1903"/>
                <a:gd name="T32" fmla="*/ 2279589 w 2117"/>
                <a:gd name="T33" fmla="*/ 1135392 h 1903"/>
                <a:gd name="T34" fmla="*/ 2154949 w 2117"/>
                <a:gd name="T35" fmla="*/ 1066840 h 1903"/>
                <a:gd name="T36" fmla="*/ 2125429 w 2117"/>
                <a:gd name="T37" fmla="*/ 931878 h 1903"/>
                <a:gd name="T38" fmla="*/ 2163696 w 2117"/>
                <a:gd name="T39" fmla="*/ 886891 h 1903"/>
                <a:gd name="T40" fmla="*/ 2177909 w 2117"/>
                <a:gd name="T41" fmla="*/ 780850 h 1903"/>
                <a:gd name="T42" fmla="*/ 2177909 w 2117"/>
                <a:gd name="T43" fmla="*/ 754072 h 1903"/>
                <a:gd name="T44" fmla="*/ 2205242 w 2117"/>
                <a:gd name="T45" fmla="*/ 554843 h 1903"/>
                <a:gd name="T46" fmla="*/ 2250069 w 2117"/>
                <a:gd name="T47" fmla="*/ 576265 h 1903"/>
                <a:gd name="T48" fmla="*/ 2266469 w 2117"/>
                <a:gd name="T49" fmla="*/ 318124 h 1903"/>
                <a:gd name="T50" fmla="*/ 2119963 w 2117"/>
                <a:gd name="T51" fmla="*/ 207798 h 1903"/>
                <a:gd name="T52" fmla="*/ 2007350 w 2117"/>
                <a:gd name="T53" fmla="*/ 141388 h 1903"/>
                <a:gd name="T54" fmla="*/ 1895830 w 2117"/>
                <a:gd name="T55" fmla="*/ 104970 h 1903"/>
                <a:gd name="T56" fmla="*/ 1875057 w 2117"/>
                <a:gd name="T57" fmla="*/ 0 h 1903"/>
                <a:gd name="T58" fmla="*/ 1830231 w 2117"/>
                <a:gd name="T59" fmla="*/ 104970 h 1903"/>
                <a:gd name="T60" fmla="*/ 1773378 w 2117"/>
                <a:gd name="T61" fmla="*/ 383463 h 1903"/>
                <a:gd name="T62" fmla="*/ 1623592 w 2117"/>
                <a:gd name="T63" fmla="*/ 495931 h 1903"/>
                <a:gd name="T64" fmla="*/ 1523006 w 2117"/>
                <a:gd name="T65" fmla="*/ 691946 h 1903"/>
                <a:gd name="T66" fmla="*/ 1680445 w 2117"/>
                <a:gd name="T67" fmla="*/ 727294 h 1903"/>
                <a:gd name="T68" fmla="*/ 1901297 w 2117"/>
                <a:gd name="T69" fmla="*/ 799059 h 1903"/>
                <a:gd name="T70" fmla="*/ 1744951 w 2117"/>
                <a:gd name="T71" fmla="*/ 864398 h 1903"/>
                <a:gd name="T72" fmla="*/ 1617032 w 2117"/>
                <a:gd name="T73" fmla="*/ 946874 h 1903"/>
                <a:gd name="T74" fmla="*/ 1449753 w 2117"/>
                <a:gd name="T75" fmla="*/ 1095760 h 1903"/>
                <a:gd name="T76" fmla="*/ 1249674 w 2117"/>
                <a:gd name="T77" fmla="*/ 1125752 h 1903"/>
                <a:gd name="T78" fmla="*/ 1207034 w 2117"/>
                <a:gd name="T79" fmla="*/ 1313199 h 1903"/>
                <a:gd name="T80" fmla="*/ 901995 w 2117"/>
                <a:gd name="T81" fmla="*/ 1440663 h 1903"/>
                <a:gd name="T82" fmla="*/ 637410 w 2117"/>
                <a:gd name="T83" fmla="*/ 1520997 h 1903"/>
                <a:gd name="T84" fmla="*/ 231785 w 2117"/>
                <a:gd name="T85" fmla="*/ 1426738 h 1903"/>
                <a:gd name="T86" fmla="*/ 13120 w 2117"/>
                <a:gd name="T87" fmla="*/ 1497432 h 1903"/>
                <a:gd name="T88" fmla="*/ 138853 w 2117"/>
                <a:gd name="T89" fmla="*/ 1635607 h 1903"/>
                <a:gd name="T90" fmla="*/ 262399 w 2117"/>
                <a:gd name="T91" fmla="*/ 1688092 h 1903"/>
                <a:gd name="T92" fmla="*/ 299572 w 2117"/>
                <a:gd name="T93" fmla="*/ 1797347 h 1903"/>
                <a:gd name="T94" fmla="*/ 430771 w 2117"/>
                <a:gd name="T95" fmla="*/ 1868041 h 1903"/>
                <a:gd name="T96" fmla="*/ 618824 w 2117"/>
                <a:gd name="T97" fmla="*/ 1851974 h 1903"/>
                <a:gd name="T98" fmla="*/ 557597 w 2117"/>
                <a:gd name="T99" fmla="*/ 1948376 h 190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17" h="1903">
                  <a:moveTo>
                    <a:pt x="596" y="1893"/>
                  </a:moveTo>
                  <a:lnTo>
                    <a:pt x="626" y="1888"/>
                  </a:lnTo>
                  <a:lnTo>
                    <a:pt x="650" y="1879"/>
                  </a:lnTo>
                  <a:lnTo>
                    <a:pt x="690" y="1843"/>
                  </a:lnTo>
                  <a:lnTo>
                    <a:pt x="700" y="1789"/>
                  </a:lnTo>
                  <a:lnTo>
                    <a:pt x="724" y="1711"/>
                  </a:lnTo>
                  <a:lnTo>
                    <a:pt x="775" y="1676"/>
                  </a:lnTo>
                  <a:lnTo>
                    <a:pt x="782" y="1683"/>
                  </a:lnTo>
                  <a:lnTo>
                    <a:pt x="799" y="1738"/>
                  </a:lnTo>
                  <a:lnTo>
                    <a:pt x="775" y="1772"/>
                  </a:lnTo>
                  <a:lnTo>
                    <a:pt x="766" y="1804"/>
                  </a:lnTo>
                  <a:lnTo>
                    <a:pt x="849" y="1833"/>
                  </a:lnTo>
                  <a:lnTo>
                    <a:pt x="854" y="1856"/>
                  </a:lnTo>
                  <a:lnTo>
                    <a:pt x="901" y="1854"/>
                  </a:lnTo>
                  <a:lnTo>
                    <a:pt x="921" y="1860"/>
                  </a:lnTo>
                  <a:lnTo>
                    <a:pt x="932" y="1866"/>
                  </a:lnTo>
                  <a:lnTo>
                    <a:pt x="1014" y="1750"/>
                  </a:lnTo>
                  <a:lnTo>
                    <a:pt x="1036" y="1743"/>
                  </a:lnTo>
                  <a:lnTo>
                    <a:pt x="1041" y="1729"/>
                  </a:lnTo>
                  <a:lnTo>
                    <a:pt x="1039" y="1706"/>
                  </a:lnTo>
                  <a:lnTo>
                    <a:pt x="1067" y="1666"/>
                  </a:lnTo>
                  <a:lnTo>
                    <a:pt x="1119" y="1664"/>
                  </a:lnTo>
                  <a:lnTo>
                    <a:pt x="1139" y="1641"/>
                  </a:lnTo>
                  <a:lnTo>
                    <a:pt x="1151" y="1652"/>
                  </a:lnTo>
                  <a:lnTo>
                    <a:pt x="1181" y="1627"/>
                  </a:lnTo>
                  <a:lnTo>
                    <a:pt x="1197" y="1627"/>
                  </a:lnTo>
                  <a:lnTo>
                    <a:pt x="1251" y="1548"/>
                  </a:lnTo>
                  <a:lnTo>
                    <a:pt x="1279" y="1550"/>
                  </a:lnTo>
                  <a:lnTo>
                    <a:pt x="1314" y="1525"/>
                  </a:lnTo>
                  <a:lnTo>
                    <a:pt x="1323" y="1534"/>
                  </a:lnTo>
                  <a:lnTo>
                    <a:pt x="1388" y="1502"/>
                  </a:lnTo>
                  <a:lnTo>
                    <a:pt x="1356" y="1448"/>
                  </a:lnTo>
                  <a:lnTo>
                    <a:pt x="1365" y="1394"/>
                  </a:lnTo>
                  <a:lnTo>
                    <a:pt x="1393" y="1336"/>
                  </a:lnTo>
                  <a:lnTo>
                    <a:pt x="1416" y="1327"/>
                  </a:lnTo>
                  <a:lnTo>
                    <a:pt x="1430" y="1334"/>
                  </a:lnTo>
                  <a:lnTo>
                    <a:pt x="1430" y="1375"/>
                  </a:lnTo>
                  <a:lnTo>
                    <a:pt x="1447" y="1387"/>
                  </a:lnTo>
                  <a:lnTo>
                    <a:pt x="1488" y="1357"/>
                  </a:lnTo>
                  <a:lnTo>
                    <a:pt x="1505" y="1339"/>
                  </a:lnTo>
                  <a:lnTo>
                    <a:pt x="1521" y="1347"/>
                  </a:lnTo>
                  <a:lnTo>
                    <a:pt x="1542" y="1329"/>
                  </a:lnTo>
                  <a:lnTo>
                    <a:pt x="1584" y="1327"/>
                  </a:lnTo>
                  <a:lnTo>
                    <a:pt x="1591" y="1312"/>
                  </a:lnTo>
                  <a:lnTo>
                    <a:pt x="1581" y="1290"/>
                  </a:lnTo>
                  <a:lnTo>
                    <a:pt x="1610" y="1261"/>
                  </a:lnTo>
                  <a:lnTo>
                    <a:pt x="1645" y="1243"/>
                  </a:lnTo>
                  <a:lnTo>
                    <a:pt x="1700" y="1303"/>
                  </a:lnTo>
                  <a:lnTo>
                    <a:pt x="1697" y="1324"/>
                  </a:lnTo>
                  <a:lnTo>
                    <a:pt x="1724" y="1368"/>
                  </a:lnTo>
                  <a:lnTo>
                    <a:pt x="1789" y="1372"/>
                  </a:lnTo>
                  <a:lnTo>
                    <a:pt x="1803" y="1342"/>
                  </a:lnTo>
                  <a:lnTo>
                    <a:pt x="1787" y="1255"/>
                  </a:lnTo>
                  <a:lnTo>
                    <a:pt x="1801" y="1240"/>
                  </a:lnTo>
                  <a:lnTo>
                    <a:pt x="1831" y="1261"/>
                  </a:lnTo>
                  <a:lnTo>
                    <a:pt x="1859" y="1300"/>
                  </a:lnTo>
                  <a:lnTo>
                    <a:pt x="1901" y="1236"/>
                  </a:lnTo>
                  <a:lnTo>
                    <a:pt x="1921" y="1231"/>
                  </a:lnTo>
                  <a:lnTo>
                    <a:pt x="1951" y="1198"/>
                  </a:lnTo>
                  <a:lnTo>
                    <a:pt x="1967" y="1198"/>
                  </a:lnTo>
                  <a:lnTo>
                    <a:pt x="1994" y="1171"/>
                  </a:lnTo>
                  <a:lnTo>
                    <a:pt x="2009" y="1171"/>
                  </a:lnTo>
                  <a:lnTo>
                    <a:pt x="2023" y="1146"/>
                  </a:lnTo>
                  <a:lnTo>
                    <a:pt x="2060" y="1146"/>
                  </a:lnTo>
                  <a:lnTo>
                    <a:pt x="2099" y="1111"/>
                  </a:lnTo>
                  <a:lnTo>
                    <a:pt x="2116" y="1095"/>
                  </a:lnTo>
                  <a:lnTo>
                    <a:pt x="2116" y="1076"/>
                  </a:lnTo>
                  <a:lnTo>
                    <a:pt x="2085" y="1060"/>
                  </a:lnTo>
                  <a:lnTo>
                    <a:pt x="2085" y="1023"/>
                  </a:lnTo>
                  <a:lnTo>
                    <a:pt x="2036" y="958"/>
                  </a:lnTo>
                  <a:lnTo>
                    <a:pt x="1986" y="1005"/>
                  </a:lnTo>
                  <a:lnTo>
                    <a:pt x="1971" y="996"/>
                  </a:lnTo>
                  <a:lnTo>
                    <a:pt x="1969" y="969"/>
                  </a:lnTo>
                  <a:lnTo>
                    <a:pt x="1949" y="939"/>
                  </a:lnTo>
                  <a:lnTo>
                    <a:pt x="1944" y="907"/>
                  </a:lnTo>
                  <a:lnTo>
                    <a:pt x="1944" y="870"/>
                  </a:lnTo>
                  <a:lnTo>
                    <a:pt x="1910" y="844"/>
                  </a:lnTo>
                  <a:lnTo>
                    <a:pt x="1905" y="832"/>
                  </a:lnTo>
                  <a:lnTo>
                    <a:pt x="1913" y="810"/>
                  </a:lnTo>
                  <a:lnTo>
                    <a:pt x="1979" y="828"/>
                  </a:lnTo>
                  <a:lnTo>
                    <a:pt x="1981" y="798"/>
                  </a:lnTo>
                  <a:lnTo>
                    <a:pt x="2004" y="771"/>
                  </a:lnTo>
                  <a:lnTo>
                    <a:pt x="1989" y="759"/>
                  </a:lnTo>
                  <a:lnTo>
                    <a:pt x="1992" y="729"/>
                  </a:lnTo>
                  <a:lnTo>
                    <a:pt x="2023" y="717"/>
                  </a:lnTo>
                  <a:lnTo>
                    <a:pt x="2028" y="704"/>
                  </a:lnTo>
                  <a:lnTo>
                    <a:pt x="2023" y="697"/>
                  </a:lnTo>
                  <a:lnTo>
                    <a:pt x="1992" y="704"/>
                  </a:lnTo>
                  <a:lnTo>
                    <a:pt x="1931" y="662"/>
                  </a:lnTo>
                  <a:lnTo>
                    <a:pt x="1926" y="650"/>
                  </a:lnTo>
                  <a:lnTo>
                    <a:pt x="1956" y="613"/>
                  </a:lnTo>
                  <a:lnTo>
                    <a:pt x="2017" y="518"/>
                  </a:lnTo>
                  <a:lnTo>
                    <a:pt x="2023" y="511"/>
                  </a:lnTo>
                  <a:lnTo>
                    <a:pt x="2033" y="511"/>
                  </a:lnTo>
                  <a:lnTo>
                    <a:pt x="2053" y="536"/>
                  </a:lnTo>
                  <a:lnTo>
                    <a:pt x="2058" y="538"/>
                  </a:lnTo>
                  <a:lnTo>
                    <a:pt x="2060" y="424"/>
                  </a:lnTo>
                  <a:lnTo>
                    <a:pt x="2078" y="415"/>
                  </a:lnTo>
                  <a:lnTo>
                    <a:pt x="2078" y="370"/>
                  </a:lnTo>
                  <a:lnTo>
                    <a:pt x="2073" y="297"/>
                  </a:lnTo>
                  <a:lnTo>
                    <a:pt x="2099" y="196"/>
                  </a:lnTo>
                  <a:lnTo>
                    <a:pt x="2023" y="142"/>
                  </a:lnTo>
                  <a:lnTo>
                    <a:pt x="1969" y="189"/>
                  </a:lnTo>
                  <a:lnTo>
                    <a:pt x="1939" y="194"/>
                  </a:lnTo>
                  <a:lnTo>
                    <a:pt x="1926" y="210"/>
                  </a:lnTo>
                  <a:lnTo>
                    <a:pt x="1875" y="201"/>
                  </a:lnTo>
                  <a:lnTo>
                    <a:pt x="1851" y="174"/>
                  </a:lnTo>
                  <a:lnTo>
                    <a:pt x="1836" y="132"/>
                  </a:lnTo>
                  <a:lnTo>
                    <a:pt x="1838" y="114"/>
                  </a:lnTo>
                  <a:lnTo>
                    <a:pt x="1799" y="88"/>
                  </a:lnTo>
                  <a:lnTo>
                    <a:pt x="1777" y="126"/>
                  </a:lnTo>
                  <a:lnTo>
                    <a:pt x="1734" y="98"/>
                  </a:lnTo>
                  <a:lnTo>
                    <a:pt x="1727" y="91"/>
                  </a:lnTo>
                  <a:lnTo>
                    <a:pt x="1752" y="27"/>
                  </a:lnTo>
                  <a:lnTo>
                    <a:pt x="1731" y="0"/>
                  </a:lnTo>
                  <a:lnTo>
                    <a:pt x="1715" y="0"/>
                  </a:lnTo>
                  <a:lnTo>
                    <a:pt x="1669" y="32"/>
                  </a:lnTo>
                  <a:lnTo>
                    <a:pt x="1633" y="86"/>
                  </a:lnTo>
                  <a:lnTo>
                    <a:pt x="1647" y="96"/>
                  </a:lnTo>
                  <a:lnTo>
                    <a:pt x="1674" y="98"/>
                  </a:lnTo>
                  <a:lnTo>
                    <a:pt x="1697" y="156"/>
                  </a:lnTo>
                  <a:lnTo>
                    <a:pt x="1685" y="177"/>
                  </a:lnTo>
                  <a:lnTo>
                    <a:pt x="1663" y="210"/>
                  </a:lnTo>
                  <a:lnTo>
                    <a:pt x="1622" y="358"/>
                  </a:lnTo>
                  <a:lnTo>
                    <a:pt x="1638" y="384"/>
                  </a:lnTo>
                  <a:lnTo>
                    <a:pt x="1625" y="405"/>
                  </a:lnTo>
                  <a:lnTo>
                    <a:pt x="1535" y="470"/>
                  </a:lnTo>
                  <a:lnTo>
                    <a:pt x="1485" y="463"/>
                  </a:lnTo>
                  <a:lnTo>
                    <a:pt x="1458" y="452"/>
                  </a:lnTo>
                  <a:lnTo>
                    <a:pt x="1452" y="465"/>
                  </a:lnTo>
                  <a:lnTo>
                    <a:pt x="1412" y="625"/>
                  </a:lnTo>
                  <a:lnTo>
                    <a:pt x="1393" y="646"/>
                  </a:lnTo>
                  <a:lnTo>
                    <a:pt x="1403" y="674"/>
                  </a:lnTo>
                  <a:lnTo>
                    <a:pt x="1428" y="697"/>
                  </a:lnTo>
                  <a:lnTo>
                    <a:pt x="1470" y="672"/>
                  </a:lnTo>
                  <a:lnTo>
                    <a:pt x="1537" y="679"/>
                  </a:lnTo>
                  <a:lnTo>
                    <a:pt x="1556" y="646"/>
                  </a:lnTo>
                  <a:lnTo>
                    <a:pt x="1591" y="637"/>
                  </a:lnTo>
                  <a:lnTo>
                    <a:pt x="1657" y="662"/>
                  </a:lnTo>
                  <a:lnTo>
                    <a:pt x="1739" y="746"/>
                  </a:lnTo>
                  <a:lnTo>
                    <a:pt x="1739" y="764"/>
                  </a:lnTo>
                  <a:lnTo>
                    <a:pt x="1722" y="776"/>
                  </a:lnTo>
                  <a:lnTo>
                    <a:pt x="1627" y="783"/>
                  </a:lnTo>
                  <a:lnTo>
                    <a:pt x="1596" y="807"/>
                  </a:lnTo>
                  <a:lnTo>
                    <a:pt x="1572" y="802"/>
                  </a:lnTo>
                  <a:lnTo>
                    <a:pt x="1554" y="832"/>
                  </a:lnTo>
                  <a:lnTo>
                    <a:pt x="1509" y="840"/>
                  </a:lnTo>
                  <a:lnTo>
                    <a:pt x="1479" y="884"/>
                  </a:lnTo>
                  <a:lnTo>
                    <a:pt x="1475" y="916"/>
                  </a:lnTo>
                  <a:lnTo>
                    <a:pt x="1411" y="958"/>
                  </a:lnTo>
                  <a:lnTo>
                    <a:pt x="1370" y="964"/>
                  </a:lnTo>
                  <a:lnTo>
                    <a:pt x="1326" y="1023"/>
                  </a:lnTo>
                  <a:lnTo>
                    <a:pt x="1284" y="1048"/>
                  </a:lnTo>
                  <a:lnTo>
                    <a:pt x="1202" y="1030"/>
                  </a:lnTo>
                  <a:lnTo>
                    <a:pt x="1176" y="1018"/>
                  </a:lnTo>
                  <a:lnTo>
                    <a:pt x="1143" y="1051"/>
                  </a:lnTo>
                  <a:lnTo>
                    <a:pt x="1129" y="1107"/>
                  </a:lnTo>
                  <a:lnTo>
                    <a:pt x="1172" y="1171"/>
                  </a:lnTo>
                  <a:lnTo>
                    <a:pt x="1143" y="1201"/>
                  </a:lnTo>
                  <a:lnTo>
                    <a:pt x="1104" y="1226"/>
                  </a:lnTo>
                  <a:lnTo>
                    <a:pt x="1044" y="1300"/>
                  </a:lnTo>
                  <a:lnTo>
                    <a:pt x="967" y="1334"/>
                  </a:lnTo>
                  <a:lnTo>
                    <a:pt x="841" y="1347"/>
                  </a:lnTo>
                  <a:lnTo>
                    <a:pt x="825" y="1345"/>
                  </a:lnTo>
                  <a:lnTo>
                    <a:pt x="679" y="1407"/>
                  </a:lnTo>
                  <a:lnTo>
                    <a:pt x="608" y="1448"/>
                  </a:lnTo>
                  <a:lnTo>
                    <a:pt x="590" y="1438"/>
                  </a:lnTo>
                  <a:lnTo>
                    <a:pt x="583" y="1420"/>
                  </a:lnTo>
                  <a:lnTo>
                    <a:pt x="492" y="1414"/>
                  </a:lnTo>
                  <a:lnTo>
                    <a:pt x="391" y="1382"/>
                  </a:lnTo>
                  <a:lnTo>
                    <a:pt x="363" y="1350"/>
                  </a:lnTo>
                  <a:lnTo>
                    <a:pt x="212" y="1332"/>
                  </a:lnTo>
                  <a:lnTo>
                    <a:pt x="184" y="1345"/>
                  </a:lnTo>
                  <a:lnTo>
                    <a:pt x="2" y="1327"/>
                  </a:lnTo>
                  <a:lnTo>
                    <a:pt x="0" y="1354"/>
                  </a:lnTo>
                  <a:lnTo>
                    <a:pt x="12" y="1398"/>
                  </a:lnTo>
                  <a:lnTo>
                    <a:pt x="4" y="1465"/>
                  </a:lnTo>
                  <a:lnTo>
                    <a:pt x="56" y="1542"/>
                  </a:lnTo>
                  <a:lnTo>
                    <a:pt x="85" y="1560"/>
                  </a:lnTo>
                  <a:lnTo>
                    <a:pt x="127" y="1527"/>
                  </a:lnTo>
                  <a:lnTo>
                    <a:pt x="214" y="1527"/>
                  </a:lnTo>
                  <a:lnTo>
                    <a:pt x="236" y="1534"/>
                  </a:lnTo>
                  <a:lnTo>
                    <a:pt x="249" y="1555"/>
                  </a:lnTo>
                  <a:lnTo>
                    <a:pt x="240" y="1576"/>
                  </a:lnTo>
                  <a:lnTo>
                    <a:pt x="190" y="1616"/>
                  </a:lnTo>
                  <a:lnTo>
                    <a:pt x="195" y="1636"/>
                  </a:lnTo>
                  <a:lnTo>
                    <a:pt x="253" y="1678"/>
                  </a:lnTo>
                  <a:lnTo>
                    <a:pt x="274" y="1678"/>
                  </a:lnTo>
                  <a:lnTo>
                    <a:pt x="282" y="1688"/>
                  </a:lnTo>
                  <a:lnTo>
                    <a:pt x="277" y="1706"/>
                  </a:lnTo>
                  <a:lnTo>
                    <a:pt x="312" y="1734"/>
                  </a:lnTo>
                  <a:lnTo>
                    <a:pt x="394" y="1744"/>
                  </a:lnTo>
                  <a:lnTo>
                    <a:pt x="430" y="1736"/>
                  </a:lnTo>
                  <a:lnTo>
                    <a:pt x="481" y="1686"/>
                  </a:lnTo>
                  <a:lnTo>
                    <a:pt x="541" y="1690"/>
                  </a:lnTo>
                  <a:lnTo>
                    <a:pt x="566" y="1729"/>
                  </a:lnTo>
                  <a:lnTo>
                    <a:pt x="552" y="1761"/>
                  </a:lnTo>
                  <a:lnTo>
                    <a:pt x="554" y="1782"/>
                  </a:lnTo>
                  <a:lnTo>
                    <a:pt x="523" y="1802"/>
                  </a:lnTo>
                  <a:lnTo>
                    <a:pt x="510" y="1819"/>
                  </a:lnTo>
                  <a:lnTo>
                    <a:pt x="514" y="1860"/>
                  </a:lnTo>
                  <a:lnTo>
                    <a:pt x="571" y="1902"/>
                  </a:lnTo>
                  <a:lnTo>
                    <a:pt x="596" y="1893"/>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28" name="Freeform 6"/>
            <p:cNvSpPr/>
            <p:nvPr/>
          </p:nvSpPr>
          <p:spPr bwMode="auto">
            <a:xfrm>
              <a:off x="737907" y="1684073"/>
              <a:ext cx="1638658" cy="1215380"/>
            </a:xfrm>
            <a:custGeom>
              <a:avLst/>
              <a:gdLst>
                <a:gd name="T0" fmla="*/ 1441331 w 1922"/>
                <a:gd name="T1" fmla="*/ 53535 h 1456"/>
                <a:gd name="T2" fmla="*/ 1505852 w 1922"/>
                <a:gd name="T3" fmla="*/ 131695 h 1456"/>
                <a:gd name="T4" fmla="*/ 1596619 w 1922"/>
                <a:gd name="T5" fmla="*/ 189512 h 1456"/>
                <a:gd name="T6" fmla="*/ 1675356 w 1922"/>
                <a:gd name="T7" fmla="*/ 341550 h 1456"/>
                <a:gd name="T8" fmla="*/ 1631613 w 1922"/>
                <a:gd name="T9" fmla="*/ 457185 h 1456"/>
                <a:gd name="T10" fmla="*/ 1860170 w 1922"/>
                <a:gd name="T11" fmla="*/ 557830 h 1456"/>
                <a:gd name="T12" fmla="*/ 2018738 w 1922"/>
                <a:gd name="T13" fmla="*/ 671323 h 1456"/>
                <a:gd name="T14" fmla="*/ 2100756 w 1922"/>
                <a:gd name="T15" fmla="*/ 843704 h 1456"/>
                <a:gd name="T16" fmla="*/ 2041703 w 1922"/>
                <a:gd name="T17" fmla="*/ 918652 h 1456"/>
                <a:gd name="T18" fmla="*/ 1829550 w 1922"/>
                <a:gd name="T19" fmla="*/ 1033216 h 1456"/>
                <a:gd name="T20" fmla="*/ 1798930 w 1922"/>
                <a:gd name="T21" fmla="*/ 1213092 h 1456"/>
                <a:gd name="T22" fmla="*/ 1498197 w 1922"/>
                <a:gd name="T23" fmla="*/ 1300889 h 1456"/>
                <a:gd name="T24" fmla="*/ 1551782 w 1922"/>
                <a:gd name="T25" fmla="*/ 1463634 h 1456"/>
                <a:gd name="T26" fmla="*/ 1518975 w 1922"/>
                <a:gd name="T27" fmla="*/ 1516097 h 1456"/>
                <a:gd name="T28" fmla="*/ 1475232 w 1922"/>
                <a:gd name="T29" fmla="*/ 1557854 h 1456"/>
                <a:gd name="T30" fmla="*/ 1356032 w 1922"/>
                <a:gd name="T31" fmla="*/ 1527875 h 1456"/>
                <a:gd name="T32" fmla="*/ 1151534 w 1922"/>
                <a:gd name="T33" fmla="*/ 1500037 h 1456"/>
                <a:gd name="T34" fmla="*/ 945942 w 1922"/>
                <a:gd name="T35" fmla="*/ 1535370 h 1456"/>
                <a:gd name="T36" fmla="*/ 786280 w 1922"/>
                <a:gd name="T37" fmla="*/ 1510744 h 1456"/>
                <a:gd name="T38" fmla="*/ 604747 w 1922"/>
                <a:gd name="T39" fmla="*/ 1525734 h 1456"/>
                <a:gd name="T40" fmla="*/ 501951 w 1922"/>
                <a:gd name="T41" fmla="*/ 1476482 h 1456"/>
                <a:gd name="T42" fmla="*/ 392593 w 1922"/>
                <a:gd name="T43" fmla="*/ 1403675 h 1456"/>
                <a:gd name="T44" fmla="*/ 159662 w 1922"/>
                <a:gd name="T45" fmla="*/ 1361918 h 1456"/>
                <a:gd name="T46" fmla="*/ 129042 w 1922"/>
                <a:gd name="T47" fmla="*/ 1273051 h 1456"/>
                <a:gd name="T48" fmla="*/ 80925 w 1922"/>
                <a:gd name="T49" fmla="*/ 1210951 h 1456"/>
                <a:gd name="T50" fmla="*/ 44837 w 1922"/>
                <a:gd name="T51" fmla="*/ 1149921 h 1456"/>
                <a:gd name="T52" fmla="*/ 77644 w 1922"/>
                <a:gd name="T53" fmla="*/ 1078185 h 1456"/>
                <a:gd name="T54" fmla="*/ 9842 w 1922"/>
                <a:gd name="T55" fmla="*/ 991459 h 1456"/>
                <a:gd name="T56" fmla="*/ 7655 w 1922"/>
                <a:gd name="T57" fmla="*/ 899380 h 1456"/>
                <a:gd name="T58" fmla="*/ 48117 w 1922"/>
                <a:gd name="T59" fmla="*/ 838350 h 1456"/>
                <a:gd name="T60" fmla="*/ 165130 w 1922"/>
                <a:gd name="T61" fmla="*/ 798735 h 1456"/>
                <a:gd name="T62" fmla="*/ 221996 w 1922"/>
                <a:gd name="T63" fmla="*/ 803018 h 1456"/>
                <a:gd name="T64" fmla="*/ 291984 w 1922"/>
                <a:gd name="T65" fmla="*/ 835138 h 1456"/>
                <a:gd name="T66" fmla="*/ 501951 w 1922"/>
                <a:gd name="T67" fmla="*/ 763402 h 1456"/>
                <a:gd name="T68" fmla="*/ 683484 w 1922"/>
                <a:gd name="T69" fmla="*/ 648838 h 1456"/>
                <a:gd name="T70" fmla="*/ 739256 w 1922"/>
                <a:gd name="T71" fmla="*/ 599587 h 1456"/>
                <a:gd name="T72" fmla="*/ 707543 w 1922"/>
                <a:gd name="T73" fmla="*/ 406862 h 1456"/>
                <a:gd name="T74" fmla="*/ 868298 w 1922"/>
                <a:gd name="T75" fmla="*/ 373671 h 1456"/>
                <a:gd name="T76" fmla="*/ 937193 w 1922"/>
                <a:gd name="T77" fmla="*/ 406862 h 1456"/>
                <a:gd name="T78" fmla="*/ 1019211 w 1922"/>
                <a:gd name="T79" fmla="*/ 195936 h 1456"/>
                <a:gd name="T80" fmla="*/ 1146066 w 1922"/>
                <a:gd name="T81" fmla="*/ 221633 h 1456"/>
                <a:gd name="T82" fmla="*/ 1254330 w 1922"/>
                <a:gd name="T83" fmla="*/ 98504 h 1456"/>
                <a:gd name="T84" fmla="*/ 1353845 w 1922"/>
                <a:gd name="T85" fmla="*/ 43898 h 1456"/>
                <a:gd name="T86" fmla="*/ 1432582 w 1922"/>
                <a:gd name="T87" fmla="*/ 13919 h 145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22" h="1456">
                  <a:moveTo>
                    <a:pt x="1310" y="13"/>
                  </a:moveTo>
                  <a:lnTo>
                    <a:pt x="1333" y="13"/>
                  </a:lnTo>
                  <a:lnTo>
                    <a:pt x="1318" y="50"/>
                  </a:lnTo>
                  <a:lnTo>
                    <a:pt x="1337" y="71"/>
                  </a:lnTo>
                  <a:lnTo>
                    <a:pt x="1337" y="87"/>
                  </a:lnTo>
                  <a:lnTo>
                    <a:pt x="1377" y="123"/>
                  </a:lnTo>
                  <a:lnTo>
                    <a:pt x="1387" y="152"/>
                  </a:lnTo>
                  <a:lnTo>
                    <a:pt x="1439" y="158"/>
                  </a:lnTo>
                  <a:lnTo>
                    <a:pt x="1460" y="177"/>
                  </a:lnTo>
                  <a:lnTo>
                    <a:pt x="1473" y="177"/>
                  </a:lnTo>
                  <a:lnTo>
                    <a:pt x="1503" y="239"/>
                  </a:lnTo>
                  <a:lnTo>
                    <a:pt x="1532" y="319"/>
                  </a:lnTo>
                  <a:lnTo>
                    <a:pt x="1517" y="363"/>
                  </a:lnTo>
                  <a:lnTo>
                    <a:pt x="1520" y="380"/>
                  </a:lnTo>
                  <a:lnTo>
                    <a:pt x="1492" y="427"/>
                  </a:lnTo>
                  <a:lnTo>
                    <a:pt x="1499" y="467"/>
                  </a:lnTo>
                  <a:lnTo>
                    <a:pt x="1597" y="506"/>
                  </a:lnTo>
                  <a:lnTo>
                    <a:pt x="1701" y="521"/>
                  </a:lnTo>
                  <a:lnTo>
                    <a:pt x="1809" y="596"/>
                  </a:lnTo>
                  <a:lnTo>
                    <a:pt x="1844" y="606"/>
                  </a:lnTo>
                  <a:lnTo>
                    <a:pt x="1846" y="627"/>
                  </a:lnTo>
                  <a:lnTo>
                    <a:pt x="1869" y="674"/>
                  </a:lnTo>
                  <a:lnTo>
                    <a:pt x="1891" y="735"/>
                  </a:lnTo>
                  <a:lnTo>
                    <a:pt x="1921" y="788"/>
                  </a:lnTo>
                  <a:lnTo>
                    <a:pt x="1904" y="807"/>
                  </a:lnTo>
                  <a:lnTo>
                    <a:pt x="1904" y="843"/>
                  </a:lnTo>
                  <a:lnTo>
                    <a:pt x="1867" y="858"/>
                  </a:lnTo>
                  <a:lnTo>
                    <a:pt x="1774" y="897"/>
                  </a:lnTo>
                  <a:lnTo>
                    <a:pt x="1715" y="945"/>
                  </a:lnTo>
                  <a:lnTo>
                    <a:pt x="1673" y="965"/>
                  </a:lnTo>
                  <a:lnTo>
                    <a:pt x="1666" y="995"/>
                  </a:lnTo>
                  <a:lnTo>
                    <a:pt x="1678" y="1138"/>
                  </a:lnTo>
                  <a:lnTo>
                    <a:pt x="1645" y="1133"/>
                  </a:lnTo>
                  <a:lnTo>
                    <a:pt x="1629" y="1145"/>
                  </a:lnTo>
                  <a:lnTo>
                    <a:pt x="1402" y="1189"/>
                  </a:lnTo>
                  <a:lnTo>
                    <a:pt x="1370" y="1215"/>
                  </a:lnTo>
                  <a:lnTo>
                    <a:pt x="1375" y="1275"/>
                  </a:lnTo>
                  <a:lnTo>
                    <a:pt x="1441" y="1332"/>
                  </a:lnTo>
                  <a:lnTo>
                    <a:pt x="1419" y="1367"/>
                  </a:lnTo>
                  <a:lnTo>
                    <a:pt x="1387" y="1383"/>
                  </a:lnTo>
                  <a:lnTo>
                    <a:pt x="1382" y="1401"/>
                  </a:lnTo>
                  <a:lnTo>
                    <a:pt x="1389" y="1416"/>
                  </a:lnTo>
                  <a:lnTo>
                    <a:pt x="1407" y="1416"/>
                  </a:lnTo>
                  <a:lnTo>
                    <a:pt x="1417" y="1429"/>
                  </a:lnTo>
                  <a:lnTo>
                    <a:pt x="1349" y="1455"/>
                  </a:lnTo>
                  <a:lnTo>
                    <a:pt x="1310" y="1439"/>
                  </a:lnTo>
                  <a:lnTo>
                    <a:pt x="1291" y="1427"/>
                  </a:lnTo>
                  <a:lnTo>
                    <a:pt x="1240" y="1427"/>
                  </a:lnTo>
                  <a:lnTo>
                    <a:pt x="1151" y="1387"/>
                  </a:lnTo>
                  <a:lnTo>
                    <a:pt x="1097" y="1387"/>
                  </a:lnTo>
                  <a:lnTo>
                    <a:pt x="1053" y="1401"/>
                  </a:lnTo>
                  <a:lnTo>
                    <a:pt x="1004" y="1401"/>
                  </a:lnTo>
                  <a:lnTo>
                    <a:pt x="927" y="1441"/>
                  </a:lnTo>
                  <a:lnTo>
                    <a:pt x="865" y="1434"/>
                  </a:lnTo>
                  <a:lnTo>
                    <a:pt x="802" y="1455"/>
                  </a:lnTo>
                  <a:lnTo>
                    <a:pt x="752" y="1439"/>
                  </a:lnTo>
                  <a:lnTo>
                    <a:pt x="719" y="1411"/>
                  </a:lnTo>
                  <a:lnTo>
                    <a:pt x="638" y="1401"/>
                  </a:lnTo>
                  <a:lnTo>
                    <a:pt x="583" y="1437"/>
                  </a:lnTo>
                  <a:lnTo>
                    <a:pt x="553" y="1425"/>
                  </a:lnTo>
                  <a:lnTo>
                    <a:pt x="529" y="1405"/>
                  </a:lnTo>
                  <a:lnTo>
                    <a:pt x="470" y="1389"/>
                  </a:lnTo>
                  <a:lnTo>
                    <a:pt x="459" y="1379"/>
                  </a:lnTo>
                  <a:lnTo>
                    <a:pt x="435" y="1378"/>
                  </a:lnTo>
                  <a:lnTo>
                    <a:pt x="398" y="1319"/>
                  </a:lnTo>
                  <a:lnTo>
                    <a:pt x="359" y="1311"/>
                  </a:lnTo>
                  <a:lnTo>
                    <a:pt x="267" y="1341"/>
                  </a:lnTo>
                  <a:lnTo>
                    <a:pt x="226" y="1332"/>
                  </a:lnTo>
                  <a:lnTo>
                    <a:pt x="146" y="1272"/>
                  </a:lnTo>
                  <a:lnTo>
                    <a:pt x="123" y="1270"/>
                  </a:lnTo>
                  <a:lnTo>
                    <a:pt x="105" y="1229"/>
                  </a:lnTo>
                  <a:lnTo>
                    <a:pt x="118" y="1189"/>
                  </a:lnTo>
                  <a:lnTo>
                    <a:pt x="113" y="1170"/>
                  </a:lnTo>
                  <a:lnTo>
                    <a:pt x="83" y="1150"/>
                  </a:lnTo>
                  <a:lnTo>
                    <a:pt x="74" y="1131"/>
                  </a:lnTo>
                  <a:lnTo>
                    <a:pt x="11" y="1096"/>
                  </a:lnTo>
                  <a:lnTo>
                    <a:pt x="11" y="1086"/>
                  </a:lnTo>
                  <a:lnTo>
                    <a:pt x="41" y="1074"/>
                  </a:lnTo>
                  <a:lnTo>
                    <a:pt x="58" y="1084"/>
                  </a:lnTo>
                  <a:lnTo>
                    <a:pt x="76" y="1067"/>
                  </a:lnTo>
                  <a:lnTo>
                    <a:pt x="71" y="1007"/>
                  </a:lnTo>
                  <a:lnTo>
                    <a:pt x="76" y="958"/>
                  </a:lnTo>
                  <a:lnTo>
                    <a:pt x="37" y="918"/>
                  </a:lnTo>
                  <a:lnTo>
                    <a:pt x="9" y="926"/>
                  </a:lnTo>
                  <a:lnTo>
                    <a:pt x="0" y="897"/>
                  </a:lnTo>
                  <a:lnTo>
                    <a:pt x="14" y="866"/>
                  </a:lnTo>
                  <a:lnTo>
                    <a:pt x="7" y="840"/>
                  </a:lnTo>
                  <a:lnTo>
                    <a:pt x="34" y="815"/>
                  </a:lnTo>
                  <a:lnTo>
                    <a:pt x="44" y="804"/>
                  </a:lnTo>
                  <a:lnTo>
                    <a:pt x="44" y="783"/>
                  </a:lnTo>
                  <a:lnTo>
                    <a:pt x="81" y="766"/>
                  </a:lnTo>
                  <a:lnTo>
                    <a:pt x="118" y="758"/>
                  </a:lnTo>
                  <a:lnTo>
                    <a:pt x="151" y="746"/>
                  </a:lnTo>
                  <a:lnTo>
                    <a:pt x="177" y="753"/>
                  </a:lnTo>
                  <a:lnTo>
                    <a:pt x="197" y="746"/>
                  </a:lnTo>
                  <a:lnTo>
                    <a:pt x="203" y="750"/>
                  </a:lnTo>
                  <a:lnTo>
                    <a:pt x="207" y="776"/>
                  </a:lnTo>
                  <a:lnTo>
                    <a:pt x="224" y="783"/>
                  </a:lnTo>
                  <a:lnTo>
                    <a:pt x="267" y="780"/>
                  </a:lnTo>
                  <a:lnTo>
                    <a:pt x="314" y="728"/>
                  </a:lnTo>
                  <a:lnTo>
                    <a:pt x="410" y="748"/>
                  </a:lnTo>
                  <a:lnTo>
                    <a:pt x="459" y="713"/>
                  </a:lnTo>
                  <a:lnTo>
                    <a:pt x="602" y="681"/>
                  </a:lnTo>
                  <a:lnTo>
                    <a:pt x="611" y="660"/>
                  </a:lnTo>
                  <a:lnTo>
                    <a:pt x="625" y="606"/>
                  </a:lnTo>
                  <a:lnTo>
                    <a:pt x="664" y="575"/>
                  </a:lnTo>
                  <a:lnTo>
                    <a:pt x="676" y="575"/>
                  </a:lnTo>
                  <a:lnTo>
                    <a:pt x="676" y="560"/>
                  </a:lnTo>
                  <a:lnTo>
                    <a:pt x="680" y="422"/>
                  </a:lnTo>
                  <a:lnTo>
                    <a:pt x="686" y="394"/>
                  </a:lnTo>
                  <a:lnTo>
                    <a:pt x="647" y="380"/>
                  </a:lnTo>
                  <a:lnTo>
                    <a:pt x="645" y="370"/>
                  </a:lnTo>
                  <a:lnTo>
                    <a:pt x="686" y="358"/>
                  </a:lnTo>
                  <a:lnTo>
                    <a:pt x="794" y="349"/>
                  </a:lnTo>
                  <a:lnTo>
                    <a:pt x="807" y="370"/>
                  </a:lnTo>
                  <a:lnTo>
                    <a:pt x="848" y="380"/>
                  </a:lnTo>
                  <a:lnTo>
                    <a:pt x="857" y="380"/>
                  </a:lnTo>
                  <a:lnTo>
                    <a:pt x="872" y="362"/>
                  </a:lnTo>
                  <a:lnTo>
                    <a:pt x="853" y="344"/>
                  </a:lnTo>
                  <a:lnTo>
                    <a:pt x="932" y="183"/>
                  </a:lnTo>
                  <a:lnTo>
                    <a:pt x="944" y="172"/>
                  </a:lnTo>
                  <a:lnTo>
                    <a:pt x="1016" y="207"/>
                  </a:lnTo>
                  <a:lnTo>
                    <a:pt x="1048" y="207"/>
                  </a:lnTo>
                  <a:lnTo>
                    <a:pt x="1063" y="227"/>
                  </a:lnTo>
                  <a:lnTo>
                    <a:pt x="1129" y="207"/>
                  </a:lnTo>
                  <a:lnTo>
                    <a:pt x="1147" y="92"/>
                  </a:lnTo>
                  <a:lnTo>
                    <a:pt x="1175" y="74"/>
                  </a:lnTo>
                  <a:lnTo>
                    <a:pt x="1214" y="71"/>
                  </a:lnTo>
                  <a:lnTo>
                    <a:pt x="1238" y="41"/>
                  </a:lnTo>
                  <a:lnTo>
                    <a:pt x="1245" y="13"/>
                  </a:lnTo>
                  <a:lnTo>
                    <a:pt x="1265" y="0"/>
                  </a:lnTo>
                  <a:lnTo>
                    <a:pt x="1310" y="13"/>
                  </a:lnTo>
                </a:path>
              </a:pathLst>
            </a:custGeom>
            <a:grpFill/>
            <a:ln w="12700" cap="flat" cmpd="sng">
              <a:solidFill>
                <a:schemeClr val="bg1">
                  <a:alpha val="62000"/>
                </a:schemeClr>
              </a:solidFill>
              <a:prstDash val="solid"/>
              <a:round/>
            </a:ln>
            <a:effectLst/>
          </p:spPr>
          <p:txBody>
            <a:bodyPr/>
            <a:lstStyle/>
            <a:p>
              <a:endParaRPr lang="zh-CN" altLang="en-US"/>
            </a:p>
          </p:txBody>
        </p:sp>
        <p:sp>
          <p:nvSpPr>
            <p:cNvPr id="29" name="Freeform 7"/>
            <p:cNvSpPr/>
            <p:nvPr/>
          </p:nvSpPr>
          <p:spPr bwMode="auto">
            <a:xfrm>
              <a:off x="3947152" y="2128392"/>
              <a:ext cx="465359" cy="443081"/>
            </a:xfrm>
            <a:custGeom>
              <a:avLst/>
              <a:gdLst>
                <a:gd name="T0" fmla="*/ 493423 w 548"/>
                <a:gd name="T1" fmla="*/ 394611 h 530"/>
                <a:gd name="T2" fmla="*/ 553331 w 548"/>
                <a:gd name="T3" fmla="*/ 301319 h 530"/>
                <a:gd name="T4" fmla="*/ 595811 w 548"/>
                <a:gd name="T5" fmla="*/ 256282 h 530"/>
                <a:gd name="T6" fmla="*/ 590365 w 548"/>
                <a:gd name="T7" fmla="*/ 211245 h 530"/>
                <a:gd name="T8" fmla="*/ 547884 w 548"/>
                <a:gd name="T9" fmla="*/ 164064 h 530"/>
                <a:gd name="T10" fmla="*/ 541349 w 548"/>
                <a:gd name="T11" fmla="*/ 125460 h 530"/>
                <a:gd name="T12" fmla="*/ 467281 w 548"/>
                <a:gd name="T13" fmla="*/ 23591 h 530"/>
                <a:gd name="T14" fmla="*/ 460746 w 548"/>
                <a:gd name="T15" fmla="*/ 34314 h 530"/>
                <a:gd name="T16" fmla="*/ 447675 w 548"/>
                <a:gd name="T17" fmla="*/ 48254 h 530"/>
                <a:gd name="T18" fmla="*/ 416087 w 548"/>
                <a:gd name="T19" fmla="*/ 13940 h 530"/>
                <a:gd name="T20" fmla="*/ 367072 w 548"/>
                <a:gd name="T21" fmla="*/ 0 h 530"/>
                <a:gd name="T22" fmla="*/ 367072 w 548"/>
                <a:gd name="T23" fmla="*/ 13940 h 530"/>
                <a:gd name="T24" fmla="*/ 367072 w 548"/>
                <a:gd name="T25" fmla="*/ 34314 h 530"/>
                <a:gd name="T26" fmla="*/ 348555 w 548"/>
                <a:gd name="T27" fmla="*/ 50399 h 530"/>
                <a:gd name="T28" fmla="*/ 308253 w 548"/>
                <a:gd name="T29" fmla="*/ 87930 h 530"/>
                <a:gd name="T30" fmla="*/ 267951 w 548"/>
                <a:gd name="T31" fmla="*/ 87930 h 530"/>
                <a:gd name="T32" fmla="*/ 252702 w 548"/>
                <a:gd name="T33" fmla="*/ 114737 h 530"/>
                <a:gd name="T34" fmla="*/ 237453 w 548"/>
                <a:gd name="T35" fmla="*/ 114737 h 530"/>
                <a:gd name="T36" fmla="*/ 208044 w 548"/>
                <a:gd name="T37" fmla="*/ 143690 h 530"/>
                <a:gd name="T38" fmla="*/ 190616 w 548"/>
                <a:gd name="T39" fmla="*/ 143690 h 530"/>
                <a:gd name="T40" fmla="*/ 156850 w 548"/>
                <a:gd name="T41" fmla="*/ 178004 h 530"/>
                <a:gd name="T42" fmla="*/ 136154 w 548"/>
                <a:gd name="T43" fmla="*/ 183365 h 530"/>
                <a:gd name="T44" fmla="*/ 89317 w 548"/>
                <a:gd name="T45" fmla="*/ 251993 h 530"/>
                <a:gd name="T46" fmla="*/ 59908 w 548"/>
                <a:gd name="T47" fmla="*/ 210173 h 530"/>
                <a:gd name="T48" fmla="*/ 28320 w 548"/>
                <a:gd name="T49" fmla="*/ 188727 h 530"/>
                <a:gd name="T50" fmla="*/ 13071 w 548"/>
                <a:gd name="T51" fmla="*/ 203739 h 530"/>
                <a:gd name="T52" fmla="*/ 30499 w 548"/>
                <a:gd name="T53" fmla="*/ 297030 h 530"/>
                <a:gd name="T54" fmla="*/ 15249 w 548"/>
                <a:gd name="T55" fmla="*/ 329200 h 530"/>
                <a:gd name="T56" fmla="*/ 0 w 548"/>
                <a:gd name="T57" fmla="*/ 375309 h 530"/>
                <a:gd name="T58" fmla="*/ 45748 w 548"/>
                <a:gd name="T59" fmla="*/ 404261 h 530"/>
                <a:gd name="T60" fmla="*/ 67532 w 548"/>
                <a:gd name="T61" fmla="*/ 407478 h 530"/>
                <a:gd name="T62" fmla="*/ 100209 w 548"/>
                <a:gd name="T63" fmla="*/ 451443 h 530"/>
                <a:gd name="T64" fmla="*/ 125262 w 548"/>
                <a:gd name="T65" fmla="*/ 438575 h 530"/>
                <a:gd name="T66" fmla="*/ 162296 w 548"/>
                <a:gd name="T67" fmla="*/ 394611 h 530"/>
                <a:gd name="T68" fmla="*/ 198241 w 548"/>
                <a:gd name="T69" fmla="*/ 330272 h 530"/>
                <a:gd name="T70" fmla="*/ 261416 w 548"/>
                <a:gd name="T71" fmla="*/ 317404 h 530"/>
                <a:gd name="T72" fmla="*/ 300628 w 548"/>
                <a:gd name="T73" fmla="*/ 356007 h 530"/>
                <a:gd name="T74" fmla="*/ 273398 w 548"/>
                <a:gd name="T75" fmla="*/ 420346 h 530"/>
                <a:gd name="T76" fmla="*/ 237453 w 548"/>
                <a:gd name="T77" fmla="*/ 477179 h 530"/>
                <a:gd name="T78" fmla="*/ 267951 w 548"/>
                <a:gd name="T79" fmla="*/ 500769 h 530"/>
                <a:gd name="T80" fmla="*/ 267951 w 548"/>
                <a:gd name="T81" fmla="*/ 529722 h 530"/>
                <a:gd name="T82" fmla="*/ 242899 w 548"/>
                <a:gd name="T83" fmla="*/ 555457 h 530"/>
                <a:gd name="T84" fmla="*/ 248345 w 548"/>
                <a:gd name="T85" fmla="*/ 567253 h 530"/>
                <a:gd name="T86" fmla="*/ 293004 w 548"/>
                <a:gd name="T87" fmla="*/ 543662 h 530"/>
                <a:gd name="T88" fmla="*/ 359447 w 548"/>
                <a:gd name="T89" fmla="*/ 455732 h 530"/>
                <a:gd name="T90" fmla="*/ 460746 w 548"/>
                <a:gd name="T91" fmla="*/ 401044 h 530"/>
                <a:gd name="T92" fmla="*/ 493423 w 548"/>
                <a:gd name="T93" fmla="*/ 394611 h 5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48" h="530">
                  <a:moveTo>
                    <a:pt x="453" y="368"/>
                  </a:moveTo>
                  <a:lnTo>
                    <a:pt x="508" y="281"/>
                  </a:lnTo>
                  <a:lnTo>
                    <a:pt x="547" y="239"/>
                  </a:lnTo>
                  <a:lnTo>
                    <a:pt x="542" y="197"/>
                  </a:lnTo>
                  <a:lnTo>
                    <a:pt x="503" y="153"/>
                  </a:lnTo>
                  <a:lnTo>
                    <a:pt x="497" y="117"/>
                  </a:lnTo>
                  <a:lnTo>
                    <a:pt x="429" y="22"/>
                  </a:lnTo>
                  <a:lnTo>
                    <a:pt x="423" y="32"/>
                  </a:lnTo>
                  <a:lnTo>
                    <a:pt x="411" y="45"/>
                  </a:lnTo>
                  <a:lnTo>
                    <a:pt x="382" y="13"/>
                  </a:lnTo>
                  <a:lnTo>
                    <a:pt x="337" y="0"/>
                  </a:lnTo>
                  <a:lnTo>
                    <a:pt x="337" y="13"/>
                  </a:lnTo>
                  <a:lnTo>
                    <a:pt x="337" y="32"/>
                  </a:lnTo>
                  <a:lnTo>
                    <a:pt x="320" y="47"/>
                  </a:lnTo>
                  <a:lnTo>
                    <a:pt x="283" y="82"/>
                  </a:lnTo>
                  <a:lnTo>
                    <a:pt x="246" y="82"/>
                  </a:lnTo>
                  <a:lnTo>
                    <a:pt x="232" y="107"/>
                  </a:lnTo>
                  <a:lnTo>
                    <a:pt x="218" y="107"/>
                  </a:lnTo>
                  <a:lnTo>
                    <a:pt x="191" y="134"/>
                  </a:lnTo>
                  <a:lnTo>
                    <a:pt x="175" y="134"/>
                  </a:lnTo>
                  <a:lnTo>
                    <a:pt x="144" y="166"/>
                  </a:lnTo>
                  <a:lnTo>
                    <a:pt x="125" y="171"/>
                  </a:lnTo>
                  <a:lnTo>
                    <a:pt x="82" y="235"/>
                  </a:lnTo>
                  <a:lnTo>
                    <a:pt x="55" y="196"/>
                  </a:lnTo>
                  <a:lnTo>
                    <a:pt x="26" y="176"/>
                  </a:lnTo>
                  <a:lnTo>
                    <a:pt x="12" y="190"/>
                  </a:lnTo>
                  <a:lnTo>
                    <a:pt x="28" y="277"/>
                  </a:lnTo>
                  <a:lnTo>
                    <a:pt x="14" y="307"/>
                  </a:lnTo>
                  <a:lnTo>
                    <a:pt x="0" y="350"/>
                  </a:lnTo>
                  <a:lnTo>
                    <a:pt x="42" y="377"/>
                  </a:lnTo>
                  <a:lnTo>
                    <a:pt x="62" y="380"/>
                  </a:lnTo>
                  <a:lnTo>
                    <a:pt x="92" y="421"/>
                  </a:lnTo>
                  <a:lnTo>
                    <a:pt x="115" y="409"/>
                  </a:lnTo>
                  <a:lnTo>
                    <a:pt x="149" y="368"/>
                  </a:lnTo>
                  <a:lnTo>
                    <a:pt x="182" y="308"/>
                  </a:lnTo>
                  <a:lnTo>
                    <a:pt x="240" y="296"/>
                  </a:lnTo>
                  <a:lnTo>
                    <a:pt x="276" y="332"/>
                  </a:lnTo>
                  <a:lnTo>
                    <a:pt x="251" y="392"/>
                  </a:lnTo>
                  <a:lnTo>
                    <a:pt x="218" y="445"/>
                  </a:lnTo>
                  <a:lnTo>
                    <a:pt x="246" y="467"/>
                  </a:lnTo>
                  <a:lnTo>
                    <a:pt x="246" y="494"/>
                  </a:lnTo>
                  <a:lnTo>
                    <a:pt x="223" y="518"/>
                  </a:lnTo>
                  <a:lnTo>
                    <a:pt x="228" y="529"/>
                  </a:lnTo>
                  <a:lnTo>
                    <a:pt x="269" y="507"/>
                  </a:lnTo>
                  <a:lnTo>
                    <a:pt x="330" y="425"/>
                  </a:lnTo>
                  <a:lnTo>
                    <a:pt x="423" y="374"/>
                  </a:lnTo>
                  <a:lnTo>
                    <a:pt x="453" y="368"/>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30" name="Freeform 8"/>
            <p:cNvSpPr/>
            <p:nvPr/>
          </p:nvSpPr>
          <p:spPr bwMode="auto">
            <a:xfrm>
              <a:off x="4059779" y="1878385"/>
              <a:ext cx="678236" cy="451745"/>
            </a:xfrm>
            <a:custGeom>
              <a:avLst/>
              <a:gdLst>
                <a:gd name="T0" fmla="*/ 842524 w 793"/>
                <a:gd name="T1" fmla="*/ 158809 h 540"/>
                <a:gd name="T2" fmla="*/ 773411 w 793"/>
                <a:gd name="T3" fmla="*/ 145933 h 540"/>
                <a:gd name="T4" fmla="*/ 747082 w 793"/>
                <a:gd name="T5" fmla="*/ 142713 h 540"/>
                <a:gd name="T6" fmla="*/ 685648 w 793"/>
                <a:gd name="T7" fmla="*/ 174904 h 540"/>
                <a:gd name="T8" fmla="*/ 658222 w 793"/>
                <a:gd name="T9" fmla="*/ 191000 h 540"/>
                <a:gd name="T10" fmla="*/ 607758 w 793"/>
                <a:gd name="T11" fmla="*/ 154517 h 540"/>
                <a:gd name="T12" fmla="*/ 560586 w 793"/>
                <a:gd name="T13" fmla="*/ 115888 h 540"/>
                <a:gd name="T14" fmla="*/ 552906 w 793"/>
                <a:gd name="T15" fmla="*/ 167393 h 540"/>
                <a:gd name="T16" fmla="*/ 504637 w 793"/>
                <a:gd name="T17" fmla="*/ 115888 h 540"/>
                <a:gd name="T18" fmla="*/ 464046 w 793"/>
                <a:gd name="T19" fmla="*/ 75112 h 540"/>
                <a:gd name="T20" fmla="*/ 375187 w 793"/>
                <a:gd name="T21" fmla="*/ 75112 h 540"/>
                <a:gd name="T22" fmla="*/ 330208 w 793"/>
                <a:gd name="T23" fmla="*/ 41848 h 540"/>
                <a:gd name="T24" fmla="*/ 264386 w 793"/>
                <a:gd name="T25" fmla="*/ 65455 h 540"/>
                <a:gd name="T26" fmla="*/ 197467 w 793"/>
                <a:gd name="T27" fmla="*/ 48287 h 540"/>
                <a:gd name="T28" fmla="*/ 107510 w 793"/>
                <a:gd name="T29" fmla="*/ 9657 h 540"/>
                <a:gd name="T30" fmla="*/ 80084 w 793"/>
                <a:gd name="T31" fmla="*/ 70820 h 540"/>
                <a:gd name="T32" fmla="*/ 0 w 793"/>
                <a:gd name="T33" fmla="*/ 75112 h 540"/>
                <a:gd name="T34" fmla="*/ 42784 w 793"/>
                <a:gd name="T35" fmla="*/ 115888 h 540"/>
                <a:gd name="T36" fmla="*/ 48270 w 793"/>
                <a:gd name="T37" fmla="*/ 188854 h 540"/>
                <a:gd name="T38" fmla="*/ 72404 w 793"/>
                <a:gd name="T39" fmla="*/ 247871 h 540"/>
                <a:gd name="T40" fmla="*/ 142615 w 793"/>
                <a:gd name="T41" fmla="*/ 209242 h 540"/>
                <a:gd name="T42" fmla="*/ 197467 w 793"/>
                <a:gd name="T43" fmla="*/ 317618 h 540"/>
                <a:gd name="T44" fmla="*/ 228184 w 793"/>
                <a:gd name="T45" fmla="*/ 319764 h 540"/>
                <a:gd name="T46" fmla="*/ 310461 w 793"/>
                <a:gd name="T47" fmla="*/ 369123 h 540"/>
                <a:gd name="T48" fmla="*/ 330208 w 793"/>
                <a:gd name="T49" fmla="*/ 343371 h 540"/>
                <a:gd name="T50" fmla="*/ 411389 w 793"/>
                <a:gd name="T51" fmla="*/ 485011 h 540"/>
                <a:gd name="T52" fmla="*/ 458561 w 793"/>
                <a:gd name="T53" fmla="*/ 578365 h 540"/>
                <a:gd name="T54" fmla="*/ 529869 w 793"/>
                <a:gd name="T55" fmla="*/ 457112 h 540"/>
                <a:gd name="T56" fmla="*/ 585818 w 793"/>
                <a:gd name="T57" fmla="*/ 472135 h 540"/>
                <a:gd name="T58" fmla="*/ 668095 w 793"/>
                <a:gd name="T59" fmla="*/ 445309 h 540"/>
                <a:gd name="T60" fmla="*/ 648349 w 793"/>
                <a:gd name="T61" fmla="*/ 390584 h 540"/>
                <a:gd name="T62" fmla="*/ 728432 w 793"/>
                <a:gd name="T63" fmla="*/ 329421 h 540"/>
                <a:gd name="T64" fmla="*/ 761343 w 793"/>
                <a:gd name="T65" fmla="*/ 270404 h 540"/>
                <a:gd name="T66" fmla="*/ 785478 w 793"/>
                <a:gd name="T67" fmla="*/ 236067 h 540"/>
                <a:gd name="T68" fmla="*/ 817292 w 793"/>
                <a:gd name="T69" fmla="*/ 263966 h 540"/>
                <a:gd name="T70" fmla="*/ 868853 w 793"/>
                <a:gd name="T71" fmla="*/ 171685 h 5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93" h="540">
                  <a:moveTo>
                    <a:pt x="784" y="151"/>
                  </a:moveTo>
                  <a:lnTo>
                    <a:pt x="768" y="148"/>
                  </a:lnTo>
                  <a:lnTo>
                    <a:pt x="742" y="148"/>
                  </a:lnTo>
                  <a:lnTo>
                    <a:pt x="705" y="136"/>
                  </a:lnTo>
                  <a:lnTo>
                    <a:pt x="694" y="115"/>
                  </a:lnTo>
                  <a:lnTo>
                    <a:pt x="681" y="133"/>
                  </a:lnTo>
                  <a:lnTo>
                    <a:pt x="664" y="120"/>
                  </a:lnTo>
                  <a:lnTo>
                    <a:pt x="625" y="163"/>
                  </a:lnTo>
                  <a:lnTo>
                    <a:pt x="618" y="176"/>
                  </a:lnTo>
                  <a:lnTo>
                    <a:pt x="600" y="178"/>
                  </a:lnTo>
                  <a:lnTo>
                    <a:pt x="576" y="151"/>
                  </a:lnTo>
                  <a:lnTo>
                    <a:pt x="554" y="144"/>
                  </a:lnTo>
                  <a:lnTo>
                    <a:pt x="529" y="94"/>
                  </a:lnTo>
                  <a:lnTo>
                    <a:pt x="511" y="108"/>
                  </a:lnTo>
                  <a:lnTo>
                    <a:pt x="517" y="148"/>
                  </a:lnTo>
                  <a:lnTo>
                    <a:pt x="504" y="156"/>
                  </a:lnTo>
                  <a:lnTo>
                    <a:pt x="472" y="122"/>
                  </a:lnTo>
                  <a:lnTo>
                    <a:pt x="460" y="108"/>
                  </a:lnTo>
                  <a:lnTo>
                    <a:pt x="435" y="108"/>
                  </a:lnTo>
                  <a:lnTo>
                    <a:pt x="423" y="70"/>
                  </a:lnTo>
                  <a:lnTo>
                    <a:pt x="388" y="51"/>
                  </a:lnTo>
                  <a:lnTo>
                    <a:pt x="342" y="70"/>
                  </a:lnTo>
                  <a:lnTo>
                    <a:pt x="325" y="66"/>
                  </a:lnTo>
                  <a:lnTo>
                    <a:pt x="301" y="39"/>
                  </a:lnTo>
                  <a:lnTo>
                    <a:pt x="262" y="61"/>
                  </a:lnTo>
                  <a:lnTo>
                    <a:pt x="241" y="61"/>
                  </a:lnTo>
                  <a:lnTo>
                    <a:pt x="216" y="70"/>
                  </a:lnTo>
                  <a:lnTo>
                    <a:pt x="180" y="45"/>
                  </a:lnTo>
                  <a:lnTo>
                    <a:pt x="154" y="0"/>
                  </a:lnTo>
                  <a:lnTo>
                    <a:pt x="98" y="9"/>
                  </a:lnTo>
                  <a:lnTo>
                    <a:pt x="75" y="37"/>
                  </a:lnTo>
                  <a:lnTo>
                    <a:pt x="73" y="66"/>
                  </a:lnTo>
                  <a:lnTo>
                    <a:pt x="7" y="48"/>
                  </a:lnTo>
                  <a:lnTo>
                    <a:pt x="0" y="70"/>
                  </a:lnTo>
                  <a:lnTo>
                    <a:pt x="4" y="82"/>
                  </a:lnTo>
                  <a:lnTo>
                    <a:pt x="39" y="108"/>
                  </a:lnTo>
                  <a:lnTo>
                    <a:pt x="39" y="144"/>
                  </a:lnTo>
                  <a:lnTo>
                    <a:pt x="44" y="176"/>
                  </a:lnTo>
                  <a:lnTo>
                    <a:pt x="64" y="206"/>
                  </a:lnTo>
                  <a:lnTo>
                    <a:pt x="66" y="231"/>
                  </a:lnTo>
                  <a:lnTo>
                    <a:pt x="80" y="241"/>
                  </a:lnTo>
                  <a:lnTo>
                    <a:pt x="130" y="195"/>
                  </a:lnTo>
                  <a:lnTo>
                    <a:pt x="180" y="259"/>
                  </a:lnTo>
                  <a:lnTo>
                    <a:pt x="180" y="296"/>
                  </a:lnTo>
                  <a:lnTo>
                    <a:pt x="208" y="312"/>
                  </a:lnTo>
                  <a:lnTo>
                    <a:pt x="208" y="298"/>
                  </a:lnTo>
                  <a:lnTo>
                    <a:pt x="253" y="312"/>
                  </a:lnTo>
                  <a:lnTo>
                    <a:pt x="283" y="344"/>
                  </a:lnTo>
                  <a:lnTo>
                    <a:pt x="295" y="330"/>
                  </a:lnTo>
                  <a:lnTo>
                    <a:pt x="301" y="320"/>
                  </a:lnTo>
                  <a:lnTo>
                    <a:pt x="368" y="415"/>
                  </a:lnTo>
                  <a:lnTo>
                    <a:pt x="375" y="452"/>
                  </a:lnTo>
                  <a:lnTo>
                    <a:pt x="414" y="495"/>
                  </a:lnTo>
                  <a:lnTo>
                    <a:pt x="418" y="539"/>
                  </a:lnTo>
                  <a:lnTo>
                    <a:pt x="452" y="517"/>
                  </a:lnTo>
                  <a:lnTo>
                    <a:pt x="483" y="426"/>
                  </a:lnTo>
                  <a:lnTo>
                    <a:pt x="499" y="420"/>
                  </a:lnTo>
                  <a:lnTo>
                    <a:pt x="534" y="440"/>
                  </a:lnTo>
                  <a:lnTo>
                    <a:pt x="591" y="433"/>
                  </a:lnTo>
                  <a:lnTo>
                    <a:pt x="609" y="415"/>
                  </a:lnTo>
                  <a:lnTo>
                    <a:pt x="583" y="375"/>
                  </a:lnTo>
                  <a:lnTo>
                    <a:pt x="591" y="364"/>
                  </a:lnTo>
                  <a:lnTo>
                    <a:pt x="642" y="346"/>
                  </a:lnTo>
                  <a:lnTo>
                    <a:pt x="664" y="307"/>
                  </a:lnTo>
                  <a:lnTo>
                    <a:pt x="691" y="294"/>
                  </a:lnTo>
                  <a:lnTo>
                    <a:pt x="694" y="252"/>
                  </a:lnTo>
                  <a:lnTo>
                    <a:pt x="700" y="225"/>
                  </a:lnTo>
                  <a:lnTo>
                    <a:pt x="716" y="220"/>
                  </a:lnTo>
                  <a:lnTo>
                    <a:pt x="729" y="235"/>
                  </a:lnTo>
                  <a:lnTo>
                    <a:pt x="745" y="246"/>
                  </a:lnTo>
                  <a:lnTo>
                    <a:pt x="782" y="199"/>
                  </a:lnTo>
                  <a:lnTo>
                    <a:pt x="792" y="160"/>
                  </a:lnTo>
                  <a:lnTo>
                    <a:pt x="784" y="151"/>
                  </a:lnTo>
                </a:path>
              </a:pathLst>
            </a:custGeom>
            <a:solidFill>
              <a:schemeClr val="bg1"/>
            </a:solid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31" name="Freeform 9"/>
            <p:cNvSpPr/>
            <p:nvPr/>
          </p:nvSpPr>
          <p:spPr bwMode="auto">
            <a:xfrm>
              <a:off x="2376565" y="3572738"/>
              <a:ext cx="738882" cy="750020"/>
            </a:xfrm>
            <a:custGeom>
              <a:avLst/>
              <a:gdLst>
                <a:gd name="T0" fmla="*/ 826401 w 867"/>
                <a:gd name="T1" fmla="*/ 148579 h 900"/>
                <a:gd name="T2" fmla="*/ 759721 w 867"/>
                <a:gd name="T3" fmla="*/ 166751 h 900"/>
                <a:gd name="T4" fmla="*/ 733486 w 867"/>
                <a:gd name="T5" fmla="*/ 117581 h 900"/>
                <a:gd name="T6" fmla="*/ 719275 w 867"/>
                <a:gd name="T7" fmla="*/ 83376 h 900"/>
                <a:gd name="T8" fmla="*/ 673364 w 867"/>
                <a:gd name="T9" fmla="*/ 85513 h 900"/>
                <a:gd name="T10" fmla="*/ 646036 w 867"/>
                <a:gd name="T11" fmla="*/ 125063 h 900"/>
                <a:gd name="T12" fmla="*/ 646036 w 867"/>
                <a:gd name="T13" fmla="*/ 167820 h 900"/>
                <a:gd name="T14" fmla="*/ 590287 w 867"/>
                <a:gd name="T15" fmla="*/ 334571 h 900"/>
                <a:gd name="T16" fmla="*/ 543282 w 867"/>
                <a:gd name="T17" fmla="*/ 344191 h 900"/>
                <a:gd name="T18" fmla="*/ 454739 w 867"/>
                <a:gd name="T19" fmla="*/ 368776 h 900"/>
                <a:gd name="T20" fmla="*/ 323565 w 867"/>
                <a:gd name="T21" fmla="*/ 166751 h 900"/>
                <a:gd name="T22" fmla="*/ 278746 w 867"/>
                <a:gd name="T23" fmla="*/ 132546 h 900"/>
                <a:gd name="T24" fmla="*/ 267815 w 867"/>
                <a:gd name="T25" fmla="*/ 85513 h 900"/>
                <a:gd name="T26" fmla="*/ 205507 w 867"/>
                <a:gd name="T27" fmla="*/ 117581 h 900"/>
                <a:gd name="T28" fmla="*/ 178179 w 867"/>
                <a:gd name="T29" fmla="*/ 0 h 900"/>
                <a:gd name="T30" fmla="*/ 132268 w 867"/>
                <a:gd name="T31" fmla="*/ 47032 h 900"/>
                <a:gd name="T32" fmla="*/ 126802 w 867"/>
                <a:gd name="T33" fmla="*/ 119719 h 900"/>
                <a:gd name="T34" fmla="*/ 96195 w 867"/>
                <a:gd name="T35" fmla="*/ 106892 h 900"/>
                <a:gd name="T36" fmla="*/ 96195 w 867"/>
                <a:gd name="T37" fmla="*/ 194543 h 900"/>
                <a:gd name="T38" fmla="*/ 132268 w 867"/>
                <a:gd name="T39" fmla="*/ 205232 h 900"/>
                <a:gd name="T40" fmla="*/ 127895 w 867"/>
                <a:gd name="T41" fmla="*/ 392292 h 900"/>
                <a:gd name="T42" fmla="*/ 21862 w 867"/>
                <a:gd name="T43" fmla="*/ 515218 h 900"/>
                <a:gd name="T44" fmla="*/ 0 w 867"/>
                <a:gd name="T45" fmla="*/ 549423 h 900"/>
                <a:gd name="T46" fmla="*/ 2186 w 867"/>
                <a:gd name="T47" fmla="*/ 623178 h 900"/>
                <a:gd name="T48" fmla="*/ 62308 w 867"/>
                <a:gd name="T49" fmla="*/ 611420 h 900"/>
                <a:gd name="T50" fmla="*/ 126802 w 867"/>
                <a:gd name="T51" fmla="*/ 638143 h 900"/>
                <a:gd name="T52" fmla="*/ 145385 w 867"/>
                <a:gd name="T53" fmla="*/ 705485 h 900"/>
                <a:gd name="T54" fmla="*/ 195669 w 867"/>
                <a:gd name="T55" fmla="*/ 718312 h 900"/>
                <a:gd name="T56" fmla="*/ 193483 w 867"/>
                <a:gd name="T57" fmla="*/ 757862 h 900"/>
                <a:gd name="T58" fmla="*/ 174900 w 867"/>
                <a:gd name="T59" fmla="*/ 828410 h 900"/>
                <a:gd name="T60" fmla="*/ 213159 w 867"/>
                <a:gd name="T61" fmla="*/ 844444 h 900"/>
                <a:gd name="T62" fmla="*/ 251418 w 867"/>
                <a:gd name="T63" fmla="*/ 876512 h 900"/>
                <a:gd name="T64" fmla="*/ 324658 w 867"/>
                <a:gd name="T65" fmla="*/ 920337 h 900"/>
                <a:gd name="T66" fmla="*/ 394618 w 867"/>
                <a:gd name="T67" fmla="*/ 898959 h 900"/>
                <a:gd name="T68" fmla="*/ 402269 w 867"/>
                <a:gd name="T69" fmla="*/ 942785 h 900"/>
                <a:gd name="T70" fmla="*/ 447087 w 867"/>
                <a:gd name="T71" fmla="*/ 952405 h 900"/>
                <a:gd name="T72" fmla="*/ 467857 w 867"/>
                <a:gd name="T73" fmla="*/ 947060 h 900"/>
                <a:gd name="T74" fmla="*/ 448181 w 867"/>
                <a:gd name="T75" fmla="*/ 828410 h 900"/>
                <a:gd name="T76" fmla="*/ 508302 w 867"/>
                <a:gd name="T77" fmla="*/ 808101 h 900"/>
                <a:gd name="T78" fmla="*/ 543282 w 867"/>
                <a:gd name="T79" fmla="*/ 778171 h 900"/>
                <a:gd name="T80" fmla="*/ 631825 w 867"/>
                <a:gd name="T81" fmla="*/ 776034 h 900"/>
                <a:gd name="T82" fmla="*/ 673364 w 867"/>
                <a:gd name="T83" fmla="*/ 770689 h 900"/>
                <a:gd name="T84" fmla="*/ 707251 w 867"/>
                <a:gd name="T85" fmla="*/ 796343 h 900"/>
                <a:gd name="T86" fmla="*/ 738951 w 867"/>
                <a:gd name="T87" fmla="*/ 763207 h 900"/>
                <a:gd name="T88" fmla="*/ 779397 w 867"/>
                <a:gd name="T89" fmla="*/ 765344 h 900"/>
                <a:gd name="T90" fmla="*/ 832960 w 867"/>
                <a:gd name="T91" fmla="*/ 705485 h 900"/>
                <a:gd name="T92" fmla="*/ 884337 w 867"/>
                <a:gd name="T93" fmla="*/ 718312 h 900"/>
                <a:gd name="T94" fmla="*/ 924782 w 867"/>
                <a:gd name="T95" fmla="*/ 679831 h 900"/>
                <a:gd name="T96" fmla="*/ 946645 w 867"/>
                <a:gd name="T97" fmla="*/ 636005 h 900"/>
                <a:gd name="T98" fmla="*/ 842798 w 867"/>
                <a:gd name="T99" fmla="*/ 599662 h 900"/>
                <a:gd name="T100" fmla="*/ 802353 w 867"/>
                <a:gd name="T101" fmla="*/ 575077 h 900"/>
                <a:gd name="T102" fmla="*/ 758628 w 867"/>
                <a:gd name="T103" fmla="*/ 547285 h 900"/>
                <a:gd name="T104" fmla="*/ 771745 w 867"/>
                <a:gd name="T105" fmla="*/ 468186 h 900"/>
                <a:gd name="T106" fmla="*/ 759721 w 867"/>
                <a:gd name="T107" fmla="*/ 322813 h 900"/>
                <a:gd name="T108" fmla="*/ 686482 w 867"/>
                <a:gd name="T109" fmla="*/ 327089 h 900"/>
                <a:gd name="T110" fmla="*/ 673364 w 867"/>
                <a:gd name="T111" fmla="*/ 275781 h 900"/>
                <a:gd name="T112" fmla="*/ 688668 w 867"/>
                <a:gd name="T113" fmla="*/ 224473 h 900"/>
                <a:gd name="T114" fmla="*/ 733486 w 867"/>
                <a:gd name="T115" fmla="*/ 221266 h 900"/>
                <a:gd name="T116" fmla="*/ 822029 w 867"/>
                <a:gd name="T117" fmla="*/ 221266 h 9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67" h="900">
                  <a:moveTo>
                    <a:pt x="762" y="165"/>
                  </a:moveTo>
                  <a:lnTo>
                    <a:pt x="756" y="139"/>
                  </a:lnTo>
                  <a:lnTo>
                    <a:pt x="734" y="133"/>
                  </a:lnTo>
                  <a:lnTo>
                    <a:pt x="695" y="156"/>
                  </a:lnTo>
                  <a:lnTo>
                    <a:pt x="671" y="142"/>
                  </a:lnTo>
                  <a:lnTo>
                    <a:pt x="671" y="110"/>
                  </a:lnTo>
                  <a:lnTo>
                    <a:pt x="658" y="96"/>
                  </a:lnTo>
                  <a:lnTo>
                    <a:pt x="658" y="78"/>
                  </a:lnTo>
                  <a:lnTo>
                    <a:pt x="623" y="72"/>
                  </a:lnTo>
                  <a:lnTo>
                    <a:pt x="616" y="80"/>
                  </a:lnTo>
                  <a:lnTo>
                    <a:pt x="621" y="105"/>
                  </a:lnTo>
                  <a:lnTo>
                    <a:pt x="591" y="117"/>
                  </a:lnTo>
                  <a:lnTo>
                    <a:pt x="585" y="134"/>
                  </a:lnTo>
                  <a:lnTo>
                    <a:pt x="591" y="157"/>
                  </a:lnTo>
                  <a:lnTo>
                    <a:pt x="528" y="229"/>
                  </a:lnTo>
                  <a:lnTo>
                    <a:pt x="540" y="313"/>
                  </a:lnTo>
                  <a:lnTo>
                    <a:pt x="510" y="337"/>
                  </a:lnTo>
                  <a:lnTo>
                    <a:pt x="497" y="322"/>
                  </a:lnTo>
                  <a:lnTo>
                    <a:pt x="437" y="357"/>
                  </a:lnTo>
                  <a:lnTo>
                    <a:pt x="416" y="345"/>
                  </a:lnTo>
                  <a:lnTo>
                    <a:pt x="329" y="180"/>
                  </a:lnTo>
                  <a:lnTo>
                    <a:pt x="296" y="156"/>
                  </a:lnTo>
                  <a:lnTo>
                    <a:pt x="268" y="147"/>
                  </a:lnTo>
                  <a:lnTo>
                    <a:pt x="255" y="124"/>
                  </a:lnTo>
                  <a:lnTo>
                    <a:pt x="271" y="100"/>
                  </a:lnTo>
                  <a:lnTo>
                    <a:pt x="245" y="80"/>
                  </a:lnTo>
                  <a:lnTo>
                    <a:pt x="217" y="105"/>
                  </a:lnTo>
                  <a:lnTo>
                    <a:pt x="188" y="110"/>
                  </a:lnTo>
                  <a:lnTo>
                    <a:pt x="167" y="22"/>
                  </a:lnTo>
                  <a:lnTo>
                    <a:pt x="163" y="0"/>
                  </a:lnTo>
                  <a:lnTo>
                    <a:pt x="133" y="37"/>
                  </a:lnTo>
                  <a:lnTo>
                    <a:pt x="121" y="44"/>
                  </a:lnTo>
                  <a:lnTo>
                    <a:pt x="122" y="100"/>
                  </a:lnTo>
                  <a:lnTo>
                    <a:pt x="116" y="112"/>
                  </a:lnTo>
                  <a:lnTo>
                    <a:pt x="100" y="112"/>
                  </a:lnTo>
                  <a:lnTo>
                    <a:pt x="88" y="100"/>
                  </a:lnTo>
                  <a:lnTo>
                    <a:pt x="73" y="117"/>
                  </a:lnTo>
                  <a:lnTo>
                    <a:pt x="88" y="182"/>
                  </a:lnTo>
                  <a:lnTo>
                    <a:pt x="105" y="182"/>
                  </a:lnTo>
                  <a:lnTo>
                    <a:pt x="121" y="192"/>
                  </a:lnTo>
                  <a:lnTo>
                    <a:pt x="125" y="231"/>
                  </a:lnTo>
                  <a:lnTo>
                    <a:pt x="117" y="367"/>
                  </a:lnTo>
                  <a:lnTo>
                    <a:pt x="25" y="451"/>
                  </a:lnTo>
                  <a:lnTo>
                    <a:pt x="20" y="482"/>
                  </a:lnTo>
                  <a:lnTo>
                    <a:pt x="2" y="496"/>
                  </a:lnTo>
                  <a:lnTo>
                    <a:pt x="0" y="514"/>
                  </a:lnTo>
                  <a:lnTo>
                    <a:pt x="15" y="553"/>
                  </a:lnTo>
                  <a:lnTo>
                    <a:pt x="2" y="583"/>
                  </a:lnTo>
                  <a:lnTo>
                    <a:pt x="10" y="585"/>
                  </a:lnTo>
                  <a:lnTo>
                    <a:pt x="57" y="572"/>
                  </a:lnTo>
                  <a:lnTo>
                    <a:pt x="122" y="571"/>
                  </a:lnTo>
                  <a:lnTo>
                    <a:pt x="116" y="597"/>
                  </a:lnTo>
                  <a:lnTo>
                    <a:pt x="127" y="622"/>
                  </a:lnTo>
                  <a:lnTo>
                    <a:pt x="133" y="660"/>
                  </a:lnTo>
                  <a:lnTo>
                    <a:pt x="140" y="672"/>
                  </a:lnTo>
                  <a:lnTo>
                    <a:pt x="179" y="672"/>
                  </a:lnTo>
                  <a:lnTo>
                    <a:pt x="197" y="684"/>
                  </a:lnTo>
                  <a:lnTo>
                    <a:pt x="177" y="709"/>
                  </a:lnTo>
                  <a:lnTo>
                    <a:pt x="175" y="740"/>
                  </a:lnTo>
                  <a:lnTo>
                    <a:pt x="160" y="775"/>
                  </a:lnTo>
                  <a:lnTo>
                    <a:pt x="170" y="788"/>
                  </a:lnTo>
                  <a:lnTo>
                    <a:pt x="195" y="790"/>
                  </a:lnTo>
                  <a:lnTo>
                    <a:pt x="236" y="806"/>
                  </a:lnTo>
                  <a:lnTo>
                    <a:pt x="230" y="820"/>
                  </a:lnTo>
                  <a:lnTo>
                    <a:pt x="257" y="861"/>
                  </a:lnTo>
                  <a:lnTo>
                    <a:pt x="297" y="861"/>
                  </a:lnTo>
                  <a:lnTo>
                    <a:pt x="347" y="831"/>
                  </a:lnTo>
                  <a:lnTo>
                    <a:pt x="361" y="841"/>
                  </a:lnTo>
                  <a:lnTo>
                    <a:pt x="361" y="856"/>
                  </a:lnTo>
                  <a:lnTo>
                    <a:pt x="368" y="882"/>
                  </a:lnTo>
                  <a:lnTo>
                    <a:pt x="381" y="894"/>
                  </a:lnTo>
                  <a:lnTo>
                    <a:pt x="409" y="891"/>
                  </a:lnTo>
                  <a:lnTo>
                    <a:pt x="418" y="899"/>
                  </a:lnTo>
                  <a:lnTo>
                    <a:pt x="428" y="886"/>
                  </a:lnTo>
                  <a:lnTo>
                    <a:pt x="428" y="848"/>
                  </a:lnTo>
                  <a:lnTo>
                    <a:pt x="410" y="775"/>
                  </a:lnTo>
                  <a:lnTo>
                    <a:pt x="423" y="756"/>
                  </a:lnTo>
                  <a:lnTo>
                    <a:pt x="465" y="756"/>
                  </a:lnTo>
                  <a:lnTo>
                    <a:pt x="474" y="756"/>
                  </a:lnTo>
                  <a:lnTo>
                    <a:pt x="497" y="728"/>
                  </a:lnTo>
                  <a:lnTo>
                    <a:pt x="555" y="745"/>
                  </a:lnTo>
                  <a:lnTo>
                    <a:pt x="578" y="726"/>
                  </a:lnTo>
                  <a:lnTo>
                    <a:pt x="591" y="738"/>
                  </a:lnTo>
                  <a:lnTo>
                    <a:pt x="616" y="721"/>
                  </a:lnTo>
                  <a:lnTo>
                    <a:pt x="640" y="745"/>
                  </a:lnTo>
                  <a:lnTo>
                    <a:pt x="647" y="745"/>
                  </a:lnTo>
                  <a:lnTo>
                    <a:pt x="656" y="733"/>
                  </a:lnTo>
                  <a:lnTo>
                    <a:pt x="676" y="714"/>
                  </a:lnTo>
                  <a:lnTo>
                    <a:pt x="683" y="721"/>
                  </a:lnTo>
                  <a:lnTo>
                    <a:pt x="713" y="716"/>
                  </a:lnTo>
                  <a:lnTo>
                    <a:pt x="738" y="693"/>
                  </a:lnTo>
                  <a:lnTo>
                    <a:pt x="762" y="660"/>
                  </a:lnTo>
                  <a:lnTo>
                    <a:pt x="792" y="655"/>
                  </a:lnTo>
                  <a:lnTo>
                    <a:pt x="809" y="672"/>
                  </a:lnTo>
                  <a:lnTo>
                    <a:pt x="821" y="637"/>
                  </a:lnTo>
                  <a:lnTo>
                    <a:pt x="846" y="636"/>
                  </a:lnTo>
                  <a:lnTo>
                    <a:pt x="856" y="627"/>
                  </a:lnTo>
                  <a:lnTo>
                    <a:pt x="866" y="595"/>
                  </a:lnTo>
                  <a:lnTo>
                    <a:pt x="854" y="578"/>
                  </a:lnTo>
                  <a:lnTo>
                    <a:pt x="771" y="561"/>
                  </a:lnTo>
                  <a:lnTo>
                    <a:pt x="756" y="538"/>
                  </a:lnTo>
                  <a:lnTo>
                    <a:pt x="734" y="538"/>
                  </a:lnTo>
                  <a:lnTo>
                    <a:pt x="708" y="538"/>
                  </a:lnTo>
                  <a:lnTo>
                    <a:pt x="694" y="512"/>
                  </a:lnTo>
                  <a:lnTo>
                    <a:pt x="694" y="496"/>
                  </a:lnTo>
                  <a:lnTo>
                    <a:pt x="706" y="438"/>
                  </a:lnTo>
                  <a:lnTo>
                    <a:pt x="671" y="405"/>
                  </a:lnTo>
                  <a:lnTo>
                    <a:pt x="695" y="302"/>
                  </a:lnTo>
                  <a:lnTo>
                    <a:pt x="681" y="288"/>
                  </a:lnTo>
                  <a:lnTo>
                    <a:pt x="628" y="306"/>
                  </a:lnTo>
                  <a:lnTo>
                    <a:pt x="616" y="283"/>
                  </a:lnTo>
                  <a:lnTo>
                    <a:pt x="616" y="258"/>
                  </a:lnTo>
                  <a:lnTo>
                    <a:pt x="603" y="246"/>
                  </a:lnTo>
                  <a:lnTo>
                    <a:pt x="630" y="210"/>
                  </a:lnTo>
                  <a:lnTo>
                    <a:pt x="658" y="219"/>
                  </a:lnTo>
                  <a:lnTo>
                    <a:pt x="671" y="207"/>
                  </a:lnTo>
                  <a:lnTo>
                    <a:pt x="725" y="214"/>
                  </a:lnTo>
                  <a:lnTo>
                    <a:pt x="752" y="207"/>
                  </a:lnTo>
                  <a:lnTo>
                    <a:pt x="762" y="165"/>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32" name="Freeform 10"/>
            <p:cNvSpPr/>
            <p:nvPr/>
          </p:nvSpPr>
          <p:spPr bwMode="auto">
            <a:xfrm>
              <a:off x="3726849" y="3416793"/>
              <a:ext cx="384911" cy="524767"/>
            </a:xfrm>
            <a:custGeom>
              <a:avLst/>
              <a:gdLst>
                <a:gd name="T0" fmla="*/ 9896 w 449"/>
                <a:gd name="T1" fmla="*/ 147441 h 630"/>
                <a:gd name="T2" fmla="*/ 41784 w 449"/>
                <a:gd name="T3" fmla="*/ 207272 h 630"/>
                <a:gd name="T4" fmla="*/ 43983 w 449"/>
                <a:gd name="T5" fmla="*/ 238256 h 630"/>
                <a:gd name="T6" fmla="*/ 29689 w 449"/>
                <a:gd name="T7" fmla="*/ 270308 h 630"/>
                <a:gd name="T8" fmla="*/ 4398 w 449"/>
                <a:gd name="T9" fmla="*/ 288471 h 630"/>
                <a:gd name="T10" fmla="*/ 0 w 449"/>
                <a:gd name="T11" fmla="*/ 344029 h 630"/>
                <a:gd name="T12" fmla="*/ 7697 w 449"/>
                <a:gd name="T13" fmla="*/ 353645 h 630"/>
                <a:gd name="T14" fmla="*/ 20892 w 449"/>
                <a:gd name="T15" fmla="*/ 348303 h 630"/>
                <a:gd name="T16" fmla="*/ 29689 w 449"/>
                <a:gd name="T17" fmla="*/ 353645 h 630"/>
                <a:gd name="T18" fmla="*/ 29689 w 449"/>
                <a:gd name="T19" fmla="*/ 391039 h 630"/>
                <a:gd name="T20" fmla="*/ 43983 w 449"/>
                <a:gd name="T21" fmla="*/ 432707 h 630"/>
                <a:gd name="T22" fmla="*/ 63776 w 449"/>
                <a:gd name="T23" fmla="*/ 440186 h 630"/>
                <a:gd name="T24" fmla="*/ 67074 w 449"/>
                <a:gd name="T25" fmla="*/ 503222 h 630"/>
                <a:gd name="T26" fmla="*/ 54979 w 449"/>
                <a:gd name="T27" fmla="*/ 544890 h 630"/>
                <a:gd name="T28" fmla="*/ 67074 w 449"/>
                <a:gd name="T29" fmla="*/ 564122 h 630"/>
                <a:gd name="T30" fmla="*/ 89066 w 449"/>
                <a:gd name="T31" fmla="*/ 584422 h 630"/>
                <a:gd name="T32" fmla="*/ 138547 w 449"/>
                <a:gd name="T33" fmla="*/ 571601 h 630"/>
                <a:gd name="T34" fmla="*/ 149543 w 449"/>
                <a:gd name="T35" fmla="*/ 590832 h 630"/>
                <a:gd name="T36" fmla="*/ 131950 w 449"/>
                <a:gd name="T37" fmla="*/ 611132 h 630"/>
                <a:gd name="T38" fmla="*/ 106659 w 449"/>
                <a:gd name="T39" fmla="*/ 649595 h 630"/>
                <a:gd name="T40" fmla="*/ 106659 w 449"/>
                <a:gd name="T41" fmla="*/ 660279 h 630"/>
                <a:gd name="T42" fmla="*/ 123153 w 449"/>
                <a:gd name="T43" fmla="*/ 672032 h 630"/>
                <a:gd name="T44" fmla="*/ 229812 w 449"/>
                <a:gd name="T45" fmla="*/ 628227 h 630"/>
                <a:gd name="T46" fmla="*/ 268298 w 449"/>
                <a:gd name="T47" fmla="*/ 649595 h 630"/>
                <a:gd name="T48" fmla="*/ 278194 w 449"/>
                <a:gd name="T49" fmla="*/ 638911 h 630"/>
                <a:gd name="T50" fmla="*/ 268298 w 449"/>
                <a:gd name="T51" fmla="*/ 615406 h 630"/>
                <a:gd name="T52" fmla="*/ 270497 w 449"/>
                <a:gd name="T53" fmla="*/ 600448 h 630"/>
                <a:gd name="T54" fmla="*/ 286991 w 449"/>
                <a:gd name="T55" fmla="*/ 504291 h 630"/>
                <a:gd name="T56" fmla="*/ 302385 w 449"/>
                <a:gd name="T57" fmla="*/ 482923 h 630"/>
                <a:gd name="T58" fmla="*/ 310082 w 449"/>
                <a:gd name="T59" fmla="*/ 456212 h 630"/>
                <a:gd name="T60" fmla="*/ 328775 w 449"/>
                <a:gd name="T61" fmla="*/ 416681 h 630"/>
                <a:gd name="T62" fmla="*/ 317779 w 449"/>
                <a:gd name="T63" fmla="*/ 400655 h 630"/>
                <a:gd name="T64" fmla="*/ 321078 w 449"/>
                <a:gd name="T65" fmla="*/ 367534 h 630"/>
                <a:gd name="T66" fmla="*/ 367260 w 449"/>
                <a:gd name="T67" fmla="*/ 316250 h 630"/>
                <a:gd name="T68" fmla="*/ 366161 w 449"/>
                <a:gd name="T69" fmla="*/ 282061 h 630"/>
                <a:gd name="T70" fmla="*/ 393650 w 449"/>
                <a:gd name="T71" fmla="*/ 232914 h 630"/>
                <a:gd name="T72" fmla="*/ 423339 w 449"/>
                <a:gd name="T73" fmla="*/ 241461 h 630"/>
                <a:gd name="T74" fmla="*/ 481617 w 449"/>
                <a:gd name="T75" fmla="*/ 198725 h 630"/>
                <a:gd name="T76" fmla="*/ 492612 w 449"/>
                <a:gd name="T77" fmla="*/ 177357 h 630"/>
                <a:gd name="T78" fmla="*/ 455227 w 449"/>
                <a:gd name="T79" fmla="*/ 110047 h 630"/>
                <a:gd name="T80" fmla="*/ 431036 w 449"/>
                <a:gd name="T81" fmla="*/ 74789 h 630"/>
                <a:gd name="T82" fmla="*/ 448629 w 449"/>
                <a:gd name="T83" fmla="*/ 59831 h 630"/>
                <a:gd name="T84" fmla="*/ 426638 w 449"/>
                <a:gd name="T85" fmla="*/ 39531 h 630"/>
                <a:gd name="T86" fmla="*/ 369459 w 449"/>
                <a:gd name="T87" fmla="*/ 39531 h 630"/>
                <a:gd name="T88" fmla="*/ 346368 w 449"/>
                <a:gd name="T89" fmla="*/ 12821 h 630"/>
                <a:gd name="T90" fmla="*/ 300186 w 449"/>
                <a:gd name="T91" fmla="*/ 57694 h 630"/>
                <a:gd name="T92" fmla="*/ 283692 w 449"/>
                <a:gd name="T93" fmla="*/ 49147 h 630"/>
                <a:gd name="T94" fmla="*/ 302385 w 449"/>
                <a:gd name="T95" fmla="*/ 14958 h 630"/>
                <a:gd name="T96" fmla="*/ 300186 w 449"/>
                <a:gd name="T97" fmla="*/ 4274 h 630"/>
                <a:gd name="T98" fmla="*/ 283692 w 449"/>
                <a:gd name="T99" fmla="*/ 0 h 630"/>
                <a:gd name="T100" fmla="*/ 229812 w 449"/>
                <a:gd name="T101" fmla="*/ 28847 h 630"/>
                <a:gd name="T102" fmla="*/ 188028 w 449"/>
                <a:gd name="T103" fmla="*/ 41668 h 630"/>
                <a:gd name="T104" fmla="*/ 151742 w 449"/>
                <a:gd name="T105" fmla="*/ 39531 h 630"/>
                <a:gd name="T106" fmla="*/ 76971 w 449"/>
                <a:gd name="T107" fmla="*/ 106841 h 630"/>
                <a:gd name="T108" fmla="*/ 37386 w 449"/>
                <a:gd name="T109" fmla="*/ 119662 h 630"/>
                <a:gd name="T110" fmla="*/ 9896 w 449"/>
                <a:gd name="T111" fmla="*/ 147441 h 63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9" h="630">
                  <a:moveTo>
                    <a:pt x="9" y="138"/>
                  </a:moveTo>
                  <a:lnTo>
                    <a:pt x="38" y="194"/>
                  </a:lnTo>
                  <a:lnTo>
                    <a:pt x="40" y="223"/>
                  </a:lnTo>
                  <a:lnTo>
                    <a:pt x="27" y="253"/>
                  </a:lnTo>
                  <a:lnTo>
                    <a:pt x="4" y="270"/>
                  </a:lnTo>
                  <a:lnTo>
                    <a:pt x="0" y="322"/>
                  </a:lnTo>
                  <a:lnTo>
                    <a:pt x="7" y="331"/>
                  </a:lnTo>
                  <a:lnTo>
                    <a:pt x="19" y="326"/>
                  </a:lnTo>
                  <a:lnTo>
                    <a:pt x="27" y="331"/>
                  </a:lnTo>
                  <a:lnTo>
                    <a:pt x="27" y="366"/>
                  </a:lnTo>
                  <a:lnTo>
                    <a:pt x="40" y="405"/>
                  </a:lnTo>
                  <a:lnTo>
                    <a:pt x="58" y="412"/>
                  </a:lnTo>
                  <a:lnTo>
                    <a:pt x="61" y="471"/>
                  </a:lnTo>
                  <a:lnTo>
                    <a:pt x="50" y="510"/>
                  </a:lnTo>
                  <a:lnTo>
                    <a:pt x="61" y="528"/>
                  </a:lnTo>
                  <a:lnTo>
                    <a:pt x="81" y="547"/>
                  </a:lnTo>
                  <a:lnTo>
                    <a:pt x="126" y="535"/>
                  </a:lnTo>
                  <a:lnTo>
                    <a:pt x="136" y="553"/>
                  </a:lnTo>
                  <a:lnTo>
                    <a:pt x="120" y="572"/>
                  </a:lnTo>
                  <a:lnTo>
                    <a:pt x="97" y="608"/>
                  </a:lnTo>
                  <a:lnTo>
                    <a:pt x="97" y="618"/>
                  </a:lnTo>
                  <a:lnTo>
                    <a:pt x="112" y="629"/>
                  </a:lnTo>
                  <a:lnTo>
                    <a:pt x="209" y="588"/>
                  </a:lnTo>
                  <a:lnTo>
                    <a:pt x="244" y="608"/>
                  </a:lnTo>
                  <a:lnTo>
                    <a:pt x="253" y="598"/>
                  </a:lnTo>
                  <a:lnTo>
                    <a:pt x="244" y="576"/>
                  </a:lnTo>
                  <a:lnTo>
                    <a:pt x="246" y="562"/>
                  </a:lnTo>
                  <a:lnTo>
                    <a:pt x="261" y="472"/>
                  </a:lnTo>
                  <a:lnTo>
                    <a:pt x="275" y="452"/>
                  </a:lnTo>
                  <a:lnTo>
                    <a:pt x="282" y="427"/>
                  </a:lnTo>
                  <a:lnTo>
                    <a:pt x="299" y="390"/>
                  </a:lnTo>
                  <a:lnTo>
                    <a:pt x="289" y="375"/>
                  </a:lnTo>
                  <a:lnTo>
                    <a:pt x="292" y="344"/>
                  </a:lnTo>
                  <a:lnTo>
                    <a:pt x="334" y="296"/>
                  </a:lnTo>
                  <a:lnTo>
                    <a:pt x="333" y="264"/>
                  </a:lnTo>
                  <a:lnTo>
                    <a:pt x="358" y="218"/>
                  </a:lnTo>
                  <a:lnTo>
                    <a:pt x="385" y="226"/>
                  </a:lnTo>
                  <a:lnTo>
                    <a:pt x="438" y="186"/>
                  </a:lnTo>
                  <a:lnTo>
                    <a:pt x="448" y="166"/>
                  </a:lnTo>
                  <a:lnTo>
                    <a:pt x="414" y="103"/>
                  </a:lnTo>
                  <a:lnTo>
                    <a:pt x="392" y="70"/>
                  </a:lnTo>
                  <a:lnTo>
                    <a:pt x="408" y="56"/>
                  </a:lnTo>
                  <a:lnTo>
                    <a:pt x="388" y="37"/>
                  </a:lnTo>
                  <a:lnTo>
                    <a:pt x="336" y="37"/>
                  </a:lnTo>
                  <a:lnTo>
                    <a:pt x="315" y="12"/>
                  </a:lnTo>
                  <a:lnTo>
                    <a:pt x="273" y="54"/>
                  </a:lnTo>
                  <a:lnTo>
                    <a:pt x="258" y="46"/>
                  </a:lnTo>
                  <a:lnTo>
                    <a:pt x="275" y="14"/>
                  </a:lnTo>
                  <a:lnTo>
                    <a:pt x="273" y="4"/>
                  </a:lnTo>
                  <a:lnTo>
                    <a:pt x="258" y="0"/>
                  </a:lnTo>
                  <a:lnTo>
                    <a:pt x="209" y="27"/>
                  </a:lnTo>
                  <a:lnTo>
                    <a:pt x="171" y="39"/>
                  </a:lnTo>
                  <a:lnTo>
                    <a:pt x="138" y="37"/>
                  </a:lnTo>
                  <a:lnTo>
                    <a:pt x="70" y="100"/>
                  </a:lnTo>
                  <a:lnTo>
                    <a:pt x="34" y="112"/>
                  </a:lnTo>
                  <a:lnTo>
                    <a:pt x="9" y="138"/>
                  </a:lnTo>
                </a:path>
              </a:pathLst>
            </a:custGeom>
            <a:solidFill>
              <a:schemeClr val="bg1"/>
            </a:solid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33" name="Freeform 11"/>
            <p:cNvSpPr/>
            <p:nvPr/>
          </p:nvSpPr>
          <p:spPr bwMode="auto">
            <a:xfrm>
              <a:off x="2891430" y="3570263"/>
              <a:ext cx="512390" cy="422041"/>
            </a:xfrm>
            <a:custGeom>
              <a:avLst/>
              <a:gdLst>
                <a:gd name="T0" fmla="*/ 178546 w 600"/>
                <a:gd name="T1" fmla="*/ 180802 h 506"/>
                <a:gd name="T2" fmla="*/ 166497 w 600"/>
                <a:gd name="T3" fmla="*/ 224666 h 506"/>
                <a:gd name="T4" fmla="*/ 138017 w 600"/>
                <a:gd name="T5" fmla="*/ 232154 h 506"/>
                <a:gd name="T6" fmla="*/ 76676 w 600"/>
                <a:gd name="T7" fmla="*/ 224666 h 506"/>
                <a:gd name="T8" fmla="*/ 62436 w 600"/>
                <a:gd name="T9" fmla="*/ 237504 h 506"/>
                <a:gd name="T10" fmla="*/ 30671 w 600"/>
                <a:gd name="T11" fmla="*/ 226805 h 506"/>
                <a:gd name="T12" fmla="*/ 0 w 600"/>
                <a:gd name="T13" fmla="*/ 266389 h 506"/>
                <a:gd name="T14" fmla="*/ 14240 w 600"/>
                <a:gd name="T15" fmla="*/ 279227 h 506"/>
                <a:gd name="T16" fmla="*/ 14240 w 600"/>
                <a:gd name="T17" fmla="*/ 305973 h 506"/>
                <a:gd name="T18" fmla="*/ 28480 w 600"/>
                <a:gd name="T19" fmla="*/ 329509 h 506"/>
                <a:gd name="T20" fmla="*/ 87630 w 600"/>
                <a:gd name="T21" fmla="*/ 311322 h 506"/>
                <a:gd name="T22" fmla="*/ 104061 w 600"/>
                <a:gd name="T23" fmla="*/ 325230 h 506"/>
                <a:gd name="T24" fmla="*/ 76676 w 600"/>
                <a:gd name="T25" fmla="*/ 435423 h 506"/>
                <a:gd name="T26" fmla="*/ 116110 w 600"/>
                <a:gd name="T27" fmla="*/ 469658 h 506"/>
                <a:gd name="T28" fmla="*/ 102965 w 600"/>
                <a:gd name="T29" fmla="*/ 530639 h 506"/>
                <a:gd name="T30" fmla="*/ 142399 w 600"/>
                <a:gd name="T31" fmla="*/ 534918 h 506"/>
                <a:gd name="T32" fmla="*/ 178546 w 600"/>
                <a:gd name="T33" fmla="*/ 499613 h 506"/>
                <a:gd name="T34" fmla="*/ 193881 w 600"/>
                <a:gd name="T35" fmla="*/ 509242 h 506"/>
                <a:gd name="T36" fmla="*/ 269462 w 600"/>
                <a:gd name="T37" fmla="*/ 540267 h 506"/>
                <a:gd name="T38" fmla="*/ 281511 w 600"/>
                <a:gd name="T39" fmla="*/ 530639 h 506"/>
                <a:gd name="T40" fmla="*/ 284798 w 600"/>
                <a:gd name="T41" fmla="*/ 509242 h 506"/>
                <a:gd name="T42" fmla="*/ 300133 w 600"/>
                <a:gd name="T43" fmla="*/ 495334 h 506"/>
                <a:gd name="T44" fmla="*/ 407480 w 600"/>
                <a:gd name="T45" fmla="*/ 430074 h 506"/>
                <a:gd name="T46" fmla="*/ 422815 w 600"/>
                <a:gd name="T47" fmla="*/ 451471 h 506"/>
                <a:gd name="T48" fmla="*/ 490728 w 600"/>
                <a:gd name="T49" fmla="*/ 469658 h 506"/>
                <a:gd name="T50" fmla="*/ 523589 w 600"/>
                <a:gd name="T51" fmla="*/ 424725 h 506"/>
                <a:gd name="T52" fmla="*/ 540020 w 600"/>
                <a:gd name="T53" fmla="*/ 435423 h 506"/>
                <a:gd name="T54" fmla="*/ 566309 w 600"/>
                <a:gd name="T55" fmla="*/ 435423 h 506"/>
                <a:gd name="T56" fmla="*/ 566309 w 600"/>
                <a:gd name="T57" fmla="*/ 422585 h 506"/>
                <a:gd name="T58" fmla="*/ 600266 w 600"/>
                <a:gd name="T59" fmla="*/ 411887 h 506"/>
                <a:gd name="T60" fmla="*/ 600266 w 600"/>
                <a:gd name="T61" fmla="*/ 403328 h 506"/>
                <a:gd name="T62" fmla="*/ 612315 w 600"/>
                <a:gd name="T63" fmla="*/ 389420 h 506"/>
                <a:gd name="T64" fmla="*/ 619982 w 600"/>
                <a:gd name="T65" fmla="*/ 391560 h 506"/>
                <a:gd name="T66" fmla="*/ 656130 w 600"/>
                <a:gd name="T67" fmla="*/ 360535 h 506"/>
                <a:gd name="T68" fmla="*/ 625459 w 600"/>
                <a:gd name="T69" fmla="*/ 313462 h 506"/>
                <a:gd name="T70" fmla="*/ 640794 w 600"/>
                <a:gd name="T71" fmla="*/ 248202 h 506"/>
                <a:gd name="T72" fmla="*/ 624364 w 600"/>
                <a:gd name="T73" fmla="*/ 226805 h 506"/>
                <a:gd name="T74" fmla="*/ 573977 w 600"/>
                <a:gd name="T75" fmla="*/ 239643 h 506"/>
                <a:gd name="T76" fmla="*/ 568500 w 600"/>
                <a:gd name="T77" fmla="*/ 232154 h 506"/>
                <a:gd name="T78" fmla="*/ 624364 w 600"/>
                <a:gd name="T79" fmla="*/ 175453 h 506"/>
                <a:gd name="T80" fmla="*/ 600266 w 600"/>
                <a:gd name="T81" fmla="*/ 83447 h 506"/>
                <a:gd name="T82" fmla="*/ 563023 w 600"/>
                <a:gd name="T83" fmla="*/ 110193 h 506"/>
                <a:gd name="T84" fmla="*/ 529066 w 600"/>
                <a:gd name="T85" fmla="*/ 79168 h 506"/>
                <a:gd name="T86" fmla="*/ 499491 w 600"/>
                <a:gd name="T87" fmla="*/ 40654 h 506"/>
                <a:gd name="T88" fmla="*/ 495110 w 600"/>
                <a:gd name="T89" fmla="*/ 16048 h 506"/>
                <a:gd name="T90" fmla="*/ 477584 w 600"/>
                <a:gd name="T91" fmla="*/ 10698 h 506"/>
                <a:gd name="T92" fmla="*/ 449104 w 600"/>
                <a:gd name="T93" fmla="*/ 18187 h 506"/>
                <a:gd name="T94" fmla="*/ 407480 w 600"/>
                <a:gd name="T95" fmla="*/ 0 h 506"/>
                <a:gd name="T96" fmla="*/ 387763 w 600"/>
                <a:gd name="T97" fmla="*/ 43863 h 506"/>
                <a:gd name="T98" fmla="*/ 352711 w 600"/>
                <a:gd name="T99" fmla="*/ 47073 h 506"/>
                <a:gd name="T100" fmla="*/ 326422 w 600"/>
                <a:gd name="T101" fmla="*/ 83447 h 506"/>
                <a:gd name="T102" fmla="*/ 309991 w 600"/>
                <a:gd name="T103" fmla="*/ 75958 h 506"/>
                <a:gd name="T104" fmla="*/ 284798 w 600"/>
                <a:gd name="T105" fmla="*/ 83447 h 506"/>
                <a:gd name="T106" fmla="*/ 246459 w 600"/>
                <a:gd name="T107" fmla="*/ 62050 h 506"/>
                <a:gd name="T108" fmla="*/ 215789 w 600"/>
                <a:gd name="T109" fmla="*/ 96285 h 506"/>
                <a:gd name="T110" fmla="*/ 215789 w 600"/>
                <a:gd name="T111" fmla="*/ 113403 h 506"/>
                <a:gd name="T112" fmla="*/ 276035 w 600"/>
                <a:gd name="T113" fmla="*/ 142288 h 506"/>
                <a:gd name="T114" fmla="*/ 290274 w 600"/>
                <a:gd name="T115" fmla="*/ 166894 h 506"/>
                <a:gd name="T116" fmla="*/ 246459 w 600"/>
                <a:gd name="T117" fmla="*/ 181872 h 506"/>
                <a:gd name="T118" fmla="*/ 178546 w 600"/>
                <a:gd name="T119" fmla="*/ 180802 h 50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00" h="506">
                  <a:moveTo>
                    <a:pt x="163" y="169"/>
                  </a:moveTo>
                  <a:lnTo>
                    <a:pt x="152" y="210"/>
                  </a:lnTo>
                  <a:lnTo>
                    <a:pt x="126" y="217"/>
                  </a:lnTo>
                  <a:lnTo>
                    <a:pt x="70" y="210"/>
                  </a:lnTo>
                  <a:lnTo>
                    <a:pt x="57" y="222"/>
                  </a:lnTo>
                  <a:lnTo>
                    <a:pt x="28" y="212"/>
                  </a:lnTo>
                  <a:lnTo>
                    <a:pt x="0" y="249"/>
                  </a:lnTo>
                  <a:lnTo>
                    <a:pt x="13" y="261"/>
                  </a:lnTo>
                  <a:lnTo>
                    <a:pt x="13" y="286"/>
                  </a:lnTo>
                  <a:lnTo>
                    <a:pt x="26" y="308"/>
                  </a:lnTo>
                  <a:lnTo>
                    <a:pt x="80" y="291"/>
                  </a:lnTo>
                  <a:lnTo>
                    <a:pt x="95" y="304"/>
                  </a:lnTo>
                  <a:lnTo>
                    <a:pt x="70" y="407"/>
                  </a:lnTo>
                  <a:lnTo>
                    <a:pt x="106" y="439"/>
                  </a:lnTo>
                  <a:lnTo>
                    <a:pt x="94" y="496"/>
                  </a:lnTo>
                  <a:lnTo>
                    <a:pt x="130" y="500"/>
                  </a:lnTo>
                  <a:lnTo>
                    <a:pt x="163" y="467"/>
                  </a:lnTo>
                  <a:lnTo>
                    <a:pt x="177" y="476"/>
                  </a:lnTo>
                  <a:lnTo>
                    <a:pt x="246" y="505"/>
                  </a:lnTo>
                  <a:lnTo>
                    <a:pt x="257" y="496"/>
                  </a:lnTo>
                  <a:lnTo>
                    <a:pt x="260" y="476"/>
                  </a:lnTo>
                  <a:lnTo>
                    <a:pt x="274" y="463"/>
                  </a:lnTo>
                  <a:lnTo>
                    <a:pt x="372" y="402"/>
                  </a:lnTo>
                  <a:lnTo>
                    <a:pt x="386" y="422"/>
                  </a:lnTo>
                  <a:lnTo>
                    <a:pt x="448" y="439"/>
                  </a:lnTo>
                  <a:lnTo>
                    <a:pt x="478" y="397"/>
                  </a:lnTo>
                  <a:lnTo>
                    <a:pt x="493" y="407"/>
                  </a:lnTo>
                  <a:lnTo>
                    <a:pt x="517" y="407"/>
                  </a:lnTo>
                  <a:lnTo>
                    <a:pt x="517" y="395"/>
                  </a:lnTo>
                  <a:lnTo>
                    <a:pt x="548" y="385"/>
                  </a:lnTo>
                  <a:lnTo>
                    <a:pt x="548" y="377"/>
                  </a:lnTo>
                  <a:lnTo>
                    <a:pt x="559" y="364"/>
                  </a:lnTo>
                  <a:lnTo>
                    <a:pt x="566" y="366"/>
                  </a:lnTo>
                  <a:lnTo>
                    <a:pt x="599" y="337"/>
                  </a:lnTo>
                  <a:lnTo>
                    <a:pt x="571" y="293"/>
                  </a:lnTo>
                  <a:lnTo>
                    <a:pt x="585" y="232"/>
                  </a:lnTo>
                  <a:lnTo>
                    <a:pt x="570" y="212"/>
                  </a:lnTo>
                  <a:lnTo>
                    <a:pt x="524" y="224"/>
                  </a:lnTo>
                  <a:lnTo>
                    <a:pt x="519" y="217"/>
                  </a:lnTo>
                  <a:lnTo>
                    <a:pt x="570" y="164"/>
                  </a:lnTo>
                  <a:lnTo>
                    <a:pt x="548" y="78"/>
                  </a:lnTo>
                  <a:lnTo>
                    <a:pt x="514" y="103"/>
                  </a:lnTo>
                  <a:lnTo>
                    <a:pt x="483" y="74"/>
                  </a:lnTo>
                  <a:lnTo>
                    <a:pt x="456" y="38"/>
                  </a:lnTo>
                  <a:lnTo>
                    <a:pt x="452" y="15"/>
                  </a:lnTo>
                  <a:lnTo>
                    <a:pt x="436" y="10"/>
                  </a:lnTo>
                  <a:lnTo>
                    <a:pt x="410" y="17"/>
                  </a:lnTo>
                  <a:lnTo>
                    <a:pt x="372" y="0"/>
                  </a:lnTo>
                  <a:lnTo>
                    <a:pt x="354" y="41"/>
                  </a:lnTo>
                  <a:lnTo>
                    <a:pt x="322" y="44"/>
                  </a:lnTo>
                  <a:lnTo>
                    <a:pt x="298" y="78"/>
                  </a:lnTo>
                  <a:lnTo>
                    <a:pt x="283" y="71"/>
                  </a:lnTo>
                  <a:lnTo>
                    <a:pt x="260" y="78"/>
                  </a:lnTo>
                  <a:lnTo>
                    <a:pt x="225" y="58"/>
                  </a:lnTo>
                  <a:lnTo>
                    <a:pt x="197" y="90"/>
                  </a:lnTo>
                  <a:lnTo>
                    <a:pt x="197" y="106"/>
                  </a:lnTo>
                  <a:lnTo>
                    <a:pt x="252" y="133"/>
                  </a:lnTo>
                  <a:lnTo>
                    <a:pt x="265" y="156"/>
                  </a:lnTo>
                  <a:lnTo>
                    <a:pt x="225" y="170"/>
                  </a:lnTo>
                  <a:lnTo>
                    <a:pt x="163" y="169"/>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34" name="Freeform 12"/>
            <p:cNvSpPr/>
            <p:nvPr/>
          </p:nvSpPr>
          <p:spPr bwMode="auto">
            <a:xfrm>
              <a:off x="2400081" y="3124706"/>
              <a:ext cx="1006215" cy="743832"/>
            </a:xfrm>
            <a:custGeom>
              <a:avLst/>
              <a:gdLst>
                <a:gd name="T0" fmla="*/ 504889 w 1181"/>
                <a:gd name="T1" fmla="*/ 80130 h 893"/>
                <a:gd name="T2" fmla="*/ 481940 w 1181"/>
                <a:gd name="T3" fmla="*/ 28847 h 893"/>
                <a:gd name="T4" fmla="*/ 564995 w 1181"/>
                <a:gd name="T5" fmla="*/ 0 h 893"/>
                <a:gd name="T6" fmla="*/ 579202 w 1181"/>
                <a:gd name="T7" fmla="*/ 55557 h 893"/>
                <a:gd name="T8" fmla="*/ 655700 w 1181"/>
                <a:gd name="T9" fmla="*/ 118593 h 893"/>
                <a:gd name="T10" fmla="*/ 695042 w 1181"/>
                <a:gd name="T11" fmla="*/ 118593 h 893"/>
                <a:gd name="T12" fmla="*/ 728920 w 1181"/>
                <a:gd name="T13" fmla="*/ 177355 h 893"/>
                <a:gd name="T14" fmla="*/ 807604 w 1181"/>
                <a:gd name="T15" fmla="*/ 170945 h 893"/>
                <a:gd name="T16" fmla="*/ 842575 w 1181"/>
                <a:gd name="T17" fmla="*/ 144235 h 893"/>
                <a:gd name="T18" fmla="*/ 867710 w 1181"/>
                <a:gd name="T19" fmla="*/ 170945 h 893"/>
                <a:gd name="T20" fmla="*/ 957323 w 1181"/>
                <a:gd name="T21" fmla="*/ 160261 h 893"/>
                <a:gd name="T22" fmla="*/ 975901 w 1181"/>
                <a:gd name="T23" fmla="*/ 182698 h 893"/>
                <a:gd name="T24" fmla="*/ 1064420 w 1181"/>
                <a:gd name="T25" fmla="*/ 221160 h 893"/>
                <a:gd name="T26" fmla="*/ 1175889 w 1181"/>
                <a:gd name="T27" fmla="*/ 233981 h 893"/>
                <a:gd name="T28" fmla="*/ 1228345 w 1181"/>
                <a:gd name="T29" fmla="*/ 245733 h 893"/>
                <a:gd name="T30" fmla="*/ 1277523 w 1181"/>
                <a:gd name="T31" fmla="*/ 279923 h 893"/>
                <a:gd name="T32" fmla="*/ 1280801 w 1181"/>
                <a:gd name="T33" fmla="*/ 362190 h 893"/>
                <a:gd name="T34" fmla="*/ 1218510 w 1181"/>
                <a:gd name="T35" fmla="*/ 392105 h 893"/>
                <a:gd name="T36" fmla="*/ 1120155 w 1181"/>
                <a:gd name="T37" fmla="*/ 425226 h 893"/>
                <a:gd name="T38" fmla="*/ 1137640 w 1181"/>
                <a:gd name="T39" fmla="*/ 492535 h 893"/>
                <a:gd name="T40" fmla="*/ 1213046 w 1181"/>
                <a:gd name="T41" fmla="*/ 563050 h 893"/>
                <a:gd name="T42" fmla="*/ 1181354 w 1181"/>
                <a:gd name="T43" fmla="*/ 676301 h 893"/>
                <a:gd name="T44" fmla="*/ 1120155 w 1181"/>
                <a:gd name="T45" fmla="*/ 604718 h 893"/>
                <a:gd name="T46" fmla="*/ 1097205 w 1181"/>
                <a:gd name="T47" fmla="*/ 575871 h 893"/>
                <a:gd name="T48" fmla="*/ 1029450 w 1181"/>
                <a:gd name="T49" fmla="*/ 564119 h 893"/>
                <a:gd name="T50" fmla="*/ 975901 w 1181"/>
                <a:gd name="T51" fmla="*/ 612197 h 893"/>
                <a:gd name="T52" fmla="*/ 936559 w 1181"/>
                <a:gd name="T53" fmla="*/ 642112 h 893"/>
                <a:gd name="T54" fmla="*/ 873174 w 1181"/>
                <a:gd name="T55" fmla="*/ 628223 h 893"/>
                <a:gd name="T56" fmla="*/ 842575 w 1181"/>
                <a:gd name="T57" fmla="*/ 679507 h 893"/>
                <a:gd name="T58" fmla="*/ 916888 w 1181"/>
                <a:gd name="T59" fmla="*/ 732927 h 893"/>
                <a:gd name="T60" fmla="*/ 807604 w 1181"/>
                <a:gd name="T61" fmla="*/ 746816 h 893"/>
                <a:gd name="T62" fmla="*/ 775912 w 1181"/>
                <a:gd name="T63" fmla="*/ 713696 h 893"/>
                <a:gd name="T64" fmla="*/ 709249 w 1181"/>
                <a:gd name="T65" fmla="*/ 723311 h 893"/>
                <a:gd name="T66" fmla="*/ 695042 w 1181"/>
                <a:gd name="T67" fmla="*/ 674164 h 893"/>
                <a:gd name="T68" fmla="*/ 655700 w 1181"/>
                <a:gd name="T69" fmla="*/ 647454 h 893"/>
                <a:gd name="T70" fmla="*/ 652422 w 1181"/>
                <a:gd name="T71" fmla="*/ 684849 h 893"/>
                <a:gd name="T72" fmla="*/ 613080 w 1181"/>
                <a:gd name="T73" fmla="*/ 713696 h 893"/>
                <a:gd name="T74" fmla="*/ 551881 w 1181"/>
                <a:gd name="T75" fmla="*/ 816263 h 893"/>
                <a:gd name="T76" fmla="*/ 533303 w 1181"/>
                <a:gd name="T77" fmla="*/ 930582 h 893"/>
                <a:gd name="T78" fmla="*/ 452433 w 1181"/>
                <a:gd name="T79" fmla="*/ 953019 h 893"/>
                <a:gd name="T80" fmla="*/ 332222 w 1181"/>
                <a:gd name="T81" fmla="*/ 762842 h 893"/>
                <a:gd name="T82" fmla="*/ 266652 w 1181"/>
                <a:gd name="T83" fmla="*/ 727585 h 893"/>
                <a:gd name="T84" fmla="*/ 269930 w 1181"/>
                <a:gd name="T85" fmla="*/ 679507 h 893"/>
                <a:gd name="T86" fmla="*/ 209824 w 1181"/>
                <a:gd name="T87" fmla="*/ 684849 h 893"/>
                <a:gd name="T88" fmla="*/ 155182 w 1181"/>
                <a:gd name="T89" fmla="*/ 595102 h 893"/>
                <a:gd name="T90" fmla="*/ 144254 w 1181"/>
                <a:gd name="T91" fmla="*/ 417747 h 893"/>
                <a:gd name="T92" fmla="*/ 135511 w 1181"/>
                <a:gd name="T93" fmla="*/ 326932 h 893"/>
                <a:gd name="T94" fmla="*/ 0 w 1181"/>
                <a:gd name="T95" fmla="*/ 157056 h 893"/>
                <a:gd name="T96" fmla="*/ 17485 w 1181"/>
                <a:gd name="T97" fmla="*/ 113251 h 893"/>
                <a:gd name="T98" fmla="*/ 201081 w 1181"/>
                <a:gd name="T99" fmla="*/ 118593 h 893"/>
                <a:gd name="T100" fmla="*/ 262280 w 1181"/>
                <a:gd name="T101" fmla="*/ 130346 h 893"/>
                <a:gd name="T102" fmla="*/ 357357 w 1181"/>
                <a:gd name="T103" fmla="*/ 176287 h 893"/>
                <a:gd name="T104" fmla="*/ 368285 w 1181"/>
                <a:gd name="T105" fmla="*/ 123935 h 893"/>
                <a:gd name="T106" fmla="*/ 428391 w 1181"/>
                <a:gd name="T107" fmla="*/ 134619 h 893"/>
                <a:gd name="T108" fmla="*/ 487404 w 1181"/>
                <a:gd name="T109" fmla="*/ 119662 h 8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81" h="893">
                  <a:moveTo>
                    <a:pt x="446" y="111"/>
                  </a:moveTo>
                  <a:lnTo>
                    <a:pt x="462" y="75"/>
                  </a:lnTo>
                  <a:lnTo>
                    <a:pt x="445" y="57"/>
                  </a:lnTo>
                  <a:lnTo>
                    <a:pt x="441" y="27"/>
                  </a:lnTo>
                  <a:lnTo>
                    <a:pt x="500" y="0"/>
                  </a:lnTo>
                  <a:lnTo>
                    <a:pt x="517" y="0"/>
                  </a:lnTo>
                  <a:lnTo>
                    <a:pt x="525" y="24"/>
                  </a:lnTo>
                  <a:lnTo>
                    <a:pt x="530" y="52"/>
                  </a:lnTo>
                  <a:lnTo>
                    <a:pt x="559" y="74"/>
                  </a:lnTo>
                  <a:lnTo>
                    <a:pt x="600" y="111"/>
                  </a:lnTo>
                  <a:lnTo>
                    <a:pt x="621" y="94"/>
                  </a:lnTo>
                  <a:lnTo>
                    <a:pt x="636" y="111"/>
                  </a:lnTo>
                  <a:lnTo>
                    <a:pt x="642" y="150"/>
                  </a:lnTo>
                  <a:lnTo>
                    <a:pt x="667" y="166"/>
                  </a:lnTo>
                  <a:lnTo>
                    <a:pt x="728" y="171"/>
                  </a:lnTo>
                  <a:lnTo>
                    <a:pt x="739" y="160"/>
                  </a:lnTo>
                  <a:lnTo>
                    <a:pt x="734" y="142"/>
                  </a:lnTo>
                  <a:lnTo>
                    <a:pt x="771" y="135"/>
                  </a:lnTo>
                  <a:lnTo>
                    <a:pt x="794" y="138"/>
                  </a:lnTo>
                  <a:lnTo>
                    <a:pt x="794" y="160"/>
                  </a:lnTo>
                  <a:lnTo>
                    <a:pt x="811" y="162"/>
                  </a:lnTo>
                  <a:lnTo>
                    <a:pt x="876" y="150"/>
                  </a:lnTo>
                  <a:lnTo>
                    <a:pt x="888" y="154"/>
                  </a:lnTo>
                  <a:lnTo>
                    <a:pt x="893" y="171"/>
                  </a:lnTo>
                  <a:lnTo>
                    <a:pt x="917" y="180"/>
                  </a:lnTo>
                  <a:lnTo>
                    <a:pt x="974" y="207"/>
                  </a:lnTo>
                  <a:lnTo>
                    <a:pt x="1007" y="194"/>
                  </a:lnTo>
                  <a:lnTo>
                    <a:pt x="1076" y="219"/>
                  </a:lnTo>
                  <a:lnTo>
                    <a:pt x="1089" y="238"/>
                  </a:lnTo>
                  <a:lnTo>
                    <a:pt x="1124" y="230"/>
                  </a:lnTo>
                  <a:lnTo>
                    <a:pt x="1147" y="234"/>
                  </a:lnTo>
                  <a:lnTo>
                    <a:pt x="1169" y="262"/>
                  </a:lnTo>
                  <a:lnTo>
                    <a:pt x="1180" y="320"/>
                  </a:lnTo>
                  <a:lnTo>
                    <a:pt x="1172" y="339"/>
                  </a:lnTo>
                  <a:lnTo>
                    <a:pt x="1158" y="334"/>
                  </a:lnTo>
                  <a:lnTo>
                    <a:pt x="1115" y="367"/>
                  </a:lnTo>
                  <a:lnTo>
                    <a:pt x="1044" y="379"/>
                  </a:lnTo>
                  <a:lnTo>
                    <a:pt x="1025" y="398"/>
                  </a:lnTo>
                  <a:lnTo>
                    <a:pt x="1039" y="418"/>
                  </a:lnTo>
                  <a:lnTo>
                    <a:pt x="1041" y="461"/>
                  </a:lnTo>
                  <a:lnTo>
                    <a:pt x="1061" y="465"/>
                  </a:lnTo>
                  <a:lnTo>
                    <a:pt x="1110" y="527"/>
                  </a:lnTo>
                  <a:lnTo>
                    <a:pt x="1112" y="608"/>
                  </a:lnTo>
                  <a:lnTo>
                    <a:pt x="1081" y="633"/>
                  </a:lnTo>
                  <a:lnTo>
                    <a:pt x="1051" y="603"/>
                  </a:lnTo>
                  <a:lnTo>
                    <a:pt x="1025" y="566"/>
                  </a:lnTo>
                  <a:lnTo>
                    <a:pt x="1021" y="543"/>
                  </a:lnTo>
                  <a:lnTo>
                    <a:pt x="1004" y="539"/>
                  </a:lnTo>
                  <a:lnTo>
                    <a:pt x="979" y="546"/>
                  </a:lnTo>
                  <a:lnTo>
                    <a:pt x="942" y="528"/>
                  </a:lnTo>
                  <a:lnTo>
                    <a:pt x="925" y="571"/>
                  </a:lnTo>
                  <a:lnTo>
                    <a:pt x="893" y="573"/>
                  </a:lnTo>
                  <a:lnTo>
                    <a:pt x="871" y="608"/>
                  </a:lnTo>
                  <a:lnTo>
                    <a:pt x="857" y="601"/>
                  </a:lnTo>
                  <a:lnTo>
                    <a:pt x="834" y="608"/>
                  </a:lnTo>
                  <a:lnTo>
                    <a:pt x="799" y="588"/>
                  </a:lnTo>
                  <a:lnTo>
                    <a:pt x="771" y="620"/>
                  </a:lnTo>
                  <a:lnTo>
                    <a:pt x="771" y="636"/>
                  </a:lnTo>
                  <a:lnTo>
                    <a:pt x="827" y="665"/>
                  </a:lnTo>
                  <a:lnTo>
                    <a:pt x="839" y="686"/>
                  </a:lnTo>
                  <a:lnTo>
                    <a:pt x="799" y="701"/>
                  </a:lnTo>
                  <a:lnTo>
                    <a:pt x="739" y="699"/>
                  </a:lnTo>
                  <a:lnTo>
                    <a:pt x="733" y="673"/>
                  </a:lnTo>
                  <a:lnTo>
                    <a:pt x="710" y="668"/>
                  </a:lnTo>
                  <a:lnTo>
                    <a:pt x="673" y="690"/>
                  </a:lnTo>
                  <a:lnTo>
                    <a:pt x="649" y="677"/>
                  </a:lnTo>
                  <a:lnTo>
                    <a:pt x="649" y="645"/>
                  </a:lnTo>
                  <a:lnTo>
                    <a:pt x="636" y="631"/>
                  </a:lnTo>
                  <a:lnTo>
                    <a:pt x="636" y="613"/>
                  </a:lnTo>
                  <a:lnTo>
                    <a:pt x="600" y="606"/>
                  </a:lnTo>
                  <a:lnTo>
                    <a:pt x="593" y="615"/>
                  </a:lnTo>
                  <a:lnTo>
                    <a:pt x="597" y="641"/>
                  </a:lnTo>
                  <a:lnTo>
                    <a:pt x="567" y="653"/>
                  </a:lnTo>
                  <a:lnTo>
                    <a:pt x="561" y="668"/>
                  </a:lnTo>
                  <a:lnTo>
                    <a:pt x="567" y="691"/>
                  </a:lnTo>
                  <a:lnTo>
                    <a:pt x="505" y="764"/>
                  </a:lnTo>
                  <a:lnTo>
                    <a:pt x="517" y="847"/>
                  </a:lnTo>
                  <a:lnTo>
                    <a:pt x="488" y="871"/>
                  </a:lnTo>
                  <a:lnTo>
                    <a:pt x="474" y="857"/>
                  </a:lnTo>
                  <a:lnTo>
                    <a:pt x="414" y="892"/>
                  </a:lnTo>
                  <a:lnTo>
                    <a:pt x="392" y="879"/>
                  </a:lnTo>
                  <a:lnTo>
                    <a:pt x="304" y="714"/>
                  </a:lnTo>
                  <a:lnTo>
                    <a:pt x="272" y="690"/>
                  </a:lnTo>
                  <a:lnTo>
                    <a:pt x="244" y="681"/>
                  </a:lnTo>
                  <a:lnTo>
                    <a:pt x="231" y="660"/>
                  </a:lnTo>
                  <a:lnTo>
                    <a:pt x="247" y="636"/>
                  </a:lnTo>
                  <a:lnTo>
                    <a:pt x="222" y="615"/>
                  </a:lnTo>
                  <a:lnTo>
                    <a:pt x="192" y="641"/>
                  </a:lnTo>
                  <a:lnTo>
                    <a:pt x="163" y="645"/>
                  </a:lnTo>
                  <a:lnTo>
                    <a:pt x="142" y="557"/>
                  </a:lnTo>
                  <a:lnTo>
                    <a:pt x="138" y="534"/>
                  </a:lnTo>
                  <a:lnTo>
                    <a:pt x="132" y="391"/>
                  </a:lnTo>
                  <a:lnTo>
                    <a:pt x="105" y="320"/>
                  </a:lnTo>
                  <a:lnTo>
                    <a:pt x="124" y="306"/>
                  </a:lnTo>
                  <a:lnTo>
                    <a:pt x="69" y="202"/>
                  </a:lnTo>
                  <a:lnTo>
                    <a:pt x="0" y="147"/>
                  </a:lnTo>
                  <a:lnTo>
                    <a:pt x="10" y="116"/>
                  </a:lnTo>
                  <a:lnTo>
                    <a:pt x="16" y="106"/>
                  </a:lnTo>
                  <a:lnTo>
                    <a:pt x="117" y="90"/>
                  </a:lnTo>
                  <a:lnTo>
                    <a:pt x="184" y="111"/>
                  </a:lnTo>
                  <a:lnTo>
                    <a:pt x="224" y="98"/>
                  </a:lnTo>
                  <a:lnTo>
                    <a:pt x="240" y="122"/>
                  </a:lnTo>
                  <a:lnTo>
                    <a:pt x="290" y="171"/>
                  </a:lnTo>
                  <a:lnTo>
                    <a:pt x="327" y="165"/>
                  </a:lnTo>
                  <a:lnTo>
                    <a:pt x="327" y="135"/>
                  </a:lnTo>
                  <a:lnTo>
                    <a:pt x="337" y="116"/>
                  </a:lnTo>
                  <a:lnTo>
                    <a:pt x="376" y="99"/>
                  </a:lnTo>
                  <a:lnTo>
                    <a:pt x="392" y="126"/>
                  </a:lnTo>
                  <a:lnTo>
                    <a:pt x="414" y="111"/>
                  </a:lnTo>
                  <a:lnTo>
                    <a:pt x="446" y="112"/>
                  </a:lnTo>
                  <a:lnTo>
                    <a:pt x="446" y="111"/>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35" name="Freeform 13"/>
            <p:cNvSpPr/>
            <p:nvPr/>
          </p:nvSpPr>
          <p:spPr bwMode="auto">
            <a:xfrm>
              <a:off x="930982" y="2841282"/>
              <a:ext cx="1586676" cy="839132"/>
            </a:xfrm>
            <a:custGeom>
              <a:avLst/>
              <a:gdLst>
                <a:gd name="T0" fmla="*/ 1236617 w 1863"/>
                <a:gd name="T1" fmla="*/ 1025989 h 1005"/>
                <a:gd name="T2" fmla="*/ 1268297 w 1863"/>
                <a:gd name="T3" fmla="*/ 1060260 h 1005"/>
                <a:gd name="T4" fmla="*/ 1372077 w 1863"/>
                <a:gd name="T5" fmla="*/ 1025989 h 1005"/>
                <a:gd name="T6" fmla="*/ 1437622 w 1863"/>
                <a:gd name="T7" fmla="*/ 979938 h 1005"/>
                <a:gd name="T8" fmla="*/ 1514092 w 1863"/>
                <a:gd name="T9" fmla="*/ 949951 h 1005"/>
                <a:gd name="T10" fmla="*/ 1596023 w 1863"/>
                <a:gd name="T11" fmla="*/ 924247 h 1005"/>
                <a:gd name="T12" fmla="*/ 1728206 w 1863"/>
                <a:gd name="T13" fmla="*/ 902828 h 1005"/>
                <a:gd name="T14" fmla="*/ 1730390 w 1863"/>
                <a:gd name="T15" fmla="*/ 949951 h 1005"/>
                <a:gd name="T16" fmla="*/ 1771902 w 1863"/>
                <a:gd name="T17" fmla="*/ 958518 h 1005"/>
                <a:gd name="T18" fmla="*/ 1746777 w 1863"/>
                <a:gd name="T19" fmla="*/ 1018493 h 1005"/>
                <a:gd name="T20" fmla="*/ 1771902 w 1863"/>
                <a:gd name="T21" fmla="*/ 1025989 h 1005"/>
                <a:gd name="T22" fmla="*/ 1884421 w 1863"/>
                <a:gd name="T23" fmla="*/ 1018493 h 1005"/>
                <a:gd name="T24" fmla="*/ 1952151 w 1863"/>
                <a:gd name="T25" fmla="*/ 1039912 h 1005"/>
                <a:gd name="T26" fmla="*/ 1982739 w 1863"/>
                <a:gd name="T27" fmla="*/ 1052764 h 1005"/>
                <a:gd name="T28" fmla="*/ 1988201 w 1863"/>
                <a:gd name="T29" fmla="*/ 979938 h 1005"/>
                <a:gd name="T30" fmla="*/ 2034083 w 1863"/>
                <a:gd name="T31" fmla="*/ 931744 h 1005"/>
                <a:gd name="T32" fmla="*/ 1998033 w 1863"/>
                <a:gd name="T33" fmla="*/ 701485 h 1005"/>
                <a:gd name="T34" fmla="*/ 1957613 w 1863"/>
                <a:gd name="T35" fmla="*/ 576182 h 1005"/>
                <a:gd name="T36" fmla="*/ 1860388 w 1863"/>
                <a:gd name="T37" fmla="*/ 530130 h 1005"/>
                <a:gd name="T38" fmla="*/ 1799213 w 1863"/>
                <a:gd name="T39" fmla="*/ 644724 h 1005"/>
                <a:gd name="T40" fmla="*/ 1682324 w 1863"/>
                <a:gd name="T41" fmla="*/ 585821 h 1005"/>
                <a:gd name="T42" fmla="*/ 1466025 w 1863"/>
                <a:gd name="T43" fmla="*/ 508711 h 1005"/>
                <a:gd name="T44" fmla="*/ 1376447 w 1863"/>
                <a:gd name="T45" fmla="*/ 495859 h 1005"/>
                <a:gd name="T46" fmla="*/ 1203845 w 1863"/>
                <a:gd name="T47" fmla="*/ 425175 h 1005"/>
                <a:gd name="T48" fmla="*/ 1120821 w 1863"/>
                <a:gd name="T49" fmla="*/ 229188 h 1005"/>
                <a:gd name="T50" fmla="*/ 1152501 w 1863"/>
                <a:gd name="T51" fmla="*/ 168142 h 1005"/>
                <a:gd name="T52" fmla="*/ 1151409 w 1863"/>
                <a:gd name="T53" fmla="*/ 83536 h 1005"/>
                <a:gd name="T54" fmla="*/ 1164518 w 1863"/>
                <a:gd name="T55" fmla="*/ 41768 h 1005"/>
                <a:gd name="T56" fmla="*/ 1012672 w 1863"/>
                <a:gd name="T57" fmla="*/ 0 h 1005"/>
                <a:gd name="T58" fmla="*/ 903430 w 1863"/>
                <a:gd name="T59" fmla="*/ 13923 h 1005"/>
                <a:gd name="T60" fmla="*/ 767970 w 1863"/>
                <a:gd name="T61" fmla="*/ 57832 h 1005"/>
                <a:gd name="T62" fmla="*/ 631418 w 1863"/>
                <a:gd name="T63" fmla="*/ 71755 h 1005"/>
                <a:gd name="T64" fmla="*/ 539655 w 1863"/>
                <a:gd name="T65" fmla="*/ 25703 h 1005"/>
                <a:gd name="T66" fmla="*/ 391086 w 1863"/>
                <a:gd name="T67" fmla="*/ 52478 h 1005"/>
                <a:gd name="T68" fmla="*/ 332095 w 1863"/>
                <a:gd name="T69" fmla="*/ 19277 h 1005"/>
                <a:gd name="T70" fmla="*/ 220668 w 1863"/>
                <a:gd name="T71" fmla="*/ 29987 h 1005"/>
                <a:gd name="T72" fmla="*/ 167140 w 1863"/>
                <a:gd name="T73" fmla="*/ 100671 h 1005"/>
                <a:gd name="T74" fmla="*/ 135460 w 1863"/>
                <a:gd name="T75" fmla="*/ 136013 h 1005"/>
                <a:gd name="T76" fmla="*/ 97225 w 1863"/>
                <a:gd name="T77" fmla="*/ 157433 h 1005"/>
                <a:gd name="T78" fmla="*/ 80839 w 1863"/>
                <a:gd name="T79" fmla="*/ 184207 h 1005"/>
                <a:gd name="T80" fmla="*/ 110334 w 1863"/>
                <a:gd name="T81" fmla="*/ 247394 h 1005"/>
                <a:gd name="T82" fmla="*/ 102687 w 1863"/>
                <a:gd name="T83" fmla="*/ 308439 h 1005"/>
                <a:gd name="T84" fmla="*/ 29495 w 1863"/>
                <a:gd name="T85" fmla="*/ 285949 h 1005"/>
                <a:gd name="T86" fmla="*/ 0 w 1863"/>
                <a:gd name="T87" fmla="*/ 313794 h 1005"/>
                <a:gd name="T88" fmla="*/ 18571 w 1863"/>
                <a:gd name="T89" fmla="*/ 371627 h 1005"/>
                <a:gd name="T90" fmla="*/ 9832 w 1863"/>
                <a:gd name="T91" fmla="*/ 425175 h 1005"/>
                <a:gd name="T92" fmla="*/ 46974 w 1863"/>
                <a:gd name="T93" fmla="*/ 444453 h 1005"/>
                <a:gd name="T94" fmla="*/ 135460 w 1863"/>
                <a:gd name="T95" fmla="*/ 530130 h 1005"/>
                <a:gd name="T96" fmla="*/ 187896 w 1863"/>
                <a:gd name="T97" fmla="*/ 605098 h 1005"/>
                <a:gd name="T98" fmla="*/ 223946 w 1863"/>
                <a:gd name="T99" fmla="*/ 629730 h 1005"/>
                <a:gd name="T100" fmla="*/ 285121 w 1863"/>
                <a:gd name="T101" fmla="*/ 625447 h 1005"/>
                <a:gd name="T102" fmla="*/ 431505 w 1863"/>
                <a:gd name="T103" fmla="*/ 781808 h 1005"/>
                <a:gd name="T104" fmla="*/ 475202 w 1863"/>
                <a:gd name="T105" fmla="*/ 765744 h 1005"/>
                <a:gd name="T106" fmla="*/ 488311 w 1863"/>
                <a:gd name="T107" fmla="*/ 825718 h 1005"/>
                <a:gd name="T108" fmla="*/ 577889 w 1863"/>
                <a:gd name="T109" fmla="*/ 862131 h 1005"/>
                <a:gd name="T110" fmla="*/ 651081 w 1863"/>
                <a:gd name="T111" fmla="*/ 937099 h 1005"/>
                <a:gd name="T112" fmla="*/ 664190 w 1863"/>
                <a:gd name="T113" fmla="*/ 969228 h 1005"/>
                <a:gd name="T114" fmla="*/ 745029 w 1863"/>
                <a:gd name="T115" fmla="*/ 967086 h 1005"/>
                <a:gd name="T116" fmla="*/ 888136 w 1863"/>
                <a:gd name="T117" fmla="*/ 993860 h 1005"/>
                <a:gd name="T118" fmla="*/ 952589 w 1863"/>
                <a:gd name="T119" fmla="*/ 1013138 h 1005"/>
                <a:gd name="T120" fmla="*/ 952589 w 1863"/>
                <a:gd name="T121" fmla="*/ 1075254 h 1005"/>
                <a:gd name="T122" fmla="*/ 1074939 w 1863"/>
                <a:gd name="T123" fmla="*/ 983151 h 1005"/>
                <a:gd name="T124" fmla="*/ 1172165 w 1863"/>
                <a:gd name="T125" fmla="*/ 1018493 h 10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863" h="1005">
                  <a:moveTo>
                    <a:pt x="1073" y="951"/>
                  </a:moveTo>
                  <a:lnTo>
                    <a:pt x="1132" y="958"/>
                  </a:lnTo>
                  <a:lnTo>
                    <a:pt x="1151" y="985"/>
                  </a:lnTo>
                  <a:lnTo>
                    <a:pt x="1161" y="990"/>
                  </a:lnTo>
                  <a:lnTo>
                    <a:pt x="1250" y="973"/>
                  </a:lnTo>
                  <a:lnTo>
                    <a:pt x="1256" y="958"/>
                  </a:lnTo>
                  <a:lnTo>
                    <a:pt x="1272" y="948"/>
                  </a:lnTo>
                  <a:lnTo>
                    <a:pt x="1316" y="915"/>
                  </a:lnTo>
                  <a:lnTo>
                    <a:pt x="1353" y="910"/>
                  </a:lnTo>
                  <a:lnTo>
                    <a:pt x="1386" y="887"/>
                  </a:lnTo>
                  <a:lnTo>
                    <a:pt x="1452" y="850"/>
                  </a:lnTo>
                  <a:lnTo>
                    <a:pt x="1461" y="863"/>
                  </a:lnTo>
                  <a:lnTo>
                    <a:pt x="1510" y="880"/>
                  </a:lnTo>
                  <a:lnTo>
                    <a:pt x="1582" y="843"/>
                  </a:lnTo>
                  <a:lnTo>
                    <a:pt x="1604" y="858"/>
                  </a:lnTo>
                  <a:lnTo>
                    <a:pt x="1584" y="887"/>
                  </a:lnTo>
                  <a:lnTo>
                    <a:pt x="1592" y="895"/>
                  </a:lnTo>
                  <a:lnTo>
                    <a:pt x="1622" y="895"/>
                  </a:lnTo>
                  <a:lnTo>
                    <a:pt x="1624" y="907"/>
                  </a:lnTo>
                  <a:lnTo>
                    <a:pt x="1599" y="951"/>
                  </a:lnTo>
                  <a:lnTo>
                    <a:pt x="1607" y="958"/>
                  </a:lnTo>
                  <a:lnTo>
                    <a:pt x="1622" y="958"/>
                  </a:lnTo>
                  <a:lnTo>
                    <a:pt x="1694" y="978"/>
                  </a:lnTo>
                  <a:lnTo>
                    <a:pt x="1725" y="951"/>
                  </a:lnTo>
                  <a:lnTo>
                    <a:pt x="1772" y="988"/>
                  </a:lnTo>
                  <a:lnTo>
                    <a:pt x="1787" y="971"/>
                  </a:lnTo>
                  <a:lnTo>
                    <a:pt x="1799" y="983"/>
                  </a:lnTo>
                  <a:lnTo>
                    <a:pt x="1815" y="983"/>
                  </a:lnTo>
                  <a:lnTo>
                    <a:pt x="1821" y="971"/>
                  </a:lnTo>
                  <a:lnTo>
                    <a:pt x="1820" y="915"/>
                  </a:lnTo>
                  <a:lnTo>
                    <a:pt x="1832" y="907"/>
                  </a:lnTo>
                  <a:lnTo>
                    <a:pt x="1862" y="870"/>
                  </a:lnTo>
                  <a:lnTo>
                    <a:pt x="1856" y="727"/>
                  </a:lnTo>
                  <a:lnTo>
                    <a:pt x="1829" y="655"/>
                  </a:lnTo>
                  <a:lnTo>
                    <a:pt x="1848" y="641"/>
                  </a:lnTo>
                  <a:lnTo>
                    <a:pt x="1792" y="538"/>
                  </a:lnTo>
                  <a:lnTo>
                    <a:pt x="1722" y="482"/>
                  </a:lnTo>
                  <a:lnTo>
                    <a:pt x="1703" y="495"/>
                  </a:lnTo>
                  <a:lnTo>
                    <a:pt x="1706" y="528"/>
                  </a:lnTo>
                  <a:lnTo>
                    <a:pt x="1647" y="602"/>
                  </a:lnTo>
                  <a:lnTo>
                    <a:pt x="1547" y="584"/>
                  </a:lnTo>
                  <a:lnTo>
                    <a:pt x="1540" y="547"/>
                  </a:lnTo>
                  <a:lnTo>
                    <a:pt x="1478" y="497"/>
                  </a:lnTo>
                  <a:lnTo>
                    <a:pt x="1342" y="475"/>
                  </a:lnTo>
                  <a:lnTo>
                    <a:pt x="1283" y="465"/>
                  </a:lnTo>
                  <a:lnTo>
                    <a:pt x="1260" y="463"/>
                  </a:lnTo>
                  <a:lnTo>
                    <a:pt x="1209" y="420"/>
                  </a:lnTo>
                  <a:lnTo>
                    <a:pt x="1102" y="397"/>
                  </a:lnTo>
                  <a:lnTo>
                    <a:pt x="1028" y="253"/>
                  </a:lnTo>
                  <a:lnTo>
                    <a:pt x="1026" y="214"/>
                  </a:lnTo>
                  <a:lnTo>
                    <a:pt x="1055" y="201"/>
                  </a:lnTo>
                  <a:lnTo>
                    <a:pt x="1055" y="157"/>
                  </a:lnTo>
                  <a:lnTo>
                    <a:pt x="1078" y="103"/>
                  </a:lnTo>
                  <a:lnTo>
                    <a:pt x="1054" y="78"/>
                  </a:lnTo>
                  <a:lnTo>
                    <a:pt x="1085" y="51"/>
                  </a:lnTo>
                  <a:lnTo>
                    <a:pt x="1066" y="39"/>
                  </a:lnTo>
                  <a:lnTo>
                    <a:pt x="1016" y="39"/>
                  </a:lnTo>
                  <a:lnTo>
                    <a:pt x="927" y="0"/>
                  </a:lnTo>
                  <a:lnTo>
                    <a:pt x="872" y="0"/>
                  </a:lnTo>
                  <a:lnTo>
                    <a:pt x="827" y="13"/>
                  </a:lnTo>
                  <a:lnTo>
                    <a:pt x="778" y="13"/>
                  </a:lnTo>
                  <a:lnTo>
                    <a:pt x="703" y="54"/>
                  </a:lnTo>
                  <a:lnTo>
                    <a:pt x="640" y="46"/>
                  </a:lnTo>
                  <a:lnTo>
                    <a:pt x="578" y="67"/>
                  </a:lnTo>
                  <a:lnTo>
                    <a:pt x="526" y="51"/>
                  </a:lnTo>
                  <a:lnTo>
                    <a:pt x="494" y="24"/>
                  </a:lnTo>
                  <a:lnTo>
                    <a:pt x="413" y="13"/>
                  </a:lnTo>
                  <a:lnTo>
                    <a:pt x="358" y="49"/>
                  </a:lnTo>
                  <a:lnTo>
                    <a:pt x="328" y="37"/>
                  </a:lnTo>
                  <a:lnTo>
                    <a:pt x="304" y="18"/>
                  </a:lnTo>
                  <a:lnTo>
                    <a:pt x="244" y="1"/>
                  </a:lnTo>
                  <a:lnTo>
                    <a:pt x="202" y="28"/>
                  </a:lnTo>
                  <a:lnTo>
                    <a:pt x="184" y="76"/>
                  </a:lnTo>
                  <a:lnTo>
                    <a:pt x="153" y="94"/>
                  </a:lnTo>
                  <a:lnTo>
                    <a:pt x="146" y="120"/>
                  </a:lnTo>
                  <a:lnTo>
                    <a:pt x="124" y="127"/>
                  </a:lnTo>
                  <a:lnTo>
                    <a:pt x="99" y="124"/>
                  </a:lnTo>
                  <a:lnTo>
                    <a:pt x="89" y="147"/>
                  </a:lnTo>
                  <a:lnTo>
                    <a:pt x="83" y="175"/>
                  </a:lnTo>
                  <a:lnTo>
                    <a:pt x="74" y="172"/>
                  </a:lnTo>
                  <a:lnTo>
                    <a:pt x="71" y="201"/>
                  </a:lnTo>
                  <a:lnTo>
                    <a:pt x="101" y="231"/>
                  </a:lnTo>
                  <a:lnTo>
                    <a:pt x="104" y="273"/>
                  </a:lnTo>
                  <a:lnTo>
                    <a:pt x="94" y="288"/>
                  </a:lnTo>
                  <a:lnTo>
                    <a:pt x="49" y="293"/>
                  </a:lnTo>
                  <a:lnTo>
                    <a:pt x="27" y="267"/>
                  </a:lnTo>
                  <a:lnTo>
                    <a:pt x="4" y="273"/>
                  </a:lnTo>
                  <a:lnTo>
                    <a:pt x="0" y="293"/>
                  </a:lnTo>
                  <a:lnTo>
                    <a:pt x="11" y="323"/>
                  </a:lnTo>
                  <a:lnTo>
                    <a:pt x="17" y="347"/>
                  </a:lnTo>
                  <a:lnTo>
                    <a:pt x="17" y="374"/>
                  </a:lnTo>
                  <a:lnTo>
                    <a:pt x="9" y="397"/>
                  </a:lnTo>
                  <a:lnTo>
                    <a:pt x="11" y="411"/>
                  </a:lnTo>
                  <a:lnTo>
                    <a:pt x="43" y="415"/>
                  </a:lnTo>
                  <a:lnTo>
                    <a:pt x="57" y="441"/>
                  </a:lnTo>
                  <a:lnTo>
                    <a:pt x="124" y="495"/>
                  </a:lnTo>
                  <a:lnTo>
                    <a:pt x="124" y="510"/>
                  </a:lnTo>
                  <a:lnTo>
                    <a:pt x="172" y="565"/>
                  </a:lnTo>
                  <a:lnTo>
                    <a:pt x="189" y="584"/>
                  </a:lnTo>
                  <a:lnTo>
                    <a:pt x="205" y="588"/>
                  </a:lnTo>
                  <a:lnTo>
                    <a:pt x="233" y="559"/>
                  </a:lnTo>
                  <a:lnTo>
                    <a:pt x="261" y="584"/>
                  </a:lnTo>
                  <a:lnTo>
                    <a:pt x="375" y="679"/>
                  </a:lnTo>
                  <a:lnTo>
                    <a:pt x="395" y="730"/>
                  </a:lnTo>
                  <a:lnTo>
                    <a:pt x="421" y="730"/>
                  </a:lnTo>
                  <a:lnTo>
                    <a:pt x="435" y="715"/>
                  </a:lnTo>
                  <a:lnTo>
                    <a:pt x="447" y="727"/>
                  </a:lnTo>
                  <a:lnTo>
                    <a:pt x="447" y="771"/>
                  </a:lnTo>
                  <a:lnTo>
                    <a:pt x="513" y="808"/>
                  </a:lnTo>
                  <a:lnTo>
                    <a:pt x="529" y="805"/>
                  </a:lnTo>
                  <a:lnTo>
                    <a:pt x="538" y="843"/>
                  </a:lnTo>
                  <a:lnTo>
                    <a:pt x="596" y="875"/>
                  </a:lnTo>
                  <a:lnTo>
                    <a:pt x="596" y="898"/>
                  </a:lnTo>
                  <a:lnTo>
                    <a:pt x="608" y="905"/>
                  </a:lnTo>
                  <a:lnTo>
                    <a:pt x="657" y="903"/>
                  </a:lnTo>
                  <a:lnTo>
                    <a:pt x="682" y="903"/>
                  </a:lnTo>
                  <a:lnTo>
                    <a:pt x="724" y="931"/>
                  </a:lnTo>
                  <a:lnTo>
                    <a:pt x="813" y="928"/>
                  </a:lnTo>
                  <a:lnTo>
                    <a:pt x="860" y="927"/>
                  </a:lnTo>
                  <a:lnTo>
                    <a:pt x="872" y="946"/>
                  </a:lnTo>
                  <a:lnTo>
                    <a:pt x="860" y="988"/>
                  </a:lnTo>
                  <a:lnTo>
                    <a:pt x="872" y="1004"/>
                  </a:lnTo>
                  <a:lnTo>
                    <a:pt x="922" y="961"/>
                  </a:lnTo>
                  <a:lnTo>
                    <a:pt x="984" y="918"/>
                  </a:lnTo>
                  <a:lnTo>
                    <a:pt x="1028" y="923"/>
                  </a:lnTo>
                  <a:lnTo>
                    <a:pt x="1073" y="951"/>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36" name="Freeform 14"/>
            <p:cNvSpPr/>
            <p:nvPr/>
          </p:nvSpPr>
          <p:spPr bwMode="auto">
            <a:xfrm>
              <a:off x="3396394" y="2884601"/>
              <a:ext cx="493826" cy="423279"/>
            </a:xfrm>
            <a:custGeom>
              <a:avLst/>
              <a:gdLst>
                <a:gd name="T0" fmla="*/ 73170 w 580"/>
                <a:gd name="T1" fmla="*/ 376942 h 507"/>
                <a:gd name="T2" fmla="*/ 164906 w 580"/>
                <a:gd name="T3" fmla="*/ 452973 h 507"/>
                <a:gd name="T4" fmla="*/ 240260 w 580"/>
                <a:gd name="T5" fmla="*/ 467965 h 507"/>
                <a:gd name="T6" fmla="*/ 307970 w 580"/>
                <a:gd name="T7" fmla="*/ 460469 h 507"/>
                <a:gd name="T8" fmla="*/ 330904 w 580"/>
                <a:gd name="T9" fmla="*/ 467965 h 507"/>
                <a:gd name="T10" fmla="*/ 356022 w 580"/>
                <a:gd name="T11" fmla="*/ 455115 h 507"/>
                <a:gd name="T12" fmla="*/ 371311 w 580"/>
                <a:gd name="T13" fmla="*/ 474390 h 507"/>
                <a:gd name="T14" fmla="*/ 378956 w 580"/>
                <a:gd name="T15" fmla="*/ 497949 h 507"/>
                <a:gd name="T16" fmla="*/ 412811 w 580"/>
                <a:gd name="T17" fmla="*/ 514012 h 507"/>
                <a:gd name="T18" fmla="*/ 456494 w 580"/>
                <a:gd name="T19" fmla="*/ 514012 h 507"/>
                <a:gd name="T20" fmla="*/ 489257 w 580"/>
                <a:gd name="T21" fmla="*/ 541854 h 507"/>
                <a:gd name="T22" fmla="*/ 518743 w 580"/>
                <a:gd name="T23" fmla="*/ 529004 h 507"/>
                <a:gd name="T24" fmla="*/ 541677 w 580"/>
                <a:gd name="T25" fmla="*/ 541854 h 507"/>
                <a:gd name="T26" fmla="*/ 560243 w 580"/>
                <a:gd name="T27" fmla="*/ 504374 h 507"/>
                <a:gd name="T28" fmla="*/ 587545 w 580"/>
                <a:gd name="T29" fmla="*/ 492595 h 507"/>
                <a:gd name="T30" fmla="*/ 593006 w 580"/>
                <a:gd name="T31" fmla="*/ 462611 h 507"/>
                <a:gd name="T32" fmla="*/ 582085 w 580"/>
                <a:gd name="T33" fmla="*/ 409068 h 507"/>
                <a:gd name="T34" fmla="*/ 577716 w 580"/>
                <a:gd name="T35" fmla="*/ 404784 h 507"/>
                <a:gd name="T36" fmla="*/ 549322 w 580"/>
                <a:gd name="T37" fmla="*/ 433697 h 507"/>
                <a:gd name="T38" fmla="*/ 507822 w 580"/>
                <a:gd name="T39" fmla="*/ 400501 h 507"/>
                <a:gd name="T40" fmla="*/ 477244 w 580"/>
                <a:gd name="T41" fmla="*/ 364092 h 507"/>
                <a:gd name="T42" fmla="*/ 507822 w 580"/>
                <a:gd name="T43" fmla="*/ 342675 h 507"/>
                <a:gd name="T44" fmla="*/ 517651 w 580"/>
                <a:gd name="T45" fmla="*/ 306265 h 507"/>
                <a:gd name="T46" fmla="*/ 535125 w 580"/>
                <a:gd name="T47" fmla="*/ 293415 h 507"/>
                <a:gd name="T48" fmla="*/ 534033 w 580"/>
                <a:gd name="T49" fmla="*/ 243085 h 507"/>
                <a:gd name="T50" fmla="*/ 547138 w 580"/>
                <a:gd name="T51" fmla="*/ 232376 h 507"/>
                <a:gd name="T52" fmla="*/ 572256 w 580"/>
                <a:gd name="T53" fmla="*/ 251652 h 507"/>
                <a:gd name="T54" fmla="*/ 587545 w 580"/>
                <a:gd name="T55" fmla="*/ 271998 h 507"/>
                <a:gd name="T56" fmla="*/ 621400 w 580"/>
                <a:gd name="T57" fmla="*/ 251652 h 507"/>
                <a:gd name="T58" fmla="*/ 632321 w 580"/>
                <a:gd name="T59" fmla="*/ 238801 h 507"/>
                <a:gd name="T60" fmla="*/ 626860 w 580"/>
                <a:gd name="T61" fmla="*/ 213101 h 507"/>
                <a:gd name="T62" fmla="*/ 587545 w 580"/>
                <a:gd name="T63" fmla="*/ 193825 h 507"/>
                <a:gd name="T64" fmla="*/ 578808 w 580"/>
                <a:gd name="T65" fmla="*/ 165983 h 507"/>
                <a:gd name="T66" fmla="*/ 512191 w 580"/>
                <a:gd name="T67" fmla="*/ 175621 h 507"/>
                <a:gd name="T68" fmla="*/ 467415 w 580"/>
                <a:gd name="T69" fmla="*/ 140282 h 507"/>
                <a:gd name="T70" fmla="*/ 447757 w 580"/>
                <a:gd name="T71" fmla="*/ 135999 h 507"/>
                <a:gd name="T72" fmla="*/ 447757 w 580"/>
                <a:gd name="T73" fmla="*/ 110298 h 507"/>
                <a:gd name="T74" fmla="*/ 543862 w 580"/>
                <a:gd name="T75" fmla="*/ 9638 h 507"/>
                <a:gd name="T76" fmla="*/ 507822 w 580"/>
                <a:gd name="T77" fmla="*/ 18205 h 507"/>
                <a:gd name="T78" fmla="*/ 485981 w 580"/>
                <a:gd name="T79" fmla="*/ 29984 h 507"/>
                <a:gd name="T80" fmla="*/ 477244 w 580"/>
                <a:gd name="T81" fmla="*/ 18205 h 507"/>
                <a:gd name="T82" fmla="*/ 477244 w 580"/>
                <a:gd name="T83" fmla="*/ 4283 h 507"/>
                <a:gd name="T84" fmla="*/ 461955 w 580"/>
                <a:gd name="T85" fmla="*/ 0 h 507"/>
                <a:gd name="T86" fmla="*/ 418271 w 580"/>
                <a:gd name="T87" fmla="*/ 14992 h 507"/>
                <a:gd name="T88" fmla="*/ 307970 w 580"/>
                <a:gd name="T89" fmla="*/ 2142 h 507"/>
                <a:gd name="T90" fmla="*/ 302509 w 580"/>
                <a:gd name="T91" fmla="*/ 87810 h 507"/>
                <a:gd name="T92" fmla="*/ 251181 w 580"/>
                <a:gd name="T93" fmla="*/ 129574 h 507"/>
                <a:gd name="T94" fmla="*/ 178011 w 580"/>
                <a:gd name="T95" fmla="*/ 140282 h 507"/>
                <a:gd name="T96" fmla="*/ 78631 w 580"/>
                <a:gd name="T97" fmla="*/ 203463 h 507"/>
                <a:gd name="T98" fmla="*/ 0 w 580"/>
                <a:gd name="T99" fmla="*/ 225951 h 507"/>
                <a:gd name="T100" fmla="*/ 0 w 580"/>
                <a:gd name="T101" fmla="*/ 238801 h 507"/>
                <a:gd name="T102" fmla="*/ 73170 w 580"/>
                <a:gd name="T103" fmla="*/ 344816 h 507"/>
                <a:gd name="T104" fmla="*/ 73170 w 580"/>
                <a:gd name="T105" fmla="*/ 376942 h 50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80" h="507">
                  <a:moveTo>
                    <a:pt x="67" y="352"/>
                  </a:moveTo>
                  <a:lnTo>
                    <a:pt x="151" y="423"/>
                  </a:lnTo>
                  <a:lnTo>
                    <a:pt x="220" y="437"/>
                  </a:lnTo>
                  <a:lnTo>
                    <a:pt x="282" y="430"/>
                  </a:lnTo>
                  <a:lnTo>
                    <a:pt x="303" y="437"/>
                  </a:lnTo>
                  <a:lnTo>
                    <a:pt x="326" y="425"/>
                  </a:lnTo>
                  <a:lnTo>
                    <a:pt x="340" y="443"/>
                  </a:lnTo>
                  <a:lnTo>
                    <a:pt x="347" y="465"/>
                  </a:lnTo>
                  <a:lnTo>
                    <a:pt x="378" y="480"/>
                  </a:lnTo>
                  <a:lnTo>
                    <a:pt x="418" y="480"/>
                  </a:lnTo>
                  <a:lnTo>
                    <a:pt x="448" y="506"/>
                  </a:lnTo>
                  <a:lnTo>
                    <a:pt x="475" y="494"/>
                  </a:lnTo>
                  <a:lnTo>
                    <a:pt x="496" y="506"/>
                  </a:lnTo>
                  <a:lnTo>
                    <a:pt x="513" y="471"/>
                  </a:lnTo>
                  <a:lnTo>
                    <a:pt x="538" y="460"/>
                  </a:lnTo>
                  <a:lnTo>
                    <a:pt x="543" y="432"/>
                  </a:lnTo>
                  <a:lnTo>
                    <a:pt x="533" y="382"/>
                  </a:lnTo>
                  <a:lnTo>
                    <a:pt x="529" y="378"/>
                  </a:lnTo>
                  <a:lnTo>
                    <a:pt x="503" y="405"/>
                  </a:lnTo>
                  <a:lnTo>
                    <a:pt x="465" y="374"/>
                  </a:lnTo>
                  <a:lnTo>
                    <a:pt x="437" y="340"/>
                  </a:lnTo>
                  <a:lnTo>
                    <a:pt x="465" y="320"/>
                  </a:lnTo>
                  <a:lnTo>
                    <a:pt x="474" y="286"/>
                  </a:lnTo>
                  <a:lnTo>
                    <a:pt x="490" y="274"/>
                  </a:lnTo>
                  <a:lnTo>
                    <a:pt x="489" y="227"/>
                  </a:lnTo>
                  <a:lnTo>
                    <a:pt x="501" y="217"/>
                  </a:lnTo>
                  <a:lnTo>
                    <a:pt x="524" y="235"/>
                  </a:lnTo>
                  <a:lnTo>
                    <a:pt x="538" y="254"/>
                  </a:lnTo>
                  <a:lnTo>
                    <a:pt x="569" y="235"/>
                  </a:lnTo>
                  <a:lnTo>
                    <a:pt x="579" y="223"/>
                  </a:lnTo>
                  <a:lnTo>
                    <a:pt x="574" y="199"/>
                  </a:lnTo>
                  <a:lnTo>
                    <a:pt x="538" y="181"/>
                  </a:lnTo>
                  <a:lnTo>
                    <a:pt x="530" y="155"/>
                  </a:lnTo>
                  <a:lnTo>
                    <a:pt x="469" y="164"/>
                  </a:lnTo>
                  <a:lnTo>
                    <a:pt x="428" y="131"/>
                  </a:lnTo>
                  <a:lnTo>
                    <a:pt x="410" y="127"/>
                  </a:lnTo>
                  <a:lnTo>
                    <a:pt x="410" y="103"/>
                  </a:lnTo>
                  <a:lnTo>
                    <a:pt x="498" y="9"/>
                  </a:lnTo>
                  <a:lnTo>
                    <a:pt x="465" y="17"/>
                  </a:lnTo>
                  <a:lnTo>
                    <a:pt x="445" y="28"/>
                  </a:lnTo>
                  <a:lnTo>
                    <a:pt x="437" y="17"/>
                  </a:lnTo>
                  <a:lnTo>
                    <a:pt x="437" y="4"/>
                  </a:lnTo>
                  <a:lnTo>
                    <a:pt x="423" y="0"/>
                  </a:lnTo>
                  <a:lnTo>
                    <a:pt x="383" y="14"/>
                  </a:lnTo>
                  <a:lnTo>
                    <a:pt x="282" y="2"/>
                  </a:lnTo>
                  <a:lnTo>
                    <a:pt x="277" y="82"/>
                  </a:lnTo>
                  <a:lnTo>
                    <a:pt x="230" y="121"/>
                  </a:lnTo>
                  <a:lnTo>
                    <a:pt x="163" y="131"/>
                  </a:lnTo>
                  <a:lnTo>
                    <a:pt x="72" y="190"/>
                  </a:lnTo>
                  <a:lnTo>
                    <a:pt x="0" y="211"/>
                  </a:lnTo>
                  <a:lnTo>
                    <a:pt x="0" y="223"/>
                  </a:lnTo>
                  <a:lnTo>
                    <a:pt x="67" y="322"/>
                  </a:lnTo>
                  <a:lnTo>
                    <a:pt x="67" y="352"/>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37" name="Freeform 15"/>
            <p:cNvSpPr/>
            <p:nvPr/>
          </p:nvSpPr>
          <p:spPr bwMode="auto">
            <a:xfrm>
              <a:off x="1808481" y="2629643"/>
              <a:ext cx="1027255" cy="714128"/>
            </a:xfrm>
            <a:custGeom>
              <a:avLst/>
              <a:gdLst>
                <a:gd name="T0" fmla="*/ 107427 w 1202"/>
                <a:gd name="T1" fmla="*/ 342425 h 856"/>
                <a:gd name="T2" fmla="*/ 168814 w 1202"/>
                <a:gd name="T3" fmla="*/ 300692 h 856"/>
                <a:gd name="T4" fmla="*/ 141409 w 1202"/>
                <a:gd name="T5" fmla="*/ 284641 h 856"/>
                <a:gd name="T6" fmla="*/ 181968 w 1202"/>
                <a:gd name="T7" fmla="*/ 248258 h 856"/>
                <a:gd name="T8" fmla="*/ 133736 w 1202"/>
                <a:gd name="T9" fmla="*/ 149811 h 856"/>
                <a:gd name="T10" fmla="*/ 163333 w 1202"/>
                <a:gd name="T11" fmla="*/ 59924 h 856"/>
                <a:gd name="T12" fmla="*/ 429708 w 1202"/>
                <a:gd name="T13" fmla="*/ 0 h 856"/>
                <a:gd name="T14" fmla="*/ 590848 w 1202"/>
                <a:gd name="T15" fmla="*/ 33172 h 856"/>
                <a:gd name="T16" fmla="*/ 682929 w 1202"/>
                <a:gd name="T17" fmla="*/ 85606 h 856"/>
                <a:gd name="T18" fmla="*/ 772817 w 1202"/>
                <a:gd name="T19" fmla="*/ 52434 h 856"/>
                <a:gd name="T20" fmla="*/ 889013 w 1202"/>
                <a:gd name="T21" fmla="*/ 39593 h 856"/>
                <a:gd name="T22" fmla="*/ 1034807 w 1202"/>
                <a:gd name="T23" fmla="*/ 78116 h 856"/>
                <a:gd name="T24" fmla="*/ 1126887 w 1202"/>
                <a:gd name="T25" fmla="*/ 180843 h 856"/>
                <a:gd name="T26" fmla="*/ 1209102 w 1202"/>
                <a:gd name="T27" fmla="*/ 210805 h 856"/>
                <a:gd name="T28" fmla="*/ 1288028 w 1202"/>
                <a:gd name="T29" fmla="*/ 352056 h 856"/>
                <a:gd name="T30" fmla="*/ 1307759 w 1202"/>
                <a:gd name="T31" fmla="*/ 452643 h 856"/>
                <a:gd name="T32" fmla="*/ 1265008 w 1202"/>
                <a:gd name="T33" fmla="*/ 517918 h 856"/>
                <a:gd name="T34" fmla="*/ 1214583 w 1202"/>
                <a:gd name="T35" fmla="*/ 562861 h 856"/>
                <a:gd name="T36" fmla="*/ 1192659 w 1202"/>
                <a:gd name="T37" fmla="*/ 628136 h 856"/>
                <a:gd name="T38" fmla="*/ 1136753 w 1202"/>
                <a:gd name="T39" fmla="*/ 596034 h 856"/>
                <a:gd name="T40" fmla="*/ 1140042 w 1202"/>
                <a:gd name="T41" fmla="*/ 643117 h 856"/>
                <a:gd name="T42" fmla="*/ 1224449 w 1202"/>
                <a:gd name="T43" fmla="*/ 688060 h 856"/>
                <a:gd name="T44" fmla="*/ 1267200 w 1202"/>
                <a:gd name="T45" fmla="*/ 709462 h 856"/>
                <a:gd name="T46" fmla="*/ 1250757 w 1202"/>
                <a:gd name="T47" fmla="*/ 749055 h 856"/>
                <a:gd name="T48" fmla="*/ 1192659 w 1202"/>
                <a:gd name="T49" fmla="*/ 762966 h 856"/>
                <a:gd name="T50" fmla="*/ 1132368 w 1202"/>
                <a:gd name="T51" fmla="*/ 752265 h 856"/>
                <a:gd name="T52" fmla="*/ 1121406 w 1202"/>
                <a:gd name="T53" fmla="*/ 805769 h 856"/>
                <a:gd name="T54" fmla="*/ 1023845 w 1202"/>
                <a:gd name="T55" fmla="*/ 758685 h 856"/>
                <a:gd name="T56" fmla="*/ 964651 w 1202"/>
                <a:gd name="T57" fmla="*/ 747985 h 856"/>
                <a:gd name="T58" fmla="*/ 779394 w 1202"/>
                <a:gd name="T59" fmla="*/ 742634 h 856"/>
                <a:gd name="T60" fmla="*/ 761855 w 1202"/>
                <a:gd name="T61" fmla="*/ 786508 h 856"/>
                <a:gd name="T62" fmla="*/ 742123 w 1202"/>
                <a:gd name="T63" fmla="*/ 834661 h 856"/>
                <a:gd name="T64" fmla="*/ 568925 w 1202"/>
                <a:gd name="T65" fmla="*/ 893515 h 856"/>
                <a:gd name="T66" fmla="*/ 494383 w 1202"/>
                <a:gd name="T67" fmla="*/ 801489 h 856"/>
                <a:gd name="T68" fmla="*/ 280626 w 1202"/>
                <a:gd name="T69" fmla="*/ 768316 h 856"/>
                <a:gd name="T70" fmla="*/ 199507 w 1202"/>
                <a:gd name="T71" fmla="*/ 719093 h 856"/>
                <a:gd name="T72" fmla="*/ 1096 w 1202"/>
                <a:gd name="T73" fmla="*/ 541460 h 856"/>
                <a:gd name="T74" fmla="*/ 30693 w 1202"/>
                <a:gd name="T75" fmla="*/ 485816 h 856"/>
                <a:gd name="T76" fmla="*/ 55906 w 1202"/>
                <a:gd name="T77" fmla="*/ 380948 h 856"/>
                <a:gd name="T78" fmla="*/ 63579 w 1202"/>
                <a:gd name="T79" fmla="*/ 325304 h 85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02" h="856">
                  <a:moveTo>
                    <a:pt x="58" y="304"/>
                  </a:moveTo>
                  <a:lnTo>
                    <a:pt x="98" y="320"/>
                  </a:lnTo>
                  <a:lnTo>
                    <a:pt x="164" y="294"/>
                  </a:lnTo>
                  <a:lnTo>
                    <a:pt x="154" y="281"/>
                  </a:lnTo>
                  <a:lnTo>
                    <a:pt x="136" y="281"/>
                  </a:lnTo>
                  <a:lnTo>
                    <a:pt x="129" y="266"/>
                  </a:lnTo>
                  <a:lnTo>
                    <a:pt x="134" y="248"/>
                  </a:lnTo>
                  <a:lnTo>
                    <a:pt x="166" y="232"/>
                  </a:lnTo>
                  <a:lnTo>
                    <a:pt x="189" y="197"/>
                  </a:lnTo>
                  <a:lnTo>
                    <a:pt x="122" y="140"/>
                  </a:lnTo>
                  <a:lnTo>
                    <a:pt x="117" y="80"/>
                  </a:lnTo>
                  <a:lnTo>
                    <a:pt x="149" y="56"/>
                  </a:lnTo>
                  <a:lnTo>
                    <a:pt x="376" y="11"/>
                  </a:lnTo>
                  <a:lnTo>
                    <a:pt x="392" y="0"/>
                  </a:lnTo>
                  <a:lnTo>
                    <a:pt x="425" y="4"/>
                  </a:lnTo>
                  <a:lnTo>
                    <a:pt x="539" y="31"/>
                  </a:lnTo>
                  <a:lnTo>
                    <a:pt x="573" y="51"/>
                  </a:lnTo>
                  <a:lnTo>
                    <a:pt x="623" y="80"/>
                  </a:lnTo>
                  <a:lnTo>
                    <a:pt x="656" y="77"/>
                  </a:lnTo>
                  <a:lnTo>
                    <a:pt x="705" y="49"/>
                  </a:lnTo>
                  <a:lnTo>
                    <a:pt x="769" y="58"/>
                  </a:lnTo>
                  <a:lnTo>
                    <a:pt x="811" y="37"/>
                  </a:lnTo>
                  <a:lnTo>
                    <a:pt x="897" y="89"/>
                  </a:lnTo>
                  <a:lnTo>
                    <a:pt x="944" y="73"/>
                  </a:lnTo>
                  <a:lnTo>
                    <a:pt x="968" y="131"/>
                  </a:lnTo>
                  <a:lnTo>
                    <a:pt x="1028" y="169"/>
                  </a:lnTo>
                  <a:lnTo>
                    <a:pt x="1072" y="208"/>
                  </a:lnTo>
                  <a:lnTo>
                    <a:pt x="1103" y="197"/>
                  </a:lnTo>
                  <a:lnTo>
                    <a:pt x="1163" y="277"/>
                  </a:lnTo>
                  <a:lnTo>
                    <a:pt x="1175" y="329"/>
                  </a:lnTo>
                  <a:lnTo>
                    <a:pt x="1201" y="360"/>
                  </a:lnTo>
                  <a:lnTo>
                    <a:pt x="1193" y="423"/>
                  </a:lnTo>
                  <a:lnTo>
                    <a:pt x="1144" y="459"/>
                  </a:lnTo>
                  <a:lnTo>
                    <a:pt x="1154" y="484"/>
                  </a:lnTo>
                  <a:lnTo>
                    <a:pt x="1135" y="503"/>
                  </a:lnTo>
                  <a:lnTo>
                    <a:pt x="1108" y="526"/>
                  </a:lnTo>
                  <a:lnTo>
                    <a:pt x="1108" y="568"/>
                  </a:lnTo>
                  <a:lnTo>
                    <a:pt x="1088" y="587"/>
                  </a:lnTo>
                  <a:lnTo>
                    <a:pt x="1060" y="577"/>
                  </a:lnTo>
                  <a:lnTo>
                    <a:pt x="1037" y="557"/>
                  </a:lnTo>
                  <a:lnTo>
                    <a:pt x="1025" y="580"/>
                  </a:lnTo>
                  <a:lnTo>
                    <a:pt x="1040" y="601"/>
                  </a:lnTo>
                  <a:lnTo>
                    <a:pt x="1081" y="606"/>
                  </a:lnTo>
                  <a:lnTo>
                    <a:pt x="1117" y="643"/>
                  </a:lnTo>
                  <a:lnTo>
                    <a:pt x="1139" y="643"/>
                  </a:lnTo>
                  <a:lnTo>
                    <a:pt x="1156" y="663"/>
                  </a:lnTo>
                  <a:lnTo>
                    <a:pt x="1141" y="699"/>
                  </a:lnTo>
                  <a:lnTo>
                    <a:pt x="1141" y="700"/>
                  </a:lnTo>
                  <a:lnTo>
                    <a:pt x="1108" y="699"/>
                  </a:lnTo>
                  <a:lnTo>
                    <a:pt x="1088" y="713"/>
                  </a:lnTo>
                  <a:lnTo>
                    <a:pt x="1072" y="687"/>
                  </a:lnTo>
                  <a:lnTo>
                    <a:pt x="1033" y="703"/>
                  </a:lnTo>
                  <a:lnTo>
                    <a:pt x="1023" y="723"/>
                  </a:lnTo>
                  <a:lnTo>
                    <a:pt x="1023" y="753"/>
                  </a:lnTo>
                  <a:lnTo>
                    <a:pt x="985" y="759"/>
                  </a:lnTo>
                  <a:lnTo>
                    <a:pt x="934" y="709"/>
                  </a:lnTo>
                  <a:lnTo>
                    <a:pt x="919" y="685"/>
                  </a:lnTo>
                  <a:lnTo>
                    <a:pt x="880" y="699"/>
                  </a:lnTo>
                  <a:lnTo>
                    <a:pt x="813" y="677"/>
                  </a:lnTo>
                  <a:lnTo>
                    <a:pt x="711" y="694"/>
                  </a:lnTo>
                  <a:lnTo>
                    <a:pt x="705" y="703"/>
                  </a:lnTo>
                  <a:lnTo>
                    <a:pt x="695" y="735"/>
                  </a:lnTo>
                  <a:lnTo>
                    <a:pt x="675" y="748"/>
                  </a:lnTo>
                  <a:lnTo>
                    <a:pt x="677" y="780"/>
                  </a:lnTo>
                  <a:lnTo>
                    <a:pt x="619" y="855"/>
                  </a:lnTo>
                  <a:lnTo>
                    <a:pt x="519" y="835"/>
                  </a:lnTo>
                  <a:lnTo>
                    <a:pt x="512" y="798"/>
                  </a:lnTo>
                  <a:lnTo>
                    <a:pt x="451" y="749"/>
                  </a:lnTo>
                  <a:lnTo>
                    <a:pt x="314" y="727"/>
                  </a:lnTo>
                  <a:lnTo>
                    <a:pt x="256" y="718"/>
                  </a:lnTo>
                  <a:lnTo>
                    <a:pt x="233" y="715"/>
                  </a:lnTo>
                  <a:lnTo>
                    <a:pt x="182" y="672"/>
                  </a:lnTo>
                  <a:lnTo>
                    <a:pt x="76" y="648"/>
                  </a:lnTo>
                  <a:lnTo>
                    <a:pt x="1" y="506"/>
                  </a:lnTo>
                  <a:lnTo>
                    <a:pt x="0" y="467"/>
                  </a:lnTo>
                  <a:lnTo>
                    <a:pt x="28" y="454"/>
                  </a:lnTo>
                  <a:lnTo>
                    <a:pt x="28" y="410"/>
                  </a:lnTo>
                  <a:lnTo>
                    <a:pt x="51" y="356"/>
                  </a:lnTo>
                  <a:lnTo>
                    <a:pt x="27" y="330"/>
                  </a:lnTo>
                  <a:lnTo>
                    <a:pt x="58" y="304"/>
                  </a:lnTo>
                </a:path>
              </a:pathLst>
            </a:custGeom>
            <a:solidFill>
              <a:schemeClr val="bg1"/>
            </a:solid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38" name="Freeform 16"/>
            <p:cNvSpPr/>
            <p:nvPr/>
          </p:nvSpPr>
          <p:spPr bwMode="auto">
            <a:xfrm>
              <a:off x="2950838" y="2648208"/>
              <a:ext cx="211640" cy="370060"/>
            </a:xfrm>
            <a:custGeom>
              <a:avLst/>
              <a:gdLst>
                <a:gd name="T0" fmla="*/ 249918 w 252"/>
                <a:gd name="T1" fmla="*/ 264654 h 443"/>
                <a:gd name="T2" fmla="*/ 254227 w 252"/>
                <a:gd name="T3" fmla="*/ 214295 h 443"/>
                <a:gd name="T4" fmla="*/ 270386 w 252"/>
                <a:gd name="T5" fmla="*/ 190722 h 443"/>
                <a:gd name="T6" fmla="*/ 265000 w 252"/>
                <a:gd name="T7" fmla="*/ 167150 h 443"/>
                <a:gd name="T8" fmla="*/ 177744 w 252"/>
                <a:gd name="T9" fmla="*/ 136077 h 443"/>
                <a:gd name="T10" fmla="*/ 187439 w 252"/>
                <a:gd name="T11" fmla="*/ 102862 h 443"/>
                <a:gd name="T12" fmla="*/ 211138 w 252"/>
                <a:gd name="T13" fmla="*/ 65360 h 443"/>
                <a:gd name="T14" fmla="*/ 194979 w 252"/>
                <a:gd name="T15" fmla="*/ 7500 h 443"/>
                <a:gd name="T16" fmla="*/ 187439 w 252"/>
                <a:gd name="T17" fmla="*/ 0 h 443"/>
                <a:gd name="T18" fmla="*/ 133577 w 252"/>
                <a:gd name="T19" fmla="*/ 36430 h 443"/>
                <a:gd name="T20" fmla="*/ 109878 w 252"/>
                <a:gd name="T21" fmla="*/ 118934 h 443"/>
                <a:gd name="T22" fmla="*/ 98028 w 252"/>
                <a:gd name="T23" fmla="*/ 176793 h 443"/>
                <a:gd name="T24" fmla="*/ 56016 w 252"/>
                <a:gd name="T25" fmla="*/ 214295 h 443"/>
                <a:gd name="T26" fmla="*/ 30163 w 252"/>
                <a:gd name="T27" fmla="*/ 225010 h 443"/>
                <a:gd name="T28" fmla="*/ 0 w 252"/>
                <a:gd name="T29" fmla="*/ 229295 h 443"/>
                <a:gd name="T30" fmla="*/ 67866 w 252"/>
                <a:gd name="T31" fmla="*/ 320371 h 443"/>
                <a:gd name="T32" fmla="*/ 86179 w 252"/>
                <a:gd name="T33" fmla="*/ 381445 h 443"/>
                <a:gd name="T34" fmla="*/ 77561 w 252"/>
                <a:gd name="T35" fmla="*/ 416803 h 443"/>
                <a:gd name="T36" fmla="*/ 123882 w 252"/>
                <a:gd name="T37" fmla="*/ 442519 h 443"/>
                <a:gd name="T38" fmla="*/ 123882 w 252"/>
                <a:gd name="T39" fmla="*/ 459662 h 443"/>
                <a:gd name="T40" fmla="*/ 168049 w 252"/>
                <a:gd name="T41" fmla="*/ 473592 h 443"/>
                <a:gd name="T42" fmla="*/ 182053 w 252"/>
                <a:gd name="T43" fmla="*/ 473592 h 443"/>
                <a:gd name="T44" fmla="*/ 182053 w 252"/>
                <a:gd name="T45" fmla="*/ 437161 h 443"/>
                <a:gd name="T46" fmla="*/ 215447 w 252"/>
                <a:gd name="T47" fmla="*/ 430733 h 443"/>
                <a:gd name="T48" fmla="*/ 226219 w 252"/>
                <a:gd name="T49" fmla="*/ 386802 h 443"/>
                <a:gd name="T50" fmla="*/ 200366 w 252"/>
                <a:gd name="T51" fmla="*/ 368587 h 443"/>
                <a:gd name="T52" fmla="*/ 182053 w 252"/>
                <a:gd name="T53" fmla="*/ 350372 h 443"/>
                <a:gd name="T54" fmla="*/ 189593 w 252"/>
                <a:gd name="T55" fmla="*/ 268940 h 443"/>
                <a:gd name="T56" fmla="*/ 206829 w 252"/>
                <a:gd name="T57" fmla="*/ 256082 h 443"/>
                <a:gd name="T58" fmla="*/ 240223 w 252"/>
                <a:gd name="T59" fmla="*/ 270011 h 443"/>
                <a:gd name="T60" fmla="*/ 249918 w 252"/>
                <a:gd name="T61" fmla="*/ 264654 h 44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52" h="443">
                  <a:moveTo>
                    <a:pt x="232" y="247"/>
                  </a:moveTo>
                  <a:lnTo>
                    <a:pt x="236" y="200"/>
                  </a:lnTo>
                  <a:lnTo>
                    <a:pt x="251" y="178"/>
                  </a:lnTo>
                  <a:lnTo>
                    <a:pt x="246" y="156"/>
                  </a:lnTo>
                  <a:lnTo>
                    <a:pt x="165" y="127"/>
                  </a:lnTo>
                  <a:lnTo>
                    <a:pt x="174" y="96"/>
                  </a:lnTo>
                  <a:lnTo>
                    <a:pt x="196" y="61"/>
                  </a:lnTo>
                  <a:lnTo>
                    <a:pt x="181" y="7"/>
                  </a:lnTo>
                  <a:lnTo>
                    <a:pt x="174" y="0"/>
                  </a:lnTo>
                  <a:lnTo>
                    <a:pt x="124" y="34"/>
                  </a:lnTo>
                  <a:lnTo>
                    <a:pt x="102" y="111"/>
                  </a:lnTo>
                  <a:lnTo>
                    <a:pt x="91" y="165"/>
                  </a:lnTo>
                  <a:lnTo>
                    <a:pt x="52" y="200"/>
                  </a:lnTo>
                  <a:lnTo>
                    <a:pt x="28" y="210"/>
                  </a:lnTo>
                  <a:lnTo>
                    <a:pt x="0" y="214"/>
                  </a:lnTo>
                  <a:lnTo>
                    <a:pt x="63" y="299"/>
                  </a:lnTo>
                  <a:lnTo>
                    <a:pt x="80" y="356"/>
                  </a:lnTo>
                  <a:lnTo>
                    <a:pt x="72" y="389"/>
                  </a:lnTo>
                  <a:lnTo>
                    <a:pt x="115" y="413"/>
                  </a:lnTo>
                  <a:lnTo>
                    <a:pt x="115" y="429"/>
                  </a:lnTo>
                  <a:lnTo>
                    <a:pt x="156" y="442"/>
                  </a:lnTo>
                  <a:lnTo>
                    <a:pt x="169" y="442"/>
                  </a:lnTo>
                  <a:lnTo>
                    <a:pt x="169" y="408"/>
                  </a:lnTo>
                  <a:lnTo>
                    <a:pt x="200" y="402"/>
                  </a:lnTo>
                  <a:lnTo>
                    <a:pt x="210" y="361"/>
                  </a:lnTo>
                  <a:lnTo>
                    <a:pt x="186" y="344"/>
                  </a:lnTo>
                  <a:lnTo>
                    <a:pt x="169" y="327"/>
                  </a:lnTo>
                  <a:lnTo>
                    <a:pt x="176" y="251"/>
                  </a:lnTo>
                  <a:lnTo>
                    <a:pt x="192" y="239"/>
                  </a:lnTo>
                  <a:lnTo>
                    <a:pt x="223" y="252"/>
                  </a:lnTo>
                  <a:lnTo>
                    <a:pt x="232" y="247"/>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39" name="Freeform 17"/>
            <p:cNvSpPr/>
            <p:nvPr/>
          </p:nvSpPr>
          <p:spPr bwMode="auto">
            <a:xfrm>
              <a:off x="3594420" y="2281861"/>
              <a:ext cx="434418" cy="612641"/>
            </a:xfrm>
            <a:custGeom>
              <a:avLst/>
              <a:gdLst>
                <a:gd name="T0" fmla="*/ 220907 w 507"/>
                <a:gd name="T1" fmla="*/ 761156 h 733"/>
                <a:gd name="T2" fmla="*/ 267067 w 507"/>
                <a:gd name="T3" fmla="*/ 613213 h 733"/>
                <a:gd name="T4" fmla="*/ 369277 w 507"/>
                <a:gd name="T5" fmla="*/ 551034 h 733"/>
                <a:gd name="T6" fmla="*/ 394555 w 507"/>
                <a:gd name="T7" fmla="*/ 489927 h 733"/>
                <a:gd name="T8" fmla="*/ 348396 w 507"/>
                <a:gd name="T9" fmla="*/ 465270 h 733"/>
                <a:gd name="T10" fmla="*/ 294543 w 507"/>
                <a:gd name="T11" fmla="*/ 440613 h 733"/>
                <a:gd name="T12" fmla="*/ 265968 w 507"/>
                <a:gd name="T13" fmla="*/ 364497 h 733"/>
                <a:gd name="T14" fmla="*/ 214313 w 507"/>
                <a:gd name="T15" fmla="*/ 370929 h 733"/>
                <a:gd name="T16" fmla="*/ 160460 w 507"/>
                <a:gd name="T17" fmla="*/ 358065 h 733"/>
                <a:gd name="T18" fmla="*/ 201124 w 507"/>
                <a:gd name="T19" fmla="*/ 279805 h 733"/>
                <a:gd name="T20" fmla="*/ 242888 w 507"/>
                <a:gd name="T21" fmla="*/ 199401 h 733"/>
                <a:gd name="T22" fmla="*/ 322019 w 507"/>
                <a:gd name="T23" fmla="*/ 231563 h 733"/>
                <a:gd name="T24" fmla="*/ 349495 w 507"/>
                <a:gd name="T25" fmla="*/ 285165 h 733"/>
                <a:gd name="T26" fmla="*/ 356089 w 507"/>
                <a:gd name="T27" fmla="*/ 331264 h 733"/>
                <a:gd name="T28" fmla="*/ 400050 w 507"/>
                <a:gd name="T29" fmla="*/ 379506 h 733"/>
                <a:gd name="T30" fmla="*/ 509954 w 507"/>
                <a:gd name="T31" fmla="*/ 349488 h 733"/>
                <a:gd name="T32" fmla="*/ 556114 w 507"/>
                <a:gd name="T33" fmla="*/ 260508 h 733"/>
                <a:gd name="T34" fmla="*/ 500063 w 507"/>
                <a:gd name="T35" fmla="*/ 213338 h 733"/>
                <a:gd name="T36" fmla="*/ 470389 w 507"/>
                <a:gd name="T37" fmla="*/ 137222 h 733"/>
                <a:gd name="T38" fmla="*/ 369277 w 507"/>
                <a:gd name="T39" fmla="*/ 85764 h 733"/>
                <a:gd name="T40" fmla="*/ 314325 w 507"/>
                <a:gd name="T41" fmla="*/ 0 h 733"/>
                <a:gd name="T42" fmla="*/ 242888 w 507"/>
                <a:gd name="T43" fmla="*/ 49314 h 733"/>
                <a:gd name="T44" fmla="*/ 246185 w 507"/>
                <a:gd name="T45" fmla="*/ 87908 h 733"/>
                <a:gd name="T46" fmla="*/ 179143 w 507"/>
                <a:gd name="T47" fmla="*/ 110421 h 733"/>
                <a:gd name="T48" fmla="*/ 141776 w 507"/>
                <a:gd name="T49" fmla="*/ 120070 h 733"/>
                <a:gd name="T50" fmla="*/ 80230 w 507"/>
                <a:gd name="T51" fmla="*/ 139367 h 733"/>
                <a:gd name="T52" fmla="*/ 63744 w 507"/>
                <a:gd name="T53" fmla="*/ 87908 h 733"/>
                <a:gd name="T54" fmla="*/ 9891 w 507"/>
                <a:gd name="T55" fmla="*/ 160808 h 733"/>
                <a:gd name="T56" fmla="*/ 35169 w 507"/>
                <a:gd name="T57" fmla="*/ 276589 h 733"/>
                <a:gd name="T58" fmla="*/ 63744 w 507"/>
                <a:gd name="T59" fmla="*/ 349488 h 733"/>
                <a:gd name="T60" fmla="*/ 74735 w 507"/>
                <a:gd name="T61" fmla="*/ 435252 h 733"/>
                <a:gd name="T62" fmla="*/ 7693 w 507"/>
                <a:gd name="T63" fmla="*/ 531737 h 733"/>
                <a:gd name="T64" fmla="*/ 71438 w 507"/>
                <a:gd name="T65" fmla="*/ 626077 h 733"/>
                <a:gd name="T66" fmla="*/ 49457 w 507"/>
                <a:gd name="T67" fmla="*/ 690401 h 733"/>
                <a:gd name="T68" fmla="*/ 25278 w 507"/>
                <a:gd name="T69" fmla="*/ 740787 h 733"/>
                <a:gd name="T70" fmla="*/ 157163 w 507"/>
                <a:gd name="T71" fmla="*/ 784741 h 733"/>
                <a:gd name="T72" fmla="*/ 216511 w 507"/>
                <a:gd name="T73" fmla="*/ 774020 h 7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07" h="733">
                  <a:moveTo>
                    <a:pt x="197" y="722"/>
                  </a:moveTo>
                  <a:lnTo>
                    <a:pt x="201" y="710"/>
                  </a:lnTo>
                  <a:lnTo>
                    <a:pt x="185" y="681"/>
                  </a:lnTo>
                  <a:lnTo>
                    <a:pt x="243" y="572"/>
                  </a:lnTo>
                  <a:lnTo>
                    <a:pt x="297" y="524"/>
                  </a:lnTo>
                  <a:lnTo>
                    <a:pt x="336" y="514"/>
                  </a:lnTo>
                  <a:lnTo>
                    <a:pt x="374" y="466"/>
                  </a:lnTo>
                  <a:lnTo>
                    <a:pt x="359" y="457"/>
                  </a:lnTo>
                  <a:lnTo>
                    <a:pt x="345" y="423"/>
                  </a:lnTo>
                  <a:lnTo>
                    <a:pt x="317" y="434"/>
                  </a:lnTo>
                  <a:lnTo>
                    <a:pt x="270" y="423"/>
                  </a:lnTo>
                  <a:lnTo>
                    <a:pt x="268" y="411"/>
                  </a:lnTo>
                  <a:lnTo>
                    <a:pt x="266" y="331"/>
                  </a:lnTo>
                  <a:lnTo>
                    <a:pt x="242" y="340"/>
                  </a:lnTo>
                  <a:lnTo>
                    <a:pt x="227" y="356"/>
                  </a:lnTo>
                  <a:lnTo>
                    <a:pt x="195" y="346"/>
                  </a:lnTo>
                  <a:lnTo>
                    <a:pt x="153" y="354"/>
                  </a:lnTo>
                  <a:lnTo>
                    <a:pt x="146" y="334"/>
                  </a:lnTo>
                  <a:lnTo>
                    <a:pt x="151" y="297"/>
                  </a:lnTo>
                  <a:lnTo>
                    <a:pt x="183" y="261"/>
                  </a:lnTo>
                  <a:lnTo>
                    <a:pt x="190" y="218"/>
                  </a:lnTo>
                  <a:lnTo>
                    <a:pt x="221" y="186"/>
                  </a:lnTo>
                  <a:lnTo>
                    <a:pt x="279" y="216"/>
                  </a:lnTo>
                  <a:lnTo>
                    <a:pt x="293" y="216"/>
                  </a:lnTo>
                  <a:lnTo>
                    <a:pt x="303" y="258"/>
                  </a:lnTo>
                  <a:lnTo>
                    <a:pt x="318" y="266"/>
                  </a:lnTo>
                  <a:lnTo>
                    <a:pt x="327" y="292"/>
                  </a:lnTo>
                  <a:lnTo>
                    <a:pt x="324" y="309"/>
                  </a:lnTo>
                  <a:lnTo>
                    <a:pt x="359" y="334"/>
                  </a:lnTo>
                  <a:lnTo>
                    <a:pt x="364" y="354"/>
                  </a:lnTo>
                  <a:lnTo>
                    <a:pt x="393" y="366"/>
                  </a:lnTo>
                  <a:lnTo>
                    <a:pt x="464" y="326"/>
                  </a:lnTo>
                  <a:lnTo>
                    <a:pt x="464" y="304"/>
                  </a:lnTo>
                  <a:lnTo>
                    <a:pt x="506" y="243"/>
                  </a:lnTo>
                  <a:lnTo>
                    <a:pt x="476" y="201"/>
                  </a:lnTo>
                  <a:lnTo>
                    <a:pt x="455" y="199"/>
                  </a:lnTo>
                  <a:lnTo>
                    <a:pt x="413" y="172"/>
                  </a:lnTo>
                  <a:lnTo>
                    <a:pt x="428" y="128"/>
                  </a:lnTo>
                  <a:lnTo>
                    <a:pt x="364" y="123"/>
                  </a:lnTo>
                  <a:lnTo>
                    <a:pt x="336" y="80"/>
                  </a:lnTo>
                  <a:lnTo>
                    <a:pt x="340" y="60"/>
                  </a:lnTo>
                  <a:lnTo>
                    <a:pt x="286" y="0"/>
                  </a:lnTo>
                  <a:lnTo>
                    <a:pt x="251" y="18"/>
                  </a:lnTo>
                  <a:lnTo>
                    <a:pt x="221" y="46"/>
                  </a:lnTo>
                  <a:lnTo>
                    <a:pt x="232" y="68"/>
                  </a:lnTo>
                  <a:lnTo>
                    <a:pt x="224" y="82"/>
                  </a:lnTo>
                  <a:lnTo>
                    <a:pt x="183" y="85"/>
                  </a:lnTo>
                  <a:lnTo>
                    <a:pt x="163" y="103"/>
                  </a:lnTo>
                  <a:lnTo>
                    <a:pt x="146" y="94"/>
                  </a:lnTo>
                  <a:lnTo>
                    <a:pt x="129" y="112"/>
                  </a:lnTo>
                  <a:lnTo>
                    <a:pt x="89" y="142"/>
                  </a:lnTo>
                  <a:lnTo>
                    <a:pt x="73" y="130"/>
                  </a:lnTo>
                  <a:lnTo>
                    <a:pt x="73" y="90"/>
                  </a:lnTo>
                  <a:lnTo>
                    <a:pt x="58" y="82"/>
                  </a:lnTo>
                  <a:lnTo>
                    <a:pt x="37" y="92"/>
                  </a:lnTo>
                  <a:lnTo>
                    <a:pt x="9" y="150"/>
                  </a:lnTo>
                  <a:lnTo>
                    <a:pt x="0" y="204"/>
                  </a:lnTo>
                  <a:lnTo>
                    <a:pt x="32" y="258"/>
                  </a:lnTo>
                  <a:lnTo>
                    <a:pt x="58" y="283"/>
                  </a:lnTo>
                  <a:lnTo>
                    <a:pt x="58" y="326"/>
                  </a:lnTo>
                  <a:lnTo>
                    <a:pt x="75" y="363"/>
                  </a:lnTo>
                  <a:lnTo>
                    <a:pt x="68" y="406"/>
                  </a:lnTo>
                  <a:lnTo>
                    <a:pt x="27" y="432"/>
                  </a:lnTo>
                  <a:lnTo>
                    <a:pt x="7" y="496"/>
                  </a:lnTo>
                  <a:lnTo>
                    <a:pt x="41" y="536"/>
                  </a:lnTo>
                  <a:lnTo>
                    <a:pt x="65" y="584"/>
                  </a:lnTo>
                  <a:lnTo>
                    <a:pt x="50" y="609"/>
                  </a:lnTo>
                  <a:lnTo>
                    <a:pt x="45" y="644"/>
                  </a:lnTo>
                  <a:lnTo>
                    <a:pt x="32" y="666"/>
                  </a:lnTo>
                  <a:lnTo>
                    <a:pt x="23" y="691"/>
                  </a:lnTo>
                  <a:lnTo>
                    <a:pt x="45" y="720"/>
                  </a:lnTo>
                  <a:lnTo>
                    <a:pt x="143" y="732"/>
                  </a:lnTo>
                  <a:lnTo>
                    <a:pt x="183" y="717"/>
                  </a:lnTo>
                  <a:lnTo>
                    <a:pt x="197" y="722"/>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40" name="Freeform 18"/>
            <p:cNvSpPr/>
            <p:nvPr/>
          </p:nvSpPr>
          <p:spPr bwMode="auto">
            <a:xfrm>
              <a:off x="3822148" y="2497214"/>
              <a:ext cx="89111" cy="143568"/>
            </a:xfrm>
            <a:custGeom>
              <a:avLst/>
              <a:gdLst>
                <a:gd name="T0" fmla="*/ 93617 w 105"/>
                <a:gd name="T1" fmla="*/ 169248 h 173"/>
                <a:gd name="T2" fmla="*/ 65314 w 105"/>
                <a:gd name="T3" fmla="*/ 183086 h 173"/>
                <a:gd name="T4" fmla="*/ 15240 w 105"/>
                <a:gd name="T5" fmla="*/ 172441 h 173"/>
                <a:gd name="T6" fmla="*/ 3266 w 105"/>
                <a:gd name="T7" fmla="*/ 159668 h 173"/>
                <a:gd name="T8" fmla="*/ 0 w 105"/>
                <a:gd name="T9" fmla="*/ 78769 h 173"/>
                <a:gd name="T10" fmla="*/ 44631 w 105"/>
                <a:gd name="T11" fmla="*/ 60674 h 173"/>
                <a:gd name="T12" fmla="*/ 40277 w 105"/>
                <a:gd name="T13" fmla="*/ 45771 h 173"/>
                <a:gd name="T14" fmla="*/ 47897 w 105"/>
                <a:gd name="T15" fmla="*/ 14902 h 173"/>
                <a:gd name="T16" fmla="*/ 51163 w 105"/>
                <a:gd name="T17" fmla="*/ 0 h 173"/>
                <a:gd name="T18" fmla="*/ 67491 w 105"/>
                <a:gd name="T19" fmla="*/ 8516 h 173"/>
                <a:gd name="T20" fmla="*/ 75111 w 105"/>
                <a:gd name="T21" fmla="*/ 35127 h 173"/>
                <a:gd name="T22" fmla="*/ 71846 w 105"/>
                <a:gd name="T23" fmla="*/ 53223 h 173"/>
                <a:gd name="T24" fmla="*/ 107769 w 105"/>
                <a:gd name="T25" fmla="*/ 78769 h 173"/>
                <a:gd name="T26" fmla="*/ 113211 w 105"/>
                <a:gd name="T27" fmla="*/ 98994 h 173"/>
                <a:gd name="T28" fmla="*/ 93617 w 105"/>
                <a:gd name="T29" fmla="*/ 113896 h 173"/>
                <a:gd name="T30" fmla="*/ 84909 w 105"/>
                <a:gd name="T31" fmla="*/ 147959 h 173"/>
                <a:gd name="T32" fmla="*/ 93617 w 105"/>
                <a:gd name="T33" fmla="*/ 169248 h 1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5" h="173">
                  <a:moveTo>
                    <a:pt x="86" y="159"/>
                  </a:moveTo>
                  <a:lnTo>
                    <a:pt x="60" y="172"/>
                  </a:lnTo>
                  <a:lnTo>
                    <a:pt x="14" y="162"/>
                  </a:lnTo>
                  <a:lnTo>
                    <a:pt x="3" y="150"/>
                  </a:lnTo>
                  <a:lnTo>
                    <a:pt x="0" y="74"/>
                  </a:lnTo>
                  <a:lnTo>
                    <a:pt x="41" y="57"/>
                  </a:lnTo>
                  <a:lnTo>
                    <a:pt x="37" y="43"/>
                  </a:lnTo>
                  <a:lnTo>
                    <a:pt x="44" y="14"/>
                  </a:lnTo>
                  <a:lnTo>
                    <a:pt x="47" y="0"/>
                  </a:lnTo>
                  <a:lnTo>
                    <a:pt x="62" y="8"/>
                  </a:lnTo>
                  <a:lnTo>
                    <a:pt x="69" y="33"/>
                  </a:lnTo>
                  <a:lnTo>
                    <a:pt x="66" y="50"/>
                  </a:lnTo>
                  <a:lnTo>
                    <a:pt x="99" y="74"/>
                  </a:lnTo>
                  <a:lnTo>
                    <a:pt x="104" y="93"/>
                  </a:lnTo>
                  <a:lnTo>
                    <a:pt x="86" y="107"/>
                  </a:lnTo>
                  <a:lnTo>
                    <a:pt x="78" y="139"/>
                  </a:lnTo>
                  <a:lnTo>
                    <a:pt x="86" y="159"/>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41" name="Freeform 19"/>
            <p:cNvSpPr/>
            <p:nvPr/>
          </p:nvSpPr>
          <p:spPr bwMode="auto">
            <a:xfrm>
              <a:off x="3716948" y="2435331"/>
              <a:ext cx="141093" cy="142331"/>
            </a:xfrm>
            <a:custGeom>
              <a:avLst/>
              <a:gdLst>
                <a:gd name="T0" fmla="*/ 137938 w 164"/>
                <a:gd name="T1" fmla="*/ 152316 h 169"/>
                <a:gd name="T2" fmla="*/ 136835 w 164"/>
                <a:gd name="T3" fmla="*/ 127470 h 169"/>
                <a:gd name="T4" fmla="*/ 129110 w 164"/>
                <a:gd name="T5" fmla="*/ 108025 h 169"/>
                <a:gd name="T6" fmla="*/ 175457 w 164"/>
                <a:gd name="T7" fmla="*/ 90741 h 169"/>
                <a:gd name="T8" fmla="*/ 179871 w 164"/>
                <a:gd name="T9" fmla="*/ 74538 h 169"/>
                <a:gd name="T10" fmla="*/ 167733 w 164"/>
                <a:gd name="T11" fmla="*/ 32408 h 169"/>
                <a:gd name="T12" fmla="*/ 153387 w 164"/>
                <a:gd name="T13" fmla="*/ 32408 h 169"/>
                <a:gd name="T14" fmla="*/ 81659 w 164"/>
                <a:gd name="T15" fmla="*/ 0 h 169"/>
                <a:gd name="T16" fmla="*/ 51865 w 164"/>
                <a:gd name="T17" fmla="*/ 32408 h 169"/>
                <a:gd name="T18" fmla="*/ 38623 w 164"/>
                <a:gd name="T19" fmla="*/ 71297 h 169"/>
                <a:gd name="T20" fmla="*/ 5518 w 164"/>
                <a:gd name="T21" fmla="*/ 117748 h 169"/>
                <a:gd name="T22" fmla="*/ 0 w 164"/>
                <a:gd name="T23" fmla="*/ 150155 h 169"/>
                <a:gd name="T24" fmla="*/ 12139 w 164"/>
                <a:gd name="T25" fmla="*/ 171760 h 169"/>
                <a:gd name="T26" fmla="*/ 62900 w 164"/>
                <a:gd name="T27" fmla="*/ 168520 h 169"/>
                <a:gd name="T28" fmla="*/ 89384 w 164"/>
                <a:gd name="T29" fmla="*/ 181483 h 169"/>
                <a:gd name="T30" fmla="*/ 113661 w 164"/>
                <a:gd name="T31" fmla="*/ 163118 h 169"/>
                <a:gd name="T32" fmla="*/ 137938 w 164"/>
                <a:gd name="T33" fmla="*/ 152316 h 1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4" h="169">
                  <a:moveTo>
                    <a:pt x="125" y="141"/>
                  </a:moveTo>
                  <a:lnTo>
                    <a:pt x="124" y="118"/>
                  </a:lnTo>
                  <a:lnTo>
                    <a:pt x="117" y="100"/>
                  </a:lnTo>
                  <a:lnTo>
                    <a:pt x="159" y="84"/>
                  </a:lnTo>
                  <a:lnTo>
                    <a:pt x="163" y="69"/>
                  </a:lnTo>
                  <a:lnTo>
                    <a:pt x="152" y="30"/>
                  </a:lnTo>
                  <a:lnTo>
                    <a:pt x="139" y="30"/>
                  </a:lnTo>
                  <a:lnTo>
                    <a:pt x="74" y="0"/>
                  </a:lnTo>
                  <a:lnTo>
                    <a:pt x="47" y="30"/>
                  </a:lnTo>
                  <a:lnTo>
                    <a:pt x="35" y="66"/>
                  </a:lnTo>
                  <a:lnTo>
                    <a:pt x="5" y="109"/>
                  </a:lnTo>
                  <a:lnTo>
                    <a:pt x="0" y="139"/>
                  </a:lnTo>
                  <a:lnTo>
                    <a:pt x="11" y="159"/>
                  </a:lnTo>
                  <a:lnTo>
                    <a:pt x="57" y="156"/>
                  </a:lnTo>
                  <a:lnTo>
                    <a:pt x="81" y="168"/>
                  </a:lnTo>
                  <a:lnTo>
                    <a:pt x="103" y="151"/>
                  </a:lnTo>
                  <a:lnTo>
                    <a:pt x="125" y="141"/>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42" name="Freeform 20"/>
            <p:cNvSpPr/>
            <p:nvPr/>
          </p:nvSpPr>
          <p:spPr bwMode="auto">
            <a:xfrm>
              <a:off x="3382781" y="2493501"/>
              <a:ext cx="274760" cy="559421"/>
            </a:xfrm>
            <a:custGeom>
              <a:avLst/>
              <a:gdLst>
                <a:gd name="T0" fmla="*/ 22913 w 323"/>
                <a:gd name="T1" fmla="*/ 716482 h 672"/>
                <a:gd name="T2" fmla="*/ 98199 w 323"/>
                <a:gd name="T3" fmla="*/ 694059 h 672"/>
                <a:gd name="T4" fmla="*/ 195307 w 323"/>
                <a:gd name="T5" fmla="*/ 632127 h 672"/>
                <a:gd name="T6" fmla="*/ 262955 w 323"/>
                <a:gd name="T7" fmla="*/ 619314 h 672"/>
                <a:gd name="T8" fmla="*/ 314237 w 323"/>
                <a:gd name="T9" fmla="*/ 578738 h 672"/>
                <a:gd name="T10" fmla="*/ 319692 w 323"/>
                <a:gd name="T11" fmla="*/ 493316 h 672"/>
                <a:gd name="T12" fmla="*/ 294597 w 323"/>
                <a:gd name="T13" fmla="*/ 462350 h 672"/>
                <a:gd name="T14" fmla="*/ 303326 w 323"/>
                <a:gd name="T15" fmla="*/ 433520 h 672"/>
                <a:gd name="T16" fmla="*/ 319692 w 323"/>
                <a:gd name="T17" fmla="*/ 412164 h 672"/>
                <a:gd name="T18" fmla="*/ 322965 w 323"/>
                <a:gd name="T19" fmla="*/ 374792 h 672"/>
                <a:gd name="T20" fmla="*/ 340423 w 323"/>
                <a:gd name="T21" fmla="*/ 348097 h 672"/>
                <a:gd name="T22" fmla="*/ 314237 w 323"/>
                <a:gd name="T23" fmla="*/ 296844 h 672"/>
                <a:gd name="T24" fmla="*/ 276048 w 323"/>
                <a:gd name="T25" fmla="*/ 254132 h 672"/>
                <a:gd name="T26" fmla="*/ 298961 w 323"/>
                <a:gd name="T27" fmla="*/ 185794 h 672"/>
                <a:gd name="T28" fmla="*/ 342605 w 323"/>
                <a:gd name="T29" fmla="*/ 158032 h 672"/>
                <a:gd name="T30" fmla="*/ 351334 w 323"/>
                <a:gd name="T31" fmla="*/ 112117 h 672"/>
                <a:gd name="T32" fmla="*/ 332785 w 323"/>
                <a:gd name="T33" fmla="*/ 72609 h 672"/>
                <a:gd name="T34" fmla="*/ 332785 w 323"/>
                <a:gd name="T35" fmla="*/ 26695 h 672"/>
                <a:gd name="T36" fmla="*/ 303326 w 323"/>
                <a:gd name="T37" fmla="*/ 0 h 672"/>
                <a:gd name="T38" fmla="*/ 234586 w 323"/>
                <a:gd name="T39" fmla="*/ 34169 h 672"/>
                <a:gd name="T40" fmla="*/ 223675 w 323"/>
                <a:gd name="T41" fmla="*/ 23491 h 672"/>
                <a:gd name="T42" fmla="*/ 187669 w 323"/>
                <a:gd name="T43" fmla="*/ 51254 h 672"/>
                <a:gd name="T44" fmla="*/ 157118 w 323"/>
                <a:gd name="T45" fmla="*/ 48050 h 672"/>
                <a:gd name="T46" fmla="*/ 98199 w 323"/>
                <a:gd name="T47" fmla="*/ 131337 h 672"/>
                <a:gd name="T48" fmla="*/ 81832 w 323"/>
                <a:gd name="T49" fmla="*/ 131337 h 672"/>
                <a:gd name="T50" fmla="*/ 49099 w 323"/>
                <a:gd name="T51" fmla="*/ 158032 h 672"/>
                <a:gd name="T52" fmla="*/ 51282 w 323"/>
                <a:gd name="T53" fmla="*/ 193269 h 672"/>
                <a:gd name="T54" fmla="*/ 36006 w 323"/>
                <a:gd name="T55" fmla="*/ 225302 h 672"/>
                <a:gd name="T56" fmla="*/ 30551 w 323"/>
                <a:gd name="T57" fmla="*/ 269081 h 672"/>
                <a:gd name="T58" fmla="*/ 2182 w 323"/>
                <a:gd name="T59" fmla="*/ 311793 h 672"/>
                <a:gd name="T60" fmla="*/ 33824 w 323"/>
                <a:gd name="T61" fmla="*/ 374792 h 672"/>
                <a:gd name="T62" fmla="*/ 22913 w 323"/>
                <a:gd name="T63" fmla="*/ 412164 h 672"/>
                <a:gd name="T64" fmla="*/ 0 w 323"/>
                <a:gd name="T65" fmla="*/ 451672 h 672"/>
                <a:gd name="T66" fmla="*/ 33824 w 323"/>
                <a:gd name="T67" fmla="*/ 605433 h 672"/>
                <a:gd name="T68" fmla="*/ 10911 w 323"/>
                <a:gd name="T69" fmla="*/ 683381 h 672"/>
                <a:gd name="T70" fmla="*/ 22913 w 323"/>
                <a:gd name="T71" fmla="*/ 716482 h 6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23" h="672">
                  <a:moveTo>
                    <a:pt x="21" y="671"/>
                  </a:moveTo>
                  <a:lnTo>
                    <a:pt x="90" y="650"/>
                  </a:lnTo>
                  <a:lnTo>
                    <a:pt x="179" y="592"/>
                  </a:lnTo>
                  <a:lnTo>
                    <a:pt x="241" y="580"/>
                  </a:lnTo>
                  <a:lnTo>
                    <a:pt x="288" y="542"/>
                  </a:lnTo>
                  <a:lnTo>
                    <a:pt x="293" y="462"/>
                  </a:lnTo>
                  <a:lnTo>
                    <a:pt x="270" y="433"/>
                  </a:lnTo>
                  <a:lnTo>
                    <a:pt x="278" y="406"/>
                  </a:lnTo>
                  <a:lnTo>
                    <a:pt x="293" y="386"/>
                  </a:lnTo>
                  <a:lnTo>
                    <a:pt x="296" y="351"/>
                  </a:lnTo>
                  <a:lnTo>
                    <a:pt x="312" y="326"/>
                  </a:lnTo>
                  <a:lnTo>
                    <a:pt x="288" y="278"/>
                  </a:lnTo>
                  <a:lnTo>
                    <a:pt x="253" y="238"/>
                  </a:lnTo>
                  <a:lnTo>
                    <a:pt x="274" y="174"/>
                  </a:lnTo>
                  <a:lnTo>
                    <a:pt x="314" y="148"/>
                  </a:lnTo>
                  <a:lnTo>
                    <a:pt x="322" y="105"/>
                  </a:lnTo>
                  <a:lnTo>
                    <a:pt x="305" y="68"/>
                  </a:lnTo>
                  <a:lnTo>
                    <a:pt x="305" y="25"/>
                  </a:lnTo>
                  <a:lnTo>
                    <a:pt x="278" y="0"/>
                  </a:lnTo>
                  <a:lnTo>
                    <a:pt x="215" y="32"/>
                  </a:lnTo>
                  <a:lnTo>
                    <a:pt x="205" y="22"/>
                  </a:lnTo>
                  <a:lnTo>
                    <a:pt x="172" y="48"/>
                  </a:lnTo>
                  <a:lnTo>
                    <a:pt x="144" y="45"/>
                  </a:lnTo>
                  <a:lnTo>
                    <a:pt x="90" y="123"/>
                  </a:lnTo>
                  <a:lnTo>
                    <a:pt x="75" y="123"/>
                  </a:lnTo>
                  <a:lnTo>
                    <a:pt x="45" y="148"/>
                  </a:lnTo>
                  <a:lnTo>
                    <a:pt x="47" y="181"/>
                  </a:lnTo>
                  <a:lnTo>
                    <a:pt x="33" y="211"/>
                  </a:lnTo>
                  <a:lnTo>
                    <a:pt x="28" y="252"/>
                  </a:lnTo>
                  <a:lnTo>
                    <a:pt x="2" y="292"/>
                  </a:lnTo>
                  <a:lnTo>
                    <a:pt x="31" y="351"/>
                  </a:lnTo>
                  <a:lnTo>
                    <a:pt x="21" y="386"/>
                  </a:lnTo>
                  <a:lnTo>
                    <a:pt x="0" y="423"/>
                  </a:lnTo>
                  <a:lnTo>
                    <a:pt x="31" y="567"/>
                  </a:lnTo>
                  <a:lnTo>
                    <a:pt x="10" y="640"/>
                  </a:lnTo>
                  <a:lnTo>
                    <a:pt x="21" y="671"/>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43" name="Freeform 21"/>
            <p:cNvSpPr/>
            <p:nvPr/>
          </p:nvSpPr>
          <p:spPr bwMode="auto">
            <a:xfrm>
              <a:off x="3823387" y="2507115"/>
              <a:ext cx="32179" cy="45794"/>
            </a:xfrm>
            <a:custGeom>
              <a:avLst/>
              <a:gdLst>
                <a:gd name="T0" fmla="*/ 40189 w 38"/>
                <a:gd name="T1" fmla="*/ 0 h 53"/>
                <a:gd name="T2" fmla="*/ 33672 w 38"/>
                <a:gd name="T3" fmla="*/ 29923 h 53"/>
                <a:gd name="T4" fmla="*/ 36930 w 38"/>
                <a:gd name="T5" fmla="*/ 43222 h 53"/>
                <a:gd name="T6" fmla="*/ 8689 w 38"/>
                <a:gd name="T7" fmla="*/ 57630 h 53"/>
                <a:gd name="T8" fmla="*/ 5431 w 38"/>
                <a:gd name="T9" fmla="*/ 33248 h 53"/>
                <a:gd name="T10" fmla="*/ 0 w 38"/>
                <a:gd name="T11" fmla="*/ 16624 h 53"/>
                <a:gd name="T12" fmla="*/ 40189 w 38"/>
                <a:gd name="T13" fmla="*/ 0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53">
                  <a:moveTo>
                    <a:pt x="37" y="0"/>
                  </a:moveTo>
                  <a:lnTo>
                    <a:pt x="31" y="27"/>
                  </a:lnTo>
                  <a:lnTo>
                    <a:pt x="34" y="39"/>
                  </a:lnTo>
                  <a:lnTo>
                    <a:pt x="8" y="52"/>
                  </a:lnTo>
                  <a:lnTo>
                    <a:pt x="5" y="30"/>
                  </a:lnTo>
                  <a:lnTo>
                    <a:pt x="0" y="15"/>
                  </a:lnTo>
                  <a:lnTo>
                    <a:pt x="37" y="0"/>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44" name="Freeform 22"/>
            <p:cNvSpPr/>
            <p:nvPr/>
          </p:nvSpPr>
          <p:spPr bwMode="auto">
            <a:xfrm>
              <a:off x="3801109" y="4129684"/>
              <a:ext cx="61883" cy="43318"/>
            </a:xfrm>
            <a:custGeom>
              <a:avLst/>
              <a:gdLst>
                <a:gd name="T0" fmla="*/ 4410 w 72"/>
                <a:gd name="T1" fmla="*/ 14741 h 49"/>
                <a:gd name="T2" fmla="*/ 33073 w 72"/>
                <a:gd name="T3" fmla="*/ 20411 h 49"/>
                <a:gd name="T4" fmla="*/ 62839 w 72"/>
                <a:gd name="T5" fmla="*/ 0 h 49"/>
                <a:gd name="T6" fmla="*/ 78273 w 72"/>
                <a:gd name="T7" fmla="*/ 40821 h 49"/>
                <a:gd name="T8" fmla="*/ 46302 w 72"/>
                <a:gd name="T9" fmla="*/ 54428 h 49"/>
                <a:gd name="T10" fmla="*/ 6615 w 72"/>
                <a:gd name="T11" fmla="*/ 51026 h 49"/>
                <a:gd name="T12" fmla="*/ 0 w 72"/>
                <a:gd name="T13" fmla="*/ 20411 h 49"/>
                <a:gd name="T14" fmla="*/ 4410 w 72"/>
                <a:gd name="T15" fmla="*/ 14741 h 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49">
                  <a:moveTo>
                    <a:pt x="4" y="13"/>
                  </a:moveTo>
                  <a:lnTo>
                    <a:pt x="30" y="18"/>
                  </a:lnTo>
                  <a:lnTo>
                    <a:pt x="57" y="0"/>
                  </a:lnTo>
                  <a:lnTo>
                    <a:pt x="71" y="36"/>
                  </a:lnTo>
                  <a:lnTo>
                    <a:pt x="42" y="48"/>
                  </a:lnTo>
                  <a:lnTo>
                    <a:pt x="6" y="45"/>
                  </a:lnTo>
                  <a:lnTo>
                    <a:pt x="0" y="18"/>
                  </a:lnTo>
                  <a:lnTo>
                    <a:pt x="4" y="13"/>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45" name="Freeform 23"/>
            <p:cNvSpPr/>
            <p:nvPr/>
          </p:nvSpPr>
          <p:spPr bwMode="auto">
            <a:xfrm>
              <a:off x="3442188" y="3856161"/>
              <a:ext cx="622541" cy="503727"/>
            </a:xfrm>
            <a:custGeom>
              <a:avLst/>
              <a:gdLst>
                <a:gd name="T0" fmla="*/ 234405 w 729"/>
                <a:gd name="T1" fmla="*/ 93066 h 604"/>
                <a:gd name="T2" fmla="*/ 245359 w 729"/>
                <a:gd name="T3" fmla="*/ 52416 h 604"/>
                <a:gd name="T4" fmla="*/ 318748 w 729"/>
                <a:gd name="T5" fmla="*/ 74881 h 604"/>
                <a:gd name="T6" fmla="*/ 316557 w 729"/>
                <a:gd name="T7" fmla="*/ 41719 h 604"/>
                <a:gd name="T8" fmla="*/ 347227 w 729"/>
                <a:gd name="T9" fmla="*/ 4279 h 604"/>
                <a:gd name="T10" fmla="*/ 429378 w 729"/>
                <a:gd name="T11" fmla="*/ 0 h 604"/>
                <a:gd name="T12" fmla="*/ 501671 w 729"/>
                <a:gd name="T13" fmla="*/ 7488 h 604"/>
                <a:gd name="T14" fmla="*/ 495099 w 729"/>
                <a:gd name="T15" fmla="*/ 47068 h 604"/>
                <a:gd name="T16" fmla="*/ 466620 w 729"/>
                <a:gd name="T17" fmla="*/ 95205 h 604"/>
                <a:gd name="T18" fmla="*/ 593681 w 729"/>
                <a:gd name="T19" fmla="*/ 63114 h 604"/>
                <a:gd name="T20" fmla="*/ 640781 w 729"/>
                <a:gd name="T21" fmla="*/ 74881 h 604"/>
                <a:gd name="T22" fmla="*/ 633114 w 729"/>
                <a:gd name="T23" fmla="*/ 36371 h 604"/>
                <a:gd name="T24" fmla="*/ 716361 w 729"/>
                <a:gd name="T25" fmla="*/ 60974 h 604"/>
                <a:gd name="T26" fmla="*/ 764556 w 729"/>
                <a:gd name="T27" fmla="*/ 95205 h 604"/>
                <a:gd name="T28" fmla="*/ 775510 w 729"/>
                <a:gd name="T29" fmla="*/ 178644 h 604"/>
                <a:gd name="T30" fmla="*/ 739363 w 729"/>
                <a:gd name="T31" fmla="*/ 220363 h 604"/>
                <a:gd name="T32" fmla="*/ 670356 w 729"/>
                <a:gd name="T33" fmla="*/ 275989 h 604"/>
                <a:gd name="T34" fmla="*/ 635304 w 729"/>
                <a:gd name="T35" fmla="*/ 286686 h 604"/>
                <a:gd name="T36" fmla="*/ 619970 w 729"/>
                <a:gd name="T37" fmla="*/ 294174 h 604"/>
                <a:gd name="T38" fmla="*/ 563011 w 729"/>
                <a:gd name="T39" fmla="*/ 313429 h 604"/>
                <a:gd name="T40" fmla="*/ 519197 w 729"/>
                <a:gd name="T41" fmla="*/ 316638 h 604"/>
                <a:gd name="T42" fmla="*/ 411853 w 729"/>
                <a:gd name="T43" fmla="*/ 304871 h 604"/>
                <a:gd name="T44" fmla="*/ 426092 w 729"/>
                <a:gd name="T45" fmla="*/ 378682 h 604"/>
                <a:gd name="T46" fmla="*/ 358180 w 729"/>
                <a:gd name="T47" fmla="*/ 426820 h 604"/>
                <a:gd name="T48" fmla="*/ 288078 w 729"/>
                <a:gd name="T49" fmla="*/ 447144 h 604"/>
                <a:gd name="T50" fmla="*/ 207022 w 729"/>
                <a:gd name="T51" fmla="*/ 481376 h 604"/>
                <a:gd name="T52" fmla="*/ 76675 w 729"/>
                <a:gd name="T53" fmla="*/ 537001 h 604"/>
                <a:gd name="T54" fmla="*/ 96391 w 729"/>
                <a:gd name="T55" fmla="*/ 622579 h 604"/>
                <a:gd name="T56" fmla="*/ 38337 w 729"/>
                <a:gd name="T57" fmla="*/ 640764 h 604"/>
                <a:gd name="T58" fmla="*/ 8763 w 729"/>
                <a:gd name="T59" fmla="*/ 525234 h 604"/>
                <a:gd name="T60" fmla="*/ 36147 w 729"/>
                <a:gd name="T61" fmla="*/ 461051 h 604"/>
                <a:gd name="T62" fmla="*/ 66817 w 729"/>
                <a:gd name="T63" fmla="*/ 431099 h 604"/>
                <a:gd name="T64" fmla="*/ 107345 w 729"/>
                <a:gd name="T65" fmla="*/ 376543 h 604"/>
                <a:gd name="T66" fmla="*/ 167589 w 729"/>
                <a:gd name="T67" fmla="*/ 263152 h 604"/>
                <a:gd name="T68" fmla="*/ 212498 w 729"/>
                <a:gd name="T69" fmla="*/ 181853 h 604"/>
                <a:gd name="T70" fmla="*/ 212498 w 729"/>
                <a:gd name="T71" fmla="*/ 110182 h 6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29" h="604">
                  <a:moveTo>
                    <a:pt x="194" y="103"/>
                  </a:moveTo>
                  <a:lnTo>
                    <a:pt x="214" y="87"/>
                  </a:lnTo>
                  <a:lnTo>
                    <a:pt x="214" y="57"/>
                  </a:lnTo>
                  <a:lnTo>
                    <a:pt x="224" y="49"/>
                  </a:lnTo>
                  <a:lnTo>
                    <a:pt x="249" y="50"/>
                  </a:lnTo>
                  <a:lnTo>
                    <a:pt x="291" y="70"/>
                  </a:lnTo>
                  <a:lnTo>
                    <a:pt x="298" y="55"/>
                  </a:lnTo>
                  <a:lnTo>
                    <a:pt x="289" y="39"/>
                  </a:lnTo>
                  <a:lnTo>
                    <a:pt x="291" y="27"/>
                  </a:lnTo>
                  <a:lnTo>
                    <a:pt x="317" y="4"/>
                  </a:lnTo>
                  <a:lnTo>
                    <a:pt x="364" y="16"/>
                  </a:lnTo>
                  <a:lnTo>
                    <a:pt x="392" y="0"/>
                  </a:lnTo>
                  <a:lnTo>
                    <a:pt x="412" y="19"/>
                  </a:lnTo>
                  <a:lnTo>
                    <a:pt x="458" y="7"/>
                  </a:lnTo>
                  <a:lnTo>
                    <a:pt x="467" y="25"/>
                  </a:lnTo>
                  <a:lnTo>
                    <a:pt x="452" y="44"/>
                  </a:lnTo>
                  <a:lnTo>
                    <a:pt x="426" y="80"/>
                  </a:lnTo>
                  <a:lnTo>
                    <a:pt x="426" y="89"/>
                  </a:lnTo>
                  <a:lnTo>
                    <a:pt x="442" y="100"/>
                  </a:lnTo>
                  <a:lnTo>
                    <a:pt x="542" y="59"/>
                  </a:lnTo>
                  <a:lnTo>
                    <a:pt x="575" y="80"/>
                  </a:lnTo>
                  <a:lnTo>
                    <a:pt x="585" y="70"/>
                  </a:lnTo>
                  <a:lnTo>
                    <a:pt x="575" y="49"/>
                  </a:lnTo>
                  <a:lnTo>
                    <a:pt x="578" y="34"/>
                  </a:lnTo>
                  <a:lnTo>
                    <a:pt x="642" y="49"/>
                  </a:lnTo>
                  <a:lnTo>
                    <a:pt x="654" y="57"/>
                  </a:lnTo>
                  <a:lnTo>
                    <a:pt x="670" y="55"/>
                  </a:lnTo>
                  <a:lnTo>
                    <a:pt x="698" y="89"/>
                  </a:lnTo>
                  <a:lnTo>
                    <a:pt x="728" y="153"/>
                  </a:lnTo>
                  <a:lnTo>
                    <a:pt x="708" y="167"/>
                  </a:lnTo>
                  <a:lnTo>
                    <a:pt x="690" y="201"/>
                  </a:lnTo>
                  <a:lnTo>
                    <a:pt x="675" y="206"/>
                  </a:lnTo>
                  <a:lnTo>
                    <a:pt x="662" y="234"/>
                  </a:lnTo>
                  <a:lnTo>
                    <a:pt x="612" y="258"/>
                  </a:lnTo>
                  <a:lnTo>
                    <a:pt x="593" y="246"/>
                  </a:lnTo>
                  <a:lnTo>
                    <a:pt x="580" y="268"/>
                  </a:lnTo>
                  <a:lnTo>
                    <a:pt x="580" y="275"/>
                  </a:lnTo>
                  <a:lnTo>
                    <a:pt x="566" y="275"/>
                  </a:lnTo>
                  <a:lnTo>
                    <a:pt x="539" y="275"/>
                  </a:lnTo>
                  <a:lnTo>
                    <a:pt x="514" y="293"/>
                  </a:lnTo>
                  <a:lnTo>
                    <a:pt x="497" y="284"/>
                  </a:lnTo>
                  <a:lnTo>
                    <a:pt x="474" y="296"/>
                  </a:lnTo>
                  <a:lnTo>
                    <a:pt x="422" y="320"/>
                  </a:lnTo>
                  <a:lnTo>
                    <a:pt x="376" y="285"/>
                  </a:lnTo>
                  <a:lnTo>
                    <a:pt x="374" y="312"/>
                  </a:lnTo>
                  <a:lnTo>
                    <a:pt x="389" y="354"/>
                  </a:lnTo>
                  <a:lnTo>
                    <a:pt x="349" y="369"/>
                  </a:lnTo>
                  <a:lnTo>
                    <a:pt x="327" y="399"/>
                  </a:lnTo>
                  <a:lnTo>
                    <a:pt x="286" y="411"/>
                  </a:lnTo>
                  <a:lnTo>
                    <a:pt x="263" y="418"/>
                  </a:lnTo>
                  <a:lnTo>
                    <a:pt x="219" y="418"/>
                  </a:lnTo>
                  <a:lnTo>
                    <a:pt x="189" y="450"/>
                  </a:lnTo>
                  <a:lnTo>
                    <a:pt x="111" y="477"/>
                  </a:lnTo>
                  <a:lnTo>
                    <a:pt x="70" y="502"/>
                  </a:lnTo>
                  <a:lnTo>
                    <a:pt x="52" y="521"/>
                  </a:lnTo>
                  <a:lnTo>
                    <a:pt x="88" y="582"/>
                  </a:lnTo>
                  <a:lnTo>
                    <a:pt x="64" y="603"/>
                  </a:lnTo>
                  <a:lnTo>
                    <a:pt x="35" y="599"/>
                  </a:lnTo>
                  <a:lnTo>
                    <a:pt x="0" y="539"/>
                  </a:lnTo>
                  <a:lnTo>
                    <a:pt x="8" y="491"/>
                  </a:lnTo>
                  <a:lnTo>
                    <a:pt x="8" y="472"/>
                  </a:lnTo>
                  <a:lnTo>
                    <a:pt x="33" y="431"/>
                  </a:lnTo>
                  <a:lnTo>
                    <a:pt x="64" y="423"/>
                  </a:lnTo>
                  <a:lnTo>
                    <a:pt x="61" y="403"/>
                  </a:lnTo>
                  <a:lnTo>
                    <a:pt x="93" y="388"/>
                  </a:lnTo>
                  <a:lnTo>
                    <a:pt x="98" y="352"/>
                  </a:lnTo>
                  <a:lnTo>
                    <a:pt x="155" y="308"/>
                  </a:lnTo>
                  <a:lnTo>
                    <a:pt x="153" y="246"/>
                  </a:lnTo>
                  <a:lnTo>
                    <a:pt x="196" y="193"/>
                  </a:lnTo>
                  <a:lnTo>
                    <a:pt x="194" y="170"/>
                  </a:lnTo>
                  <a:lnTo>
                    <a:pt x="209" y="151"/>
                  </a:lnTo>
                  <a:lnTo>
                    <a:pt x="194" y="103"/>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46" name="Freeform 24"/>
            <p:cNvSpPr/>
            <p:nvPr/>
          </p:nvSpPr>
          <p:spPr bwMode="auto">
            <a:xfrm>
              <a:off x="2976829" y="3802942"/>
              <a:ext cx="641106" cy="452983"/>
            </a:xfrm>
            <a:custGeom>
              <a:avLst/>
              <a:gdLst>
                <a:gd name="T0" fmla="*/ 37130 w 753"/>
                <a:gd name="T1" fmla="*/ 226192 h 542"/>
                <a:gd name="T2" fmla="*/ 87365 w 753"/>
                <a:gd name="T3" fmla="*/ 200464 h 542"/>
                <a:gd name="T4" fmla="*/ 173638 w 753"/>
                <a:gd name="T5" fmla="*/ 221904 h 542"/>
                <a:gd name="T6" fmla="*/ 191111 w 753"/>
                <a:gd name="T7" fmla="*/ 185456 h 542"/>
                <a:gd name="T8" fmla="*/ 310146 w 753"/>
                <a:gd name="T9" fmla="*/ 142576 h 542"/>
                <a:gd name="T10" fmla="*/ 407340 w 753"/>
                <a:gd name="T11" fmla="*/ 114704 h 542"/>
                <a:gd name="T12" fmla="*/ 447747 w 753"/>
                <a:gd name="T13" fmla="*/ 125424 h 542"/>
                <a:gd name="T14" fmla="*/ 478325 w 753"/>
                <a:gd name="T15" fmla="*/ 101840 h 542"/>
                <a:gd name="T16" fmla="*/ 491429 w 753"/>
                <a:gd name="T17" fmla="*/ 78256 h 542"/>
                <a:gd name="T18" fmla="*/ 534020 w 753"/>
                <a:gd name="T19" fmla="*/ 49312 h 542"/>
                <a:gd name="T20" fmla="*/ 586439 w 753"/>
                <a:gd name="T21" fmla="*/ 20368 h 542"/>
                <a:gd name="T22" fmla="*/ 608280 w 753"/>
                <a:gd name="T23" fmla="*/ 47168 h 542"/>
                <a:gd name="T24" fmla="*/ 661791 w 753"/>
                <a:gd name="T25" fmla="*/ 9648 h 542"/>
                <a:gd name="T26" fmla="*/ 716395 w 753"/>
                <a:gd name="T27" fmla="*/ 9648 h 542"/>
                <a:gd name="T28" fmla="*/ 743696 w 753"/>
                <a:gd name="T29" fmla="*/ 50384 h 542"/>
                <a:gd name="T30" fmla="*/ 710934 w 753"/>
                <a:gd name="T31" fmla="*/ 127568 h 542"/>
                <a:gd name="T32" fmla="*/ 710934 w 753"/>
                <a:gd name="T33" fmla="*/ 161872 h 542"/>
                <a:gd name="T34" fmla="*/ 764446 w 753"/>
                <a:gd name="T35" fmla="*/ 188672 h 542"/>
                <a:gd name="T36" fmla="*/ 803760 w 753"/>
                <a:gd name="T37" fmla="*/ 175808 h 542"/>
                <a:gd name="T38" fmla="*/ 803760 w 753"/>
                <a:gd name="T39" fmla="*/ 247632 h 542"/>
                <a:gd name="T40" fmla="*/ 757893 w 753"/>
                <a:gd name="T41" fmla="*/ 330177 h 542"/>
                <a:gd name="T42" fmla="*/ 698922 w 753"/>
                <a:gd name="T43" fmla="*/ 442737 h 542"/>
                <a:gd name="T44" fmla="*/ 658515 w 753"/>
                <a:gd name="T45" fmla="*/ 498481 h 542"/>
                <a:gd name="T46" fmla="*/ 626845 w 753"/>
                <a:gd name="T47" fmla="*/ 528497 h 542"/>
                <a:gd name="T48" fmla="*/ 529652 w 753"/>
                <a:gd name="T49" fmla="*/ 579953 h 542"/>
                <a:gd name="T50" fmla="*/ 455391 w 753"/>
                <a:gd name="T51" fmla="*/ 539217 h 542"/>
                <a:gd name="T52" fmla="*/ 378947 w 753"/>
                <a:gd name="T53" fmla="*/ 579953 h 542"/>
                <a:gd name="T54" fmla="*/ 253359 w 753"/>
                <a:gd name="T55" fmla="*/ 534929 h 542"/>
                <a:gd name="T56" fmla="*/ 258819 w 753"/>
                <a:gd name="T57" fmla="*/ 448097 h 542"/>
                <a:gd name="T58" fmla="*/ 202032 w 753"/>
                <a:gd name="T59" fmla="*/ 433089 h 542"/>
                <a:gd name="T60" fmla="*/ 160534 w 753"/>
                <a:gd name="T61" fmla="*/ 433089 h 542"/>
                <a:gd name="T62" fmla="*/ 138692 w 753"/>
                <a:gd name="T63" fmla="*/ 370913 h 542"/>
                <a:gd name="T64" fmla="*/ 175822 w 753"/>
                <a:gd name="T65" fmla="*/ 361265 h 542"/>
                <a:gd name="T66" fmla="*/ 173638 w 753"/>
                <a:gd name="T67" fmla="*/ 309809 h 542"/>
                <a:gd name="T68" fmla="*/ 67708 w 753"/>
                <a:gd name="T69" fmla="*/ 266928 h 542"/>
                <a:gd name="T70" fmla="*/ 15289 w 753"/>
                <a:gd name="T71" fmla="*/ 266928 h 542"/>
                <a:gd name="T72" fmla="*/ 0 w 753"/>
                <a:gd name="T73" fmla="*/ 221904 h 5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53" h="542">
                  <a:moveTo>
                    <a:pt x="0" y="207"/>
                  </a:moveTo>
                  <a:lnTo>
                    <a:pt x="34" y="211"/>
                  </a:lnTo>
                  <a:lnTo>
                    <a:pt x="67" y="178"/>
                  </a:lnTo>
                  <a:lnTo>
                    <a:pt x="80" y="187"/>
                  </a:lnTo>
                  <a:lnTo>
                    <a:pt x="147" y="215"/>
                  </a:lnTo>
                  <a:lnTo>
                    <a:pt x="159" y="207"/>
                  </a:lnTo>
                  <a:lnTo>
                    <a:pt x="161" y="187"/>
                  </a:lnTo>
                  <a:lnTo>
                    <a:pt x="175" y="173"/>
                  </a:lnTo>
                  <a:lnTo>
                    <a:pt x="269" y="112"/>
                  </a:lnTo>
                  <a:lnTo>
                    <a:pt x="284" y="133"/>
                  </a:lnTo>
                  <a:lnTo>
                    <a:pt x="343" y="148"/>
                  </a:lnTo>
                  <a:lnTo>
                    <a:pt x="373" y="107"/>
                  </a:lnTo>
                  <a:lnTo>
                    <a:pt x="387" y="117"/>
                  </a:lnTo>
                  <a:lnTo>
                    <a:pt x="410" y="117"/>
                  </a:lnTo>
                  <a:lnTo>
                    <a:pt x="410" y="105"/>
                  </a:lnTo>
                  <a:lnTo>
                    <a:pt x="438" y="95"/>
                  </a:lnTo>
                  <a:lnTo>
                    <a:pt x="438" y="86"/>
                  </a:lnTo>
                  <a:lnTo>
                    <a:pt x="450" y="73"/>
                  </a:lnTo>
                  <a:lnTo>
                    <a:pt x="458" y="75"/>
                  </a:lnTo>
                  <a:lnTo>
                    <a:pt x="489" y="46"/>
                  </a:lnTo>
                  <a:lnTo>
                    <a:pt x="513" y="52"/>
                  </a:lnTo>
                  <a:lnTo>
                    <a:pt x="537" y="19"/>
                  </a:lnTo>
                  <a:lnTo>
                    <a:pt x="550" y="46"/>
                  </a:lnTo>
                  <a:lnTo>
                    <a:pt x="557" y="44"/>
                  </a:lnTo>
                  <a:lnTo>
                    <a:pt x="596" y="7"/>
                  </a:lnTo>
                  <a:lnTo>
                    <a:pt x="606" y="9"/>
                  </a:lnTo>
                  <a:lnTo>
                    <a:pt x="624" y="0"/>
                  </a:lnTo>
                  <a:lnTo>
                    <a:pt x="656" y="9"/>
                  </a:lnTo>
                  <a:lnTo>
                    <a:pt x="656" y="44"/>
                  </a:lnTo>
                  <a:lnTo>
                    <a:pt x="681" y="47"/>
                  </a:lnTo>
                  <a:lnTo>
                    <a:pt x="672" y="82"/>
                  </a:lnTo>
                  <a:lnTo>
                    <a:pt x="651" y="119"/>
                  </a:lnTo>
                  <a:lnTo>
                    <a:pt x="640" y="151"/>
                  </a:lnTo>
                  <a:lnTo>
                    <a:pt x="651" y="151"/>
                  </a:lnTo>
                  <a:lnTo>
                    <a:pt x="678" y="127"/>
                  </a:lnTo>
                  <a:lnTo>
                    <a:pt x="700" y="176"/>
                  </a:lnTo>
                  <a:lnTo>
                    <a:pt x="717" y="164"/>
                  </a:lnTo>
                  <a:lnTo>
                    <a:pt x="736" y="164"/>
                  </a:lnTo>
                  <a:lnTo>
                    <a:pt x="752" y="213"/>
                  </a:lnTo>
                  <a:lnTo>
                    <a:pt x="736" y="231"/>
                  </a:lnTo>
                  <a:lnTo>
                    <a:pt x="738" y="254"/>
                  </a:lnTo>
                  <a:lnTo>
                    <a:pt x="694" y="308"/>
                  </a:lnTo>
                  <a:lnTo>
                    <a:pt x="696" y="369"/>
                  </a:lnTo>
                  <a:lnTo>
                    <a:pt x="640" y="413"/>
                  </a:lnTo>
                  <a:lnTo>
                    <a:pt x="635" y="449"/>
                  </a:lnTo>
                  <a:lnTo>
                    <a:pt x="603" y="465"/>
                  </a:lnTo>
                  <a:lnTo>
                    <a:pt x="606" y="484"/>
                  </a:lnTo>
                  <a:lnTo>
                    <a:pt x="574" y="493"/>
                  </a:lnTo>
                  <a:lnTo>
                    <a:pt x="550" y="533"/>
                  </a:lnTo>
                  <a:lnTo>
                    <a:pt x="485" y="541"/>
                  </a:lnTo>
                  <a:lnTo>
                    <a:pt x="450" y="517"/>
                  </a:lnTo>
                  <a:lnTo>
                    <a:pt x="417" y="503"/>
                  </a:lnTo>
                  <a:lnTo>
                    <a:pt x="382" y="538"/>
                  </a:lnTo>
                  <a:lnTo>
                    <a:pt x="347" y="541"/>
                  </a:lnTo>
                  <a:lnTo>
                    <a:pt x="311" y="541"/>
                  </a:lnTo>
                  <a:lnTo>
                    <a:pt x="232" y="499"/>
                  </a:lnTo>
                  <a:lnTo>
                    <a:pt x="220" y="460"/>
                  </a:lnTo>
                  <a:lnTo>
                    <a:pt x="237" y="418"/>
                  </a:lnTo>
                  <a:lnTo>
                    <a:pt x="215" y="404"/>
                  </a:lnTo>
                  <a:lnTo>
                    <a:pt x="185" y="404"/>
                  </a:lnTo>
                  <a:lnTo>
                    <a:pt x="179" y="394"/>
                  </a:lnTo>
                  <a:lnTo>
                    <a:pt x="147" y="404"/>
                  </a:lnTo>
                  <a:lnTo>
                    <a:pt x="115" y="381"/>
                  </a:lnTo>
                  <a:lnTo>
                    <a:pt x="127" y="346"/>
                  </a:lnTo>
                  <a:lnTo>
                    <a:pt x="152" y="345"/>
                  </a:lnTo>
                  <a:lnTo>
                    <a:pt x="161" y="337"/>
                  </a:lnTo>
                  <a:lnTo>
                    <a:pt x="171" y="305"/>
                  </a:lnTo>
                  <a:lnTo>
                    <a:pt x="159" y="289"/>
                  </a:lnTo>
                  <a:lnTo>
                    <a:pt x="75" y="272"/>
                  </a:lnTo>
                  <a:lnTo>
                    <a:pt x="62" y="249"/>
                  </a:lnTo>
                  <a:lnTo>
                    <a:pt x="39" y="249"/>
                  </a:lnTo>
                  <a:lnTo>
                    <a:pt x="14" y="249"/>
                  </a:lnTo>
                  <a:lnTo>
                    <a:pt x="0" y="223"/>
                  </a:lnTo>
                  <a:lnTo>
                    <a:pt x="0" y="207"/>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47" name="Freeform 25"/>
            <p:cNvSpPr/>
            <p:nvPr/>
          </p:nvSpPr>
          <p:spPr bwMode="auto">
            <a:xfrm>
              <a:off x="3330799" y="3467537"/>
              <a:ext cx="444319" cy="485162"/>
            </a:xfrm>
            <a:custGeom>
              <a:avLst/>
              <a:gdLst>
                <a:gd name="T0" fmla="*/ 487871 w 521"/>
                <a:gd name="T1" fmla="*/ 74847 h 582"/>
                <a:gd name="T2" fmla="*/ 475838 w 521"/>
                <a:gd name="T3" fmla="*/ 22454 h 582"/>
                <a:gd name="T4" fmla="*/ 436459 w 521"/>
                <a:gd name="T5" fmla="*/ 29939 h 582"/>
                <a:gd name="T6" fmla="*/ 405830 w 521"/>
                <a:gd name="T7" fmla="*/ 49185 h 582"/>
                <a:gd name="T8" fmla="*/ 375201 w 521"/>
                <a:gd name="T9" fmla="*/ 27800 h 582"/>
                <a:gd name="T10" fmla="*/ 322695 w 521"/>
                <a:gd name="T11" fmla="*/ 35285 h 582"/>
                <a:gd name="T12" fmla="*/ 154237 w 521"/>
                <a:gd name="T13" fmla="*/ 0 h 582"/>
                <a:gd name="T14" fmla="*/ 165176 w 521"/>
                <a:gd name="T15" fmla="*/ 41701 h 582"/>
                <a:gd name="T16" fmla="*/ 89698 w 521"/>
                <a:gd name="T17" fmla="*/ 41701 h 582"/>
                <a:gd name="T18" fmla="*/ 27347 w 521"/>
                <a:gd name="T19" fmla="*/ 117617 h 582"/>
                <a:gd name="T20" fmla="*/ 53600 w 521"/>
                <a:gd name="T21" fmla="*/ 296181 h 582"/>
                <a:gd name="T22" fmla="*/ 4376 w 521"/>
                <a:gd name="T23" fmla="*/ 361404 h 582"/>
                <a:gd name="T24" fmla="*/ 68915 w 521"/>
                <a:gd name="T25" fmla="*/ 368889 h 582"/>
                <a:gd name="T26" fmla="*/ 83135 w 521"/>
                <a:gd name="T27" fmla="*/ 482229 h 582"/>
                <a:gd name="T28" fmla="*/ 135641 w 521"/>
                <a:gd name="T29" fmla="*/ 452290 h 582"/>
                <a:gd name="T30" fmla="*/ 157519 w 521"/>
                <a:gd name="T31" fmla="*/ 477952 h 582"/>
                <a:gd name="T32" fmla="*/ 212213 w 521"/>
                <a:gd name="T33" fmla="*/ 442667 h 582"/>
                <a:gd name="T34" fmla="*/ 264719 w 521"/>
                <a:gd name="T35" fmla="*/ 442667 h 582"/>
                <a:gd name="T36" fmla="*/ 292066 w 521"/>
                <a:gd name="T37" fmla="*/ 483298 h 582"/>
                <a:gd name="T38" fmla="*/ 259250 w 521"/>
                <a:gd name="T39" fmla="*/ 560284 h 582"/>
                <a:gd name="T40" fmla="*/ 259250 w 521"/>
                <a:gd name="T41" fmla="*/ 593430 h 582"/>
                <a:gd name="T42" fmla="*/ 315038 w 521"/>
                <a:gd name="T43" fmla="*/ 621231 h 582"/>
                <a:gd name="T44" fmla="*/ 353324 w 521"/>
                <a:gd name="T45" fmla="*/ 607331 h 582"/>
                <a:gd name="T46" fmla="*/ 375201 w 521"/>
                <a:gd name="T47" fmla="*/ 560284 h 582"/>
                <a:gd name="T48" fmla="*/ 413487 w 521"/>
                <a:gd name="T49" fmla="*/ 552799 h 582"/>
                <a:gd name="T50" fmla="*/ 465993 w 521"/>
                <a:gd name="T51" fmla="*/ 558145 h 582"/>
                <a:gd name="T52" fmla="*/ 458336 w 521"/>
                <a:gd name="T53" fmla="*/ 527137 h 582"/>
                <a:gd name="T54" fmla="*/ 538189 w 521"/>
                <a:gd name="T55" fmla="*/ 515376 h 582"/>
                <a:gd name="T56" fmla="*/ 556785 w 521"/>
                <a:gd name="T57" fmla="*/ 477952 h 582"/>
                <a:gd name="T58" fmla="*/ 565536 w 521"/>
                <a:gd name="T59" fmla="*/ 374235 h 582"/>
                <a:gd name="T60" fmla="*/ 530532 w 521"/>
                <a:gd name="T61" fmla="*/ 323981 h 582"/>
                <a:gd name="T62" fmla="*/ 520687 w 521"/>
                <a:gd name="T63" fmla="*/ 282280 h 582"/>
                <a:gd name="T64" fmla="*/ 500997 w 521"/>
                <a:gd name="T65" fmla="*/ 278003 h 582"/>
                <a:gd name="T66" fmla="*/ 530532 w 521"/>
                <a:gd name="T67" fmla="*/ 203156 h 582"/>
                <a:gd name="T68" fmla="*/ 543659 w 521"/>
                <a:gd name="T69" fmla="*/ 142209 h 5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21" h="582">
                  <a:moveTo>
                    <a:pt x="468" y="75"/>
                  </a:moveTo>
                  <a:lnTo>
                    <a:pt x="446" y="70"/>
                  </a:lnTo>
                  <a:lnTo>
                    <a:pt x="435" y="55"/>
                  </a:lnTo>
                  <a:lnTo>
                    <a:pt x="435" y="21"/>
                  </a:lnTo>
                  <a:lnTo>
                    <a:pt x="423" y="4"/>
                  </a:lnTo>
                  <a:lnTo>
                    <a:pt x="399" y="28"/>
                  </a:lnTo>
                  <a:lnTo>
                    <a:pt x="387" y="46"/>
                  </a:lnTo>
                  <a:lnTo>
                    <a:pt x="371" y="46"/>
                  </a:lnTo>
                  <a:lnTo>
                    <a:pt x="366" y="19"/>
                  </a:lnTo>
                  <a:lnTo>
                    <a:pt x="343" y="26"/>
                  </a:lnTo>
                  <a:lnTo>
                    <a:pt x="313" y="46"/>
                  </a:lnTo>
                  <a:lnTo>
                    <a:pt x="295" y="33"/>
                  </a:lnTo>
                  <a:lnTo>
                    <a:pt x="254" y="7"/>
                  </a:lnTo>
                  <a:lnTo>
                    <a:pt x="141" y="0"/>
                  </a:lnTo>
                  <a:lnTo>
                    <a:pt x="129" y="12"/>
                  </a:lnTo>
                  <a:lnTo>
                    <a:pt x="151" y="39"/>
                  </a:lnTo>
                  <a:lnTo>
                    <a:pt x="124" y="55"/>
                  </a:lnTo>
                  <a:lnTo>
                    <a:pt x="82" y="39"/>
                  </a:lnTo>
                  <a:lnTo>
                    <a:pt x="39" y="75"/>
                  </a:lnTo>
                  <a:lnTo>
                    <a:pt x="25" y="110"/>
                  </a:lnTo>
                  <a:lnTo>
                    <a:pt x="27" y="190"/>
                  </a:lnTo>
                  <a:lnTo>
                    <a:pt x="49" y="277"/>
                  </a:lnTo>
                  <a:lnTo>
                    <a:pt x="0" y="331"/>
                  </a:lnTo>
                  <a:lnTo>
                    <a:pt x="4" y="338"/>
                  </a:lnTo>
                  <a:lnTo>
                    <a:pt x="49" y="326"/>
                  </a:lnTo>
                  <a:lnTo>
                    <a:pt x="63" y="345"/>
                  </a:lnTo>
                  <a:lnTo>
                    <a:pt x="50" y="406"/>
                  </a:lnTo>
                  <a:lnTo>
                    <a:pt x="76" y="451"/>
                  </a:lnTo>
                  <a:lnTo>
                    <a:pt x="100" y="457"/>
                  </a:lnTo>
                  <a:lnTo>
                    <a:pt x="124" y="423"/>
                  </a:lnTo>
                  <a:lnTo>
                    <a:pt x="136" y="451"/>
                  </a:lnTo>
                  <a:lnTo>
                    <a:pt x="144" y="447"/>
                  </a:lnTo>
                  <a:lnTo>
                    <a:pt x="183" y="411"/>
                  </a:lnTo>
                  <a:lnTo>
                    <a:pt x="194" y="414"/>
                  </a:lnTo>
                  <a:lnTo>
                    <a:pt x="212" y="404"/>
                  </a:lnTo>
                  <a:lnTo>
                    <a:pt x="242" y="414"/>
                  </a:lnTo>
                  <a:lnTo>
                    <a:pt x="242" y="447"/>
                  </a:lnTo>
                  <a:lnTo>
                    <a:pt x="267" y="452"/>
                  </a:lnTo>
                  <a:lnTo>
                    <a:pt x="259" y="487"/>
                  </a:lnTo>
                  <a:lnTo>
                    <a:pt x="237" y="524"/>
                  </a:lnTo>
                  <a:lnTo>
                    <a:pt x="226" y="555"/>
                  </a:lnTo>
                  <a:lnTo>
                    <a:pt x="237" y="555"/>
                  </a:lnTo>
                  <a:lnTo>
                    <a:pt x="265" y="531"/>
                  </a:lnTo>
                  <a:lnTo>
                    <a:pt x="288" y="581"/>
                  </a:lnTo>
                  <a:lnTo>
                    <a:pt x="303" y="568"/>
                  </a:lnTo>
                  <a:lnTo>
                    <a:pt x="323" y="568"/>
                  </a:lnTo>
                  <a:lnTo>
                    <a:pt x="343" y="553"/>
                  </a:lnTo>
                  <a:lnTo>
                    <a:pt x="343" y="524"/>
                  </a:lnTo>
                  <a:lnTo>
                    <a:pt x="353" y="514"/>
                  </a:lnTo>
                  <a:lnTo>
                    <a:pt x="378" y="517"/>
                  </a:lnTo>
                  <a:lnTo>
                    <a:pt x="419" y="536"/>
                  </a:lnTo>
                  <a:lnTo>
                    <a:pt x="426" y="522"/>
                  </a:lnTo>
                  <a:lnTo>
                    <a:pt x="416" y="505"/>
                  </a:lnTo>
                  <a:lnTo>
                    <a:pt x="419" y="493"/>
                  </a:lnTo>
                  <a:lnTo>
                    <a:pt x="446" y="470"/>
                  </a:lnTo>
                  <a:lnTo>
                    <a:pt x="492" y="482"/>
                  </a:lnTo>
                  <a:lnTo>
                    <a:pt x="520" y="465"/>
                  </a:lnTo>
                  <a:lnTo>
                    <a:pt x="509" y="447"/>
                  </a:lnTo>
                  <a:lnTo>
                    <a:pt x="520" y="409"/>
                  </a:lnTo>
                  <a:lnTo>
                    <a:pt x="517" y="350"/>
                  </a:lnTo>
                  <a:lnTo>
                    <a:pt x="499" y="343"/>
                  </a:lnTo>
                  <a:lnTo>
                    <a:pt x="485" y="303"/>
                  </a:lnTo>
                  <a:lnTo>
                    <a:pt x="485" y="268"/>
                  </a:lnTo>
                  <a:lnTo>
                    <a:pt x="476" y="264"/>
                  </a:lnTo>
                  <a:lnTo>
                    <a:pt x="465" y="268"/>
                  </a:lnTo>
                  <a:lnTo>
                    <a:pt x="458" y="260"/>
                  </a:lnTo>
                  <a:lnTo>
                    <a:pt x="463" y="208"/>
                  </a:lnTo>
                  <a:lnTo>
                    <a:pt x="485" y="190"/>
                  </a:lnTo>
                  <a:lnTo>
                    <a:pt x="499" y="160"/>
                  </a:lnTo>
                  <a:lnTo>
                    <a:pt x="497" y="133"/>
                  </a:lnTo>
                  <a:lnTo>
                    <a:pt x="468" y="75"/>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48" name="Freeform 26"/>
            <p:cNvSpPr/>
            <p:nvPr/>
          </p:nvSpPr>
          <p:spPr bwMode="auto">
            <a:xfrm>
              <a:off x="3278817" y="3180400"/>
              <a:ext cx="625016" cy="382437"/>
            </a:xfrm>
            <a:custGeom>
              <a:avLst/>
              <a:gdLst>
                <a:gd name="T0" fmla="*/ 108277 w 733"/>
                <a:gd name="T1" fmla="*/ 451811 h 456"/>
                <a:gd name="T2" fmla="*/ 201242 w 733"/>
                <a:gd name="T3" fmla="*/ 430296 h 456"/>
                <a:gd name="T4" fmla="*/ 206711 w 733"/>
                <a:gd name="T5" fmla="*/ 382964 h 456"/>
                <a:gd name="T6" fmla="*/ 344518 w 733"/>
                <a:gd name="T7" fmla="*/ 377585 h 456"/>
                <a:gd name="T8" fmla="*/ 410140 w 733"/>
                <a:gd name="T9" fmla="*/ 420615 h 456"/>
                <a:gd name="T10" fmla="*/ 467013 w 733"/>
                <a:gd name="T11" fmla="*/ 390494 h 456"/>
                <a:gd name="T12" fmla="*/ 489981 w 733"/>
                <a:gd name="T13" fmla="*/ 420615 h 456"/>
                <a:gd name="T14" fmla="*/ 531541 w 733"/>
                <a:gd name="T15" fmla="*/ 375434 h 456"/>
                <a:gd name="T16" fmla="*/ 544666 w 733"/>
                <a:gd name="T17" fmla="*/ 430296 h 456"/>
                <a:gd name="T18" fmla="*/ 579665 w 733"/>
                <a:gd name="T19" fmla="*/ 451811 h 456"/>
                <a:gd name="T20" fmla="*/ 646381 w 733"/>
                <a:gd name="T21" fmla="*/ 413085 h 456"/>
                <a:gd name="T22" fmla="*/ 756845 w 733"/>
                <a:gd name="T23" fmla="*/ 346389 h 456"/>
                <a:gd name="T24" fmla="*/ 748095 w 733"/>
                <a:gd name="T25" fmla="*/ 238815 h 456"/>
                <a:gd name="T26" fmla="*/ 757939 w 733"/>
                <a:gd name="T27" fmla="*/ 201164 h 456"/>
                <a:gd name="T28" fmla="*/ 686848 w 733"/>
                <a:gd name="T29" fmla="*/ 164588 h 456"/>
                <a:gd name="T30" fmla="*/ 636537 w 733"/>
                <a:gd name="T31" fmla="*/ 164588 h 456"/>
                <a:gd name="T32" fmla="*/ 561072 w 733"/>
                <a:gd name="T33" fmla="*/ 137695 h 456"/>
                <a:gd name="T34" fmla="*/ 520604 w 733"/>
                <a:gd name="T35" fmla="*/ 97892 h 456"/>
                <a:gd name="T36" fmla="*/ 480137 w 733"/>
                <a:gd name="T37" fmla="*/ 91438 h 456"/>
                <a:gd name="T38" fmla="*/ 391547 w 733"/>
                <a:gd name="T39" fmla="*/ 91438 h 456"/>
                <a:gd name="T40" fmla="*/ 229678 w 733"/>
                <a:gd name="T41" fmla="*/ 0 h 456"/>
                <a:gd name="T42" fmla="*/ 196867 w 733"/>
                <a:gd name="T43" fmla="*/ 10757 h 456"/>
                <a:gd name="T44" fmla="*/ 95152 w 733"/>
                <a:gd name="T45" fmla="*/ 10757 h 456"/>
                <a:gd name="T46" fmla="*/ 108277 w 733"/>
                <a:gd name="T47" fmla="*/ 45181 h 456"/>
                <a:gd name="T48" fmla="*/ 155306 w 733"/>
                <a:gd name="T49" fmla="*/ 55939 h 456"/>
                <a:gd name="T50" fmla="*/ 102808 w 733"/>
                <a:gd name="T51" fmla="*/ 91438 h 456"/>
                <a:gd name="T52" fmla="*/ 102808 w 733"/>
                <a:gd name="T53" fmla="*/ 132316 h 456"/>
                <a:gd name="T54" fmla="*/ 133432 w 733"/>
                <a:gd name="T55" fmla="*/ 176422 h 456"/>
                <a:gd name="T56" fmla="*/ 168431 w 733"/>
                <a:gd name="T57" fmla="*/ 267860 h 456"/>
                <a:gd name="T58" fmla="*/ 145463 w 733"/>
                <a:gd name="T59" fmla="*/ 283996 h 456"/>
                <a:gd name="T60" fmla="*/ 20780 w 733"/>
                <a:gd name="T61" fmla="*/ 331328 h 456"/>
                <a:gd name="T62" fmla="*/ 15312 w 733"/>
                <a:gd name="T63" fmla="*/ 372206 h 456"/>
                <a:gd name="T64" fmla="*/ 39373 w 733"/>
                <a:gd name="T65" fmla="*/ 422766 h 4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33" h="456">
                  <a:moveTo>
                    <a:pt x="85" y="455"/>
                  </a:moveTo>
                  <a:lnTo>
                    <a:pt x="99" y="420"/>
                  </a:lnTo>
                  <a:lnTo>
                    <a:pt x="144" y="384"/>
                  </a:lnTo>
                  <a:lnTo>
                    <a:pt x="184" y="400"/>
                  </a:lnTo>
                  <a:lnTo>
                    <a:pt x="212" y="384"/>
                  </a:lnTo>
                  <a:lnTo>
                    <a:pt x="189" y="356"/>
                  </a:lnTo>
                  <a:lnTo>
                    <a:pt x="202" y="344"/>
                  </a:lnTo>
                  <a:lnTo>
                    <a:pt x="315" y="351"/>
                  </a:lnTo>
                  <a:lnTo>
                    <a:pt x="356" y="378"/>
                  </a:lnTo>
                  <a:lnTo>
                    <a:pt x="375" y="391"/>
                  </a:lnTo>
                  <a:lnTo>
                    <a:pt x="405" y="370"/>
                  </a:lnTo>
                  <a:lnTo>
                    <a:pt x="427" y="363"/>
                  </a:lnTo>
                  <a:lnTo>
                    <a:pt x="432" y="391"/>
                  </a:lnTo>
                  <a:lnTo>
                    <a:pt x="448" y="391"/>
                  </a:lnTo>
                  <a:lnTo>
                    <a:pt x="462" y="373"/>
                  </a:lnTo>
                  <a:lnTo>
                    <a:pt x="486" y="349"/>
                  </a:lnTo>
                  <a:lnTo>
                    <a:pt x="498" y="366"/>
                  </a:lnTo>
                  <a:lnTo>
                    <a:pt x="498" y="400"/>
                  </a:lnTo>
                  <a:lnTo>
                    <a:pt x="508" y="416"/>
                  </a:lnTo>
                  <a:lnTo>
                    <a:pt x="530" y="420"/>
                  </a:lnTo>
                  <a:lnTo>
                    <a:pt x="554" y="396"/>
                  </a:lnTo>
                  <a:lnTo>
                    <a:pt x="591" y="384"/>
                  </a:lnTo>
                  <a:lnTo>
                    <a:pt x="661" y="320"/>
                  </a:lnTo>
                  <a:lnTo>
                    <a:pt x="692" y="322"/>
                  </a:lnTo>
                  <a:lnTo>
                    <a:pt x="732" y="310"/>
                  </a:lnTo>
                  <a:lnTo>
                    <a:pt x="684" y="222"/>
                  </a:lnTo>
                  <a:lnTo>
                    <a:pt x="699" y="195"/>
                  </a:lnTo>
                  <a:lnTo>
                    <a:pt x="693" y="187"/>
                  </a:lnTo>
                  <a:lnTo>
                    <a:pt x="670" y="178"/>
                  </a:lnTo>
                  <a:lnTo>
                    <a:pt x="628" y="153"/>
                  </a:lnTo>
                  <a:lnTo>
                    <a:pt x="608" y="141"/>
                  </a:lnTo>
                  <a:lnTo>
                    <a:pt x="582" y="153"/>
                  </a:lnTo>
                  <a:lnTo>
                    <a:pt x="552" y="128"/>
                  </a:lnTo>
                  <a:lnTo>
                    <a:pt x="513" y="128"/>
                  </a:lnTo>
                  <a:lnTo>
                    <a:pt x="483" y="114"/>
                  </a:lnTo>
                  <a:lnTo>
                    <a:pt x="476" y="91"/>
                  </a:lnTo>
                  <a:lnTo>
                    <a:pt x="462" y="73"/>
                  </a:lnTo>
                  <a:lnTo>
                    <a:pt x="439" y="85"/>
                  </a:lnTo>
                  <a:lnTo>
                    <a:pt x="420" y="78"/>
                  </a:lnTo>
                  <a:lnTo>
                    <a:pt x="358" y="85"/>
                  </a:lnTo>
                  <a:lnTo>
                    <a:pt x="292" y="70"/>
                  </a:lnTo>
                  <a:lnTo>
                    <a:pt x="210" y="0"/>
                  </a:lnTo>
                  <a:lnTo>
                    <a:pt x="188" y="16"/>
                  </a:lnTo>
                  <a:lnTo>
                    <a:pt x="180" y="10"/>
                  </a:lnTo>
                  <a:lnTo>
                    <a:pt x="162" y="10"/>
                  </a:lnTo>
                  <a:lnTo>
                    <a:pt x="87" y="10"/>
                  </a:lnTo>
                  <a:lnTo>
                    <a:pt x="78" y="20"/>
                  </a:lnTo>
                  <a:lnTo>
                    <a:pt x="99" y="42"/>
                  </a:lnTo>
                  <a:lnTo>
                    <a:pt x="122" y="46"/>
                  </a:lnTo>
                  <a:lnTo>
                    <a:pt x="142" y="52"/>
                  </a:lnTo>
                  <a:lnTo>
                    <a:pt x="133" y="68"/>
                  </a:lnTo>
                  <a:lnTo>
                    <a:pt x="94" y="85"/>
                  </a:lnTo>
                  <a:lnTo>
                    <a:pt x="87" y="114"/>
                  </a:lnTo>
                  <a:lnTo>
                    <a:pt x="94" y="123"/>
                  </a:lnTo>
                  <a:lnTo>
                    <a:pt x="99" y="160"/>
                  </a:lnTo>
                  <a:lnTo>
                    <a:pt x="122" y="164"/>
                  </a:lnTo>
                  <a:lnTo>
                    <a:pt x="144" y="192"/>
                  </a:lnTo>
                  <a:lnTo>
                    <a:pt x="154" y="249"/>
                  </a:lnTo>
                  <a:lnTo>
                    <a:pt x="147" y="267"/>
                  </a:lnTo>
                  <a:lnTo>
                    <a:pt x="133" y="264"/>
                  </a:lnTo>
                  <a:lnTo>
                    <a:pt x="90" y="295"/>
                  </a:lnTo>
                  <a:lnTo>
                    <a:pt x="19" y="308"/>
                  </a:lnTo>
                  <a:lnTo>
                    <a:pt x="0" y="327"/>
                  </a:lnTo>
                  <a:lnTo>
                    <a:pt x="14" y="346"/>
                  </a:lnTo>
                  <a:lnTo>
                    <a:pt x="16" y="388"/>
                  </a:lnTo>
                  <a:lnTo>
                    <a:pt x="36" y="393"/>
                  </a:lnTo>
                  <a:lnTo>
                    <a:pt x="85" y="455"/>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49" name="Freeform 27"/>
            <p:cNvSpPr/>
            <p:nvPr/>
          </p:nvSpPr>
          <p:spPr bwMode="auto">
            <a:xfrm>
              <a:off x="3362978" y="4389592"/>
              <a:ext cx="201738" cy="180698"/>
            </a:xfrm>
            <a:custGeom>
              <a:avLst/>
              <a:gdLst>
                <a:gd name="T0" fmla="*/ 257675 w 238"/>
                <a:gd name="T1" fmla="*/ 38809 h 215"/>
                <a:gd name="T2" fmla="*/ 208749 w 238"/>
                <a:gd name="T3" fmla="*/ 118583 h 215"/>
                <a:gd name="T4" fmla="*/ 208749 w 238"/>
                <a:gd name="T5" fmla="*/ 155235 h 215"/>
                <a:gd name="T6" fmla="*/ 114160 w 238"/>
                <a:gd name="T7" fmla="*/ 230697 h 215"/>
                <a:gd name="T8" fmla="*/ 19570 w 238"/>
                <a:gd name="T9" fmla="*/ 196200 h 215"/>
                <a:gd name="T10" fmla="*/ 0 w 238"/>
                <a:gd name="T11" fmla="*/ 129363 h 215"/>
                <a:gd name="T12" fmla="*/ 4349 w 238"/>
                <a:gd name="T13" fmla="*/ 97022 h 215"/>
                <a:gd name="T14" fmla="*/ 58711 w 238"/>
                <a:gd name="T15" fmla="*/ 46355 h 215"/>
                <a:gd name="T16" fmla="*/ 75019 w 238"/>
                <a:gd name="T17" fmla="*/ 30185 h 215"/>
                <a:gd name="T18" fmla="*/ 163085 w 238"/>
                <a:gd name="T19" fmla="*/ 17248 h 215"/>
                <a:gd name="T20" fmla="*/ 202226 w 238"/>
                <a:gd name="T21" fmla="*/ 12936 h 215"/>
                <a:gd name="T22" fmla="*/ 215273 w 238"/>
                <a:gd name="T23" fmla="*/ 0 h 215"/>
                <a:gd name="T24" fmla="*/ 243541 w 238"/>
                <a:gd name="T25" fmla="*/ 4312 h 215"/>
                <a:gd name="T26" fmla="*/ 257675 w 238"/>
                <a:gd name="T27" fmla="*/ 38809 h 2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8" h="215">
                  <a:moveTo>
                    <a:pt x="237" y="36"/>
                  </a:moveTo>
                  <a:lnTo>
                    <a:pt x="192" y="110"/>
                  </a:lnTo>
                  <a:lnTo>
                    <a:pt x="192" y="144"/>
                  </a:lnTo>
                  <a:lnTo>
                    <a:pt x="105" y="214"/>
                  </a:lnTo>
                  <a:lnTo>
                    <a:pt x="18" y="182"/>
                  </a:lnTo>
                  <a:lnTo>
                    <a:pt x="0" y="120"/>
                  </a:lnTo>
                  <a:lnTo>
                    <a:pt x="4" y="90"/>
                  </a:lnTo>
                  <a:lnTo>
                    <a:pt x="54" y="43"/>
                  </a:lnTo>
                  <a:lnTo>
                    <a:pt x="69" y="28"/>
                  </a:lnTo>
                  <a:lnTo>
                    <a:pt x="150" y="16"/>
                  </a:lnTo>
                  <a:lnTo>
                    <a:pt x="186" y="12"/>
                  </a:lnTo>
                  <a:lnTo>
                    <a:pt x="198" y="0"/>
                  </a:lnTo>
                  <a:lnTo>
                    <a:pt x="224" y="4"/>
                  </a:lnTo>
                  <a:lnTo>
                    <a:pt x="237" y="36"/>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50" name="Oval 28"/>
            <p:cNvSpPr>
              <a:spLocks noChangeArrowheads="1"/>
            </p:cNvSpPr>
            <p:nvPr/>
          </p:nvSpPr>
          <p:spPr bwMode="auto">
            <a:xfrm>
              <a:off x="4079581" y="3233620"/>
              <a:ext cx="51982" cy="50744"/>
            </a:xfrm>
            <a:prstGeom prst="ellipse">
              <a:avLst/>
            </a:prstGeom>
            <a:grpFill/>
            <a:ln w="9525">
              <a:solidFill>
                <a:schemeClr val="bg1">
                  <a:alpha val="62000"/>
                </a:schemeClr>
              </a:solidFill>
              <a:round/>
            </a:ln>
            <a:effectLst/>
          </p:spPr>
          <p:txBody>
            <a:bodyPr lIns="52121" tIns="26060" rIns="52121" bIns="2606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p>
          </p:txBody>
        </p:sp>
        <p:sp>
          <p:nvSpPr>
            <p:cNvPr id="51" name="Freeform 29"/>
            <p:cNvSpPr/>
            <p:nvPr/>
          </p:nvSpPr>
          <p:spPr bwMode="auto">
            <a:xfrm>
              <a:off x="2156262" y="2342507"/>
              <a:ext cx="1105228" cy="924530"/>
            </a:xfrm>
            <a:custGeom>
              <a:avLst/>
              <a:gdLst>
                <a:gd name="T0" fmla="*/ 0 w 1299"/>
                <a:gd name="T1" fmla="*/ 221747 h 1107"/>
                <a:gd name="T2" fmla="*/ 53475 w 1299"/>
                <a:gd name="T3" fmla="*/ 168185 h 1107"/>
                <a:gd name="T4" fmla="*/ 218266 w 1299"/>
                <a:gd name="T5" fmla="*/ 76058 h 1107"/>
                <a:gd name="T6" fmla="*/ 258645 w 1299"/>
                <a:gd name="T7" fmla="*/ 20354 h 1107"/>
                <a:gd name="T8" fmla="*/ 293568 w 1299"/>
                <a:gd name="T9" fmla="*/ 2142 h 1107"/>
                <a:gd name="T10" fmla="*/ 356865 w 1299"/>
                <a:gd name="T11" fmla="*/ 41778 h 1107"/>
                <a:gd name="T12" fmla="*/ 362322 w 1299"/>
                <a:gd name="T13" fmla="*/ 159615 h 1107"/>
                <a:gd name="T14" fmla="*/ 449628 w 1299"/>
                <a:gd name="T15" fmla="*/ 261382 h 1107"/>
                <a:gd name="T16" fmla="*/ 591501 w 1299"/>
                <a:gd name="T17" fmla="*/ 227103 h 1107"/>
                <a:gd name="T18" fmla="*/ 629698 w 1299"/>
                <a:gd name="T19" fmla="*/ 256026 h 1107"/>
                <a:gd name="T20" fmla="*/ 566400 w 1299"/>
                <a:gd name="T21" fmla="*/ 320301 h 1107"/>
                <a:gd name="T22" fmla="*/ 632972 w 1299"/>
                <a:gd name="T23" fmla="*/ 387789 h 1107"/>
                <a:gd name="T24" fmla="*/ 664620 w 1299"/>
                <a:gd name="T25" fmla="*/ 397430 h 1107"/>
                <a:gd name="T26" fmla="*/ 697360 w 1299"/>
                <a:gd name="T27" fmla="*/ 446707 h 1107"/>
                <a:gd name="T28" fmla="*/ 825046 w 1299"/>
                <a:gd name="T29" fmla="*/ 448849 h 1107"/>
                <a:gd name="T30" fmla="*/ 947275 w 1299"/>
                <a:gd name="T31" fmla="*/ 400644 h 1107"/>
                <a:gd name="T32" fmla="*/ 959279 w 1299"/>
                <a:gd name="T33" fmla="*/ 477773 h 1107"/>
                <a:gd name="T34" fmla="*/ 926539 w 1299"/>
                <a:gd name="T35" fmla="*/ 519551 h 1107"/>
                <a:gd name="T36" fmla="*/ 916717 w 1299"/>
                <a:gd name="T37" fmla="*/ 581683 h 1107"/>
                <a:gd name="T38" fmla="*/ 1007298 w 1299"/>
                <a:gd name="T39" fmla="*/ 617034 h 1107"/>
                <a:gd name="T40" fmla="*/ 1096787 w 1299"/>
                <a:gd name="T41" fmla="*/ 770221 h 1107"/>
                <a:gd name="T42" fmla="*/ 1136075 w 1299"/>
                <a:gd name="T43" fmla="*/ 832353 h 1107"/>
                <a:gd name="T44" fmla="*/ 1181911 w 1299"/>
                <a:gd name="T45" fmla="*/ 863419 h 1107"/>
                <a:gd name="T46" fmla="*/ 1196098 w 1299"/>
                <a:gd name="T47" fmla="*/ 826997 h 1107"/>
                <a:gd name="T48" fmla="*/ 1241934 w 1299"/>
                <a:gd name="T49" fmla="*/ 775577 h 1107"/>
                <a:gd name="T50" fmla="*/ 1196098 w 1299"/>
                <a:gd name="T51" fmla="*/ 738084 h 1107"/>
                <a:gd name="T52" fmla="*/ 1222290 w 1299"/>
                <a:gd name="T53" fmla="*/ 642744 h 1107"/>
                <a:gd name="T54" fmla="*/ 1268126 w 1299"/>
                <a:gd name="T55" fmla="*/ 652385 h 1107"/>
                <a:gd name="T56" fmla="*/ 1360889 w 1299"/>
                <a:gd name="T57" fmla="*/ 709160 h 1107"/>
                <a:gd name="T58" fmla="*/ 1416547 w 1299"/>
                <a:gd name="T59" fmla="*/ 764865 h 1107"/>
                <a:gd name="T60" fmla="*/ 1405633 w 1299"/>
                <a:gd name="T61" fmla="*/ 839852 h 1107"/>
                <a:gd name="T62" fmla="*/ 1334697 w 1299"/>
                <a:gd name="T63" fmla="*/ 863419 h 1107"/>
                <a:gd name="T64" fmla="*/ 1324875 w 1299"/>
                <a:gd name="T65" fmla="*/ 882701 h 1107"/>
                <a:gd name="T66" fmla="*/ 1273582 w 1299"/>
                <a:gd name="T67" fmla="*/ 903055 h 1107"/>
                <a:gd name="T68" fmla="*/ 1214651 w 1299"/>
                <a:gd name="T69" fmla="*/ 889129 h 1107"/>
                <a:gd name="T70" fmla="*/ 1214651 w 1299"/>
                <a:gd name="T71" fmla="*/ 915910 h 1107"/>
                <a:gd name="T72" fmla="*/ 1190641 w 1299"/>
                <a:gd name="T73" fmla="*/ 955546 h 1107"/>
                <a:gd name="T74" fmla="*/ 1201555 w 1299"/>
                <a:gd name="T75" fmla="*/ 1030532 h 1107"/>
                <a:gd name="T76" fmla="*/ 1207011 w 1299"/>
                <a:gd name="T77" fmla="*/ 1066954 h 1107"/>
                <a:gd name="T78" fmla="*/ 1141531 w 1299"/>
                <a:gd name="T79" fmla="*/ 1079809 h 1107"/>
                <a:gd name="T80" fmla="*/ 1149171 w 1299"/>
                <a:gd name="T81" fmla="*/ 1146226 h 1107"/>
                <a:gd name="T82" fmla="*/ 1113157 w 1299"/>
                <a:gd name="T83" fmla="*/ 1173007 h 1107"/>
                <a:gd name="T84" fmla="*/ 1034581 w 1299"/>
                <a:gd name="T85" fmla="*/ 1179435 h 1107"/>
                <a:gd name="T86" fmla="*/ 1000750 w 1299"/>
                <a:gd name="T87" fmla="*/ 1120516 h 1107"/>
                <a:gd name="T88" fmla="*/ 961462 w 1299"/>
                <a:gd name="T89" fmla="*/ 1120516 h 1107"/>
                <a:gd name="T90" fmla="*/ 886160 w 1299"/>
                <a:gd name="T91" fmla="*/ 1057313 h 1107"/>
                <a:gd name="T92" fmla="*/ 870882 w 1299"/>
                <a:gd name="T93" fmla="*/ 1000538 h 1107"/>
                <a:gd name="T94" fmla="*/ 789032 w 1299"/>
                <a:gd name="T95" fmla="*/ 1030532 h 1107"/>
                <a:gd name="T96" fmla="*/ 768296 w 1299"/>
                <a:gd name="T97" fmla="*/ 1062669 h 1107"/>
                <a:gd name="T98" fmla="*/ 683173 w 1299"/>
                <a:gd name="T99" fmla="*/ 1015535 h 1107"/>
                <a:gd name="T100" fmla="*/ 679899 w 1299"/>
                <a:gd name="T101" fmla="*/ 968400 h 1107"/>
                <a:gd name="T102" fmla="*/ 735557 w 1299"/>
                <a:gd name="T103" fmla="*/ 1000538 h 1107"/>
                <a:gd name="T104" fmla="*/ 758475 w 1299"/>
                <a:gd name="T105" fmla="*/ 935192 h 1107"/>
                <a:gd name="T106" fmla="*/ 808676 w 1299"/>
                <a:gd name="T107" fmla="*/ 889129 h 1107"/>
                <a:gd name="T108" fmla="*/ 850146 w 1299"/>
                <a:gd name="T109" fmla="*/ 824854 h 1107"/>
                <a:gd name="T110" fmla="*/ 830502 w 1299"/>
                <a:gd name="T111" fmla="*/ 723087 h 1107"/>
                <a:gd name="T112" fmla="*/ 753018 w 1299"/>
                <a:gd name="T113" fmla="*/ 581683 h 1107"/>
                <a:gd name="T114" fmla="*/ 670077 w 1299"/>
                <a:gd name="T115" fmla="*/ 550617 h 1107"/>
                <a:gd name="T116" fmla="*/ 579496 w 1299"/>
                <a:gd name="T117" fmla="*/ 448849 h 1107"/>
                <a:gd name="T118" fmla="*/ 433258 w 1299"/>
                <a:gd name="T119" fmla="*/ 409213 h 1107"/>
                <a:gd name="T120" fmla="*/ 318668 w 1299"/>
                <a:gd name="T121" fmla="*/ 422068 h 1107"/>
                <a:gd name="T122" fmla="*/ 228088 w 1299"/>
                <a:gd name="T123" fmla="*/ 457419 h 1107"/>
                <a:gd name="T124" fmla="*/ 136416 w 1299"/>
                <a:gd name="T125" fmla="*/ 402786 h 11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99" h="1107">
                  <a:moveTo>
                    <a:pt x="11" y="350"/>
                  </a:moveTo>
                  <a:lnTo>
                    <a:pt x="0" y="207"/>
                  </a:lnTo>
                  <a:lnTo>
                    <a:pt x="7" y="177"/>
                  </a:lnTo>
                  <a:lnTo>
                    <a:pt x="49" y="157"/>
                  </a:lnTo>
                  <a:lnTo>
                    <a:pt x="107" y="109"/>
                  </a:lnTo>
                  <a:lnTo>
                    <a:pt x="200" y="71"/>
                  </a:lnTo>
                  <a:lnTo>
                    <a:pt x="237" y="55"/>
                  </a:lnTo>
                  <a:lnTo>
                    <a:pt x="237" y="19"/>
                  </a:lnTo>
                  <a:lnTo>
                    <a:pt x="254" y="0"/>
                  </a:lnTo>
                  <a:lnTo>
                    <a:pt x="269" y="2"/>
                  </a:lnTo>
                  <a:lnTo>
                    <a:pt x="329" y="11"/>
                  </a:lnTo>
                  <a:lnTo>
                    <a:pt x="327" y="39"/>
                  </a:lnTo>
                  <a:lnTo>
                    <a:pt x="339" y="82"/>
                  </a:lnTo>
                  <a:lnTo>
                    <a:pt x="332" y="149"/>
                  </a:lnTo>
                  <a:lnTo>
                    <a:pt x="383" y="226"/>
                  </a:lnTo>
                  <a:lnTo>
                    <a:pt x="412" y="244"/>
                  </a:lnTo>
                  <a:lnTo>
                    <a:pt x="454" y="212"/>
                  </a:lnTo>
                  <a:lnTo>
                    <a:pt x="542" y="212"/>
                  </a:lnTo>
                  <a:lnTo>
                    <a:pt x="563" y="219"/>
                  </a:lnTo>
                  <a:lnTo>
                    <a:pt x="577" y="239"/>
                  </a:lnTo>
                  <a:lnTo>
                    <a:pt x="567" y="261"/>
                  </a:lnTo>
                  <a:lnTo>
                    <a:pt x="519" y="299"/>
                  </a:lnTo>
                  <a:lnTo>
                    <a:pt x="524" y="320"/>
                  </a:lnTo>
                  <a:lnTo>
                    <a:pt x="580" y="362"/>
                  </a:lnTo>
                  <a:lnTo>
                    <a:pt x="602" y="362"/>
                  </a:lnTo>
                  <a:lnTo>
                    <a:pt x="609" y="371"/>
                  </a:lnTo>
                  <a:lnTo>
                    <a:pt x="604" y="389"/>
                  </a:lnTo>
                  <a:lnTo>
                    <a:pt x="639" y="417"/>
                  </a:lnTo>
                  <a:lnTo>
                    <a:pt x="722" y="429"/>
                  </a:lnTo>
                  <a:lnTo>
                    <a:pt x="756" y="419"/>
                  </a:lnTo>
                  <a:lnTo>
                    <a:pt x="807" y="369"/>
                  </a:lnTo>
                  <a:lnTo>
                    <a:pt x="868" y="374"/>
                  </a:lnTo>
                  <a:lnTo>
                    <a:pt x="893" y="412"/>
                  </a:lnTo>
                  <a:lnTo>
                    <a:pt x="879" y="446"/>
                  </a:lnTo>
                  <a:lnTo>
                    <a:pt x="881" y="465"/>
                  </a:lnTo>
                  <a:lnTo>
                    <a:pt x="849" y="485"/>
                  </a:lnTo>
                  <a:lnTo>
                    <a:pt x="836" y="502"/>
                  </a:lnTo>
                  <a:lnTo>
                    <a:pt x="840" y="543"/>
                  </a:lnTo>
                  <a:lnTo>
                    <a:pt x="898" y="585"/>
                  </a:lnTo>
                  <a:lnTo>
                    <a:pt x="923" y="576"/>
                  </a:lnTo>
                  <a:lnTo>
                    <a:pt x="988" y="660"/>
                  </a:lnTo>
                  <a:lnTo>
                    <a:pt x="1005" y="719"/>
                  </a:lnTo>
                  <a:lnTo>
                    <a:pt x="996" y="752"/>
                  </a:lnTo>
                  <a:lnTo>
                    <a:pt x="1041" y="777"/>
                  </a:lnTo>
                  <a:lnTo>
                    <a:pt x="1041" y="794"/>
                  </a:lnTo>
                  <a:lnTo>
                    <a:pt x="1083" y="806"/>
                  </a:lnTo>
                  <a:lnTo>
                    <a:pt x="1096" y="806"/>
                  </a:lnTo>
                  <a:lnTo>
                    <a:pt x="1096" y="772"/>
                  </a:lnTo>
                  <a:lnTo>
                    <a:pt x="1128" y="765"/>
                  </a:lnTo>
                  <a:lnTo>
                    <a:pt x="1138" y="724"/>
                  </a:lnTo>
                  <a:lnTo>
                    <a:pt x="1113" y="707"/>
                  </a:lnTo>
                  <a:lnTo>
                    <a:pt x="1096" y="689"/>
                  </a:lnTo>
                  <a:lnTo>
                    <a:pt x="1103" y="612"/>
                  </a:lnTo>
                  <a:lnTo>
                    <a:pt x="1120" y="600"/>
                  </a:lnTo>
                  <a:lnTo>
                    <a:pt x="1151" y="614"/>
                  </a:lnTo>
                  <a:lnTo>
                    <a:pt x="1162" y="609"/>
                  </a:lnTo>
                  <a:lnTo>
                    <a:pt x="1170" y="623"/>
                  </a:lnTo>
                  <a:lnTo>
                    <a:pt x="1247" y="662"/>
                  </a:lnTo>
                  <a:lnTo>
                    <a:pt x="1290" y="689"/>
                  </a:lnTo>
                  <a:lnTo>
                    <a:pt x="1298" y="714"/>
                  </a:lnTo>
                  <a:lnTo>
                    <a:pt x="1275" y="747"/>
                  </a:lnTo>
                  <a:lnTo>
                    <a:pt x="1288" y="784"/>
                  </a:lnTo>
                  <a:lnTo>
                    <a:pt x="1280" y="801"/>
                  </a:lnTo>
                  <a:lnTo>
                    <a:pt x="1223" y="806"/>
                  </a:lnTo>
                  <a:lnTo>
                    <a:pt x="1211" y="812"/>
                  </a:lnTo>
                  <a:lnTo>
                    <a:pt x="1214" y="824"/>
                  </a:lnTo>
                  <a:lnTo>
                    <a:pt x="1214" y="838"/>
                  </a:lnTo>
                  <a:lnTo>
                    <a:pt x="1167" y="843"/>
                  </a:lnTo>
                  <a:lnTo>
                    <a:pt x="1143" y="830"/>
                  </a:lnTo>
                  <a:lnTo>
                    <a:pt x="1113" y="830"/>
                  </a:lnTo>
                  <a:lnTo>
                    <a:pt x="1106" y="838"/>
                  </a:lnTo>
                  <a:lnTo>
                    <a:pt x="1113" y="855"/>
                  </a:lnTo>
                  <a:lnTo>
                    <a:pt x="1096" y="873"/>
                  </a:lnTo>
                  <a:lnTo>
                    <a:pt x="1091" y="892"/>
                  </a:lnTo>
                  <a:lnTo>
                    <a:pt x="1120" y="917"/>
                  </a:lnTo>
                  <a:lnTo>
                    <a:pt x="1101" y="962"/>
                  </a:lnTo>
                  <a:lnTo>
                    <a:pt x="1108" y="983"/>
                  </a:lnTo>
                  <a:lnTo>
                    <a:pt x="1106" y="996"/>
                  </a:lnTo>
                  <a:lnTo>
                    <a:pt x="1070" y="996"/>
                  </a:lnTo>
                  <a:lnTo>
                    <a:pt x="1046" y="1008"/>
                  </a:lnTo>
                  <a:lnTo>
                    <a:pt x="1065" y="1032"/>
                  </a:lnTo>
                  <a:lnTo>
                    <a:pt x="1053" y="1070"/>
                  </a:lnTo>
                  <a:lnTo>
                    <a:pt x="1016" y="1077"/>
                  </a:lnTo>
                  <a:lnTo>
                    <a:pt x="1020" y="1095"/>
                  </a:lnTo>
                  <a:lnTo>
                    <a:pt x="1010" y="1106"/>
                  </a:lnTo>
                  <a:lnTo>
                    <a:pt x="948" y="1101"/>
                  </a:lnTo>
                  <a:lnTo>
                    <a:pt x="923" y="1084"/>
                  </a:lnTo>
                  <a:lnTo>
                    <a:pt x="917" y="1046"/>
                  </a:lnTo>
                  <a:lnTo>
                    <a:pt x="903" y="1029"/>
                  </a:lnTo>
                  <a:lnTo>
                    <a:pt x="881" y="1046"/>
                  </a:lnTo>
                  <a:lnTo>
                    <a:pt x="840" y="1008"/>
                  </a:lnTo>
                  <a:lnTo>
                    <a:pt x="812" y="987"/>
                  </a:lnTo>
                  <a:lnTo>
                    <a:pt x="807" y="958"/>
                  </a:lnTo>
                  <a:lnTo>
                    <a:pt x="798" y="934"/>
                  </a:lnTo>
                  <a:lnTo>
                    <a:pt x="782" y="934"/>
                  </a:lnTo>
                  <a:lnTo>
                    <a:pt x="723" y="962"/>
                  </a:lnTo>
                  <a:lnTo>
                    <a:pt x="726" y="992"/>
                  </a:lnTo>
                  <a:lnTo>
                    <a:pt x="704" y="992"/>
                  </a:lnTo>
                  <a:lnTo>
                    <a:pt x="666" y="953"/>
                  </a:lnTo>
                  <a:lnTo>
                    <a:pt x="626" y="948"/>
                  </a:lnTo>
                  <a:lnTo>
                    <a:pt x="611" y="927"/>
                  </a:lnTo>
                  <a:lnTo>
                    <a:pt x="623" y="904"/>
                  </a:lnTo>
                  <a:lnTo>
                    <a:pt x="646" y="924"/>
                  </a:lnTo>
                  <a:lnTo>
                    <a:pt x="674" y="934"/>
                  </a:lnTo>
                  <a:lnTo>
                    <a:pt x="695" y="915"/>
                  </a:lnTo>
                  <a:lnTo>
                    <a:pt x="695" y="873"/>
                  </a:lnTo>
                  <a:lnTo>
                    <a:pt x="722" y="850"/>
                  </a:lnTo>
                  <a:lnTo>
                    <a:pt x="741" y="830"/>
                  </a:lnTo>
                  <a:lnTo>
                    <a:pt x="731" y="806"/>
                  </a:lnTo>
                  <a:lnTo>
                    <a:pt x="779" y="770"/>
                  </a:lnTo>
                  <a:lnTo>
                    <a:pt x="786" y="707"/>
                  </a:lnTo>
                  <a:lnTo>
                    <a:pt x="761" y="675"/>
                  </a:lnTo>
                  <a:lnTo>
                    <a:pt x="750" y="623"/>
                  </a:lnTo>
                  <a:lnTo>
                    <a:pt x="690" y="543"/>
                  </a:lnTo>
                  <a:lnTo>
                    <a:pt x="658" y="554"/>
                  </a:lnTo>
                  <a:lnTo>
                    <a:pt x="614" y="514"/>
                  </a:lnTo>
                  <a:lnTo>
                    <a:pt x="554" y="477"/>
                  </a:lnTo>
                  <a:lnTo>
                    <a:pt x="531" y="419"/>
                  </a:lnTo>
                  <a:lnTo>
                    <a:pt x="483" y="436"/>
                  </a:lnTo>
                  <a:lnTo>
                    <a:pt x="397" y="382"/>
                  </a:lnTo>
                  <a:lnTo>
                    <a:pt x="355" y="404"/>
                  </a:lnTo>
                  <a:lnTo>
                    <a:pt x="292" y="394"/>
                  </a:lnTo>
                  <a:lnTo>
                    <a:pt x="242" y="424"/>
                  </a:lnTo>
                  <a:lnTo>
                    <a:pt x="209" y="427"/>
                  </a:lnTo>
                  <a:lnTo>
                    <a:pt x="159" y="397"/>
                  </a:lnTo>
                  <a:lnTo>
                    <a:pt x="125" y="376"/>
                  </a:lnTo>
                  <a:lnTo>
                    <a:pt x="11" y="350"/>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52" name="Freeform 30"/>
            <p:cNvSpPr/>
            <p:nvPr/>
          </p:nvSpPr>
          <p:spPr bwMode="auto">
            <a:xfrm>
              <a:off x="3046138" y="2611078"/>
              <a:ext cx="413377" cy="707940"/>
            </a:xfrm>
            <a:custGeom>
              <a:avLst/>
              <a:gdLst>
                <a:gd name="T0" fmla="*/ 441121 w 482"/>
                <a:gd name="T1" fmla="*/ 539054 h 849"/>
                <a:gd name="T2" fmla="*/ 429020 w 482"/>
                <a:gd name="T3" fmla="*/ 306962 h 849"/>
                <a:gd name="T4" fmla="*/ 466422 w 482"/>
                <a:gd name="T5" fmla="*/ 227815 h 849"/>
                <a:gd name="T6" fmla="*/ 463122 w 482"/>
                <a:gd name="T7" fmla="*/ 121929 h 849"/>
                <a:gd name="T8" fmla="*/ 485123 w 482"/>
                <a:gd name="T9" fmla="*/ 47060 h 849"/>
                <a:gd name="T10" fmla="*/ 468622 w 482"/>
                <a:gd name="T11" fmla="*/ 0 h 849"/>
                <a:gd name="T12" fmla="*/ 388318 w 482"/>
                <a:gd name="T13" fmla="*/ 26739 h 849"/>
                <a:gd name="T14" fmla="*/ 359717 w 482"/>
                <a:gd name="T15" fmla="*/ 91982 h 849"/>
                <a:gd name="T16" fmla="*/ 328916 w 482"/>
                <a:gd name="T17" fmla="*/ 116581 h 849"/>
                <a:gd name="T18" fmla="*/ 225511 w 482"/>
                <a:gd name="T19" fmla="*/ 232093 h 849"/>
                <a:gd name="T20" fmla="*/ 149607 w 482"/>
                <a:gd name="T21" fmla="*/ 227815 h 849"/>
                <a:gd name="T22" fmla="*/ 129806 w 482"/>
                <a:gd name="T23" fmla="*/ 302683 h 849"/>
                <a:gd name="T24" fmla="*/ 225511 w 482"/>
                <a:gd name="T25" fmla="*/ 360439 h 849"/>
                <a:gd name="T26" fmla="*/ 282713 w 482"/>
                <a:gd name="T27" fmla="*/ 416056 h 849"/>
                <a:gd name="T28" fmla="*/ 271713 w 482"/>
                <a:gd name="T29" fmla="*/ 489855 h 849"/>
                <a:gd name="T30" fmla="*/ 199109 w 482"/>
                <a:gd name="T31" fmla="*/ 513385 h 849"/>
                <a:gd name="T32" fmla="*/ 188109 w 482"/>
                <a:gd name="T33" fmla="*/ 531568 h 849"/>
                <a:gd name="T34" fmla="*/ 134206 w 482"/>
                <a:gd name="T35" fmla="*/ 552959 h 849"/>
                <a:gd name="T36" fmla="*/ 74804 w 482"/>
                <a:gd name="T37" fmla="*/ 539054 h 849"/>
                <a:gd name="T38" fmla="*/ 74804 w 482"/>
                <a:gd name="T39" fmla="*/ 565793 h 849"/>
                <a:gd name="T40" fmla="*/ 49502 w 482"/>
                <a:gd name="T41" fmla="*/ 605367 h 849"/>
                <a:gd name="T42" fmla="*/ 60503 w 482"/>
                <a:gd name="T43" fmla="*/ 680235 h 849"/>
                <a:gd name="T44" fmla="*/ 66003 w 482"/>
                <a:gd name="T45" fmla="*/ 716600 h 849"/>
                <a:gd name="T46" fmla="*/ 0 w 482"/>
                <a:gd name="T47" fmla="*/ 729435 h 849"/>
                <a:gd name="T48" fmla="*/ 7700 w 482"/>
                <a:gd name="T49" fmla="*/ 795747 h 849"/>
                <a:gd name="T50" fmla="*/ 33002 w 482"/>
                <a:gd name="T51" fmla="*/ 822486 h 849"/>
                <a:gd name="T52" fmla="*/ 124306 w 482"/>
                <a:gd name="T53" fmla="*/ 811790 h 849"/>
                <a:gd name="T54" fmla="*/ 144107 w 482"/>
                <a:gd name="T55" fmla="*/ 833181 h 849"/>
                <a:gd name="T56" fmla="*/ 234311 w 482"/>
                <a:gd name="T57" fmla="*/ 871685 h 849"/>
                <a:gd name="T58" fmla="*/ 348716 w 482"/>
                <a:gd name="T59" fmla="*/ 884520 h 849"/>
                <a:gd name="T60" fmla="*/ 403719 w 482"/>
                <a:gd name="T61" fmla="*/ 897354 h 849"/>
                <a:gd name="T62" fmla="*/ 391618 w 482"/>
                <a:gd name="T63" fmla="*/ 847086 h 849"/>
                <a:gd name="T64" fmla="*/ 441121 w 482"/>
                <a:gd name="T65" fmla="*/ 798956 h 849"/>
                <a:gd name="T66" fmla="*/ 429020 w 482"/>
                <a:gd name="T67" fmla="*/ 775426 h 849"/>
                <a:gd name="T68" fmla="*/ 380618 w 482"/>
                <a:gd name="T69" fmla="*/ 745478 h 849"/>
                <a:gd name="T70" fmla="*/ 474122 w 482"/>
                <a:gd name="T71" fmla="*/ 735852 h 849"/>
                <a:gd name="T72" fmla="*/ 503824 w 482"/>
                <a:gd name="T73" fmla="*/ 742269 h 849"/>
                <a:gd name="T74" fmla="*/ 529125 w 482"/>
                <a:gd name="T75" fmla="*/ 692000 h 849"/>
                <a:gd name="T76" fmla="*/ 453221 w 482"/>
                <a:gd name="T77" fmla="*/ 571141 h 84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82" h="849">
                  <a:moveTo>
                    <a:pt x="412" y="534"/>
                  </a:moveTo>
                  <a:lnTo>
                    <a:pt x="401" y="504"/>
                  </a:lnTo>
                  <a:lnTo>
                    <a:pt x="424" y="431"/>
                  </a:lnTo>
                  <a:lnTo>
                    <a:pt x="390" y="287"/>
                  </a:lnTo>
                  <a:lnTo>
                    <a:pt x="412" y="248"/>
                  </a:lnTo>
                  <a:lnTo>
                    <a:pt x="424" y="213"/>
                  </a:lnTo>
                  <a:lnTo>
                    <a:pt x="393" y="156"/>
                  </a:lnTo>
                  <a:lnTo>
                    <a:pt x="421" y="114"/>
                  </a:lnTo>
                  <a:lnTo>
                    <a:pt x="426" y="73"/>
                  </a:lnTo>
                  <a:lnTo>
                    <a:pt x="441" y="44"/>
                  </a:lnTo>
                  <a:lnTo>
                    <a:pt x="438" y="10"/>
                  </a:lnTo>
                  <a:lnTo>
                    <a:pt x="426" y="0"/>
                  </a:lnTo>
                  <a:lnTo>
                    <a:pt x="406" y="22"/>
                  </a:lnTo>
                  <a:lnTo>
                    <a:pt x="353" y="25"/>
                  </a:lnTo>
                  <a:lnTo>
                    <a:pt x="325" y="64"/>
                  </a:lnTo>
                  <a:lnTo>
                    <a:pt x="327" y="86"/>
                  </a:lnTo>
                  <a:lnTo>
                    <a:pt x="322" y="100"/>
                  </a:lnTo>
                  <a:lnTo>
                    <a:pt x="299" y="109"/>
                  </a:lnTo>
                  <a:lnTo>
                    <a:pt x="216" y="223"/>
                  </a:lnTo>
                  <a:lnTo>
                    <a:pt x="205" y="217"/>
                  </a:lnTo>
                  <a:lnTo>
                    <a:pt x="185" y="212"/>
                  </a:lnTo>
                  <a:lnTo>
                    <a:pt x="136" y="213"/>
                  </a:lnTo>
                  <a:lnTo>
                    <a:pt x="121" y="236"/>
                  </a:lnTo>
                  <a:lnTo>
                    <a:pt x="118" y="283"/>
                  </a:lnTo>
                  <a:lnTo>
                    <a:pt x="126" y="297"/>
                  </a:lnTo>
                  <a:lnTo>
                    <a:pt x="205" y="337"/>
                  </a:lnTo>
                  <a:lnTo>
                    <a:pt x="249" y="363"/>
                  </a:lnTo>
                  <a:lnTo>
                    <a:pt x="257" y="389"/>
                  </a:lnTo>
                  <a:lnTo>
                    <a:pt x="233" y="421"/>
                  </a:lnTo>
                  <a:lnTo>
                    <a:pt x="247" y="458"/>
                  </a:lnTo>
                  <a:lnTo>
                    <a:pt x="238" y="475"/>
                  </a:lnTo>
                  <a:lnTo>
                    <a:pt x="181" y="480"/>
                  </a:lnTo>
                  <a:lnTo>
                    <a:pt x="169" y="486"/>
                  </a:lnTo>
                  <a:lnTo>
                    <a:pt x="171" y="497"/>
                  </a:lnTo>
                  <a:lnTo>
                    <a:pt x="171" y="512"/>
                  </a:lnTo>
                  <a:lnTo>
                    <a:pt x="122" y="517"/>
                  </a:lnTo>
                  <a:lnTo>
                    <a:pt x="98" y="504"/>
                  </a:lnTo>
                  <a:lnTo>
                    <a:pt x="68" y="504"/>
                  </a:lnTo>
                  <a:lnTo>
                    <a:pt x="60" y="512"/>
                  </a:lnTo>
                  <a:lnTo>
                    <a:pt x="68" y="529"/>
                  </a:lnTo>
                  <a:lnTo>
                    <a:pt x="50" y="547"/>
                  </a:lnTo>
                  <a:lnTo>
                    <a:pt x="45" y="566"/>
                  </a:lnTo>
                  <a:lnTo>
                    <a:pt x="75" y="592"/>
                  </a:lnTo>
                  <a:lnTo>
                    <a:pt x="55" y="636"/>
                  </a:lnTo>
                  <a:lnTo>
                    <a:pt x="63" y="657"/>
                  </a:lnTo>
                  <a:lnTo>
                    <a:pt x="60" y="670"/>
                  </a:lnTo>
                  <a:lnTo>
                    <a:pt x="24" y="670"/>
                  </a:lnTo>
                  <a:lnTo>
                    <a:pt x="0" y="682"/>
                  </a:lnTo>
                  <a:lnTo>
                    <a:pt x="19" y="707"/>
                  </a:lnTo>
                  <a:lnTo>
                    <a:pt x="7" y="744"/>
                  </a:lnTo>
                  <a:lnTo>
                    <a:pt x="30" y="747"/>
                  </a:lnTo>
                  <a:lnTo>
                    <a:pt x="30" y="769"/>
                  </a:lnTo>
                  <a:lnTo>
                    <a:pt x="46" y="771"/>
                  </a:lnTo>
                  <a:lnTo>
                    <a:pt x="113" y="759"/>
                  </a:lnTo>
                  <a:lnTo>
                    <a:pt x="126" y="763"/>
                  </a:lnTo>
                  <a:lnTo>
                    <a:pt x="131" y="779"/>
                  </a:lnTo>
                  <a:lnTo>
                    <a:pt x="155" y="787"/>
                  </a:lnTo>
                  <a:lnTo>
                    <a:pt x="213" y="815"/>
                  </a:lnTo>
                  <a:lnTo>
                    <a:pt x="247" y="802"/>
                  </a:lnTo>
                  <a:lnTo>
                    <a:pt x="317" y="827"/>
                  </a:lnTo>
                  <a:lnTo>
                    <a:pt x="332" y="848"/>
                  </a:lnTo>
                  <a:lnTo>
                    <a:pt x="367" y="839"/>
                  </a:lnTo>
                  <a:lnTo>
                    <a:pt x="362" y="802"/>
                  </a:lnTo>
                  <a:lnTo>
                    <a:pt x="356" y="792"/>
                  </a:lnTo>
                  <a:lnTo>
                    <a:pt x="362" y="763"/>
                  </a:lnTo>
                  <a:lnTo>
                    <a:pt x="401" y="747"/>
                  </a:lnTo>
                  <a:lnTo>
                    <a:pt x="411" y="731"/>
                  </a:lnTo>
                  <a:lnTo>
                    <a:pt x="390" y="725"/>
                  </a:lnTo>
                  <a:lnTo>
                    <a:pt x="367" y="720"/>
                  </a:lnTo>
                  <a:lnTo>
                    <a:pt x="346" y="697"/>
                  </a:lnTo>
                  <a:lnTo>
                    <a:pt x="356" y="688"/>
                  </a:lnTo>
                  <a:lnTo>
                    <a:pt x="431" y="688"/>
                  </a:lnTo>
                  <a:lnTo>
                    <a:pt x="448" y="688"/>
                  </a:lnTo>
                  <a:lnTo>
                    <a:pt x="458" y="694"/>
                  </a:lnTo>
                  <a:lnTo>
                    <a:pt x="481" y="677"/>
                  </a:lnTo>
                  <a:lnTo>
                    <a:pt x="481" y="647"/>
                  </a:lnTo>
                  <a:lnTo>
                    <a:pt x="412" y="547"/>
                  </a:lnTo>
                  <a:lnTo>
                    <a:pt x="412" y="534"/>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53" name="Freeform 31"/>
            <p:cNvSpPr/>
            <p:nvPr/>
          </p:nvSpPr>
          <p:spPr bwMode="auto">
            <a:xfrm>
              <a:off x="3771405" y="3010842"/>
              <a:ext cx="384911" cy="454220"/>
            </a:xfrm>
            <a:custGeom>
              <a:avLst/>
              <a:gdLst>
                <a:gd name="T0" fmla="*/ 118228 w 451"/>
                <a:gd name="T1" fmla="*/ 0 h 543"/>
                <a:gd name="T2" fmla="*/ 203615 w 451"/>
                <a:gd name="T3" fmla="*/ 49356 h 543"/>
                <a:gd name="T4" fmla="*/ 270392 w 451"/>
                <a:gd name="T5" fmla="*/ 78325 h 543"/>
                <a:gd name="T6" fmla="*/ 302139 w 451"/>
                <a:gd name="T7" fmla="*/ 82617 h 543"/>
                <a:gd name="T8" fmla="*/ 319654 w 451"/>
                <a:gd name="T9" fmla="*/ 153432 h 543"/>
                <a:gd name="T10" fmla="*/ 371105 w 451"/>
                <a:gd name="T11" fmla="*/ 183474 h 543"/>
                <a:gd name="T12" fmla="*/ 411609 w 451"/>
                <a:gd name="T13" fmla="*/ 158797 h 543"/>
                <a:gd name="T14" fmla="*/ 424746 w 451"/>
                <a:gd name="T15" fmla="*/ 200642 h 543"/>
                <a:gd name="T16" fmla="*/ 376579 w 451"/>
                <a:gd name="T17" fmla="*/ 227465 h 543"/>
                <a:gd name="T18" fmla="*/ 359063 w 451"/>
                <a:gd name="T19" fmla="*/ 261800 h 543"/>
                <a:gd name="T20" fmla="*/ 411609 w 451"/>
                <a:gd name="T21" fmla="*/ 313301 h 543"/>
                <a:gd name="T22" fmla="*/ 492617 w 451"/>
                <a:gd name="T23" fmla="*/ 351928 h 543"/>
                <a:gd name="T24" fmla="*/ 479481 w 451"/>
                <a:gd name="T25" fmla="*/ 416305 h 543"/>
                <a:gd name="T26" fmla="*/ 479481 w 451"/>
                <a:gd name="T27" fmla="*/ 448493 h 543"/>
                <a:gd name="T28" fmla="*/ 435693 w 451"/>
                <a:gd name="T29" fmla="*/ 473171 h 543"/>
                <a:gd name="T30" fmla="*/ 398473 w 451"/>
                <a:gd name="T31" fmla="*/ 572955 h 543"/>
                <a:gd name="T32" fmla="*/ 368916 w 451"/>
                <a:gd name="T33" fmla="*/ 559007 h 543"/>
                <a:gd name="T34" fmla="*/ 289002 w 451"/>
                <a:gd name="T35" fmla="*/ 532183 h 543"/>
                <a:gd name="T36" fmla="*/ 226604 w 451"/>
                <a:gd name="T37" fmla="*/ 569737 h 543"/>
                <a:gd name="T38" fmla="*/ 244119 w 451"/>
                <a:gd name="T39" fmla="*/ 525746 h 543"/>
                <a:gd name="T40" fmla="*/ 174058 w 451"/>
                <a:gd name="T41" fmla="*/ 549351 h 543"/>
                <a:gd name="T42" fmla="*/ 139028 w 451"/>
                <a:gd name="T43" fmla="*/ 427034 h 543"/>
                <a:gd name="T44" fmla="*/ 107281 w 451"/>
                <a:gd name="T45" fmla="*/ 407721 h 543"/>
                <a:gd name="T46" fmla="*/ 79913 w 451"/>
                <a:gd name="T47" fmla="*/ 343344 h 543"/>
                <a:gd name="T48" fmla="*/ 112755 w 451"/>
                <a:gd name="T49" fmla="*/ 301499 h 543"/>
                <a:gd name="T50" fmla="*/ 96334 w 451"/>
                <a:gd name="T51" fmla="*/ 242487 h 543"/>
                <a:gd name="T52" fmla="*/ 29557 w 451"/>
                <a:gd name="T53" fmla="*/ 239268 h 543"/>
                <a:gd name="T54" fmla="*/ 29557 w 451"/>
                <a:gd name="T55" fmla="*/ 181329 h 543"/>
                <a:gd name="T56" fmla="*/ 54735 w 451"/>
                <a:gd name="T57" fmla="*/ 131973 h 543"/>
                <a:gd name="T58" fmla="*/ 66777 w 451"/>
                <a:gd name="T59" fmla="*/ 69742 h 543"/>
                <a:gd name="T60" fmla="*/ 107281 w 451"/>
                <a:gd name="T61" fmla="*/ 110514 h 543"/>
                <a:gd name="T62" fmla="*/ 148880 w 451"/>
                <a:gd name="T63" fmla="*/ 76179 h 543"/>
                <a:gd name="T64" fmla="*/ 107281 w 451"/>
                <a:gd name="T65" fmla="*/ 31116 h 5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51" h="543">
                  <a:moveTo>
                    <a:pt x="91" y="4"/>
                  </a:moveTo>
                  <a:lnTo>
                    <a:pt x="108" y="0"/>
                  </a:lnTo>
                  <a:lnTo>
                    <a:pt x="162" y="22"/>
                  </a:lnTo>
                  <a:lnTo>
                    <a:pt x="186" y="46"/>
                  </a:lnTo>
                  <a:lnTo>
                    <a:pt x="230" y="58"/>
                  </a:lnTo>
                  <a:lnTo>
                    <a:pt x="247" y="73"/>
                  </a:lnTo>
                  <a:lnTo>
                    <a:pt x="271" y="71"/>
                  </a:lnTo>
                  <a:lnTo>
                    <a:pt x="276" y="77"/>
                  </a:lnTo>
                  <a:lnTo>
                    <a:pt x="268" y="133"/>
                  </a:lnTo>
                  <a:lnTo>
                    <a:pt x="292" y="143"/>
                  </a:lnTo>
                  <a:lnTo>
                    <a:pt x="303" y="164"/>
                  </a:lnTo>
                  <a:lnTo>
                    <a:pt x="339" y="171"/>
                  </a:lnTo>
                  <a:lnTo>
                    <a:pt x="351" y="146"/>
                  </a:lnTo>
                  <a:lnTo>
                    <a:pt x="376" y="148"/>
                  </a:lnTo>
                  <a:lnTo>
                    <a:pt x="391" y="169"/>
                  </a:lnTo>
                  <a:lnTo>
                    <a:pt x="388" y="187"/>
                  </a:lnTo>
                  <a:lnTo>
                    <a:pt x="344" y="194"/>
                  </a:lnTo>
                  <a:lnTo>
                    <a:pt x="344" y="212"/>
                  </a:lnTo>
                  <a:lnTo>
                    <a:pt x="344" y="225"/>
                  </a:lnTo>
                  <a:lnTo>
                    <a:pt x="328" y="244"/>
                  </a:lnTo>
                  <a:lnTo>
                    <a:pt x="339" y="267"/>
                  </a:lnTo>
                  <a:lnTo>
                    <a:pt x="376" y="292"/>
                  </a:lnTo>
                  <a:lnTo>
                    <a:pt x="379" y="320"/>
                  </a:lnTo>
                  <a:lnTo>
                    <a:pt x="450" y="328"/>
                  </a:lnTo>
                  <a:lnTo>
                    <a:pt x="450" y="366"/>
                  </a:lnTo>
                  <a:lnTo>
                    <a:pt x="438" y="388"/>
                  </a:lnTo>
                  <a:lnTo>
                    <a:pt x="447" y="406"/>
                  </a:lnTo>
                  <a:lnTo>
                    <a:pt x="438" y="418"/>
                  </a:lnTo>
                  <a:lnTo>
                    <a:pt x="411" y="423"/>
                  </a:lnTo>
                  <a:lnTo>
                    <a:pt x="398" y="441"/>
                  </a:lnTo>
                  <a:lnTo>
                    <a:pt x="400" y="483"/>
                  </a:lnTo>
                  <a:lnTo>
                    <a:pt x="364" y="534"/>
                  </a:lnTo>
                  <a:lnTo>
                    <a:pt x="357" y="542"/>
                  </a:lnTo>
                  <a:lnTo>
                    <a:pt x="337" y="521"/>
                  </a:lnTo>
                  <a:lnTo>
                    <a:pt x="286" y="521"/>
                  </a:lnTo>
                  <a:lnTo>
                    <a:pt x="264" y="496"/>
                  </a:lnTo>
                  <a:lnTo>
                    <a:pt x="223" y="539"/>
                  </a:lnTo>
                  <a:lnTo>
                    <a:pt x="207" y="531"/>
                  </a:lnTo>
                  <a:lnTo>
                    <a:pt x="225" y="498"/>
                  </a:lnTo>
                  <a:lnTo>
                    <a:pt x="223" y="490"/>
                  </a:lnTo>
                  <a:lnTo>
                    <a:pt x="207" y="485"/>
                  </a:lnTo>
                  <a:lnTo>
                    <a:pt x="159" y="512"/>
                  </a:lnTo>
                  <a:lnTo>
                    <a:pt x="112" y="423"/>
                  </a:lnTo>
                  <a:lnTo>
                    <a:pt x="127" y="398"/>
                  </a:lnTo>
                  <a:lnTo>
                    <a:pt x="121" y="388"/>
                  </a:lnTo>
                  <a:lnTo>
                    <a:pt x="98" y="380"/>
                  </a:lnTo>
                  <a:lnTo>
                    <a:pt x="56" y="354"/>
                  </a:lnTo>
                  <a:lnTo>
                    <a:pt x="73" y="320"/>
                  </a:lnTo>
                  <a:lnTo>
                    <a:pt x="98" y="309"/>
                  </a:lnTo>
                  <a:lnTo>
                    <a:pt x="103" y="281"/>
                  </a:lnTo>
                  <a:lnTo>
                    <a:pt x="93" y="231"/>
                  </a:lnTo>
                  <a:lnTo>
                    <a:pt x="88" y="226"/>
                  </a:lnTo>
                  <a:lnTo>
                    <a:pt x="63" y="254"/>
                  </a:lnTo>
                  <a:lnTo>
                    <a:pt x="27" y="223"/>
                  </a:lnTo>
                  <a:lnTo>
                    <a:pt x="0" y="189"/>
                  </a:lnTo>
                  <a:lnTo>
                    <a:pt x="27" y="169"/>
                  </a:lnTo>
                  <a:lnTo>
                    <a:pt x="36" y="135"/>
                  </a:lnTo>
                  <a:lnTo>
                    <a:pt x="50" y="123"/>
                  </a:lnTo>
                  <a:lnTo>
                    <a:pt x="49" y="76"/>
                  </a:lnTo>
                  <a:lnTo>
                    <a:pt x="61" y="65"/>
                  </a:lnTo>
                  <a:lnTo>
                    <a:pt x="84" y="83"/>
                  </a:lnTo>
                  <a:lnTo>
                    <a:pt x="98" y="103"/>
                  </a:lnTo>
                  <a:lnTo>
                    <a:pt x="127" y="83"/>
                  </a:lnTo>
                  <a:lnTo>
                    <a:pt x="136" y="71"/>
                  </a:lnTo>
                  <a:lnTo>
                    <a:pt x="132" y="46"/>
                  </a:lnTo>
                  <a:lnTo>
                    <a:pt x="98" y="29"/>
                  </a:lnTo>
                  <a:lnTo>
                    <a:pt x="91" y="4"/>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54" name="Freeform 32"/>
            <p:cNvSpPr/>
            <p:nvPr/>
          </p:nvSpPr>
          <p:spPr bwMode="auto">
            <a:xfrm>
              <a:off x="3864229" y="2944008"/>
              <a:ext cx="455458" cy="353970"/>
            </a:xfrm>
            <a:custGeom>
              <a:avLst/>
              <a:gdLst>
                <a:gd name="T0" fmla="*/ 541454 w 533"/>
                <a:gd name="T1" fmla="*/ 359392 h 427"/>
                <a:gd name="T2" fmla="*/ 529397 w 533"/>
                <a:gd name="T3" fmla="*/ 397671 h 427"/>
                <a:gd name="T4" fmla="*/ 512956 w 533"/>
                <a:gd name="T5" fmla="*/ 418936 h 427"/>
                <a:gd name="T6" fmla="*/ 483362 w 533"/>
                <a:gd name="T7" fmla="*/ 452962 h 427"/>
                <a:gd name="T8" fmla="*/ 436232 w 533"/>
                <a:gd name="T9" fmla="*/ 444455 h 427"/>
                <a:gd name="T10" fmla="*/ 400062 w 533"/>
                <a:gd name="T11" fmla="*/ 424253 h 427"/>
                <a:gd name="T12" fmla="*/ 375949 w 533"/>
                <a:gd name="T13" fmla="*/ 434886 h 427"/>
                <a:gd name="T14" fmla="*/ 298128 w 533"/>
                <a:gd name="T15" fmla="*/ 425316 h 427"/>
                <a:gd name="T16" fmla="*/ 295936 w 533"/>
                <a:gd name="T17" fmla="*/ 396607 h 427"/>
                <a:gd name="T18" fmla="*/ 254286 w 533"/>
                <a:gd name="T19" fmla="*/ 368962 h 427"/>
                <a:gd name="T20" fmla="*/ 243325 w 533"/>
                <a:gd name="T21" fmla="*/ 344506 h 427"/>
                <a:gd name="T22" fmla="*/ 259766 w 533"/>
                <a:gd name="T23" fmla="*/ 325367 h 427"/>
                <a:gd name="T24" fmla="*/ 259766 w 533"/>
                <a:gd name="T25" fmla="*/ 310481 h 427"/>
                <a:gd name="T26" fmla="*/ 259766 w 533"/>
                <a:gd name="T27" fmla="*/ 291342 h 427"/>
                <a:gd name="T28" fmla="*/ 309089 w 533"/>
                <a:gd name="T29" fmla="*/ 283899 h 427"/>
                <a:gd name="T30" fmla="*/ 311281 w 533"/>
                <a:gd name="T31" fmla="*/ 264759 h 427"/>
                <a:gd name="T32" fmla="*/ 295936 w 533"/>
                <a:gd name="T33" fmla="*/ 243494 h 427"/>
                <a:gd name="T34" fmla="*/ 267439 w 533"/>
                <a:gd name="T35" fmla="*/ 241367 h 427"/>
                <a:gd name="T36" fmla="*/ 254286 w 533"/>
                <a:gd name="T37" fmla="*/ 266886 h 427"/>
                <a:gd name="T38" fmla="*/ 214828 w 533"/>
                <a:gd name="T39" fmla="*/ 260506 h 427"/>
                <a:gd name="T40" fmla="*/ 203867 w 533"/>
                <a:gd name="T41" fmla="*/ 239240 h 427"/>
                <a:gd name="T42" fmla="*/ 177562 w 533"/>
                <a:gd name="T43" fmla="*/ 226481 h 427"/>
                <a:gd name="T44" fmla="*/ 185234 w 533"/>
                <a:gd name="T45" fmla="*/ 168000 h 427"/>
                <a:gd name="T46" fmla="*/ 179754 w 533"/>
                <a:gd name="T47" fmla="*/ 161620 h 427"/>
                <a:gd name="T48" fmla="*/ 152352 w 533"/>
                <a:gd name="T49" fmla="*/ 163747 h 427"/>
                <a:gd name="T50" fmla="*/ 134815 w 533"/>
                <a:gd name="T51" fmla="*/ 147797 h 427"/>
                <a:gd name="T52" fmla="*/ 85493 w 533"/>
                <a:gd name="T53" fmla="*/ 135038 h 427"/>
                <a:gd name="T54" fmla="*/ 59187 w 533"/>
                <a:gd name="T55" fmla="*/ 109519 h 427"/>
                <a:gd name="T56" fmla="*/ 0 w 533"/>
                <a:gd name="T57" fmla="*/ 85063 h 427"/>
                <a:gd name="T58" fmla="*/ 4384 w 533"/>
                <a:gd name="T59" fmla="*/ 59544 h 427"/>
                <a:gd name="T60" fmla="*/ 29594 w 533"/>
                <a:gd name="T61" fmla="*/ 52101 h 427"/>
                <a:gd name="T62" fmla="*/ 72340 w 533"/>
                <a:gd name="T63" fmla="*/ 85063 h 427"/>
                <a:gd name="T64" fmla="*/ 85493 w 533"/>
                <a:gd name="T65" fmla="*/ 85063 h 427"/>
                <a:gd name="T66" fmla="*/ 127143 w 533"/>
                <a:gd name="T67" fmla="*/ 82937 h 427"/>
                <a:gd name="T68" fmla="*/ 149064 w 533"/>
                <a:gd name="T69" fmla="*/ 64861 h 427"/>
                <a:gd name="T70" fmla="*/ 181946 w 533"/>
                <a:gd name="T71" fmla="*/ 90380 h 427"/>
                <a:gd name="T72" fmla="*/ 197291 w 533"/>
                <a:gd name="T73" fmla="*/ 66987 h 427"/>
                <a:gd name="T74" fmla="*/ 198387 w 533"/>
                <a:gd name="T75" fmla="*/ 54228 h 427"/>
                <a:gd name="T76" fmla="*/ 225788 w 533"/>
                <a:gd name="T77" fmla="*/ 38278 h 427"/>
                <a:gd name="T78" fmla="*/ 234557 w 533"/>
                <a:gd name="T79" fmla="*/ 4253 h 427"/>
                <a:gd name="T80" fmla="*/ 259766 w 533"/>
                <a:gd name="T81" fmla="*/ 0 h 427"/>
                <a:gd name="T82" fmla="*/ 328818 w 533"/>
                <a:gd name="T83" fmla="*/ 46785 h 427"/>
                <a:gd name="T84" fmla="*/ 375949 w 533"/>
                <a:gd name="T85" fmla="*/ 64861 h 427"/>
                <a:gd name="T86" fmla="*/ 468018 w 533"/>
                <a:gd name="T87" fmla="*/ 212658 h 427"/>
                <a:gd name="T88" fmla="*/ 462537 w 533"/>
                <a:gd name="T89" fmla="*/ 226481 h 427"/>
                <a:gd name="T90" fmla="*/ 525013 w 533"/>
                <a:gd name="T91" fmla="*/ 255190 h 427"/>
                <a:gd name="T92" fmla="*/ 541454 w 533"/>
                <a:gd name="T93" fmla="*/ 280709 h 427"/>
                <a:gd name="T94" fmla="*/ 568855 w 533"/>
                <a:gd name="T95" fmla="*/ 293468 h 427"/>
                <a:gd name="T96" fmla="*/ 583104 w 533"/>
                <a:gd name="T97" fmla="*/ 321114 h 427"/>
                <a:gd name="T98" fmla="*/ 564471 w 533"/>
                <a:gd name="T99" fmla="*/ 327493 h 427"/>
                <a:gd name="T100" fmla="*/ 533781 w 533"/>
                <a:gd name="T101" fmla="*/ 316861 h 427"/>
                <a:gd name="T102" fmla="*/ 488843 w 533"/>
                <a:gd name="T103" fmla="*/ 316861 h 427"/>
                <a:gd name="T104" fmla="*/ 448289 w 533"/>
                <a:gd name="T105" fmla="*/ 304101 h 427"/>
                <a:gd name="T106" fmla="*/ 436232 w 533"/>
                <a:gd name="T107" fmla="*/ 316861 h 427"/>
                <a:gd name="T108" fmla="*/ 470210 w 533"/>
                <a:gd name="T109" fmla="*/ 327493 h 427"/>
                <a:gd name="T110" fmla="*/ 507476 w 533"/>
                <a:gd name="T111" fmla="*/ 343443 h 427"/>
                <a:gd name="T112" fmla="*/ 541454 w 533"/>
                <a:gd name="T113" fmla="*/ 359392 h 4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33" h="427">
                  <a:moveTo>
                    <a:pt x="494" y="338"/>
                  </a:moveTo>
                  <a:lnTo>
                    <a:pt x="483" y="374"/>
                  </a:lnTo>
                  <a:lnTo>
                    <a:pt x="468" y="394"/>
                  </a:lnTo>
                  <a:lnTo>
                    <a:pt x="441" y="426"/>
                  </a:lnTo>
                  <a:lnTo>
                    <a:pt x="398" y="418"/>
                  </a:lnTo>
                  <a:lnTo>
                    <a:pt x="365" y="399"/>
                  </a:lnTo>
                  <a:lnTo>
                    <a:pt x="343" y="409"/>
                  </a:lnTo>
                  <a:lnTo>
                    <a:pt x="272" y="400"/>
                  </a:lnTo>
                  <a:lnTo>
                    <a:pt x="270" y="373"/>
                  </a:lnTo>
                  <a:lnTo>
                    <a:pt x="232" y="347"/>
                  </a:lnTo>
                  <a:lnTo>
                    <a:pt x="222" y="324"/>
                  </a:lnTo>
                  <a:lnTo>
                    <a:pt x="237" y="306"/>
                  </a:lnTo>
                  <a:lnTo>
                    <a:pt x="237" y="292"/>
                  </a:lnTo>
                  <a:lnTo>
                    <a:pt x="237" y="274"/>
                  </a:lnTo>
                  <a:lnTo>
                    <a:pt x="282" y="267"/>
                  </a:lnTo>
                  <a:lnTo>
                    <a:pt x="284" y="249"/>
                  </a:lnTo>
                  <a:lnTo>
                    <a:pt x="270" y="229"/>
                  </a:lnTo>
                  <a:lnTo>
                    <a:pt x="244" y="227"/>
                  </a:lnTo>
                  <a:lnTo>
                    <a:pt x="232" y="251"/>
                  </a:lnTo>
                  <a:lnTo>
                    <a:pt x="196" y="245"/>
                  </a:lnTo>
                  <a:lnTo>
                    <a:pt x="186" y="225"/>
                  </a:lnTo>
                  <a:lnTo>
                    <a:pt x="162" y="213"/>
                  </a:lnTo>
                  <a:lnTo>
                    <a:pt x="169" y="158"/>
                  </a:lnTo>
                  <a:lnTo>
                    <a:pt x="164" y="152"/>
                  </a:lnTo>
                  <a:lnTo>
                    <a:pt x="139" y="154"/>
                  </a:lnTo>
                  <a:lnTo>
                    <a:pt x="123" y="139"/>
                  </a:lnTo>
                  <a:lnTo>
                    <a:pt x="78" y="127"/>
                  </a:lnTo>
                  <a:lnTo>
                    <a:pt x="54" y="103"/>
                  </a:lnTo>
                  <a:lnTo>
                    <a:pt x="0" y="80"/>
                  </a:lnTo>
                  <a:lnTo>
                    <a:pt x="4" y="56"/>
                  </a:lnTo>
                  <a:lnTo>
                    <a:pt x="27" y="49"/>
                  </a:lnTo>
                  <a:lnTo>
                    <a:pt x="66" y="80"/>
                  </a:lnTo>
                  <a:lnTo>
                    <a:pt x="78" y="80"/>
                  </a:lnTo>
                  <a:lnTo>
                    <a:pt x="116" y="78"/>
                  </a:lnTo>
                  <a:lnTo>
                    <a:pt x="136" y="61"/>
                  </a:lnTo>
                  <a:lnTo>
                    <a:pt x="166" y="85"/>
                  </a:lnTo>
                  <a:lnTo>
                    <a:pt x="180" y="63"/>
                  </a:lnTo>
                  <a:lnTo>
                    <a:pt x="181" y="51"/>
                  </a:lnTo>
                  <a:lnTo>
                    <a:pt x="206" y="36"/>
                  </a:lnTo>
                  <a:lnTo>
                    <a:pt x="214" y="4"/>
                  </a:lnTo>
                  <a:lnTo>
                    <a:pt x="237" y="0"/>
                  </a:lnTo>
                  <a:lnTo>
                    <a:pt x="300" y="44"/>
                  </a:lnTo>
                  <a:lnTo>
                    <a:pt x="343" y="61"/>
                  </a:lnTo>
                  <a:lnTo>
                    <a:pt x="427" y="200"/>
                  </a:lnTo>
                  <a:lnTo>
                    <a:pt x="422" y="213"/>
                  </a:lnTo>
                  <a:lnTo>
                    <a:pt x="479" y="240"/>
                  </a:lnTo>
                  <a:lnTo>
                    <a:pt x="494" y="264"/>
                  </a:lnTo>
                  <a:lnTo>
                    <a:pt x="519" y="276"/>
                  </a:lnTo>
                  <a:lnTo>
                    <a:pt x="532" y="302"/>
                  </a:lnTo>
                  <a:lnTo>
                    <a:pt x="515" y="308"/>
                  </a:lnTo>
                  <a:lnTo>
                    <a:pt x="487" y="298"/>
                  </a:lnTo>
                  <a:lnTo>
                    <a:pt x="446" y="298"/>
                  </a:lnTo>
                  <a:lnTo>
                    <a:pt x="409" y="286"/>
                  </a:lnTo>
                  <a:lnTo>
                    <a:pt x="398" y="298"/>
                  </a:lnTo>
                  <a:lnTo>
                    <a:pt x="429" y="308"/>
                  </a:lnTo>
                  <a:lnTo>
                    <a:pt x="463" y="323"/>
                  </a:lnTo>
                  <a:lnTo>
                    <a:pt x="494" y="338"/>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55" name="Freeform 33"/>
            <p:cNvSpPr/>
            <p:nvPr/>
          </p:nvSpPr>
          <p:spPr bwMode="auto">
            <a:xfrm>
              <a:off x="4268943" y="3229907"/>
              <a:ext cx="64358" cy="66833"/>
            </a:xfrm>
            <a:custGeom>
              <a:avLst/>
              <a:gdLst>
                <a:gd name="T0" fmla="*/ 34758 w 76"/>
                <a:gd name="T1" fmla="*/ 84653 h 80"/>
                <a:gd name="T2" fmla="*/ 0 w 76"/>
                <a:gd name="T3" fmla="*/ 55721 h 80"/>
                <a:gd name="T4" fmla="*/ 15207 w 76"/>
                <a:gd name="T5" fmla="*/ 35362 h 80"/>
                <a:gd name="T6" fmla="*/ 27155 w 76"/>
                <a:gd name="T7" fmla="*/ 0 h 80"/>
                <a:gd name="T8" fmla="*/ 62999 w 76"/>
                <a:gd name="T9" fmla="*/ 13930 h 80"/>
                <a:gd name="T10" fmla="*/ 81464 w 76"/>
                <a:gd name="T11" fmla="*/ 37505 h 80"/>
                <a:gd name="T12" fmla="*/ 69516 w 76"/>
                <a:gd name="T13" fmla="*/ 55721 h 80"/>
                <a:gd name="T14" fmla="*/ 34758 w 76"/>
                <a:gd name="T15" fmla="*/ 84653 h 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 h="80">
                  <a:moveTo>
                    <a:pt x="32" y="79"/>
                  </a:moveTo>
                  <a:lnTo>
                    <a:pt x="0" y="52"/>
                  </a:lnTo>
                  <a:lnTo>
                    <a:pt x="14" y="33"/>
                  </a:lnTo>
                  <a:lnTo>
                    <a:pt x="25" y="0"/>
                  </a:lnTo>
                  <a:lnTo>
                    <a:pt x="58" y="13"/>
                  </a:lnTo>
                  <a:lnTo>
                    <a:pt x="75" y="35"/>
                  </a:lnTo>
                  <a:lnTo>
                    <a:pt x="64" y="52"/>
                  </a:lnTo>
                  <a:lnTo>
                    <a:pt x="32" y="79"/>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56" name="Freeform 34"/>
            <p:cNvSpPr/>
            <p:nvPr/>
          </p:nvSpPr>
          <p:spPr bwMode="auto">
            <a:xfrm>
              <a:off x="3940964" y="3557886"/>
              <a:ext cx="351495" cy="429467"/>
            </a:xfrm>
            <a:custGeom>
              <a:avLst/>
              <a:gdLst>
                <a:gd name="T0" fmla="*/ 0 w 410"/>
                <a:gd name="T1" fmla="*/ 420367 h 515"/>
                <a:gd name="T2" fmla="*/ 16495 w 410"/>
                <a:gd name="T3" fmla="*/ 326239 h 515"/>
                <a:gd name="T4" fmla="*/ 32989 w 410"/>
                <a:gd name="T5" fmla="*/ 303776 h 515"/>
                <a:gd name="T6" fmla="*/ 39587 w 410"/>
                <a:gd name="T7" fmla="*/ 277035 h 515"/>
                <a:gd name="T8" fmla="*/ 57181 w 410"/>
                <a:gd name="T9" fmla="*/ 237459 h 515"/>
                <a:gd name="T10" fmla="*/ 47284 w 410"/>
                <a:gd name="T11" fmla="*/ 222484 h 515"/>
                <a:gd name="T12" fmla="*/ 49484 w 410"/>
                <a:gd name="T13" fmla="*/ 188256 h 515"/>
                <a:gd name="T14" fmla="*/ 95668 w 410"/>
                <a:gd name="T15" fmla="*/ 136913 h 515"/>
                <a:gd name="T16" fmla="*/ 94569 w 410"/>
                <a:gd name="T17" fmla="*/ 103755 h 515"/>
                <a:gd name="T18" fmla="*/ 122059 w 410"/>
                <a:gd name="T19" fmla="*/ 53482 h 515"/>
                <a:gd name="T20" fmla="*/ 152849 w 410"/>
                <a:gd name="T21" fmla="*/ 62039 h 515"/>
                <a:gd name="T22" fmla="*/ 211130 w 410"/>
                <a:gd name="T23" fmla="*/ 20323 h 515"/>
                <a:gd name="T24" fmla="*/ 222126 w 410"/>
                <a:gd name="T25" fmla="*/ 0 h 515"/>
                <a:gd name="T26" fmla="*/ 258414 w 410"/>
                <a:gd name="T27" fmla="*/ 4279 h 515"/>
                <a:gd name="T28" fmla="*/ 276008 w 410"/>
                <a:gd name="T29" fmla="*/ 51342 h 515"/>
                <a:gd name="T30" fmla="*/ 291403 w 410"/>
                <a:gd name="T31" fmla="*/ 83432 h 515"/>
                <a:gd name="T32" fmla="*/ 329890 w 410"/>
                <a:gd name="T33" fmla="*/ 83432 h 515"/>
                <a:gd name="T34" fmla="*/ 350783 w 410"/>
                <a:gd name="T35" fmla="*/ 53482 h 515"/>
                <a:gd name="T36" fmla="*/ 387071 w 410"/>
                <a:gd name="T37" fmla="*/ 87710 h 515"/>
                <a:gd name="T38" fmla="*/ 449750 w 410"/>
                <a:gd name="T39" fmla="*/ 67387 h 515"/>
                <a:gd name="T40" fmla="*/ 411263 w 410"/>
                <a:gd name="T41" fmla="*/ 155097 h 515"/>
                <a:gd name="T42" fmla="*/ 387071 w 410"/>
                <a:gd name="T43" fmla="*/ 144401 h 515"/>
                <a:gd name="T44" fmla="*/ 373876 w 410"/>
                <a:gd name="T45" fmla="*/ 154027 h 515"/>
                <a:gd name="T46" fmla="*/ 371676 w 410"/>
                <a:gd name="T47" fmla="*/ 160445 h 515"/>
                <a:gd name="T48" fmla="*/ 392569 w 410"/>
                <a:gd name="T49" fmla="*/ 183977 h 515"/>
                <a:gd name="T50" fmla="*/ 387071 w 410"/>
                <a:gd name="T51" fmla="*/ 266339 h 515"/>
                <a:gd name="T52" fmla="*/ 392569 w 410"/>
                <a:gd name="T53" fmla="*/ 292010 h 515"/>
                <a:gd name="T54" fmla="*/ 387071 w 410"/>
                <a:gd name="T55" fmla="*/ 300567 h 515"/>
                <a:gd name="T56" fmla="*/ 359580 w 410"/>
                <a:gd name="T57" fmla="*/ 295219 h 515"/>
                <a:gd name="T58" fmla="*/ 346385 w 410"/>
                <a:gd name="T59" fmla="*/ 310194 h 515"/>
                <a:gd name="T60" fmla="*/ 356281 w 410"/>
                <a:gd name="T61" fmla="*/ 332656 h 515"/>
                <a:gd name="T62" fmla="*/ 324392 w 410"/>
                <a:gd name="T63" fmla="*/ 360467 h 515"/>
                <a:gd name="T64" fmla="*/ 333189 w 410"/>
                <a:gd name="T65" fmla="*/ 371163 h 515"/>
                <a:gd name="T66" fmla="*/ 302399 w 410"/>
                <a:gd name="T67" fmla="*/ 387208 h 515"/>
                <a:gd name="T68" fmla="*/ 306798 w 410"/>
                <a:gd name="T69" fmla="*/ 407531 h 515"/>
                <a:gd name="T70" fmla="*/ 296901 w 410"/>
                <a:gd name="T71" fmla="*/ 418227 h 515"/>
                <a:gd name="T72" fmla="*/ 258414 w 410"/>
                <a:gd name="T73" fmla="*/ 418227 h 515"/>
                <a:gd name="T74" fmla="*/ 236421 w 410"/>
                <a:gd name="T75" fmla="*/ 436411 h 515"/>
                <a:gd name="T76" fmla="*/ 233122 w 410"/>
                <a:gd name="T77" fmla="*/ 443899 h 515"/>
                <a:gd name="T78" fmla="*/ 251816 w 410"/>
                <a:gd name="T79" fmla="*/ 456734 h 515"/>
                <a:gd name="T80" fmla="*/ 230923 w 410"/>
                <a:gd name="T81" fmla="*/ 488823 h 515"/>
                <a:gd name="T82" fmla="*/ 203432 w 410"/>
                <a:gd name="T83" fmla="*/ 523051 h 515"/>
                <a:gd name="T84" fmla="*/ 190237 w 410"/>
                <a:gd name="T85" fmla="*/ 518773 h 515"/>
                <a:gd name="T86" fmla="*/ 163845 w 410"/>
                <a:gd name="T87" fmla="*/ 549792 h 515"/>
                <a:gd name="T88" fmla="*/ 130856 w 410"/>
                <a:gd name="T89" fmla="*/ 481336 h 515"/>
                <a:gd name="T90" fmla="*/ 101166 w 410"/>
                <a:gd name="T91" fmla="*/ 443899 h 515"/>
                <a:gd name="T92" fmla="*/ 82473 w 410"/>
                <a:gd name="T93" fmla="*/ 446038 h 515"/>
                <a:gd name="T94" fmla="*/ 69277 w 410"/>
                <a:gd name="T95" fmla="*/ 436411 h 515"/>
                <a:gd name="T96" fmla="*/ 0 w 410"/>
                <a:gd name="T97" fmla="*/ 420367 h 5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10" h="515">
                  <a:moveTo>
                    <a:pt x="0" y="393"/>
                  </a:moveTo>
                  <a:lnTo>
                    <a:pt x="15" y="305"/>
                  </a:lnTo>
                  <a:lnTo>
                    <a:pt x="30" y="284"/>
                  </a:lnTo>
                  <a:lnTo>
                    <a:pt x="36" y="259"/>
                  </a:lnTo>
                  <a:lnTo>
                    <a:pt x="52" y="222"/>
                  </a:lnTo>
                  <a:lnTo>
                    <a:pt x="43" y="208"/>
                  </a:lnTo>
                  <a:lnTo>
                    <a:pt x="45" y="176"/>
                  </a:lnTo>
                  <a:lnTo>
                    <a:pt x="87" y="128"/>
                  </a:lnTo>
                  <a:lnTo>
                    <a:pt x="86" y="97"/>
                  </a:lnTo>
                  <a:lnTo>
                    <a:pt x="111" y="50"/>
                  </a:lnTo>
                  <a:lnTo>
                    <a:pt x="139" y="58"/>
                  </a:lnTo>
                  <a:lnTo>
                    <a:pt x="192" y="19"/>
                  </a:lnTo>
                  <a:lnTo>
                    <a:pt x="202" y="0"/>
                  </a:lnTo>
                  <a:lnTo>
                    <a:pt x="235" y="4"/>
                  </a:lnTo>
                  <a:lnTo>
                    <a:pt x="251" y="48"/>
                  </a:lnTo>
                  <a:lnTo>
                    <a:pt x="265" y="78"/>
                  </a:lnTo>
                  <a:lnTo>
                    <a:pt x="300" y="78"/>
                  </a:lnTo>
                  <a:lnTo>
                    <a:pt x="319" y="50"/>
                  </a:lnTo>
                  <a:lnTo>
                    <a:pt x="352" y="82"/>
                  </a:lnTo>
                  <a:lnTo>
                    <a:pt x="409" y="63"/>
                  </a:lnTo>
                  <a:lnTo>
                    <a:pt x="374" y="145"/>
                  </a:lnTo>
                  <a:lnTo>
                    <a:pt x="352" y="135"/>
                  </a:lnTo>
                  <a:lnTo>
                    <a:pt x="340" y="144"/>
                  </a:lnTo>
                  <a:lnTo>
                    <a:pt x="338" y="150"/>
                  </a:lnTo>
                  <a:lnTo>
                    <a:pt x="357" y="172"/>
                  </a:lnTo>
                  <a:lnTo>
                    <a:pt x="352" y="249"/>
                  </a:lnTo>
                  <a:lnTo>
                    <a:pt x="357" y="273"/>
                  </a:lnTo>
                  <a:lnTo>
                    <a:pt x="352" y="281"/>
                  </a:lnTo>
                  <a:lnTo>
                    <a:pt x="327" y="276"/>
                  </a:lnTo>
                  <a:lnTo>
                    <a:pt x="315" y="290"/>
                  </a:lnTo>
                  <a:lnTo>
                    <a:pt x="324" y="311"/>
                  </a:lnTo>
                  <a:lnTo>
                    <a:pt x="295" y="337"/>
                  </a:lnTo>
                  <a:lnTo>
                    <a:pt x="303" y="347"/>
                  </a:lnTo>
                  <a:lnTo>
                    <a:pt x="275" y="362"/>
                  </a:lnTo>
                  <a:lnTo>
                    <a:pt x="279" y="381"/>
                  </a:lnTo>
                  <a:lnTo>
                    <a:pt x="270" y="391"/>
                  </a:lnTo>
                  <a:lnTo>
                    <a:pt x="235" y="391"/>
                  </a:lnTo>
                  <a:lnTo>
                    <a:pt x="215" y="408"/>
                  </a:lnTo>
                  <a:lnTo>
                    <a:pt x="212" y="415"/>
                  </a:lnTo>
                  <a:lnTo>
                    <a:pt x="229" y="427"/>
                  </a:lnTo>
                  <a:lnTo>
                    <a:pt x="210" y="457"/>
                  </a:lnTo>
                  <a:lnTo>
                    <a:pt x="185" y="489"/>
                  </a:lnTo>
                  <a:lnTo>
                    <a:pt x="173" y="485"/>
                  </a:lnTo>
                  <a:lnTo>
                    <a:pt x="149" y="514"/>
                  </a:lnTo>
                  <a:lnTo>
                    <a:pt x="119" y="450"/>
                  </a:lnTo>
                  <a:lnTo>
                    <a:pt x="92" y="415"/>
                  </a:lnTo>
                  <a:lnTo>
                    <a:pt x="75" y="417"/>
                  </a:lnTo>
                  <a:lnTo>
                    <a:pt x="63" y="408"/>
                  </a:lnTo>
                  <a:lnTo>
                    <a:pt x="0" y="393"/>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57" name="Freeform 35"/>
            <p:cNvSpPr/>
            <p:nvPr/>
          </p:nvSpPr>
          <p:spPr bwMode="auto">
            <a:xfrm>
              <a:off x="4051115" y="3260849"/>
              <a:ext cx="308176" cy="352732"/>
            </a:xfrm>
            <a:custGeom>
              <a:avLst/>
              <a:gdLst>
                <a:gd name="T0" fmla="*/ 285789 w 361"/>
                <a:gd name="T1" fmla="*/ 429815 h 420"/>
                <a:gd name="T2" fmla="*/ 224470 w 361"/>
                <a:gd name="T3" fmla="*/ 451360 h 420"/>
                <a:gd name="T4" fmla="*/ 188336 w 361"/>
                <a:gd name="T5" fmla="*/ 415811 h 420"/>
                <a:gd name="T6" fmla="*/ 166437 w 361"/>
                <a:gd name="T7" fmla="*/ 445974 h 420"/>
                <a:gd name="T8" fmla="*/ 129207 w 361"/>
                <a:gd name="T9" fmla="*/ 445974 h 420"/>
                <a:gd name="T10" fmla="*/ 113878 w 361"/>
                <a:gd name="T11" fmla="*/ 413657 h 420"/>
                <a:gd name="T12" fmla="*/ 96358 w 361"/>
                <a:gd name="T13" fmla="*/ 366259 h 420"/>
                <a:gd name="T14" fmla="*/ 60224 w 361"/>
                <a:gd name="T15" fmla="*/ 361950 h 420"/>
                <a:gd name="T16" fmla="*/ 24090 w 361"/>
                <a:gd name="T17" fmla="*/ 293007 h 420"/>
                <a:gd name="T18" fmla="*/ 0 w 361"/>
                <a:gd name="T19" fmla="*/ 259613 h 420"/>
                <a:gd name="T20" fmla="*/ 16425 w 361"/>
                <a:gd name="T21" fmla="*/ 243454 h 420"/>
                <a:gd name="T22" fmla="*/ 24090 w 361"/>
                <a:gd name="T23" fmla="*/ 235914 h 420"/>
                <a:gd name="T24" fmla="*/ 62414 w 361"/>
                <a:gd name="T25" fmla="*/ 180975 h 420"/>
                <a:gd name="T26" fmla="*/ 60224 w 361"/>
                <a:gd name="T27" fmla="*/ 135731 h 420"/>
                <a:gd name="T28" fmla="*/ 74458 w 361"/>
                <a:gd name="T29" fmla="*/ 116341 h 420"/>
                <a:gd name="T30" fmla="*/ 102928 w 361"/>
                <a:gd name="T31" fmla="*/ 112032 h 420"/>
                <a:gd name="T32" fmla="*/ 113878 w 361"/>
                <a:gd name="T33" fmla="*/ 99105 h 420"/>
                <a:gd name="T34" fmla="*/ 102928 w 361"/>
                <a:gd name="T35" fmla="*/ 78638 h 420"/>
                <a:gd name="T36" fmla="*/ 116068 w 361"/>
                <a:gd name="T37" fmla="*/ 54939 h 420"/>
                <a:gd name="T38" fmla="*/ 116068 w 361"/>
                <a:gd name="T39" fmla="*/ 15081 h 420"/>
                <a:gd name="T40" fmla="*/ 140157 w 361"/>
                <a:gd name="T41" fmla="*/ 4309 h 420"/>
                <a:gd name="T42" fmla="*/ 175196 w 361"/>
                <a:gd name="T43" fmla="*/ 25854 h 420"/>
                <a:gd name="T44" fmla="*/ 224470 w 361"/>
                <a:gd name="T45" fmla="*/ 33394 h 420"/>
                <a:gd name="T46" fmla="*/ 251845 w 361"/>
                <a:gd name="T47" fmla="*/ 0 h 420"/>
                <a:gd name="T48" fmla="*/ 291264 w 361"/>
                <a:gd name="T49" fmla="*/ 30162 h 420"/>
                <a:gd name="T50" fmla="*/ 273744 w 361"/>
                <a:gd name="T51" fmla="*/ 39858 h 420"/>
                <a:gd name="T52" fmla="*/ 254035 w 361"/>
                <a:gd name="T53" fmla="*/ 68943 h 420"/>
                <a:gd name="T54" fmla="*/ 224470 w 361"/>
                <a:gd name="T55" fmla="*/ 78638 h 420"/>
                <a:gd name="T56" fmla="*/ 216806 w 361"/>
                <a:gd name="T57" fmla="*/ 85101 h 420"/>
                <a:gd name="T58" fmla="*/ 240895 w 361"/>
                <a:gd name="T59" fmla="*/ 101260 h 420"/>
                <a:gd name="T60" fmla="*/ 295644 w 361"/>
                <a:gd name="T61" fmla="*/ 78638 h 420"/>
                <a:gd name="T62" fmla="*/ 383242 w 361"/>
                <a:gd name="T63" fmla="*/ 113109 h 420"/>
                <a:gd name="T64" fmla="*/ 394192 w 361"/>
                <a:gd name="T65" fmla="*/ 187438 h 420"/>
                <a:gd name="T66" fmla="*/ 356963 w 361"/>
                <a:gd name="T67" fmla="*/ 187438 h 420"/>
                <a:gd name="T68" fmla="*/ 354773 w 361"/>
                <a:gd name="T69" fmla="*/ 208983 h 420"/>
                <a:gd name="T70" fmla="*/ 372292 w 361"/>
                <a:gd name="T71" fmla="*/ 241300 h 420"/>
                <a:gd name="T72" fmla="*/ 356963 w 361"/>
                <a:gd name="T73" fmla="*/ 259613 h 420"/>
                <a:gd name="T74" fmla="*/ 375577 w 361"/>
                <a:gd name="T75" fmla="*/ 286543 h 420"/>
                <a:gd name="T76" fmla="*/ 346013 w 361"/>
                <a:gd name="T77" fmla="*/ 323169 h 420"/>
                <a:gd name="T78" fmla="*/ 335063 w 361"/>
                <a:gd name="T79" fmla="*/ 305934 h 420"/>
                <a:gd name="T80" fmla="*/ 291264 w 361"/>
                <a:gd name="T81" fmla="*/ 413657 h 420"/>
                <a:gd name="T82" fmla="*/ 285789 w 361"/>
                <a:gd name="T83" fmla="*/ 429815 h 4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61" h="420">
                  <a:moveTo>
                    <a:pt x="261" y="399"/>
                  </a:moveTo>
                  <a:lnTo>
                    <a:pt x="205" y="419"/>
                  </a:lnTo>
                  <a:lnTo>
                    <a:pt x="172" y="386"/>
                  </a:lnTo>
                  <a:lnTo>
                    <a:pt x="152" y="414"/>
                  </a:lnTo>
                  <a:lnTo>
                    <a:pt x="118" y="414"/>
                  </a:lnTo>
                  <a:lnTo>
                    <a:pt x="104" y="384"/>
                  </a:lnTo>
                  <a:lnTo>
                    <a:pt x="88" y="340"/>
                  </a:lnTo>
                  <a:lnTo>
                    <a:pt x="55" y="336"/>
                  </a:lnTo>
                  <a:lnTo>
                    <a:pt x="22" y="272"/>
                  </a:lnTo>
                  <a:lnTo>
                    <a:pt x="0" y="241"/>
                  </a:lnTo>
                  <a:lnTo>
                    <a:pt x="15" y="226"/>
                  </a:lnTo>
                  <a:lnTo>
                    <a:pt x="22" y="219"/>
                  </a:lnTo>
                  <a:lnTo>
                    <a:pt x="57" y="168"/>
                  </a:lnTo>
                  <a:lnTo>
                    <a:pt x="55" y="126"/>
                  </a:lnTo>
                  <a:lnTo>
                    <a:pt x="68" y="108"/>
                  </a:lnTo>
                  <a:lnTo>
                    <a:pt x="94" y="104"/>
                  </a:lnTo>
                  <a:lnTo>
                    <a:pt x="104" y="92"/>
                  </a:lnTo>
                  <a:lnTo>
                    <a:pt x="94" y="73"/>
                  </a:lnTo>
                  <a:lnTo>
                    <a:pt x="106" y="51"/>
                  </a:lnTo>
                  <a:lnTo>
                    <a:pt x="106" y="14"/>
                  </a:lnTo>
                  <a:lnTo>
                    <a:pt x="128" y="4"/>
                  </a:lnTo>
                  <a:lnTo>
                    <a:pt x="160" y="24"/>
                  </a:lnTo>
                  <a:lnTo>
                    <a:pt x="205" y="31"/>
                  </a:lnTo>
                  <a:lnTo>
                    <a:pt x="230" y="0"/>
                  </a:lnTo>
                  <a:lnTo>
                    <a:pt x="266" y="28"/>
                  </a:lnTo>
                  <a:lnTo>
                    <a:pt x="250" y="37"/>
                  </a:lnTo>
                  <a:lnTo>
                    <a:pt x="232" y="64"/>
                  </a:lnTo>
                  <a:lnTo>
                    <a:pt x="205" y="73"/>
                  </a:lnTo>
                  <a:lnTo>
                    <a:pt x="198" y="79"/>
                  </a:lnTo>
                  <a:lnTo>
                    <a:pt x="220" y="94"/>
                  </a:lnTo>
                  <a:lnTo>
                    <a:pt x="270" y="73"/>
                  </a:lnTo>
                  <a:lnTo>
                    <a:pt x="350" y="105"/>
                  </a:lnTo>
                  <a:lnTo>
                    <a:pt x="360" y="174"/>
                  </a:lnTo>
                  <a:lnTo>
                    <a:pt x="326" y="174"/>
                  </a:lnTo>
                  <a:lnTo>
                    <a:pt x="324" y="194"/>
                  </a:lnTo>
                  <a:lnTo>
                    <a:pt x="340" y="224"/>
                  </a:lnTo>
                  <a:lnTo>
                    <a:pt x="326" y="241"/>
                  </a:lnTo>
                  <a:lnTo>
                    <a:pt x="343" y="266"/>
                  </a:lnTo>
                  <a:lnTo>
                    <a:pt x="316" y="300"/>
                  </a:lnTo>
                  <a:lnTo>
                    <a:pt x="306" y="284"/>
                  </a:lnTo>
                  <a:lnTo>
                    <a:pt x="266" y="384"/>
                  </a:lnTo>
                  <a:lnTo>
                    <a:pt x="261" y="399"/>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58" name="Freeform 36"/>
            <p:cNvSpPr/>
            <p:nvPr/>
          </p:nvSpPr>
          <p:spPr bwMode="auto">
            <a:xfrm>
              <a:off x="4328351" y="3828933"/>
              <a:ext cx="131192" cy="259908"/>
            </a:xfrm>
            <a:custGeom>
              <a:avLst/>
              <a:gdLst>
                <a:gd name="T0" fmla="*/ 0 w 152"/>
                <a:gd name="T1" fmla="*/ 160829 h 313"/>
                <a:gd name="T2" fmla="*/ 0 w 152"/>
                <a:gd name="T3" fmla="*/ 213019 h 313"/>
                <a:gd name="T4" fmla="*/ 11071 w 152"/>
                <a:gd name="T5" fmla="*/ 268404 h 313"/>
                <a:gd name="T6" fmla="*/ 44283 w 152"/>
                <a:gd name="T7" fmla="*/ 288641 h 313"/>
                <a:gd name="T8" fmla="*/ 65317 w 152"/>
                <a:gd name="T9" fmla="*/ 332310 h 313"/>
                <a:gd name="T10" fmla="*/ 77495 w 152"/>
                <a:gd name="T11" fmla="*/ 268404 h 313"/>
                <a:gd name="T12" fmla="*/ 109600 w 152"/>
                <a:gd name="T13" fmla="*/ 231126 h 313"/>
                <a:gd name="T14" fmla="*/ 167168 w 152"/>
                <a:gd name="T15" fmla="*/ 69231 h 313"/>
                <a:gd name="T16" fmla="*/ 167168 w 152"/>
                <a:gd name="T17" fmla="*/ 17042 h 313"/>
                <a:gd name="T18" fmla="*/ 137277 w 152"/>
                <a:gd name="T19" fmla="*/ 0 h 313"/>
                <a:gd name="T20" fmla="*/ 83030 w 152"/>
                <a:gd name="T21" fmla="*/ 22367 h 313"/>
                <a:gd name="T22" fmla="*/ 0 w 152"/>
                <a:gd name="T23" fmla="*/ 160829 h 3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2" h="313">
                  <a:moveTo>
                    <a:pt x="0" y="151"/>
                  </a:moveTo>
                  <a:lnTo>
                    <a:pt x="0" y="200"/>
                  </a:lnTo>
                  <a:lnTo>
                    <a:pt x="10" y="252"/>
                  </a:lnTo>
                  <a:lnTo>
                    <a:pt x="40" y="271"/>
                  </a:lnTo>
                  <a:lnTo>
                    <a:pt x="59" y="312"/>
                  </a:lnTo>
                  <a:lnTo>
                    <a:pt x="70" y="252"/>
                  </a:lnTo>
                  <a:lnTo>
                    <a:pt x="99" y="217"/>
                  </a:lnTo>
                  <a:lnTo>
                    <a:pt x="151" y="65"/>
                  </a:lnTo>
                  <a:lnTo>
                    <a:pt x="151" y="16"/>
                  </a:lnTo>
                  <a:lnTo>
                    <a:pt x="124" y="0"/>
                  </a:lnTo>
                  <a:lnTo>
                    <a:pt x="75" y="21"/>
                  </a:lnTo>
                  <a:lnTo>
                    <a:pt x="0" y="151"/>
                  </a:lnTo>
                </a:path>
              </a:pathLst>
            </a:custGeom>
            <a:grpFill/>
            <a:ln w="9525" cap="flat" cmpd="sng">
              <a:solidFill>
                <a:schemeClr val="bg1">
                  <a:alpha val="62000"/>
                </a:schemeClr>
              </a:solidFill>
              <a:prstDash val="solid"/>
              <a:round/>
            </a:ln>
            <a:effectLst/>
          </p:spPr>
          <p:txBody>
            <a:bodyPr/>
            <a:lstStyle/>
            <a:p>
              <a:endParaRPr lang="zh-CN" altLang="en-US"/>
            </a:p>
          </p:txBody>
        </p:sp>
        <p:sp>
          <p:nvSpPr>
            <p:cNvPr id="59" name="Freeform 37"/>
            <p:cNvSpPr/>
            <p:nvPr/>
          </p:nvSpPr>
          <p:spPr bwMode="auto">
            <a:xfrm>
              <a:off x="3737988" y="2671724"/>
              <a:ext cx="539618" cy="349019"/>
            </a:xfrm>
            <a:custGeom>
              <a:avLst/>
              <a:gdLst>
                <a:gd name="T0" fmla="*/ 152955 w 629"/>
                <a:gd name="T1" fmla="*/ 431610 h 418"/>
                <a:gd name="T2" fmla="*/ 158457 w 629"/>
                <a:gd name="T3" fmla="*/ 406977 h 418"/>
                <a:gd name="T4" fmla="*/ 182666 w 629"/>
                <a:gd name="T5" fmla="*/ 399480 h 418"/>
                <a:gd name="T6" fmla="*/ 226682 w 629"/>
                <a:gd name="T7" fmla="*/ 431610 h 418"/>
                <a:gd name="T8" fmla="*/ 240987 w 629"/>
                <a:gd name="T9" fmla="*/ 431610 h 418"/>
                <a:gd name="T10" fmla="*/ 283903 w 629"/>
                <a:gd name="T11" fmla="*/ 429468 h 418"/>
                <a:gd name="T12" fmla="*/ 307011 w 629"/>
                <a:gd name="T13" fmla="*/ 411261 h 418"/>
                <a:gd name="T14" fmla="*/ 341123 w 629"/>
                <a:gd name="T15" fmla="*/ 436965 h 418"/>
                <a:gd name="T16" fmla="*/ 355428 w 629"/>
                <a:gd name="T17" fmla="*/ 413403 h 418"/>
                <a:gd name="T18" fmla="*/ 357629 w 629"/>
                <a:gd name="T19" fmla="*/ 402693 h 418"/>
                <a:gd name="T20" fmla="*/ 385139 w 629"/>
                <a:gd name="T21" fmla="*/ 385557 h 418"/>
                <a:gd name="T22" fmla="*/ 395043 w 629"/>
                <a:gd name="T23" fmla="*/ 350215 h 418"/>
                <a:gd name="T24" fmla="*/ 420352 w 629"/>
                <a:gd name="T25" fmla="*/ 344860 h 418"/>
                <a:gd name="T26" fmla="*/ 499580 w 629"/>
                <a:gd name="T27" fmla="*/ 222767 h 418"/>
                <a:gd name="T28" fmla="*/ 484175 w 629"/>
                <a:gd name="T29" fmla="*/ 203489 h 418"/>
                <a:gd name="T30" fmla="*/ 499580 w 629"/>
                <a:gd name="T31" fmla="*/ 190637 h 418"/>
                <a:gd name="T32" fmla="*/ 517187 w 629"/>
                <a:gd name="T33" fmla="*/ 195992 h 418"/>
                <a:gd name="T34" fmla="*/ 540295 w 629"/>
                <a:gd name="T35" fmla="*/ 184211 h 418"/>
                <a:gd name="T36" fmla="*/ 553500 w 629"/>
                <a:gd name="T37" fmla="*/ 154223 h 418"/>
                <a:gd name="T38" fmla="*/ 616223 w 629"/>
                <a:gd name="T39" fmla="*/ 100673 h 418"/>
                <a:gd name="T40" fmla="*/ 664640 w 629"/>
                <a:gd name="T41" fmla="*/ 83537 h 418"/>
                <a:gd name="T42" fmla="*/ 691050 w 629"/>
                <a:gd name="T43" fmla="*/ 63189 h 418"/>
                <a:gd name="T44" fmla="*/ 683347 w 629"/>
                <a:gd name="T45" fmla="*/ 19278 h 418"/>
                <a:gd name="T46" fmla="*/ 651435 w 629"/>
                <a:gd name="T47" fmla="*/ 16065 h 418"/>
                <a:gd name="T48" fmla="*/ 574407 w 629"/>
                <a:gd name="T49" fmla="*/ 23562 h 418"/>
                <a:gd name="T50" fmla="*/ 523789 w 629"/>
                <a:gd name="T51" fmla="*/ 0 h 418"/>
                <a:gd name="T52" fmla="*/ 494078 w 629"/>
                <a:gd name="T53" fmla="*/ 4284 h 418"/>
                <a:gd name="T54" fmla="*/ 415950 w 629"/>
                <a:gd name="T55" fmla="*/ 100673 h 418"/>
                <a:gd name="T56" fmla="*/ 395043 w 629"/>
                <a:gd name="T57" fmla="*/ 111383 h 418"/>
                <a:gd name="T58" fmla="*/ 343324 w 629"/>
                <a:gd name="T59" fmla="*/ 92105 h 418"/>
                <a:gd name="T60" fmla="*/ 341123 w 629"/>
                <a:gd name="T61" fmla="*/ 67473 h 418"/>
                <a:gd name="T62" fmla="*/ 330119 w 629"/>
                <a:gd name="T63" fmla="*/ 26775 h 418"/>
                <a:gd name="T64" fmla="*/ 301509 w 629"/>
                <a:gd name="T65" fmla="*/ 9639 h 418"/>
                <a:gd name="T66" fmla="*/ 258593 w 629"/>
                <a:gd name="T67" fmla="*/ 21420 h 418"/>
                <a:gd name="T68" fmla="*/ 229983 w 629"/>
                <a:gd name="T69" fmla="*/ 2142 h 418"/>
                <a:gd name="T70" fmla="*/ 188168 w 629"/>
                <a:gd name="T71" fmla="*/ 52479 h 418"/>
                <a:gd name="T72" fmla="*/ 144152 w 629"/>
                <a:gd name="T73" fmla="*/ 63189 h 418"/>
                <a:gd name="T74" fmla="*/ 82530 w 629"/>
                <a:gd name="T75" fmla="*/ 114596 h 418"/>
                <a:gd name="T76" fmla="*/ 17606 w 629"/>
                <a:gd name="T77" fmla="*/ 231334 h 418"/>
                <a:gd name="T78" fmla="*/ 35213 w 629"/>
                <a:gd name="T79" fmla="*/ 261322 h 418"/>
                <a:gd name="T80" fmla="*/ 30811 w 629"/>
                <a:gd name="T81" fmla="*/ 274174 h 418"/>
                <a:gd name="T82" fmla="*/ 30811 w 629"/>
                <a:gd name="T83" fmla="*/ 288097 h 418"/>
                <a:gd name="T84" fmla="*/ 39614 w 629"/>
                <a:gd name="T85" fmla="*/ 299878 h 418"/>
                <a:gd name="T86" fmla="*/ 60522 w 629"/>
                <a:gd name="T87" fmla="*/ 288097 h 418"/>
                <a:gd name="T88" fmla="*/ 96835 w 629"/>
                <a:gd name="T89" fmla="*/ 279529 h 418"/>
                <a:gd name="T90" fmla="*/ 0 w 629"/>
                <a:gd name="T91" fmla="*/ 380202 h 418"/>
                <a:gd name="T92" fmla="*/ 0 w 629"/>
                <a:gd name="T93" fmla="*/ 406977 h 418"/>
                <a:gd name="T94" fmla="*/ 19807 w 629"/>
                <a:gd name="T95" fmla="*/ 411261 h 418"/>
                <a:gd name="T96" fmla="*/ 64923 w 629"/>
                <a:gd name="T97" fmla="*/ 446604 h 418"/>
                <a:gd name="T98" fmla="*/ 133148 w 629"/>
                <a:gd name="T99" fmla="*/ 436965 h 418"/>
                <a:gd name="T100" fmla="*/ 152955 w 629"/>
                <a:gd name="T101" fmla="*/ 431610 h 41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29" h="418">
                  <a:moveTo>
                    <a:pt x="139" y="403"/>
                  </a:moveTo>
                  <a:lnTo>
                    <a:pt x="144" y="380"/>
                  </a:lnTo>
                  <a:lnTo>
                    <a:pt x="166" y="373"/>
                  </a:lnTo>
                  <a:lnTo>
                    <a:pt x="206" y="403"/>
                  </a:lnTo>
                  <a:lnTo>
                    <a:pt x="219" y="403"/>
                  </a:lnTo>
                  <a:lnTo>
                    <a:pt x="258" y="401"/>
                  </a:lnTo>
                  <a:lnTo>
                    <a:pt x="279" y="384"/>
                  </a:lnTo>
                  <a:lnTo>
                    <a:pt x="310" y="408"/>
                  </a:lnTo>
                  <a:lnTo>
                    <a:pt x="323" y="386"/>
                  </a:lnTo>
                  <a:lnTo>
                    <a:pt x="325" y="376"/>
                  </a:lnTo>
                  <a:lnTo>
                    <a:pt x="350" y="360"/>
                  </a:lnTo>
                  <a:lnTo>
                    <a:pt x="359" y="327"/>
                  </a:lnTo>
                  <a:lnTo>
                    <a:pt x="382" y="322"/>
                  </a:lnTo>
                  <a:lnTo>
                    <a:pt x="454" y="208"/>
                  </a:lnTo>
                  <a:lnTo>
                    <a:pt x="440" y="190"/>
                  </a:lnTo>
                  <a:lnTo>
                    <a:pt x="454" y="178"/>
                  </a:lnTo>
                  <a:lnTo>
                    <a:pt x="470" y="183"/>
                  </a:lnTo>
                  <a:lnTo>
                    <a:pt x="491" y="172"/>
                  </a:lnTo>
                  <a:lnTo>
                    <a:pt x="503" y="144"/>
                  </a:lnTo>
                  <a:lnTo>
                    <a:pt x="560" y="94"/>
                  </a:lnTo>
                  <a:lnTo>
                    <a:pt x="604" y="78"/>
                  </a:lnTo>
                  <a:lnTo>
                    <a:pt x="628" y="59"/>
                  </a:lnTo>
                  <a:lnTo>
                    <a:pt x="621" y="18"/>
                  </a:lnTo>
                  <a:lnTo>
                    <a:pt x="592" y="15"/>
                  </a:lnTo>
                  <a:lnTo>
                    <a:pt x="522" y="22"/>
                  </a:lnTo>
                  <a:lnTo>
                    <a:pt x="476" y="0"/>
                  </a:lnTo>
                  <a:lnTo>
                    <a:pt x="449" y="4"/>
                  </a:lnTo>
                  <a:lnTo>
                    <a:pt x="378" y="94"/>
                  </a:lnTo>
                  <a:lnTo>
                    <a:pt x="359" y="104"/>
                  </a:lnTo>
                  <a:lnTo>
                    <a:pt x="312" y="86"/>
                  </a:lnTo>
                  <a:lnTo>
                    <a:pt x="310" y="63"/>
                  </a:lnTo>
                  <a:lnTo>
                    <a:pt x="300" y="25"/>
                  </a:lnTo>
                  <a:lnTo>
                    <a:pt x="274" y="9"/>
                  </a:lnTo>
                  <a:lnTo>
                    <a:pt x="235" y="20"/>
                  </a:lnTo>
                  <a:lnTo>
                    <a:pt x="209" y="2"/>
                  </a:lnTo>
                  <a:lnTo>
                    <a:pt x="171" y="49"/>
                  </a:lnTo>
                  <a:lnTo>
                    <a:pt x="131" y="59"/>
                  </a:lnTo>
                  <a:lnTo>
                    <a:pt x="75" y="107"/>
                  </a:lnTo>
                  <a:lnTo>
                    <a:pt x="16" y="216"/>
                  </a:lnTo>
                  <a:lnTo>
                    <a:pt x="32" y="244"/>
                  </a:lnTo>
                  <a:lnTo>
                    <a:pt x="28" y="256"/>
                  </a:lnTo>
                  <a:lnTo>
                    <a:pt x="28" y="269"/>
                  </a:lnTo>
                  <a:lnTo>
                    <a:pt x="36" y="280"/>
                  </a:lnTo>
                  <a:lnTo>
                    <a:pt x="55" y="269"/>
                  </a:lnTo>
                  <a:lnTo>
                    <a:pt x="88" y="261"/>
                  </a:lnTo>
                  <a:lnTo>
                    <a:pt x="0" y="355"/>
                  </a:lnTo>
                  <a:lnTo>
                    <a:pt x="0" y="380"/>
                  </a:lnTo>
                  <a:lnTo>
                    <a:pt x="18" y="384"/>
                  </a:lnTo>
                  <a:lnTo>
                    <a:pt x="59" y="417"/>
                  </a:lnTo>
                  <a:lnTo>
                    <a:pt x="121" y="408"/>
                  </a:lnTo>
                  <a:lnTo>
                    <a:pt x="139" y="403"/>
                  </a:lnTo>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sp>
          <p:nvSpPr>
            <p:cNvPr id="60" name="Freeform 38"/>
            <p:cNvSpPr>
              <a:spLocks noChangeAspect="1"/>
            </p:cNvSpPr>
            <p:nvPr/>
          </p:nvSpPr>
          <p:spPr bwMode="auto">
            <a:xfrm>
              <a:off x="2983017" y="3275700"/>
              <a:ext cx="424517" cy="381198"/>
            </a:xfrm>
            <a:custGeom>
              <a:avLst/>
              <a:gdLst>
                <a:gd name="T0" fmla="*/ 134200 w 353"/>
                <a:gd name="T1" fmla="*/ 454872 h 330"/>
                <a:gd name="T2" fmla="*/ 180476 w 353"/>
                <a:gd name="T3" fmla="*/ 422275 h 330"/>
                <a:gd name="T4" fmla="*/ 240635 w 353"/>
                <a:gd name="T5" fmla="*/ 374862 h 330"/>
                <a:gd name="T6" fmla="*/ 331644 w 353"/>
                <a:gd name="T7" fmla="*/ 386715 h 330"/>
                <a:gd name="T8" fmla="*/ 337814 w 353"/>
                <a:gd name="T9" fmla="*/ 422275 h 330"/>
                <a:gd name="T10" fmla="*/ 456589 w 353"/>
                <a:gd name="T11" fmla="*/ 468207 h 330"/>
                <a:gd name="T12" fmla="*/ 393345 w 353"/>
                <a:gd name="T13" fmla="*/ 308187 h 330"/>
                <a:gd name="T14" fmla="*/ 364037 w 353"/>
                <a:gd name="T15" fmla="*/ 250402 h 330"/>
                <a:gd name="T16" fmla="*/ 368665 w 353"/>
                <a:gd name="T17" fmla="*/ 201507 h 330"/>
                <a:gd name="T18" fmla="*/ 453504 w 353"/>
                <a:gd name="T19" fmla="*/ 191135 h 330"/>
                <a:gd name="T20" fmla="*/ 518290 w 353"/>
                <a:gd name="T21" fmla="*/ 151130 h 330"/>
                <a:gd name="T22" fmla="*/ 544513 w 353"/>
                <a:gd name="T23" fmla="*/ 134832 h 330"/>
                <a:gd name="T24" fmla="*/ 530630 w 353"/>
                <a:gd name="T25" fmla="*/ 77047 h 330"/>
                <a:gd name="T26" fmla="*/ 465844 w 353"/>
                <a:gd name="T27" fmla="*/ 35560 h 330"/>
                <a:gd name="T28" fmla="*/ 401058 w 353"/>
                <a:gd name="T29" fmla="*/ 22225 h 330"/>
                <a:gd name="T30" fmla="*/ 331644 w 353"/>
                <a:gd name="T31" fmla="*/ 0 h 330"/>
                <a:gd name="T32" fmla="*/ 340899 w 353"/>
                <a:gd name="T33" fmla="*/ 45932 h 330"/>
                <a:gd name="T34" fmla="*/ 342442 w 353"/>
                <a:gd name="T35" fmla="*/ 71120 h 330"/>
                <a:gd name="T36" fmla="*/ 314676 w 353"/>
                <a:gd name="T37" fmla="*/ 97790 h 330"/>
                <a:gd name="T38" fmla="*/ 300793 w 353"/>
                <a:gd name="T39" fmla="*/ 139277 h 330"/>
                <a:gd name="T40" fmla="*/ 282283 w 353"/>
                <a:gd name="T41" fmla="*/ 170392 h 330"/>
                <a:gd name="T42" fmla="*/ 236007 w 353"/>
                <a:gd name="T43" fmla="*/ 173355 h 330"/>
                <a:gd name="T44" fmla="*/ 231379 w 353"/>
                <a:gd name="T45" fmla="*/ 204470 h 330"/>
                <a:gd name="T46" fmla="*/ 203614 w 353"/>
                <a:gd name="T47" fmla="*/ 254847 h 330"/>
                <a:gd name="T48" fmla="*/ 165051 w 353"/>
                <a:gd name="T49" fmla="*/ 263737 h 330"/>
                <a:gd name="T50" fmla="*/ 155796 w 353"/>
                <a:gd name="T51" fmla="*/ 226695 h 330"/>
                <a:gd name="T52" fmla="*/ 106435 w 353"/>
                <a:gd name="T53" fmla="*/ 248920 h 330"/>
                <a:gd name="T54" fmla="*/ 67871 w 353"/>
                <a:gd name="T55" fmla="*/ 217805 h 330"/>
                <a:gd name="T56" fmla="*/ 40106 w 353"/>
                <a:gd name="T57" fmla="*/ 241512 h 330"/>
                <a:gd name="T58" fmla="*/ 37021 w 353"/>
                <a:gd name="T59" fmla="*/ 285962 h 330"/>
                <a:gd name="T60" fmla="*/ 9255 w 353"/>
                <a:gd name="T61" fmla="*/ 308187 h 330"/>
                <a:gd name="T62" fmla="*/ 16968 w 353"/>
                <a:gd name="T63" fmla="*/ 339302 h 330"/>
                <a:gd name="T64" fmla="*/ 46276 w 353"/>
                <a:gd name="T65" fmla="*/ 360045 h 330"/>
                <a:gd name="T66" fmla="*/ 60159 w 353"/>
                <a:gd name="T67" fmla="*/ 397087 h 330"/>
                <a:gd name="T68" fmla="*/ 97179 w 353"/>
                <a:gd name="T69" fmla="*/ 404495 h 330"/>
                <a:gd name="T70" fmla="*/ 118775 w 353"/>
                <a:gd name="T71" fmla="*/ 441537 h 3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53" h="330">
                  <a:moveTo>
                    <a:pt x="72" y="310"/>
                  </a:moveTo>
                  <a:lnTo>
                    <a:pt x="87" y="307"/>
                  </a:lnTo>
                  <a:lnTo>
                    <a:pt x="95" y="318"/>
                  </a:lnTo>
                  <a:lnTo>
                    <a:pt x="117" y="285"/>
                  </a:lnTo>
                  <a:lnTo>
                    <a:pt x="144" y="286"/>
                  </a:lnTo>
                  <a:lnTo>
                    <a:pt x="156" y="253"/>
                  </a:lnTo>
                  <a:lnTo>
                    <a:pt x="182" y="267"/>
                  </a:lnTo>
                  <a:lnTo>
                    <a:pt x="215" y="261"/>
                  </a:lnTo>
                  <a:lnTo>
                    <a:pt x="221" y="274"/>
                  </a:lnTo>
                  <a:lnTo>
                    <a:pt x="219" y="285"/>
                  </a:lnTo>
                  <a:lnTo>
                    <a:pt x="269" y="330"/>
                  </a:lnTo>
                  <a:lnTo>
                    <a:pt x="296" y="316"/>
                  </a:lnTo>
                  <a:lnTo>
                    <a:pt x="293" y="256"/>
                  </a:lnTo>
                  <a:lnTo>
                    <a:pt x="255" y="208"/>
                  </a:lnTo>
                  <a:lnTo>
                    <a:pt x="233" y="198"/>
                  </a:lnTo>
                  <a:lnTo>
                    <a:pt x="236" y="169"/>
                  </a:lnTo>
                  <a:lnTo>
                    <a:pt x="221" y="150"/>
                  </a:lnTo>
                  <a:lnTo>
                    <a:pt x="239" y="136"/>
                  </a:lnTo>
                  <a:lnTo>
                    <a:pt x="272" y="133"/>
                  </a:lnTo>
                  <a:lnTo>
                    <a:pt x="294" y="129"/>
                  </a:lnTo>
                  <a:lnTo>
                    <a:pt x="320" y="109"/>
                  </a:lnTo>
                  <a:lnTo>
                    <a:pt x="336" y="102"/>
                  </a:lnTo>
                  <a:lnTo>
                    <a:pt x="345" y="109"/>
                  </a:lnTo>
                  <a:lnTo>
                    <a:pt x="353" y="91"/>
                  </a:lnTo>
                  <a:lnTo>
                    <a:pt x="344" y="63"/>
                  </a:lnTo>
                  <a:lnTo>
                    <a:pt x="344" y="52"/>
                  </a:lnTo>
                  <a:lnTo>
                    <a:pt x="321" y="27"/>
                  </a:lnTo>
                  <a:lnTo>
                    <a:pt x="302" y="24"/>
                  </a:lnTo>
                  <a:lnTo>
                    <a:pt x="275" y="30"/>
                  </a:lnTo>
                  <a:lnTo>
                    <a:pt x="260" y="15"/>
                  </a:lnTo>
                  <a:lnTo>
                    <a:pt x="231" y="3"/>
                  </a:lnTo>
                  <a:lnTo>
                    <a:pt x="215" y="0"/>
                  </a:lnTo>
                  <a:lnTo>
                    <a:pt x="215" y="10"/>
                  </a:lnTo>
                  <a:lnTo>
                    <a:pt x="221" y="31"/>
                  </a:lnTo>
                  <a:lnTo>
                    <a:pt x="231" y="33"/>
                  </a:lnTo>
                  <a:lnTo>
                    <a:pt x="222" y="48"/>
                  </a:lnTo>
                  <a:lnTo>
                    <a:pt x="206" y="54"/>
                  </a:lnTo>
                  <a:lnTo>
                    <a:pt x="204" y="66"/>
                  </a:lnTo>
                  <a:lnTo>
                    <a:pt x="195" y="82"/>
                  </a:lnTo>
                  <a:lnTo>
                    <a:pt x="195" y="94"/>
                  </a:lnTo>
                  <a:lnTo>
                    <a:pt x="191" y="106"/>
                  </a:lnTo>
                  <a:lnTo>
                    <a:pt x="183" y="115"/>
                  </a:lnTo>
                  <a:lnTo>
                    <a:pt x="173" y="106"/>
                  </a:lnTo>
                  <a:lnTo>
                    <a:pt x="153" y="117"/>
                  </a:lnTo>
                  <a:lnTo>
                    <a:pt x="156" y="129"/>
                  </a:lnTo>
                  <a:lnTo>
                    <a:pt x="150" y="138"/>
                  </a:lnTo>
                  <a:lnTo>
                    <a:pt x="140" y="165"/>
                  </a:lnTo>
                  <a:lnTo>
                    <a:pt x="132" y="172"/>
                  </a:lnTo>
                  <a:lnTo>
                    <a:pt x="120" y="174"/>
                  </a:lnTo>
                  <a:lnTo>
                    <a:pt x="107" y="178"/>
                  </a:lnTo>
                  <a:lnTo>
                    <a:pt x="107" y="162"/>
                  </a:lnTo>
                  <a:lnTo>
                    <a:pt x="101" y="153"/>
                  </a:lnTo>
                  <a:lnTo>
                    <a:pt x="80" y="154"/>
                  </a:lnTo>
                  <a:lnTo>
                    <a:pt x="69" y="168"/>
                  </a:lnTo>
                  <a:lnTo>
                    <a:pt x="63" y="159"/>
                  </a:lnTo>
                  <a:lnTo>
                    <a:pt x="44" y="147"/>
                  </a:lnTo>
                  <a:lnTo>
                    <a:pt x="30" y="153"/>
                  </a:lnTo>
                  <a:lnTo>
                    <a:pt x="26" y="163"/>
                  </a:lnTo>
                  <a:lnTo>
                    <a:pt x="30" y="183"/>
                  </a:lnTo>
                  <a:lnTo>
                    <a:pt x="24" y="193"/>
                  </a:lnTo>
                  <a:lnTo>
                    <a:pt x="17" y="204"/>
                  </a:lnTo>
                  <a:lnTo>
                    <a:pt x="6" y="208"/>
                  </a:lnTo>
                  <a:lnTo>
                    <a:pt x="0" y="222"/>
                  </a:lnTo>
                  <a:lnTo>
                    <a:pt x="11" y="229"/>
                  </a:lnTo>
                  <a:lnTo>
                    <a:pt x="17" y="243"/>
                  </a:lnTo>
                  <a:lnTo>
                    <a:pt x="30" y="243"/>
                  </a:lnTo>
                  <a:lnTo>
                    <a:pt x="29" y="253"/>
                  </a:lnTo>
                  <a:lnTo>
                    <a:pt x="39" y="268"/>
                  </a:lnTo>
                  <a:lnTo>
                    <a:pt x="53" y="268"/>
                  </a:lnTo>
                  <a:lnTo>
                    <a:pt x="63" y="273"/>
                  </a:lnTo>
                  <a:lnTo>
                    <a:pt x="72" y="288"/>
                  </a:lnTo>
                  <a:lnTo>
                    <a:pt x="77" y="298"/>
                  </a:lnTo>
                  <a:lnTo>
                    <a:pt x="72" y="310"/>
                  </a:lnTo>
                  <a:close/>
                </a:path>
              </a:pathLst>
            </a:custGeom>
            <a:grpFill/>
            <a:ln w="12700" cap="flat" cmpd="sng">
              <a:solidFill>
                <a:schemeClr val="bg1">
                  <a:alpha val="62000"/>
                </a:schemeClr>
              </a:solidFill>
              <a:prstDash val="solid"/>
              <a:round/>
              <a:headEnd type="none" w="med" len="med"/>
              <a:tailEnd type="none" w="med" len="med"/>
            </a:ln>
            <a:effectLst/>
          </p:spPr>
          <p:txBody>
            <a:bodyPr/>
            <a:lstStyle/>
            <a:p>
              <a:endParaRPr lang="zh-CN" altLang="en-US"/>
            </a:p>
          </p:txBody>
        </p:sp>
      </p:grpSp>
      <p:sp>
        <p:nvSpPr>
          <p:cNvPr id="87" name="TextBox 86"/>
          <p:cNvSpPr txBox="1"/>
          <p:nvPr/>
        </p:nvSpPr>
        <p:spPr>
          <a:xfrm>
            <a:off x="5386753" y="1139721"/>
            <a:ext cx="30512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defRPr>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ltLang="zh-CN" dirty="0"/>
              <a:t>Click here to enter your text</a:t>
            </a:r>
            <a:endParaRPr lang="en-US" altLang="zh-CN" dirty="0"/>
          </a:p>
          <a:p>
            <a:r>
              <a:rPr lang="en-US" altLang="zh-CN" dirty="0"/>
              <a:t>Click here to enter your text</a:t>
            </a:r>
            <a:endParaRPr lang="en-US" altLang="zh-CN" dirty="0"/>
          </a:p>
        </p:txBody>
      </p:sp>
      <p:sp>
        <p:nvSpPr>
          <p:cNvPr id="88" name="TextBox 87"/>
          <p:cNvSpPr txBox="1"/>
          <p:nvPr/>
        </p:nvSpPr>
        <p:spPr>
          <a:xfrm>
            <a:off x="5386753" y="2021520"/>
            <a:ext cx="30512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defRPr>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ltLang="zh-CN" dirty="0"/>
              <a:t>Click here to enter your text</a:t>
            </a:r>
            <a:endParaRPr lang="en-US" altLang="zh-CN" dirty="0"/>
          </a:p>
          <a:p>
            <a:r>
              <a:rPr lang="en-US" altLang="zh-CN" dirty="0"/>
              <a:t>Click here to enter your text</a:t>
            </a:r>
            <a:endParaRPr lang="en-US" altLang="zh-CN" dirty="0"/>
          </a:p>
        </p:txBody>
      </p:sp>
      <p:sp>
        <p:nvSpPr>
          <p:cNvPr id="89" name="TextBox 88"/>
          <p:cNvSpPr txBox="1"/>
          <p:nvPr/>
        </p:nvSpPr>
        <p:spPr>
          <a:xfrm>
            <a:off x="5386753" y="2898540"/>
            <a:ext cx="30512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defRPr>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ltLang="zh-CN" dirty="0"/>
              <a:t>Click here to enter your text</a:t>
            </a:r>
            <a:endParaRPr lang="en-US" altLang="zh-CN" dirty="0"/>
          </a:p>
          <a:p>
            <a:r>
              <a:rPr lang="en-US" altLang="zh-CN" dirty="0"/>
              <a:t>Click here to enter your text</a:t>
            </a:r>
            <a:endParaRPr lang="en-US" altLang="zh-CN" dirty="0"/>
          </a:p>
        </p:txBody>
      </p:sp>
      <p:sp>
        <p:nvSpPr>
          <p:cNvPr id="90" name="TextBox 89"/>
          <p:cNvSpPr txBox="1"/>
          <p:nvPr/>
        </p:nvSpPr>
        <p:spPr>
          <a:xfrm>
            <a:off x="5386753" y="3876530"/>
            <a:ext cx="30512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defRPr>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ltLang="zh-CN" dirty="0"/>
              <a:t>Click here to enter your text</a:t>
            </a:r>
            <a:endParaRPr lang="en-US" altLang="zh-CN" dirty="0"/>
          </a:p>
          <a:p>
            <a:r>
              <a:rPr lang="en-US" altLang="zh-CN" dirty="0"/>
              <a:t>Click here to enter your text</a:t>
            </a:r>
            <a:endParaRPr lang="en-US" altLang="zh-CN" dirty="0"/>
          </a:p>
        </p:txBody>
      </p:sp>
      <p:sp>
        <p:nvSpPr>
          <p:cNvPr id="96" name="矩形 95"/>
          <p:cNvSpPr/>
          <p:nvPr/>
        </p:nvSpPr>
        <p:spPr>
          <a:xfrm>
            <a:off x="975594" y="123477"/>
            <a:ext cx="8168406" cy="56007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flipH="1">
            <a:off x="470267" y="113616"/>
            <a:ext cx="447017" cy="586466"/>
            <a:chOff x="7626263" y="2072194"/>
            <a:chExt cx="1137666" cy="1492566"/>
          </a:xfrm>
        </p:grpSpPr>
        <p:sp>
          <p:nvSpPr>
            <p:cNvPr id="98" name="等腰三角形 97"/>
            <p:cNvSpPr/>
            <p:nvPr/>
          </p:nvSpPr>
          <p:spPr>
            <a:xfrm rot="10800000" flipH="1" flipV="1">
              <a:off x="7626263" y="2077207"/>
              <a:ext cx="575510" cy="573284"/>
            </a:xfrm>
            <a:prstGeom prst="triangle">
              <a:avLst>
                <a:gd name="adj" fmla="val 1000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等腰三角形 98"/>
            <p:cNvSpPr/>
            <p:nvPr/>
          </p:nvSpPr>
          <p:spPr>
            <a:xfrm rot="10800000" flipH="1" flipV="1">
              <a:off x="8188418" y="2072194"/>
              <a:ext cx="575511" cy="577192"/>
            </a:xfrm>
            <a:prstGeom prst="triangle">
              <a:avLst>
                <a:gd name="adj"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等腰三角形 99"/>
            <p:cNvSpPr/>
            <p:nvPr/>
          </p:nvSpPr>
          <p:spPr>
            <a:xfrm rot="10800000" flipH="1">
              <a:off x="7626263" y="2650491"/>
              <a:ext cx="575510" cy="914269"/>
            </a:xfrm>
            <a:prstGeom prst="triangle">
              <a:avLst>
                <a:gd name="adj" fmla="val 100000"/>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1" name="等腰三角形 100"/>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2" name="矩形 101"/>
          <p:cNvSpPr/>
          <p:nvPr/>
        </p:nvSpPr>
        <p:spPr>
          <a:xfrm>
            <a:off x="0" y="123476"/>
            <a:ext cx="395536" cy="56007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A7B7E"/>
              </a:solidFill>
            </a:endParaRPr>
          </a:p>
        </p:txBody>
      </p:sp>
      <p:sp>
        <p:nvSpPr>
          <p:cNvPr id="103" name="TextBox 8"/>
          <p:cNvSpPr txBox="1"/>
          <p:nvPr/>
        </p:nvSpPr>
        <p:spPr>
          <a:xfrm>
            <a:off x="691" y="153920"/>
            <a:ext cx="383438" cy="461665"/>
          </a:xfrm>
          <a:prstGeom prst="rect">
            <a:avLst/>
          </a:prstGeom>
          <a:noFill/>
        </p:spPr>
        <p:txBody>
          <a:bodyPr wrap="none" rtlCol="0">
            <a:spAutoFit/>
          </a:bodyPr>
          <a:lstStyle/>
          <a:p>
            <a:r>
              <a:rPr lang="en-US" altLang="zh-CN" sz="2400" dirty="0" smtClean="0">
                <a:solidFill>
                  <a:srgbClr val="2A7B7E"/>
                </a:solidFill>
                <a:latin typeface="Broadway" pitchFamily="82" charset="0"/>
              </a:rPr>
              <a:t>2</a:t>
            </a:r>
            <a:endParaRPr lang="zh-CN" altLang="en-US" sz="2400" dirty="0">
              <a:solidFill>
                <a:srgbClr val="2A7B7E"/>
              </a:solidFill>
              <a:latin typeface="Broadway" pitchFamily="82" charset="0"/>
            </a:endParaRPr>
          </a:p>
        </p:txBody>
      </p:sp>
      <p:sp>
        <p:nvSpPr>
          <p:cNvPr id="104" name="TextBox 237"/>
          <p:cNvSpPr txBox="1"/>
          <p:nvPr/>
        </p:nvSpPr>
        <p:spPr>
          <a:xfrm>
            <a:off x="965266" y="156913"/>
            <a:ext cx="3250565" cy="460375"/>
          </a:xfrm>
          <a:prstGeom prst="rect">
            <a:avLst/>
          </a:prstGeom>
          <a:noFill/>
        </p:spPr>
        <p:txBody>
          <a:bodyPr wrap="none" rtlCol="0">
            <a:spAutoFit/>
          </a:bodyPr>
          <a:lstStyle/>
          <a:p>
            <a:pPr algn="l"/>
            <a:r>
              <a:rPr lang="en-US" sz="2400" b="1" dirty="0">
                <a:solidFill>
                  <a:schemeClr val="bg1"/>
                </a:solidFill>
                <a:sym typeface="+mn-ea"/>
              </a:rPr>
              <a:t>FREEPPT7</a:t>
            </a:r>
            <a:r>
              <a:rPr lang="en-US" altLang="zh-CN" sz="2400" b="1" dirty="0">
                <a:solidFill>
                  <a:srgbClr val="2A7B7E"/>
                </a:solidFill>
              </a:rPr>
              <a:t> POWERPOINT</a:t>
            </a:r>
            <a:endParaRPr lang="en-US" altLang="zh-CN" sz="2400" b="1" dirty="0">
              <a:solidFill>
                <a:srgbClr val="2A7B7E"/>
              </a:solidFill>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矩形 95"/>
          <p:cNvSpPr/>
          <p:nvPr/>
        </p:nvSpPr>
        <p:spPr>
          <a:xfrm>
            <a:off x="975594" y="123477"/>
            <a:ext cx="8168406" cy="56007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flipH="1">
            <a:off x="470267" y="113616"/>
            <a:ext cx="447017" cy="586466"/>
            <a:chOff x="7626263" y="2072194"/>
            <a:chExt cx="1137666" cy="1492566"/>
          </a:xfrm>
        </p:grpSpPr>
        <p:sp>
          <p:nvSpPr>
            <p:cNvPr id="98" name="等腰三角形 97"/>
            <p:cNvSpPr/>
            <p:nvPr/>
          </p:nvSpPr>
          <p:spPr>
            <a:xfrm rot="10800000" flipH="1" flipV="1">
              <a:off x="7626263" y="2077207"/>
              <a:ext cx="575510" cy="573284"/>
            </a:xfrm>
            <a:prstGeom prst="triangle">
              <a:avLst>
                <a:gd name="adj" fmla="val 1000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等腰三角形 98"/>
            <p:cNvSpPr/>
            <p:nvPr/>
          </p:nvSpPr>
          <p:spPr>
            <a:xfrm rot="10800000" flipH="1" flipV="1">
              <a:off x="8188418" y="2072194"/>
              <a:ext cx="575511" cy="577192"/>
            </a:xfrm>
            <a:prstGeom prst="triangle">
              <a:avLst>
                <a:gd name="adj"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等腰三角形 99"/>
            <p:cNvSpPr/>
            <p:nvPr/>
          </p:nvSpPr>
          <p:spPr>
            <a:xfrm rot="10800000" flipH="1">
              <a:off x="7626263" y="2650491"/>
              <a:ext cx="575510" cy="914269"/>
            </a:xfrm>
            <a:prstGeom prst="triangle">
              <a:avLst>
                <a:gd name="adj" fmla="val 100000"/>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1" name="等腰三角形 100"/>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2" name="矩形 101"/>
          <p:cNvSpPr/>
          <p:nvPr/>
        </p:nvSpPr>
        <p:spPr>
          <a:xfrm>
            <a:off x="0" y="123476"/>
            <a:ext cx="395536" cy="56007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A7B7E"/>
              </a:solidFill>
            </a:endParaRPr>
          </a:p>
        </p:txBody>
      </p:sp>
      <p:sp>
        <p:nvSpPr>
          <p:cNvPr id="103" name="TextBox 8"/>
          <p:cNvSpPr txBox="1"/>
          <p:nvPr/>
        </p:nvSpPr>
        <p:spPr>
          <a:xfrm>
            <a:off x="691" y="153920"/>
            <a:ext cx="383438" cy="461665"/>
          </a:xfrm>
          <a:prstGeom prst="rect">
            <a:avLst/>
          </a:prstGeom>
          <a:noFill/>
        </p:spPr>
        <p:txBody>
          <a:bodyPr wrap="none" rtlCol="0">
            <a:spAutoFit/>
          </a:bodyPr>
          <a:lstStyle/>
          <a:p>
            <a:r>
              <a:rPr lang="en-US" altLang="zh-CN" sz="2400" dirty="0" smtClean="0">
                <a:solidFill>
                  <a:srgbClr val="2A7B7E"/>
                </a:solidFill>
                <a:latin typeface="Broadway" pitchFamily="82" charset="0"/>
              </a:rPr>
              <a:t>3</a:t>
            </a:r>
            <a:endParaRPr lang="zh-CN" altLang="en-US" sz="2400" dirty="0">
              <a:solidFill>
                <a:srgbClr val="2A7B7E"/>
              </a:solidFill>
              <a:latin typeface="Broadway" pitchFamily="82" charset="0"/>
            </a:endParaRPr>
          </a:p>
        </p:txBody>
      </p:sp>
      <p:sp>
        <p:nvSpPr>
          <p:cNvPr id="104" name="TextBox 237"/>
          <p:cNvSpPr txBox="1"/>
          <p:nvPr/>
        </p:nvSpPr>
        <p:spPr>
          <a:xfrm>
            <a:off x="965266" y="156913"/>
            <a:ext cx="3250565" cy="460375"/>
          </a:xfrm>
          <a:prstGeom prst="rect">
            <a:avLst/>
          </a:prstGeom>
          <a:noFill/>
        </p:spPr>
        <p:txBody>
          <a:bodyPr wrap="none" rtlCol="0">
            <a:spAutoFit/>
          </a:bodyPr>
          <a:lstStyle/>
          <a:p>
            <a:pPr algn="l"/>
            <a:r>
              <a:rPr lang="en-US" sz="2400" b="1" dirty="0">
                <a:solidFill>
                  <a:schemeClr val="bg1"/>
                </a:solidFill>
                <a:sym typeface="+mn-ea"/>
              </a:rPr>
              <a:t>FREEPPT7</a:t>
            </a:r>
            <a:r>
              <a:rPr lang="en-US" altLang="zh-CN" sz="2400" b="1" dirty="0">
                <a:solidFill>
                  <a:srgbClr val="2A7B7E"/>
                </a:solidFill>
              </a:rPr>
              <a:t> POWERPOINT</a:t>
            </a:r>
            <a:endParaRPr lang="en-US" altLang="zh-CN" sz="2400" b="1" dirty="0">
              <a:solidFill>
                <a:srgbClr val="2A7B7E"/>
              </a:solidFill>
            </a:endParaRPr>
          </a:p>
        </p:txBody>
      </p:sp>
      <p:sp>
        <p:nvSpPr>
          <p:cNvPr id="61" name="任意多边形 60"/>
          <p:cNvSpPr>
            <a:spLocks noChangeArrowheads="1"/>
          </p:cNvSpPr>
          <p:nvPr/>
        </p:nvSpPr>
        <p:spPr bwMode="auto">
          <a:xfrm rot="5400000">
            <a:off x="1202111" y="2083267"/>
            <a:ext cx="3801974" cy="1486119"/>
          </a:xfrm>
          <a:custGeom>
            <a:avLst/>
            <a:gdLst>
              <a:gd name="connsiteX0" fmla="*/ 0 w 4787168"/>
              <a:gd name="connsiteY0" fmla="*/ 1530934 h 1871213"/>
              <a:gd name="connsiteX1" fmla="*/ 88341 w 4787168"/>
              <a:gd name="connsiteY1" fmla="*/ 1564973 h 1871213"/>
              <a:gd name="connsiteX2" fmla="*/ 100891 w 4787168"/>
              <a:gd name="connsiteY2" fmla="*/ 1529383 h 1871213"/>
              <a:gd name="connsiteX3" fmla="*/ 2359419 w 4787168"/>
              <a:gd name="connsiteY3" fmla="*/ 0 h 1871213"/>
              <a:gd name="connsiteX4" fmla="*/ 4617722 w 4787168"/>
              <a:gd name="connsiteY4" fmla="*/ 1529383 h 1871213"/>
              <a:gd name="connsiteX5" fmla="*/ 4633930 w 4787168"/>
              <a:gd name="connsiteY5" fmla="*/ 1575345 h 1871213"/>
              <a:gd name="connsiteX6" fmla="*/ 4638748 w 4787168"/>
              <a:gd name="connsiteY6" fmla="*/ 1574373 h 1871213"/>
              <a:gd name="connsiteX7" fmla="*/ 4787168 w 4787168"/>
              <a:gd name="connsiteY7" fmla="*/ 1722793 h 1871213"/>
              <a:gd name="connsiteX8" fmla="*/ 4638748 w 4787168"/>
              <a:gd name="connsiteY8" fmla="*/ 1871213 h 1871213"/>
              <a:gd name="connsiteX9" fmla="*/ 4490328 w 4787168"/>
              <a:gd name="connsiteY9" fmla="*/ 1722793 h 1871213"/>
              <a:gd name="connsiteX10" fmla="*/ 4533799 w 4787168"/>
              <a:gd name="connsiteY10" fmla="*/ 1617844 h 1871213"/>
              <a:gd name="connsiteX11" fmla="*/ 4536081 w 4787168"/>
              <a:gd name="connsiteY11" fmla="*/ 1616305 h 1871213"/>
              <a:gd name="connsiteX12" fmla="*/ 4519276 w 4787168"/>
              <a:gd name="connsiteY12" fmla="*/ 1568649 h 1871213"/>
              <a:gd name="connsiteX13" fmla="*/ 2359194 w 4787168"/>
              <a:gd name="connsiteY13" fmla="*/ 106065 h 1871213"/>
              <a:gd name="connsiteX14" fmla="*/ 199337 w 4787168"/>
              <a:gd name="connsiteY14" fmla="*/ 1568649 h 1871213"/>
              <a:gd name="connsiteX15" fmla="*/ 187201 w 4787168"/>
              <a:gd name="connsiteY15" fmla="*/ 1603065 h 1871213"/>
              <a:gd name="connsiteX16" fmla="*/ 276990 w 4787168"/>
              <a:gd name="connsiteY16" fmla="*/ 1637662 h 1871213"/>
              <a:gd name="connsiteX17" fmla="*/ 31768 w 4787168"/>
              <a:gd name="connsiteY17" fmla="*/ 1861287 h 187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87168" h="1871213">
                <a:moveTo>
                  <a:pt x="0" y="1530934"/>
                </a:moveTo>
                <a:lnTo>
                  <a:pt x="88341" y="1564973"/>
                </a:lnTo>
                <a:lnTo>
                  <a:pt x="100891" y="1529383"/>
                </a:lnTo>
                <a:cubicBezTo>
                  <a:pt x="467046" y="611971"/>
                  <a:pt x="1358310" y="0"/>
                  <a:pt x="2359419" y="0"/>
                </a:cubicBezTo>
                <a:cubicBezTo>
                  <a:pt x="3360318" y="0"/>
                  <a:pt x="4251568" y="611971"/>
                  <a:pt x="4617722" y="1529383"/>
                </a:cubicBezTo>
                <a:lnTo>
                  <a:pt x="4633930" y="1575345"/>
                </a:lnTo>
                <a:lnTo>
                  <a:pt x="4638748" y="1574373"/>
                </a:lnTo>
                <a:cubicBezTo>
                  <a:pt x="4720718" y="1574373"/>
                  <a:pt x="4787168" y="1640823"/>
                  <a:pt x="4787168" y="1722793"/>
                </a:cubicBezTo>
                <a:cubicBezTo>
                  <a:pt x="4787168" y="1804763"/>
                  <a:pt x="4720718" y="1871213"/>
                  <a:pt x="4638748" y="1871213"/>
                </a:cubicBezTo>
                <a:cubicBezTo>
                  <a:pt x="4556778" y="1871213"/>
                  <a:pt x="4490328" y="1804763"/>
                  <a:pt x="4490328" y="1722793"/>
                </a:cubicBezTo>
                <a:cubicBezTo>
                  <a:pt x="4490328" y="1681808"/>
                  <a:pt x="4506940" y="1644703"/>
                  <a:pt x="4533799" y="1617844"/>
                </a:cubicBezTo>
                <a:lnTo>
                  <a:pt x="4536081" y="1616305"/>
                </a:lnTo>
                <a:lnTo>
                  <a:pt x="4519276" y="1568649"/>
                </a:lnTo>
                <a:cubicBezTo>
                  <a:pt x="4169113" y="691316"/>
                  <a:pt x="3316603" y="106065"/>
                  <a:pt x="2359194" y="106065"/>
                </a:cubicBezTo>
                <a:cubicBezTo>
                  <a:pt x="1401997" y="106065"/>
                  <a:pt x="549499" y="691316"/>
                  <a:pt x="199337" y="1568649"/>
                </a:cubicBezTo>
                <a:lnTo>
                  <a:pt x="187201" y="1603065"/>
                </a:lnTo>
                <a:lnTo>
                  <a:pt x="276990" y="1637662"/>
                </a:lnTo>
                <a:lnTo>
                  <a:pt x="31768" y="1861287"/>
                </a:lnTo>
                <a:close/>
              </a:path>
            </a:pathLst>
          </a:custGeom>
          <a:solidFill>
            <a:schemeClr val="bg1">
              <a:alpha val="35000"/>
            </a:schemeClr>
          </a:solidFill>
          <a:ln>
            <a:noFill/>
          </a:ln>
        </p:spPr>
        <p:txBody>
          <a:bodyPr wrap="square" anchor="ctr">
            <a:noAutofit/>
          </a:bodyPr>
          <a:lstStyle/>
          <a:p>
            <a:pPr algn="ctr"/>
            <a:endParaRPr lang="zh-CN" altLang="zh-CN" sz="2400">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62" name="椭圆 56"/>
          <p:cNvSpPr>
            <a:spLocks noChangeArrowheads="1"/>
          </p:cNvSpPr>
          <p:nvPr/>
        </p:nvSpPr>
        <p:spPr bwMode="auto">
          <a:xfrm>
            <a:off x="3556861" y="2498933"/>
            <a:ext cx="589356" cy="589556"/>
          </a:xfrm>
          <a:prstGeom prst="ellipse">
            <a:avLst/>
          </a:prstGeom>
          <a:solidFill>
            <a:srgbClr val="14C7BE">
              <a:alpha val="94000"/>
            </a:srgbClr>
          </a:solidFill>
          <a:ln w="57150" cap="flat" cmpd="sng">
            <a:solidFill>
              <a:schemeClr val="bg1">
                <a:alpha val="35000"/>
              </a:schemeClr>
            </a:solidFill>
            <a:miter lim="800000"/>
          </a:ln>
        </p:spPr>
        <p:txBody>
          <a:bodyPr anchor="ctr"/>
          <a:lstStyle/>
          <a:p>
            <a:pPr algn="ctr"/>
            <a:endParaRPr lang="zh-CN" altLang="zh-CN" sz="2400">
              <a:solidFill>
                <a:schemeClr val="bg1"/>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63" name="任意多边形 62"/>
          <p:cNvSpPr>
            <a:spLocks noChangeArrowheads="1"/>
          </p:cNvSpPr>
          <p:nvPr/>
        </p:nvSpPr>
        <p:spPr bwMode="auto">
          <a:xfrm>
            <a:off x="4113466" y="2496036"/>
            <a:ext cx="4158768" cy="589556"/>
          </a:xfrm>
          <a:custGeom>
            <a:avLst/>
            <a:gdLst>
              <a:gd name="connsiteX0" fmla="*/ 0 w 5236417"/>
              <a:gd name="connsiteY0" fmla="*/ 0 h 742326"/>
              <a:gd name="connsiteX1" fmla="*/ 696000 w 5236417"/>
              <a:gd name="connsiteY1" fmla="*/ 0 h 742326"/>
              <a:gd name="connsiteX2" fmla="*/ 920226 w 5236417"/>
              <a:gd name="connsiteY2" fmla="*/ 0 h 742326"/>
              <a:gd name="connsiteX3" fmla="*/ 4865254 w 5236417"/>
              <a:gd name="connsiteY3" fmla="*/ 0 h 742326"/>
              <a:gd name="connsiteX4" fmla="*/ 5236417 w 5236417"/>
              <a:gd name="connsiteY4" fmla="*/ 371163 h 742326"/>
              <a:gd name="connsiteX5" fmla="*/ 4865254 w 5236417"/>
              <a:gd name="connsiteY5" fmla="*/ 742326 h 742326"/>
              <a:gd name="connsiteX6" fmla="*/ 920226 w 5236417"/>
              <a:gd name="connsiteY6" fmla="*/ 742326 h 742326"/>
              <a:gd name="connsiteX7" fmla="*/ 696000 w 5236417"/>
              <a:gd name="connsiteY7" fmla="*/ 742326 h 742326"/>
              <a:gd name="connsiteX8" fmla="*/ 0 w 5236417"/>
              <a:gd name="connsiteY8" fmla="*/ 742326 h 742326"/>
              <a:gd name="connsiteX9" fmla="*/ 197646 w 5236417"/>
              <a:gd name="connsiteY9" fmla="*/ 371163 h 742326"/>
              <a:gd name="connsiteX10" fmla="*/ 0 w 5236417"/>
              <a:gd name="connsiteY10" fmla="*/ 0 h 74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6417" h="742326">
                <a:moveTo>
                  <a:pt x="0" y="0"/>
                </a:moveTo>
                <a:lnTo>
                  <a:pt x="696000" y="0"/>
                </a:lnTo>
                <a:lnTo>
                  <a:pt x="920226" y="0"/>
                </a:lnTo>
                <a:lnTo>
                  <a:pt x="4865254" y="0"/>
                </a:lnTo>
                <a:cubicBezTo>
                  <a:pt x="5070242" y="0"/>
                  <a:pt x="5236417" y="166175"/>
                  <a:pt x="5236417" y="371163"/>
                </a:cubicBezTo>
                <a:cubicBezTo>
                  <a:pt x="5236417" y="576151"/>
                  <a:pt x="5070242" y="742326"/>
                  <a:pt x="4865254" y="742326"/>
                </a:cubicBezTo>
                <a:lnTo>
                  <a:pt x="920226" y="742326"/>
                </a:lnTo>
                <a:lnTo>
                  <a:pt x="696000" y="742326"/>
                </a:lnTo>
                <a:lnTo>
                  <a:pt x="0" y="742326"/>
                </a:lnTo>
                <a:cubicBezTo>
                  <a:pt x="119237" y="662038"/>
                  <a:pt x="197646" y="525761"/>
                  <a:pt x="197646" y="371163"/>
                </a:cubicBezTo>
                <a:cubicBezTo>
                  <a:pt x="197646" y="216565"/>
                  <a:pt x="119237" y="80288"/>
                  <a:pt x="0" y="0"/>
                </a:cubicBezTo>
                <a:close/>
              </a:path>
            </a:pathLst>
          </a:custGeom>
          <a:solidFill>
            <a:schemeClr val="bg1">
              <a:alpha val="35000"/>
            </a:schemeClr>
          </a:solidFill>
          <a:ln>
            <a:noFill/>
          </a:ln>
        </p:spPr>
        <p:txBody>
          <a:bodyPr wrap="square" anchor="ctr">
            <a:noAutofit/>
          </a:bodyPr>
          <a:lstStyle/>
          <a:p>
            <a:pPr algn="ctr"/>
            <a:endParaRPr lang="zh-CN" altLang="zh-CN" sz="2400">
              <a:solidFill>
                <a:srgbClr val="FFFFFF"/>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64" name="TextBox 5"/>
          <p:cNvSpPr>
            <a:spLocks noChangeArrowheads="1"/>
          </p:cNvSpPr>
          <p:nvPr/>
        </p:nvSpPr>
        <p:spPr bwMode="auto">
          <a:xfrm>
            <a:off x="3651919" y="2538798"/>
            <a:ext cx="4187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微软雅黑" panose="020B0503020204020204" pitchFamily="34" charset="-122"/>
              </a:rPr>
              <a:t>2</a:t>
            </a:r>
            <a:endParaRPr lang="zh-CN" altLang="en-US" sz="3200">
              <a:solidFill>
                <a:schemeClr val="bg1"/>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65" name="TextBox 55"/>
          <p:cNvSpPr>
            <a:spLocks noChangeArrowheads="1"/>
          </p:cNvSpPr>
          <p:nvPr/>
        </p:nvSpPr>
        <p:spPr bwMode="auto">
          <a:xfrm>
            <a:off x="4317892" y="2622802"/>
            <a:ext cx="3721448" cy="29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微软雅黑" panose="020B0503020204020204" pitchFamily="34" charset="-122"/>
              </a:rPr>
              <a:t>To add a comment here</a:t>
            </a:r>
            <a:endParaRPr lang="zh-CN" altLang="en-US">
              <a:solidFill>
                <a:srgbClr val="FFFFFF"/>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66" name="椭圆 63"/>
          <p:cNvSpPr>
            <a:spLocks noChangeArrowheads="1"/>
          </p:cNvSpPr>
          <p:nvPr/>
        </p:nvSpPr>
        <p:spPr bwMode="auto">
          <a:xfrm>
            <a:off x="3243310" y="1478596"/>
            <a:ext cx="589356" cy="589556"/>
          </a:xfrm>
          <a:prstGeom prst="ellipse">
            <a:avLst/>
          </a:prstGeom>
          <a:solidFill>
            <a:srgbClr val="14C7BE">
              <a:alpha val="94000"/>
            </a:srgbClr>
          </a:solidFill>
          <a:ln w="57150" cap="flat" cmpd="sng">
            <a:solidFill>
              <a:schemeClr val="bg1">
                <a:alpha val="35000"/>
              </a:schemeClr>
            </a:solidFill>
            <a:miter lim="800000"/>
          </a:ln>
        </p:spPr>
        <p:txBody>
          <a:bodyPr anchor="ctr"/>
          <a:lstStyle/>
          <a:p>
            <a:pPr algn="ctr"/>
            <a:endParaRPr lang="zh-CN" altLang="zh-CN" sz="2400">
              <a:solidFill>
                <a:schemeClr val="bg1"/>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67" name="任意多边形 66"/>
          <p:cNvSpPr>
            <a:spLocks noChangeArrowheads="1"/>
          </p:cNvSpPr>
          <p:nvPr/>
        </p:nvSpPr>
        <p:spPr bwMode="auto">
          <a:xfrm>
            <a:off x="3799916" y="1475699"/>
            <a:ext cx="4158768" cy="589556"/>
          </a:xfrm>
          <a:custGeom>
            <a:avLst/>
            <a:gdLst>
              <a:gd name="connsiteX0" fmla="*/ 0 w 5236417"/>
              <a:gd name="connsiteY0" fmla="*/ 0 h 742326"/>
              <a:gd name="connsiteX1" fmla="*/ 696000 w 5236417"/>
              <a:gd name="connsiteY1" fmla="*/ 0 h 742326"/>
              <a:gd name="connsiteX2" fmla="*/ 920226 w 5236417"/>
              <a:gd name="connsiteY2" fmla="*/ 0 h 742326"/>
              <a:gd name="connsiteX3" fmla="*/ 4865254 w 5236417"/>
              <a:gd name="connsiteY3" fmla="*/ 0 h 742326"/>
              <a:gd name="connsiteX4" fmla="*/ 5236417 w 5236417"/>
              <a:gd name="connsiteY4" fmla="*/ 371163 h 742326"/>
              <a:gd name="connsiteX5" fmla="*/ 4865254 w 5236417"/>
              <a:gd name="connsiteY5" fmla="*/ 742326 h 742326"/>
              <a:gd name="connsiteX6" fmla="*/ 920226 w 5236417"/>
              <a:gd name="connsiteY6" fmla="*/ 742326 h 742326"/>
              <a:gd name="connsiteX7" fmla="*/ 696000 w 5236417"/>
              <a:gd name="connsiteY7" fmla="*/ 742326 h 742326"/>
              <a:gd name="connsiteX8" fmla="*/ 0 w 5236417"/>
              <a:gd name="connsiteY8" fmla="*/ 742326 h 742326"/>
              <a:gd name="connsiteX9" fmla="*/ 197646 w 5236417"/>
              <a:gd name="connsiteY9" fmla="*/ 371163 h 742326"/>
              <a:gd name="connsiteX10" fmla="*/ 0 w 5236417"/>
              <a:gd name="connsiteY10" fmla="*/ 0 h 74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6417" h="742326">
                <a:moveTo>
                  <a:pt x="0" y="0"/>
                </a:moveTo>
                <a:lnTo>
                  <a:pt x="696000" y="0"/>
                </a:lnTo>
                <a:lnTo>
                  <a:pt x="920226" y="0"/>
                </a:lnTo>
                <a:lnTo>
                  <a:pt x="4865254" y="0"/>
                </a:lnTo>
                <a:cubicBezTo>
                  <a:pt x="5070242" y="0"/>
                  <a:pt x="5236417" y="166175"/>
                  <a:pt x="5236417" y="371163"/>
                </a:cubicBezTo>
                <a:cubicBezTo>
                  <a:pt x="5236417" y="576151"/>
                  <a:pt x="5070242" y="742326"/>
                  <a:pt x="4865254" y="742326"/>
                </a:cubicBezTo>
                <a:lnTo>
                  <a:pt x="920226" y="742326"/>
                </a:lnTo>
                <a:lnTo>
                  <a:pt x="696000" y="742326"/>
                </a:lnTo>
                <a:lnTo>
                  <a:pt x="0" y="742326"/>
                </a:lnTo>
                <a:cubicBezTo>
                  <a:pt x="119237" y="662038"/>
                  <a:pt x="197646" y="525761"/>
                  <a:pt x="197646" y="371163"/>
                </a:cubicBezTo>
                <a:cubicBezTo>
                  <a:pt x="197646" y="216565"/>
                  <a:pt x="119237" y="80288"/>
                  <a:pt x="0" y="0"/>
                </a:cubicBezTo>
                <a:close/>
              </a:path>
            </a:pathLst>
          </a:custGeom>
          <a:solidFill>
            <a:schemeClr val="bg1">
              <a:alpha val="35000"/>
            </a:schemeClr>
          </a:solidFill>
          <a:ln>
            <a:noFill/>
          </a:ln>
        </p:spPr>
        <p:txBody>
          <a:bodyPr wrap="square" anchor="ctr">
            <a:noAutofit/>
          </a:bodyPr>
          <a:lstStyle/>
          <a:p>
            <a:pPr algn="ctr"/>
            <a:endParaRPr lang="zh-CN" altLang="zh-CN" sz="2400">
              <a:solidFill>
                <a:srgbClr val="FFFFFF"/>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68" name="TextBox 68"/>
          <p:cNvSpPr>
            <a:spLocks noChangeArrowheads="1"/>
          </p:cNvSpPr>
          <p:nvPr/>
        </p:nvSpPr>
        <p:spPr bwMode="auto">
          <a:xfrm>
            <a:off x="3338368" y="1518460"/>
            <a:ext cx="4187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微软雅黑" panose="020B0503020204020204" pitchFamily="34" charset="-122"/>
              </a:rPr>
              <a:t>3</a:t>
            </a:r>
            <a:endParaRPr lang="zh-CN" altLang="en-US" sz="3200">
              <a:solidFill>
                <a:schemeClr val="bg1"/>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69" name="TextBox 69"/>
          <p:cNvSpPr>
            <a:spLocks noChangeArrowheads="1"/>
          </p:cNvSpPr>
          <p:nvPr/>
        </p:nvSpPr>
        <p:spPr bwMode="auto">
          <a:xfrm>
            <a:off x="4001467" y="1602465"/>
            <a:ext cx="3721448" cy="29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微软雅黑" panose="020B0503020204020204" pitchFamily="34" charset="-122"/>
              </a:rPr>
              <a:t>To add a comment here</a:t>
            </a:r>
            <a:endParaRPr lang="zh-CN" altLang="en-US">
              <a:solidFill>
                <a:srgbClr val="FFFFFF"/>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70" name="椭圆 70"/>
          <p:cNvSpPr>
            <a:spLocks noChangeArrowheads="1"/>
          </p:cNvSpPr>
          <p:nvPr/>
        </p:nvSpPr>
        <p:spPr bwMode="auto">
          <a:xfrm>
            <a:off x="3243310" y="3521002"/>
            <a:ext cx="589356" cy="589556"/>
          </a:xfrm>
          <a:prstGeom prst="ellipse">
            <a:avLst/>
          </a:prstGeom>
          <a:solidFill>
            <a:srgbClr val="14C7BE">
              <a:alpha val="94000"/>
            </a:srgbClr>
          </a:solidFill>
          <a:ln w="57150" cap="flat" cmpd="sng">
            <a:solidFill>
              <a:schemeClr val="bg1">
                <a:alpha val="35000"/>
              </a:schemeClr>
            </a:solidFill>
            <a:miter lim="800000"/>
          </a:ln>
        </p:spPr>
        <p:txBody>
          <a:bodyPr anchor="ctr"/>
          <a:lstStyle/>
          <a:p>
            <a:pPr algn="ctr"/>
            <a:endParaRPr lang="zh-CN" altLang="zh-CN" sz="2400">
              <a:solidFill>
                <a:schemeClr val="bg1"/>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71" name="任意多边形 70"/>
          <p:cNvSpPr>
            <a:spLocks noChangeArrowheads="1"/>
          </p:cNvSpPr>
          <p:nvPr/>
        </p:nvSpPr>
        <p:spPr bwMode="auto">
          <a:xfrm>
            <a:off x="3799916" y="3518105"/>
            <a:ext cx="4158768" cy="589556"/>
          </a:xfrm>
          <a:custGeom>
            <a:avLst/>
            <a:gdLst>
              <a:gd name="connsiteX0" fmla="*/ 0 w 5236417"/>
              <a:gd name="connsiteY0" fmla="*/ 0 h 742326"/>
              <a:gd name="connsiteX1" fmla="*/ 696000 w 5236417"/>
              <a:gd name="connsiteY1" fmla="*/ 0 h 742326"/>
              <a:gd name="connsiteX2" fmla="*/ 920226 w 5236417"/>
              <a:gd name="connsiteY2" fmla="*/ 0 h 742326"/>
              <a:gd name="connsiteX3" fmla="*/ 4865254 w 5236417"/>
              <a:gd name="connsiteY3" fmla="*/ 0 h 742326"/>
              <a:gd name="connsiteX4" fmla="*/ 5236417 w 5236417"/>
              <a:gd name="connsiteY4" fmla="*/ 371163 h 742326"/>
              <a:gd name="connsiteX5" fmla="*/ 4865254 w 5236417"/>
              <a:gd name="connsiteY5" fmla="*/ 742326 h 742326"/>
              <a:gd name="connsiteX6" fmla="*/ 920226 w 5236417"/>
              <a:gd name="connsiteY6" fmla="*/ 742326 h 742326"/>
              <a:gd name="connsiteX7" fmla="*/ 696000 w 5236417"/>
              <a:gd name="connsiteY7" fmla="*/ 742326 h 742326"/>
              <a:gd name="connsiteX8" fmla="*/ 0 w 5236417"/>
              <a:gd name="connsiteY8" fmla="*/ 742326 h 742326"/>
              <a:gd name="connsiteX9" fmla="*/ 197646 w 5236417"/>
              <a:gd name="connsiteY9" fmla="*/ 371163 h 742326"/>
              <a:gd name="connsiteX10" fmla="*/ 0 w 5236417"/>
              <a:gd name="connsiteY10" fmla="*/ 0 h 74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6417" h="742326">
                <a:moveTo>
                  <a:pt x="0" y="0"/>
                </a:moveTo>
                <a:lnTo>
                  <a:pt x="696000" y="0"/>
                </a:lnTo>
                <a:lnTo>
                  <a:pt x="920226" y="0"/>
                </a:lnTo>
                <a:lnTo>
                  <a:pt x="4865254" y="0"/>
                </a:lnTo>
                <a:cubicBezTo>
                  <a:pt x="5070242" y="0"/>
                  <a:pt x="5236417" y="166175"/>
                  <a:pt x="5236417" y="371163"/>
                </a:cubicBezTo>
                <a:cubicBezTo>
                  <a:pt x="5236417" y="576151"/>
                  <a:pt x="5070242" y="742326"/>
                  <a:pt x="4865254" y="742326"/>
                </a:cubicBezTo>
                <a:lnTo>
                  <a:pt x="920226" y="742326"/>
                </a:lnTo>
                <a:lnTo>
                  <a:pt x="696000" y="742326"/>
                </a:lnTo>
                <a:lnTo>
                  <a:pt x="0" y="742326"/>
                </a:lnTo>
                <a:cubicBezTo>
                  <a:pt x="119237" y="662038"/>
                  <a:pt x="197646" y="525761"/>
                  <a:pt x="197646" y="371163"/>
                </a:cubicBezTo>
                <a:cubicBezTo>
                  <a:pt x="197646" y="216566"/>
                  <a:pt x="119237" y="80288"/>
                  <a:pt x="0" y="0"/>
                </a:cubicBezTo>
                <a:close/>
              </a:path>
            </a:pathLst>
          </a:custGeom>
          <a:solidFill>
            <a:schemeClr val="bg1">
              <a:alpha val="35000"/>
            </a:schemeClr>
          </a:solidFill>
          <a:ln>
            <a:noFill/>
          </a:ln>
        </p:spPr>
        <p:txBody>
          <a:bodyPr wrap="square" anchor="ctr">
            <a:noAutofit/>
          </a:bodyPr>
          <a:lstStyle/>
          <a:p>
            <a:pPr algn="ctr"/>
            <a:endParaRPr lang="zh-CN" altLang="zh-CN" sz="2400">
              <a:solidFill>
                <a:srgbClr val="FFFFFF"/>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72" name="TextBox 75"/>
          <p:cNvSpPr>
            <a:spLocks noChangeArrowheads="1"/>
          </p:cNvSpPr>
          <p:nvPr/>
        </p:nvSpPr>
        <p:spPr bwMode="auto">
          <a:xfrm>
            <a:off x="3338368" y="3560866"/>
            <a:ext cx="4187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微软雅黑" panose="020B0503020204020204" pitchFamily="34" charset="-122"/>
              </a:rPr>
              <a:t>1</a:t>
            </a:r>
            <a:endParaRPr lang="zh-CN" altLang="en-US" sz="3200" dirty="0">
              <a:solidFill>
                <a:schemeClr val="bg1"/>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73" name="TextBox 76"/>
          <p:cNvSpPr>
            <a:spLocks noChangeArrowheads="1"/>
          </p:cNvSpPr>
          <p:nvPr/>
        </p:nvSpPr>
        <p:spPr bwMode="auto">
          <a:xfrm>
            <a:off x="4001467" y="3644870"/>
            <a:ext cx="3721448" cy="29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sym typeface="微软雅黑" panose="020B0503020204020204" pitchFamily="34" charset="-122"/>
              </a:rPr>
              <a:t>To add a comment here</a:t>
            </a:r>
            <a:endParaRPr lang="zh-CN" altLang="en-US">
              <a:solidFill>
                <a:srgbClr val="FFFFFF"/>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74" name="矩形 74"/>
          <p:cNvSpPr>
            <a:spLocks noChangeArrowheads="1"/>
          </p:cNvSpPr>
          <p:nvPr/>
        </p:nvSpPr>
        <p:spPr bwMode="auto">
          <a:xfrm>
            <a:off x="871766" y="2378531"/>
            <a:ext cx="117844" cy="117886"/>
          </a:xfrm>
          <a:prstGeom prst="rect">
            <a:avLst/>
          </a:prstGeom>
          <a:solidFill>
            <a:srgbClr val="14C7BE"/>
          </a:solidFill>
          <a:ln>
            <a:noFill/>
          </a:ln>
        </p:spPr>
        <p:txBody>
          <a:bodyPr/>
          <a:lstStyle>
            <a:lvl1pPr>
              <a:defRPr sz="1300">
                <a:solidFill>
                  <a:schemeClr val="tx1"/>
                </a:solidFill>
                <a:latin typeface="Arial" panose="020B0604020202020204" pitchFamily="34" charset="0"/>
              </a:defRPr>
            </a:lvl1pPr>
            <a:lvl2pPr>
              <a:defRPr sz="1300">
                <a:solidFill>
                  <a:schemeClr val="tx1"/>
                </a:solidFill>
                <a:latin typeface="Arial" panose="020B0604020202020204" pitchFamily="34" charset="0"/>
              </a:defRPr>
            </a:lvl2pPr>
            <a:lvl3pPr>
              <a:defRPr sz="1300">
                <a:solidFill>
                  <a:schemeClr val="tx1"/>
                </a:solidFill>
                <a:latin typeface="Arial" panose="020B0604020202020204" pitchFamily="34" charset="0"/>
              </a:defRPr>
            </a:lvl3pPr>
            <a:lvl4pPr>
              <a:defRPr sz="1300">
                <a:solidFill>
                  <a:schemeClr val="tx1"/>
                </a:solidFill>
                <a:latin typeface="Arial" panose="020B0604020202020204" pitchFamily="34" charset="0"/>
              </a:defRPr>
            </a:lvl4pPr>
            <a:lvl5pPr>
              <a:defRPr sz="1300">
                <a:solidFill>
                  <a:schemeClr val="tx1"/>
                </a:solidFill>
                <a:latin typeface="Arial" panose="020B0604020202020204" pitchFamily="34" charset="0"/>
              </a:defRPr>
            </a:lvl5pPr>
            <a:lvl6pPr marL="1828800"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defRPr>
            </a:lvl6pPr>
            <a:lvl7pPr marL="2286000"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defRPr>
            </a:lvl7pPr>
            <a:lvl8pPr marL="2743200"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defRPr>
            </a:lvl8pPr>
            <a:lvl9pPr marL="3200400" defTabSz="685800" fontAlgn="base">
              <a:spcBef>
                <a:spcPct val="0"/>
              </a:spcBef>
              <a:spcAft>
                <a:spcPct val="0"/>
              </a:spcAft>
              <a:buFont typeface="Arial" panose="020B0604020202020204" pitchFamily="34" charset="0"/>
              <a:defRPr sz="1300">
                <a:solidFill>
                  <a:schemeClr val="tx1"/>
                </a:solidFill>
                <a:latin typeface="Arial" panose="020B0604020202020204" pitchFamily="34" charset="0"/>
              </a:defRPr>
            </a:lvl9pPr>
          </a:lstStyle>
          <a:p>
            <a:endParaRPr lang="zh-CN" altLang="zh-CN" sz="2400" b="1">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75" name="TextBox 86"/>
          <p:cNvSpPr>
            <a:spLocks noChangeArrowheads="1"/>
          </p:cNvSpPr>
          <p:nvPr/>
        </p:nvSpPr>
        <p:spPr bwMode="auto">
          <a:xfrm>
            <a:off x="988221" y="2289889"/>
            <a:ext cx="2133827" cy="2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微软雅黑" panose="020B0503020204020204" pitchFamily="34" charset="-122"/>
              </a:rPr>
              <a:t>To add a comment here</a:t>
            </a:r>
            <a:endParaRPr lang="zh-CN" altLang="en-US" sz="1600">
              <a:solidFill>
                <a:schemeClr val="bg1"/>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76" name="TextBox 87"/>
          <p:cNvSpPr>
            <a:spLocks noChangeArrowheads="1"/>
          </p:cNvSpPr>
          <p:nvPr/>
        </p:nvSpPr>
        <p:spPr bwMode="auto">
          <a:xfrm>
            <a:off x="999891" y="2527412"/>
            <a:ext cx="2122157" cy="6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sz="105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微软雅黑" panose="020B0503020204020204" pitchFamily="34" charset="-122"/>
              </a:rPr>
              <a:t>Please add text here. According to the need to adjust the font size. The text use justified.</a:t>
            </a:r>
            <a:endParaRPr lang="zh-CN" altLang="en-US" sz="1050">
              <a:solidFill>
                <a:schemeClr val="bg1"/>
              </a:solidFill>
              <a:latin typeface="Open Sans Light" panose="020B0306030504020204" pitchFamily="34" charset="0"/>
              <a:ea typeface="微软雅黑" panose="020B0503020204020204" pitchFamily="34" charset="-122"/>
              <a:cs typeface="Open Sans Light" panose="020B0306030504020204" pitchFamily="34" charset="0"/>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矩形 95"/>
          <p:cNvSpPr/>
          <p:nvPr/>
        </p:nvSpPr>
        <p:spPr>
          <a:xfrm>
            <a:off x="975594" y="123477"/>
            <a:ext cx="8168406" cy="56007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flipH="1">
            <a:off x="470267" y="113616"/>
            <a:ext cx="447017" cy="586466"/>
            <a:chOff x="7626263" y="2072194"/>
            <a:chExt cx="1137666" cy="1492566"/>
          </a:xfrm>
        </p:grpSpPr>
        <p:sp>
          <p:nvSpPr>
            <p:cNvPr id="98" name="等腰三角形 97"/>
            <p:cNvSpPr/>
            <p:nvPr/>
          </p:nvSpPr>
          <p:spPr>
            <a:xfrm rot="10800000" flipH="1" flipV="1">
              <a:off x="7626263" y="2077207"/>
              <a:ext cx="575510" cy="573284"/>
            </a:xfrm>
            <a:prstGeom prst="triangle">
              <a:avLst>
                <a:gd name="adj" fmla="val 1000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等腰三角形 98"/>
            <p:cNvSpPr/>
            <p:nvPr/>
          </p:nvSpPr>
          <p:spPr>
            <a:xfrm rot="10800000" flipH="1" flipV="1">
              <a:off x="8188418" y="2072194"/>
              <a:ext cx="575511" cy="577192"/>
            </a:xfrm>
            <a:prstGeom prst="triangle">
              <a:avLst>
                <a:gd name="adj"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等腰三角形 99"/>
            <p:cNvSpPr/>
            <p:nvPr/>
          </p:nvSpPr>
          <p:spPr>
            <a:xfrm rot="10800000" flipH="1">
              <a:off x="7626263" y="2650491"/>
              <a:ext cx="575510" cy="914269"/>
            </a:xfrm>
            <a:prstGeom prst="triangle">
              <a:avLst>
                <a:gd name="adj" fmla="val 100000"/>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1" name="等腰三角形 100"/>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2" name="矩形 101"/>
          <p:cNvSpPr/>
          <p:nvPr/>
        </p:nvSpPr>
        <p:spPr>
          <a:xfrm>
            <a:off x="0" y="123476"/>
            <a:ext cx="395536" cy="56007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A7B7E"/>
              </a:solidFill>
            </a:endParaRPr>
          </a:p>
        </p:txBody>
      </p:sp>
      <p:sp>
        <p:nvSpPr>
          <p:cNvPr id="103" name="TextBox 8"/>
          <p:cNvSpPr txBox="1"/>
          <p:nvPr/>
        </p:nvSpPr>
        <p:spPr>
          <a:xfrm>
            <a:off x="691" y="153920"/>
            <a:ext cx="383438" cy="461665"/>
          </a:xfrm>
          <a:prstGeom prst="rect">
            <a:avLst/>
          </a:prstGeom>
          <a:noFill/>
        </p:spPr>
        <p:txBody>
          <a:bodyPr wrap="none" rtlCol="0">
            <a:spAutoFit/>
          </a:bodyPr>
          <a:lstStyle/>
          <a:p>
            <a:r>
              <a:rPr lang="en-US" altLang="zh-CN" sz="2400" dirty="0" smtClean="0">
                <a:solidFill>
                  <a:srgbClr val="2A7B7E"/>
                </a:solidFill>
                <a:latin typeface="Broadway" pitchFamily="82" charset="0"/>
              </a:rPr>
              <a:t>4</a:t>
            </a:r>
            <a:endParaRPr lang="zh-CN" altLang="en-US" sz="2400" dirty="0">
              <a:solidFill>
                <a:srgbClr val="2A7B7E"/>
              </a:solidFill>
              <a:latin typeface="Broadway" pitchFamily="82" charset="0"/>
            </a:endParaRPr>
          </a:p>
        </p:txBody>
      </p:sp>
      <p:sp>
        <p:nvSpPr>
          <p:cNvPr id="104" name="TextBox 237"/>
          <p:cNvSpPr txBox="1"/>
          <p:nvPr/>
        </p:nvSpPr>
        <p:spPr>
          <a:xfrm>
            <a:off x="965266" y="156913"/>
            <a:ext cx="3250565" cy="460375"/>
          </a:xfrm>
          <a:prstGeom prst="rect">
            <a:avLst/>
          </a:prstGeom>
          <a:noFill/>
        </p:spPr>
        <p:txBody>
          <a:bodyPr wrap="none" rtlCol="0">
            <a:spAutoFit/>
          </a:bodyPr>
          <a:lstStyle/>
          <a:p>
            <a:pPr algn="l"/>
            <a:r>
              <a:rPr lang="en-US" sz="2400" b="1" dirty="0">
                <a:solidFill>
                  <a:schemeClr val="bg1"/>
                </a:solidFill>
                <a:sym typeface="+mn-ea"/>
              </a:rPr>
              <a:t>FREEPPT7</a:t>
            </a:r>
            <a:r>
              <a:rPr lang="en-US" altLang="zh-CN" sz="2400" b="1" dirty="0">
                <a:solidFill>
                  <a:srgbClr val="2A7B7E"/>
                </a:solidFill>
              </a:rPr>
              <a:t> POWERPOINT</a:t>
            </a:r>
            <a:endParaRPr lang="en-US" altLang="zh-CN" sz="2400" b="1" dirty="0">
              <a:solidFill>
                <a:srgbClr val="2A7B7E"/>
              </a:solidFill>
            </a:endParaRPr>
          </a:p>
        </p:txBody>
      </p:sp>
      <p:sp>
        <p:nvSpPr>
          <p:cNvPr id="11" name="Text Placeholder 24"/>
          <p:cNvSpPr txBox="1"/>
          <p:nvPr/>
        </p:nvSpPr>
        <p:spPr>
          <a:xfrm>
            <a:off x="5424298" y="1419622"/>
            <a:ext cx="3324166" cy="5698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PROJECT NAME</a:t>
            </a:r>
            <a:endPar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Text Placeholder 25"/>
          <p:cNvSpPr txBox="1"/>
          <p:nvPr/>
        </p:nvSpPr>
        <p:spPr>
          <a:xfrm>
            <a:off x="5424298" y="1799527"/>
            <a:ext cx="3324166" cy="3799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Some random website</a:t>
            </a:r>
            <a:endPar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Text Placeholder 26"/>
          <p:cNvSpPr txBox="1"/>
          <p:nvPr/>
        </p:nvSpPr>
        <p:spPr>
          <a:xfrm>
            <a:off x="5424298" y="2274407"/>
            <a:ext cx="3324166" cy="5698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COMPANY</a:t>
            </a:r>
            <a:endPar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 Placeholder 27"/>
          <p:cNvSpPr txBox="1"/>
          <p:nvPr/>
        </p:nvSpPr>
        <p:spPr>
          <a:xfrm>
            <a:off x="5424298" y="2654313"/>
            <a:ext cx="3324166" cy="3799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Company name, City, Country</a:t>
            </a:r>
            <a:endPar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Text Placeholder 28"/>
          <p:cNvSpPr txBox="1"/>
          <p:nvPr/>
        </p:nvSpPr>
        <p:spPr>
          <a:xfrm>
            <a:off x="5424298" y="3129194"/>
            <a:ext cx="3324166" cy="3799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DESCRIPTION</a:t>
            </a:r>
            <a:endPar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Text Placeholder 29"/>
          <p:cNvSpPr txBox="1"/>
          <p:nvPr/>
        </p:nvSpPr>
        <p:spPr>
          <a:xfrm>
            <a:off x="5424298" y="3509099"/>
            <a:ext cx="3324166" cy="646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consectetuer adipiscing elit, sed diam nonummy nibh euismod.</a:t>
            </a:r>
            <a:endParaRPr lang="en-US"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7" name="图片 16"/>
          <p:cNvPicPr>
            <a:picLocks noChangeAspect="1"/>
          </p:cNvPicPr>
          <p:nvPr/>
        </p:nvPicPr>
        <p:blipFill>
          <a:blip r:embed="rId1"/>
          <a:stretch>
            <a:fillRect/>
          </a:stretch>
        </p:blipFill>
        <p:spPr>
          <a:xfrm>
            <a:off x="783769" y="1463975"/>
            <a:ext cx="4303955" cy="25165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1">
            <a:extLst>
              <a:ext uri="{BEBA8EAE-BF5A-486C-A8C5-ECC9F3942E4B}">
                <a14:imgProps xmlns:a14="http://schemas.microsoft.com/office/drawing/2010/main">
                  <a14:imgLayer r:embed="rId2">
                    <a14:imgEffect>
                      <a14:artisticBlur radius="26"/>
                    </a14:imgEffect>
                  </a14:imgLayer>
                </a14:imgProps>
              </a:ext>
            </a:extLst>
          </a:blip>
          <a:stretch>
            <a:fillRect/>
          </a:stretch>
        </p:blipFill>
        <p:spPr>
          <a:xfrm>
            <a:off x="1431064" y="1490946"/>
            <a:ext cx="5950585" cy="5306678"/>
          </a:xfrm>
          <a:prstGeom prst="rect">
            <a:avLst/>
          </a:prstGeom>
        </p:spPr>
      </p:pic>
      <p:grpSp>
        <p:nvGrpSpPr>
          <p:cNvPr id="4" name="组合 3"/>
          <p:cNvGrpSpPr/>
          <p:nvPr/>
        </p:nvGrpSpPr>
        <p:grpSpPr>
          <a:xfrm rot="3172006" flipH="1">
            <a:off x="432339" y="3729946"/>
            <a:ext cx="662656" cy="957475"/>
            <a:chOff x="7608678" y="2072194"/>
            <a:chExt cx="1155251" cy="1492566"/>
          </a:xfrm>
        </p:grpSpPr>
        <p:sp>
          <p:nvSpPr>
            <p:cNvPr id="5" name="等腰三角形 4"/>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等腰三角形 5"/>
            <p:cNvSpPr/>
            <p:nvPr/>
          </p:nvSpPr>
          <p:spPr>
            <a:xfrm rot="10800000" flipH="1" flipV="1">
              <a:off x="8188418" y="2072194"/>
              <a:ext cx="575511" cy="577192"/>
            </a:xfrm>
            <a:prstGeom prst="triangle">
              <a:avLst>
                <a:gd name="adj" fmla="val 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等腰三角形 6"/>
            <p:cNvSpPr/>
            <p:nvPr/>
          </p:nvSpPr>
          <p:spPr>
            <a:xfrm rot="10800000" flipH="1">
              <a:off x="7608678" y="2650491"/>
              <a:ext cx="575511" cy="914269"/>
            </a:xfrm>
            <a:prstGeom prst="triangle">
              <a:avLst>
                <a:gd name="adj" fmla="val 10000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p:nvSpPr>
          <p:spPr>
            <a:xfrm rot="10800000" flipH="1">
              <a:off x="8188418" y="2650491"/>
              <a:ext cx="575511" cy="914269"/>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 name="组合 8"/>
          <p:cNvGrpSpPr/>
          <p:nvPr/>
        </p:nvGrpSpPr>
        <p:grpSpPr>
          <a:xfrm rot="19202141" flipH="1">
            <a:off x="1114239" y="2889358"/>
            <a:ext cx="781543" cy="998125"/>
            <a:chOff x="7608678" y="2072194"/>
            <a:chExt cx="1155251" cy="1492566"/>
          </a:xfrm>
        </p:grpSpPr>
        <p:sp>
          <p:nvSpPr>
            <p:cNvPr id="10" name="等腰三角形 9"/>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p:nvSpPr>
          <p:spPr>
            <a:xfrm rot="10800000" flipH="1" flipV="1">
              <a:off x="8188418" y="2072194"/>
              <a:ext cx="575511" cy="577192"/>
            </a:xfrm>
            <a:prstGeom prst="triangle">
              <a:avLst>
                <a:gd name="adj" fmla="val 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p:nvSpPr>
          <p:spPr>
            <a:xfrm rot="10800000" flipH="1">
              <a:off x="7608678" y="2650491"/>
              <a:ext cx="575511" cy="914269"/>
            </a:xfrm>
            <a:prstGeom prst="triangle">
              <a:avLst>
                <a:gd name="adj" fmla="val 10000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等腰三角形 12"/>
            <p:cNvSpPr/>
            <p:nvPr/>
          </p:nvSpPr>
          <p:spPr>
            <a:xfrm rot="10800000" flipH="1">
              <a:off x="8188418" y="2650491"/>
              <a:ext cx="575511" cy="914269"/>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9" name="组合 18"/>
          <p:cNvGrpSpPr/>
          <p:nvPr/>
        </p:nvGrpSpPr>
        <p:grpSpPr>
          <a:xfrm rot="2168517" flipH="1">
            <a:off x="784377" y="3203229"/>
            <a:ext cx="250452" cy="361879"/>
            <a:chOff x="7608678" y="2072194"/>
            <a:chExt cx="1155251" cy="1492566"/>
          </a:xfrm>
        </p:grpSpPr>
        <p:sp>
          <p:nvSpPr>
            <p:cNvPr id="20" name="等腰三角形 19"/>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等腰三角形 20"/>
            <p:cNvSpPr/>
            <p:nvPr/>
          </p:nvSpPr>
          <p:spPr>
            <a:xfrm rot="10800000" flipH="1" flipV="1">
              <a:off x="8188418" y="2072194"/>
              <a:ext cx="575511" cy="577192"/>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等腰三角形 21"/>
            <p:cNvSpPr/>
            <p:nvPr/>
          </p:nvSpPr>
          <p:spPr>
            <a:xfrm rot="10800000" flipH="1">
              <a:off x="7608678" y="2650491"/>
              <a:ext cx="575511" cy="914269"/>
            </a:xfrm>
            <a:prstGeom prst="triangle">
              <a:avLst>
                <a:gd name="adj" fmla="val 1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等腰三角形 22"/>
            <p:cNvSpPr/>
            <p:nvPr/>
          </p:nvSpPr>
          <p:spPr>
            <a:xfrm rot="10800000" flipH="1">
              <a:off x="8188418" y="2650491"/>
              <a:ext cx="575511" cy="914269"/>
            </a:xfrm>
            <a:prstGeom prst="triangle">
              <a:avLst>
                <a:gd name="adj" fmla="val 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4" name="椭圆 23"/>
          <p:cNvSpPr/>
          <p:nvPr/>
        </p:nvSpPr>
        <p:spPr>
          <a:xfrm>
            <a:off x="1963548" y="949373"/>
            <a:ext cx="3057863" cy="3057863"/>
          </a:xfrm>
          <a:prstGeom prst="ellipse">
            <a:avLst/>
          </a:prstGeom>
          <a:solidFill>
            <a:srgbClr val="FFFFFF">
              <a:alpha val="20000"/>
            </a:srgbClr>
          </a:solidFill>
          <a:ln w="177800">
            <a:solidFill>
              <a:srgbClr val="FFFFF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25" name="椭圆 24"/>
          <p:cNvSpPr/>
          <p:nvPr/>
        </p:nvSpPr>
        <p:spPr>
          <a:xfrm>
            <a:off x="2186887" y="1158031"/>
            <a:ext cx="2625874" cy="2625874"/>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26" name="椭圆 25"/>
          <p:cNvSpPr/>
          <p:nvPr/>
        </p:nvSpPr>
        <p:spPr>
          <a:xfrm>
            <a:off x="2339752" y="1307525"/>
            <a:ext cx="2341561" cy="2341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800" b="1" dirty="0" smtClean="0">
                <a:solidFill>
                  <a:srgbClr val="2A7B7E"/>
                </a:solidFill>
                <a:latin typeface="微软雅黑" panose="020B0503020204020204" pitchFamily="34" charset="-122"/>
                <a:ea typeface="微软雅黑" panose="020B0503020204020204" pitchFamily="34" charset="-122"/>
              </a:rPr>
              <a:t>2</a:t>
            </a:r>
            <a:endParaRPr lang="zh-CN" altLang="en-US" sz="13800" b="1" dirty="0">
              <a:solidFill>
                <a:srgbClr val="2A7B7E"/>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rot="536351">
            <a:off x="5664200" y="1520162"/>
            <a:ext cx="205361" cy="296726"/>
            <a:chOff x="7608678" y="2072194"/>
            <a:chExt cx="1155251" cy="1492566"/>
          </a:xfrm>
        </p:grpSpPr>
        <p:sp>
          <p:nvSpPr>
            <p:cNvPr id="28" name="等腰三角形 27"/>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等腰三角形 28"/>
            <p:cNvSpPr/>
            <p:nvPr/>
          </p:nvSpPr>
          <p:spPr>
            <a:xfrm rot="10800000" flipH="1" flipV="1">
              <a:off x="8188418" y="2072194"/>
              <a:ext cx="575511" cy="577192"/>
            </a:xfrm>
            <a:prstGeom prst="triangle">
              <a:avLst>
                <a:gd name="adj" fmla="val 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等腰三角形 29"/>
            <p:cNvSpPr/>
            <p:nvPr/>
          </p:nvSpPr>
          <p:spPr>
            <a:xfrm rot="10800000" flipH="1">
              <a:off x="7608678" y="2650491"/>
              <a:ext cx="575511" cy="914269"/>
            </a:xfrm>
            <a:prstGeom prst="triangle">
              <a:avLst>
                <a:gd name="adj" fmla="val 10000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等腰三角形 30"/>
            <p:cNvSpPr/>
            <p:nvPr/>
          </p:nvSpPr>
          <p:spPr>
            <a:xfrm rot="10800000" flipH="1">
              <a:off x="8188418" y="2650491"/>
              <a:ext cx="575511" cy="914269"/>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2" name="组合 31"/>
          <p:cNvGrpSpPr/>
          <p:nvPr/>
        </p:nvGrpSpPr>
        <p:grpSpPr>
          <a:xfrm rot="20080448">
            <a:off x="5623710" y="2026265"/>
            <a:ext cx="330310" cy="477267"/>
            <a:chOff x="7608678" y="2072194"/>
            <a:chExt cx="1155251" cy="1492566"/>
          </a:xfrm>
        </p:grpSpPr>
        <p:sp>
          <p:nvSpPr>
            <p:cNvPr id="33" name="等腰三角形 32"/>
            <p:cNvSpPr/>
            <p:nvPr/>
          </p:nvSpPr>
          <p:spPr>
            <a:xfrm rot="10800000" flipH="1" flipV="1">
              <a:off x="7608678" y="2094792"/>
              <a:ext cx="575511" cy="554594"/>
            </a:xfrm>
            <a:prstGeom prst="triangle">
              <a:avLst>
                <a:gd name="adj" fmla="val 10000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等腰三角形 33"/>
            <p:cNvSpPr/>
            <p:nvPr/>
          </p:nvSpPr>
          <p:spPr>
            <a:xfrm rot="10800000" flipH="1" flipV="1">
              <a:off x="8188418" y="2072194"/>
              <a:ext cx="575511" cy="577192"/>
            </a:xfrm>
            <a:prstGeom prst="triangle">
              <a:avLst>
                <a:gd name="adj" fmla="val 0"/>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等腰三角形 34"/>
            <p:cNvSpPr/>
            <p:nvPr/>
          </p:nvSpPr>
          <p:spPr>
            <a:xfrm rot="10800000" flipH="1">
              <a:off x="7608678" y="2650491"/>
              <a:ext cx="575511" cy="914269"/>
            </a:xfrm>
            <a:prstGeom prst="triangle">
              <a:avLst>
                <a:gd name="adj" fmla="val 1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等腰三角形 35"/>
            <p:cNvSpPr/>
            <p:nvPr/>
          </p:nvSpPr>
          <p:spPr>
            <a:xfrm rot="10800000" flipH="1">
              <a:off x="8188418" y="2650491"/>
              <a:ext cx="575511" cy="914269"/>
            </a:xfrm>
            <a:prstGeom prst="triangle">
              <a:avLst>
                <a:gd name="adj" fmla="val 0"/>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7" name="组合 36"/>
          <p:cNvGrpSpPr/>
          <p:nvPr/>
        </p:nvGrpSpPr>
        <p:grpSpPr>
          <a:xfrm rot="1340142">
            <a:off x="5093252" y="1744135"/>
            <a:ext cx="386248" cy="499026"/>
            <a:chOff x="7608678" y="2072194"/>
            <a:chExt cx="1155251" cy="1492566"/>
          </a:xfrm>
        </p:grpSpPr>
        <p:sp>
          <p:nvSpPr>
            <p:cNvPr id="38" name="等腰三角形 37"/>
            <p:cNvSpPr/>
            <p:nvPr/>
          </p:nvSpPr>
          <p:spPr>
            <a:xfrm rot="10800000" flipH="1" flipV="1">
              <a:off x="7608678" y="2094792"/>
              <a:ext cx="575511" cy="554594"/>
            </a:xfrm>
            <a:prstGeom prst="triangle">
              <a:avLst>
                <a:gd name="adj" fmla="val 10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等腰三角形 38"/>
            <p:cNvSpPr/>
            <p:nvPr/>
          </p:nvSpPr>
          <p:spPr>
            <a:xfrm rot="10800000" flipH="1" flipV="1">
              <a:off x="8188418" y="2072194"/>
              <a:ext cx="575511" cy="577192"/>
            </a:xfrm>
            <a:prstGeom prst="triangle">
              <a:avLst>
                <a:gd name="adj" fmla="val 0"/>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等腰三角形 39"/>
            <p:cNvSpPr/>
            <p:nvPr/>
          </p:nvSpPr>
          <p:spPr>
            <a:xfrm rot="10800000" flipH="1">
              <a:off x="7608678" y="2650491"/>
              <a:ext cx="575511" cy="914269"/>
            </a:xfrm>
            <a:prstGeom prst="triangle">
              <a:avLst>
                <a:gd name="adj" fmla="val 10000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等腰三角形 40"/>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5" name="TextBox 5"/>
          <p:cNvSpPr txBox="1"/>
          <p:nvPr/>
        </p:nvSpPr>
        <p:spPr>
          <a:xfrm>
            <a:off x="5370047" y="2057162"/>
            <a:ext cx="3432175" cy="1198880"/>
          </a:xfrm>
          <a:prstGeom prst="rect">
            <a:avLst/>
          </a:prstGeom>
          <a:noFill/>
        </p:spPr>
        <p:txBody>
          <a:bodyPr wrap="none" rtlCol="0">
            <a:spAutoFit/>
          </a:bodyPr>
          <a:lstStyle>
            <a:defPPr>
              <a:defRPr lang="zh-CN"/>
            </a:defPPr>
            <a:lvl1pPr algn="ctr">
              <a:defRPr sz="115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l"/>
            <a:r>
              <a:rPr lang="en-US" sz="3600" b="1" dirty="0">
                <a:sym typeface="+mn-ea"/>
              </a:rPr>
              <a:t>FREEPPT7</a:t>
            </a:r>
            <a:r>
              <a:rPr lang="en-US" altLang="zh-CN" sz="3600" b="1" dirty="0">
                <a:latin typeface="微软雅黑" panose="020B0503020204020204" pitchFamily="34" charset="-122"/>
                <a:ea typeface="微软雅黑" panose="020B0503020204020204" pitchFamily="34" charset="-122"/>
              </a:rPr>
              <a:t> </a:t>
            </a:r>
            <a:endParaRPr lang="en-US" altLang="zh-CN" sz="3600" b="1" dirty="0" smtClean="0">
              <a:latin typeface="微软雅黑" panose="020B0503020204020204" pitchFamily="34" charset="-122"/>
              <a:ea typeface="微软雅黑" panose="020B0503020204020204" pitchFamily="34" charset="-122"/>
            </a:endParaRPr>
          </a:p>
          <a:p>
            <a:pPr algn="l"/>
            <a:r>
              <a:rPr lang="en-US" altLang="zh-CN" sz="3600" b="1" dirty="0" smtClean="0">
                <a:latin typeface="微软雅黑" panose="020B0503020204020204" pitchFamily="34" charset="-122"/>
                <a:ea typeface="微软雅黑" panose="020B0503020204020204" pitchFamily="34" charset="-122"/>
              </a:rPr>
              <a:t>POWERPOINT</a:t>
            </a:r>
            <a:endParaRPr lang="zh-CN" altLang="en-US" sz="3600" b="1" dirty="0">
              <a:latin typeface="微软雅黑" panose="020B0503020204020204" pitchFamily="34" charset="-122"/>
              <a:ea typeface="微软雅黑" panose="020B0503020204020204" pitchFamily="34" charset="-122"/>
            </a:endParaRPr>
          </a:p>
        </p:txBody>
      </p:sp>
    </p:spTree>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矩形 254"/>
          <p:cNvSpPr/>
          <p:nvPr/>
        </p:nvSpPr>
        <p:spPr>
          <a:xfrm>
            <a:off x="975594" y="123477"/>
            <a:ext cx="8168406" cy="56007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7" name="组合 256"/>
          <p:cNvGrpSpPr/>
          <p:nvPr/>
        </p:nvGrpSpPr>
        <p:grpSpPr>
          <a:xfrm flipH="1">
            <a:off x="470267" y="113616"/>
            <a:ext cx="447017" cy="586466"/>
            <a:chOff x="7626263" y="2072194"/>
            <a:chExt cx="1137666" cy="1492566"/>
          </a:xfrm>
        </p:grpSpPr>
        <p:sp>
          <p:nvSpPr>
            <p:cNvPr id="258" name="等腰三角形 257"/>
            <p:cNvSpPr/>
            <p:nvPr/>
          </p:nvSpPr>
          <p:spPr>
            <a:xfrm rot="10800000" flipH="1" flipV="1">
              <a:off x="7626263" y="2077207"/>
              <a:ext cx="575510" cy="573284"/>
            </a:xfrm>
            <a:prstGeom prst="triangle">
              <a:avLst>
                <a:gd name="adj" fmla="val 1000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9" name="等腰三角形 258"/>
            <p:cNvSpPr/>
            <p:nvPr/>
          </p:nvSpPr>
          <p:spPr>
            <a:xfrm rot="10800000" flipH="1" flipV="1">
              <a:off x="8188418" y="2072194"/>
              <a:ext cx="575511" cy="577192"/>
            </a:xfrm>
            <a:prstGeom prst="triangle">
              <a:avLst>
                <a:gd name="adj"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0" name="等腰三角形 259"/>
            <p:cNvSpPr/>
            <p:nvPr/>
          </p:nvSpPr>
          <p:spPr>
            <a:xfrm rot="10800000" flipH="1">
              <a:off x="7626263" y="2650491"/>
              <a:ext cx="575510" cy="914269"/>
            </a:xfrm>
            <a:prstGeom prst="triangle">
              <a:avLst>
                <a:gd name="adj" fmla="val 100000"/>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1" name="等腰三角形 260"/>
            <p:cNvSpPr/>
            <p:nvPr/>
          </p:nvSpPr>
          <p:spPr>
            <a:xfrm rot="10800000" flipH="1">
              <a:off x="8188418" y="2650491"/>
              <a:ext cx="575511" cy="914269"/>
            </a:xfrm>
            <a:prstGeom prst="triangle">
              <a:avLst>
                <a:gd name="adj" fmla="val 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56" name="矩形 255"/>
          <p:cNvSpPr/>
          <p:nvPr/>
        </p:nvSpPr>
        <p:spPr>
          <a:xfrm>
            <a:off x="0" y="123476"/>
            <a:ext cx="395536" cy="56007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A7B7E"/>
              </a:solidFill>
            </a:endParaRPr>
          </a:p>
        </p:txBody>
      </p:sp>
      <p:sp>
        <p:nvSpPr>
          <p:cNvPr id="9" name="TextBox 8"/>
          <p:cNvSpPr txBox="1"/>
          <p:nvPr/>
        </p:nvSpPr>
        <p:spPr>
          <a:xfrm>
            <a:off x="691" y="153920"/>
            <a:ext cx="383438" cy="461665"/>
          </a:xfrm>
          <a:prstGeom prst="rect">
            <a:avLst/>
          </a:prstGeom>
          <a:noFill/>
        </p:spPr>
        <p:txBody>
          <a:bodyPr wrap="none" rtlCol="0">
            <a:spAutoFit/>
          </a:bodyPr>
          <a:lstStyle/>
          <a:p>
            <a:r>
              <a:rPr lang="en-US" altLang="zh-CN" sz="2400" dirty="0" smtClean="0">
                <a:solidFill>
                  <a:srgbClr val="2A7B7E"/>
                </a:solidFill>
                <a:latin typeface="Broadway" pitchFamily="82" charset="0"/>
              </a:rPr>
              <a:t>1</a:t>
            </a:r>
            <a:endParaRPr lang="zh-CN" altLang="en-US" sz="2400" dirty="0">
              <a:solidFill>
                <a:srgbClr val="2A7B7E"/>
              </a:solidFill>
              <a:latin typeface="Broadway" pitchFamily="82" charset="0"/>
            </a:endParaRPr>
          </a:p>
        </p:txBody>
      </p:sp>
      <p:sp>
        <p:nvSpPr>
          <p:cNvPr id="238" name="TextBox 237"/>
          <p:cNvSpPr txBox="1"/>
          <p:nvPr/>
        </p:nvSpPr>
        <p:spPr>
          <a:xfrm>
            <a:off x="965266" y="156913"/>
            <a:ext cx="3250565" cy="460375"/>
          </a:xfrm>
          <a:prstGeom prst="rect">
            <a:avLst/>
          </a:prstGeom>
          <a:noFill/>
        </p:spPr>
        <p:txBody>
          <a:bodyPr wrap="none" rtlCol="0">
            <a:spAutoFit/>
          </a:bodyPr>
          <a:lstStyle/>
          <a:p>
            <a:pPr algn="l"/>
            <a:r>
              <a:rPr lang="en-US" sz="2400" b="1" dirty="0">
                <a:solidFill>
                  <a:schemeClr val="bg1"/>
                </a:solidFill>
                <a:sym typeface="+mn-ea"/>
              </a:rPr>
              <a:t>FREEPPT7</a:t>
            </a:r>
            <a:r>
              <a:rPr lang="en-US" altLang="zh-CN" sz="2400" b="1" dirty="0">
                <a:solidFill>
                  <a:srgbClr val="2A7B7E"/>
                </a:solidFill>
              </a:rPr>
              <a:t> POWERPOINT</a:t>
            </a:r>
            <a:endParaRPr lang="en-US" altLang="zh-CN" sz="2400" b="1" dirty="0">
              <a:solidFill>
                <a:srgbClr val="2A7B7E"/>
              </a:solidFill>
            </a:endParaRPr>
          </a:p>
        </p:txBody>
      </p:sp>
      <p:sp>
        <p:nvSpPr>
          <p:cNvPr id="207" name="Text Placeholder 17"/>
          <p:cNvSpPr txBox="1"/>
          <p:nvPr/>
        </p:nvSpPr>
        <p:spPr>
          <a:xfrm>
            <a:off x="4748225" y="1419622"/>
            <a:ext cx="3612821" cy="3260351"/>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WEBSITES</a:t>
            </a:r>
            <a:endParaRPr lang="en-US" sz="2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2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consectetuer adipiscing elit, sed</a:t>
            </a:r>
            <a:endParaRPr lang="en-US" sz="2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US" sz="2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2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SEO</a:t>
            </a:r>
            <a:endParaRPr lang="en-US" sz="2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2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consectetuer adipiscing elit, sed</a:t>
            </a:r>
            <a:endParaRPr lang="en-US" sz="2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US" sz="2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2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UX</a:t>
            </a:r>
            <a:endParaRPr lang="en-US" sz="2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20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consectetuer adipiscing elit, sed diam nonummy nibh euismod tincidunt</a:t>
            </a:r>
            <a:endParaRPr lang="en-US"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aphicFrame>
        <p:nvGraphicFramePr>
          <p:cNvPr id="208" name="Chart Placeholder 9"/>
          <p:cNvGraphicFramePr/>
          <p:nvPr/>
        </p:nvGraphicFramePr>
        <p:xfrm>
          <a:off x="782955" y="1419628"/>
          <a:ext cx="3612801" cy="3260333"/>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www.freeppt7.com-Best powerpoint templates free download-slidesho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8220</Words>
  <Application>WPS 演示</Application>
  <PresentationFormat>全屏显示(16:9)</PresentationFormat>
  <Paragraphs>401</Paragraphs>
  <Slides>23</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23</vt:i4>
      </vt:variant>
    </vt:vector>
  </HeadingPairs>
  <TitlesOfParts>
    <vt:vector size="40" baseType="lpstr">
      <vt:lpstr>Arial</vt:lpstr>
      <vt:lpstr>宋体</vt:lpstr>
      <vt:lpstr>Wingdings</vt:lpstr>
      <vt:lpstr>Open Sans Light</vt:lpstr>
      <vt:lpstr>微软雅黑</vt:lpstr>
      <vt:lpstr>造字工房悦黑体验版常规体</vt:lpstr>
      <vt:lpstr>Broadway</vt:lpstr>
      <vt:lpstr>Segoe UI</vt:lpstr>
      <vt:lpstr>Calibri</vt:lpstr>
      <vt:lpstr>Arial Unicode MS</vt:lpstr>
      <vt:lpstr>Arial</vt:lpstr>
      <vt:lpstr>Roboto condensed</vt:lpstr>
      <vt:lpstr>Helvetica</vt:lpstr>
      <vt:lpstr>Rockwell</vt:lpstr>
      <vt:lpstr>Segoe Print</vt:lpstr>
      <vt:lpstr>黑体</vt:lpstr>
      <vt:lpstr>www.freeppt7.com-Best powerpoint templates free download-slideshow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MOMODA</dc:creator>
  <cp:lastModifiedBy>kwl6163com</cp:lastModifiedBy>
  <cp:revision>277</cp:revision>
  <dcterms:created xsi:type="dcterms:W3CDTF">2018-07-24T02:45:05Z</dcterms:created>
  <dcterms:modified xsi:type="dcterms:W3CDTF">2018-07-24T02:54:13Z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2052-10.1.0.7468</vt:lpwstr>
  </property>
</Properties>
</file>