
<file path=[Content_Types].xml><?xml version="1.0" encoding="utf-8"?>
<Types xmlns="http://schemas.openxmlformats.org/package/2006/content-types">
  <Default Extension="wav" ContentType="audio/x-wav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3" r:id="rId8"/>
    <p:sldId id="264" r:id="rId9"/>
    <p:sldId id="262" r:id="rId10"/>
    <p:sldId id="265" r:id="rId11"/>
    <p:sldId id="267" r:id="rId12"/>
    <p:sldId id="266" r:id="rId13"/>
    <p:sldId id="268" r:id="rId14"/>
    <p:sldId id="269" r:id="rId15"/>
    <p:sldId id="271" r:id="rId16"/>
    <p:sldId id="270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0" autoAdjust="0"/>
  </p:normalViewPr>
  <p:slideViewPr>
    <p:cSldViewPr snapToGrid="0">
      <p:cViewPr varScale="1">
        <p:scale>
          <a:sx n="104" d="100"/>
          <a:sy n="104" d="100"/>
        </p:scale>
        <p:origin x="-192" y="-90"/>
      </p:cViewPr>
      <p:guideLst>
        <p:guide orient="horz" pos="2147"/>
        <p:guide pos="500"/>
        <p:guide pos="7265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9" d="100"/>
        <a:sy n="69" d="100"/>
      </p:scale>
      <p:origin x="0" y="0"/>
    </p:cViewPr>
  </p:sorterViewPr>
  <p:gridSpacing cx="72005" cy="72005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noProof="1" smtClean="0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ABE1CD-BEC8-4793-AF31-0EFC5481A399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AC8A3F-5DDA-407D-88A0-23130171206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 advTm="2000">
    <p:circl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D5DD6F-F04C-42D2-8FC5-846DE8EBFF6F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CA2409-2100-4F8B-9DB9-E8BD03C91A97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 advTm="2000"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0BE0F7-770D-477A-96B0-B00D53C426B7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80D7F0-6E39-48F2-A43E-44BDF8D36BC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 advTm="2000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D314CB-FE63-4724-8DAB-57EC16D2A8D8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274D33-AEF1-47D0-AB8E-741606E90057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 advTm="2000"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BA4782-D060-4235-AEEA-D061426DDE01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82EF0C-3496-42AA-8B03-B1620CDE1C1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 advTm="2000"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7C3791-FE01-4E19-A890-9CC46588630C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0376CA-57FE-4F71-87B8-1C355472A00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 advTm="2000"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C500FE-206D-4BC9-8697-79042B4D0A17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4B6CB-07A4-408B-B3A6-54C2C1194BD1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 advTm="2000"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A24E8D-8570-4BB4-9DF1-34F4B1706264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BD1AEC-2889-4BBB-A5A9-4FFAB757900F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 advTm="2000"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F8EBD8-D0E0-461C-AB0C-0C019400E59F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3F3BD5-5BCE-4270-9900-84BCE7BA10D8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 advTm="2000"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769FE9-828F-4E91-B68A-FC23D6F70956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3F639-B59B-4C36-BB24-4AB82ADFD69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 advTm="2000"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>
              <a:sym typeface="Calibri" panose="020F0502020204030204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2D5501-FE4F-4898-9CD1-9ABD211ED097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1921F-9332-4759-A6AB-B62AF4E7AD3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 advTm="2000">
    <p:circle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zh-CN" smtClean="0">
                <a:sym typeface="Calibri Light" panose="020F0302020204030204" pitchFamily="34" charset="0"/>
              </a:rPr>
              <a:t>单击此处编辑母版标题样式</a:t>
            </a:r>
            <a:endParaRPr lang="zh-CN" altLang="zh-CN" smtClean="0">
              <a:sym typeface="Calibri Light" panose="020F0302020204030204" pitchFamily="34" charset="0"/>
            </a:endParaRPr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9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zh-CN" smtClean="0">
                <a:sym typeface="Calibri" panose="020F0502020204030204" pitchFamily="34" charset="0"/>
              </a:rPr>
              <a:t>单击此处编辑母版文本样式</a:t>
            </a:r>
            <a:endParaRPr lang="zh-CN" altLang="zh-CN" smtClean="0">
              <a:sym typeface="Calibri" panose="020F0502020204030204" pitchFamily="34" charset="0"/>
            </a:endParaRPr>
          </a:p>
          <a:p>
            <a:pPr lvl="1"/>
            <a:r>
              <a:rPr lang="zh-CN" altLang="zh-CN" smtClean="0">
                <a:sym typeface="Calibri" panose="020F0502020204030204" pitchFamily="34" charset="0"/>
              </a:rPr>
              <a:t>第二级</a:t>
            </a:r>
            <a:endParaRPr lang="zh-CN" altLang="zh-CN" smtClean="0">
              <a:sym typeface="Calibri" panose="020F0502020204030204" pitchFamily="34" charset="0"/>
            </a:endParaRPr>
          </a:p>
          <a:p>
            <a:pPr lvl="2"/>
            <a:r>
              <a:rPr lang="zh-CN" altLang="zh-CN" smtClean="0">
                <a:sym typeface="Calibri" panose="020F0502020204030204" pitchFamily="34" charset="0"/>
              </a:rPr>
              <a:t>第三级</a:t>
            </a:r>
            <a:endParaRPr lang="zh-CN" altLang="zh-CN" smtClean="0">
              <a:sym typeface="Calibri" panose="020F0502020204030204" pitchFamily="34" charset="0"/>
            </a:endParaRPr>
          </a:p>
          <a:p>
            <a:pPr lvl="3"/>
            <a:r>
              <a:rPr lang="zh-CN" altLang="zh-CN" smtClean="0">
                <a:sym typeface="Calibri" panose="020F0502020204030204" pitchFamily="34" charset="0"/>
              </a:rPr>
              <a:t>第四级</a:t>
            </a:r>
            <a:endParaRPr lang="zh-CN" altLang="zh-CN" smtClean="0">
              <a:sym typeface="Calibri" panose="020F0502020204030204" pitchFamily="34" charset="0"/>
            </a:endParaRPr>
          </a:p>
          <a:p>
            <a:pPr lvl="4"/>
            <a:r>
              <a:rPr lang="zh-CN" altLang="zh-CN" smtClean="0">
                <a:sym typeface="Calibri" panose="020F0502020204030204" pitchFamily="34" charset="0"/>
              </a:rPr>
              <a:t>第五级</a:t>
            </a:r>
            <a:endParaRPr lang="zh-CN" altLang="zh-CN" smtClean="0">
              <a:sym typeface="Calibri" panose="020F0502020204030204" pitchFamily="34" charset="0"/>
            </a:endParaRPr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3E736D9-CEDB-4CA5-9377-3C9C8DCD8154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B877AA6-DF13-474F-9E34-61992A421D7C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2000">
    <p:circle/>
  </p:transition>
  <p:hf sldNum="0" hdr="0" ftr="0"/>
  <p:txStyles>
    <p:titleStyle>
      <a:lvl1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 Light" panose="020F0302020204030204" pitchFamily="34" charset="0"/>
        </a:defRPr>
      </a:lvl1pPr>
      <a:lvl2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2pPr>
      <a:lvl3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3pPr>
      <a:lvl4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4pPr>
      <a:lvl5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5pPr>
      <a:lvl6pPr marL="13716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6pPr>
      <a:lvl7pPr marL="18288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7pPr>
      <a:lvl8pPr marL="22860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8pPr>
      <a:lvl9pPr marL="27432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25146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6pPr>
      <a:lvl7pPr marL="2971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7pPr>
      <a:lvl8pPr marL="3429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8pPr>
      <a:lvl9pPr marL="3886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剪去对角的矩形 1"/>
          <p:cNvSpPr/>
          <p:nvPr/>
        </p:nvSpPr>
        <p:spPr bwMode="auto">
          <a:xfrm>
            <a:off x="1627188" y="2495550"/>
            <a:ext cx="8951912" cy="1628775"/>
          </a:xfrm>
          <a:prstGeom prst="snip2DiagRect">
            <a:avLst/>
          </a:prstGeom>
          <a:solidFill>
            <a:srgbClr val="92D050">
              <a:alpha val="6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3074" name="文本框 3"/>
          <p:cNvSpPr>
            <a:spLocks noChangeArrowheads="1"/>
          </p:cNvSpPr>
          <p:nvPr/>
        </p:nvSpPr>
        <p:spPr bwMode="auto">
          <a:xfrm>
            <a:off x="1890713" y="2673350"/>
            <a:ext cx="9329737" cy="82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4800">
                <a:solidFill>
                  <a:schemeClr val="bg1"/>
                </a:solidFill>
                <a:latin typeface="Broadway BT" pitchFamily="82" charset="0"/>
                <a:sym typeface="Broadway BT" pitchFamily="82" charset="0"/>
              </a:rPr>
              <a:t>Powerpoint TEMPLATE</a:t>
            </a:r>
            <a:endParaRPr lang="en-US" altLang="zh-CN" sz="4800">
              <a:solidFill>
                <a:schemeClr val="bg1"/>
              </a:solidFill>
              <a:latin typeface="Broadway BT" pitchFamily="82" charset="0"/>
              <a:sym typeface="Broadway BT" pitchFamily="82" charset="0"/>
            </a:endParaRPr>
          </a:p>
        </p:txBody>
      </p:sp>
      <p:sp>
        <p:nvSpPr>
          <p:cNvPr id="3075" name="矩形 5"/>
          <p:cNvSpPr>
            <a:spLocks noChangeArrowheads="1"/>
          </p:cNvSpPr>
          <p:nvPr/>
        </p:nvSpPr>
        <p:spPr bwMode="auto">
          <a:xfrm>
            <a:off x="6492875" y="4168775"/>
            <a:ext cx="774700" cy="558800"/>
          </a:xfrm>
          <a:prstGeom prst="rect">
            <a:avLst/>
          </a:prstGeom>
          <a:solidFill>
            <a:srgbClr val="3AC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altLang="zh-CN" b="1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BY:</a:t>
            </a:r>
            <a:endParaRPr lang="en-US" altLang="zh-CN" b="1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076" name="矩形 7"/>
          <p:cNvSpPr>
            <a:spLocks noChangeArrowheads="1"/>
          </p:cNvSpPr>
          <p:nvPr/>
        </p:nvSpPr>
        <p:spPr bwMode="auto">
          <a:xfrm>
            <a:off x="7421563" y="4168775"/>
            <a:ext cx="2698750" cy="558800"/>
          </a:xfrm>
          <a:prstGeom prst="rect">
            <a:avLst/>
          </a:prstGeom>
          <a:solidFill>
            <a:srgbClr val="EC72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altLang="zh-CN" b="1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FREEPPT7.COM</a:t>
            </a:r>
            <a:endParaRPr lang="zh-CN" altLang="en-US" b="1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3077" name="medi2890.mp3">
            <a:hlinkClick r:id="" action="ppaction://media"/>
          </p:cNvPr>
          <p:cNvPicPr>
            <a:picLocks noChangeAspect="1" noChangeArrowheads="1"/>
          </p:cNvPicPr>
          <p:nvPr>
            <a:wavAudioFile r:embed="rId1" name="media1.mp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300" y="-11795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2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evt" cmd="playFrom(0.0)">
                                      <p:cBhvr>
                                        <p:cTn id="6" dur="1" fill="hold"/>
                                        <p:tgtEl>
                                          <p:spTgt spid="30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15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filter="fade">
                                      <p:cBhvr>
                                        <p:cTn id="16" dur="7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6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6" repeatCount="indefinite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7"/>
                </p:tgtEl>
              </p:cMediaNode>
            </p:audio>
          </p:childTnLst>
        </p:cTn>
      </p:par>
    </p:tnLst>
    <p:bldLst>
      <p:bldP spid="3074" grpId="0" bldLvl="0"/>
      <p:bldP spid="3075" grpId="0" bldLvl="0" animBg="1"/>
      <p:bldP spid="3076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矩形 1"/>
          <p:cNvSpPr>
            <a:spLocks noChangeArrowheads="1"/>
          </p:cNvSpPr>
          <p:nvPr/>
        </p:nvSpPr>
        <p:spPr bwMode="auto">
          <a:xfrm>
            <a:off x="882650" y="0"/>
            <a:ext cx="1023938" cy="573088"/>
          </a:xfrm>
          <a:prstGeom prst="rect">
            <a:avLst/>
          </a:prstGeom>
          <a:solidFill>
            <a:srgbClr val="3AC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1267" name="直接连接符 4"/>
          <p:cNvSpPr>
            <a:spLocks noChangeShapeType="1"/>
          </p:cNvSpPr>
          <p:nvPr/>
        </p:nvSpPr>
        <p:spPr bwMode="auto">
          <a:xfrm>
            <a:off x="0" y="1054100"/>
            <a:ext cx="12192000" cy="0"/>
          </a:xfrm>
          <a:prstGeom prst="line">
            <a:avLst/>
          </a:prstGeom>
          <a:noFill/>
          <a:ln w="6350">
            <a:solidFill>
              <a:srgbClr val="3AC4C4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268" name="文本框 8"/>
          <p:cNvSpPr>
            <a:spLocks noChangeArrowheads="1"/>
          </p:cNvSpPr>
          <p:nvPr/>
        </p:nvSpPr>
        <p:spPr bwMode="auto">
          <a:xfrm>
            <a:off x="725488" y="592138"/>
            <a:ext cx="48180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24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2</a:t>
            </a:r>
            <a:r>
              <a:rPr lang="zh-CN" altLang="en-US" sz="2400" b="1">
                <a:solidFill>
                  <a:srgbClr val="FFFFFF"/>
                </a:solidFill>
                <a:latin typeface="Calibri" panose="020F0502020204030204" pitchFamily="34" charset="0"/>
                <a:sym typeface="宋体" panose="02010600030101010101" pitchFamily="2" charset="-122"/>
              </a:rPr>
              <a:t>、</a:t>
            </a:r>
            <a:r>
              <a:rPr lang="en-US" altLang="zh-CN" sz="24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ADD  YOUR  TEXT  HERE</a:t>
            </a:r>
            <a:endParaRPr lang="zh-CN" altLang="en-US" sz="2400" b="1">
              <a:solidFill>
                <a:srgbClr val="FFFFFF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grpSp>
        <p:nvGrpSpPr>
          <p:cNvPr id="12293" name="Group 5"/>
          <p:cNvGrpSpPr>
            <a:grpSpLocks noChangeAspect="1"/>
          </p:cNvGrpSpPr>
          <p:nvPr/>
        </p:nvGrpSpPr>
        <p:grpSpPr bwMode="auto">
          <a:xfrm>
            <a:off x="4600575" y="1376363"/>
            <a:ext cx="2520950" cy="2519362"/>
            <a:chOff x="0" y="0"/>
            <a:chExt cx="2520000" cy="2520000"/>
          </a:xfrm>
        </p:grpSpPr>
        <p:sp>
          <p:nvSpPr>
            <p:cNvPr id="11295" name="椭圆 21"/>
            <p:cNvSpPr>
              <a:spLocks noChangeAspect="1" noChangeArrowheads="1"/>
            </p:cNvSpPr>
            <p:nvPr/>
          </p:nvSpPr>
          <p:spPr bwMode="auto">
            <a:xfrm>
              <a:off x="540000" y="540000"/>
              <a:ext cx="1440000" cy="1440000"/>
            </a:xfrm>
            <a:prstGeom prst="ellipse">
              <a:avLst/>
            </a:prstGeom>
            <a:noFill/>
            <a:ln w="139700">
              <a:solidFill>
                <a:srgbClr val="D8D8D8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chemeClr val="bg1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11296" name="椭圆 22"/>
            <p:cNvSpPr>
              <a:spLocks noChangeAspect="1" noChangeArrowheads="1"/>
            </p:cNvSpPr>
            <p:nvPr/>
          </p:nvSpPr>
          <p:spPr bwMode="auto">
            <a:xfrm>
              <a:off x="270000" y="270000"/>
              <a:ext cx="1980000" cy="1980000"/>
            </a:xfrm>
            <a:prstGeom prst="ellipse">
              <a:avLst/>
            </a:prstGeom>
            <a:noFill/>
            <a:ln w="139700">
              <a:solidFill>
                <a:srgbClr val="D8D8D8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chemeClr val="bg1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11297" name="椭圆 23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2520000" cy="2520000"/>
            </a:xfrm>
            <a:prstGeom prst="ellipse">
              <a:avLst/>
            </a:prstGeom>
            <a:noFill/>
            <a:ln w="139700">
              <a:solidFill>
                <a:srgbClr val="D8D8D8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chemeClr val="bg1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11298" name="椭圆 24"/>
            <p:cNvSpPr>
              <a:spLocks noChangeAspect="1" noChangeArrowheads="1"/>
            </p:cNvSpPr>
            <p:nvPr/>
          </p:nvSpPr>
          <p:spPr bwMode="auto">
            <a:xfrm>
              <a:off x="810000" y="810000"/>
              <a:ext cx="900000" cy="900000"/>
            </a:xfrm>
            <a:prstGeom prst="ellipse">
              <a:avLst/>
            </a:prstGeom>
            <a:noFill/>
            <a:ln w="139700">
              <a:solidFill>
                <a:srgbClr val="D8D8D8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chemeClr val="bg1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sp>
        <p:nvSpPr>
          <p:cNvPr id="12298" name="Group 10"/>
          <p:cNvSpPr>
            <a:spLocks noChangeArrowheads="1"/>
          </p:cNvSpPr>
          <p:nvPr/>
        </p:nvSpPr>
        <p:spPr bwMode="auto">
          <a:xfrm>
            <a:off x="4600575" y="1376363"/>
            <a:ext cx="2520950" cy="25193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303" name="任意多边形 30"/>
          <p:cNvSpPr>
            <a:spLocks noChangeArrowheads="1"/>
          </p:cNvSpPr>
          <p:nvPr/>
        </p:nvSpPr>
        <p:spPr bwMode="auto">
          <a:xfrm>
            <a:off x="1844675" y="2254250"/>
            <a:ext cx="3657600" cy="1539875"/>
          </a:xfrm>
          <a:custGeom>
            <a:avLst/>
            <a:gdLst>
              <a:gd name="T0" fmla="*/ 3657598 w 3657601"/>
              <a:gd name="T1" fmla="*/ 0 h 1538515"/>
              <a:gd name="T2" fmla="*/ 740229 w 3657601"/>
              <a:gd name="T3" fmla="*/ 276504 h 1538515"/>
              <a:gd name="T4" fmla="*/ 0 w 3657601"/>
              <a:gd name="T5" fmla="*/ 1542598 h 153851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657601" h="1538515">
                <a:moveTo>
                  <a:pt x="3657601" y="0"/>
                </a:moveTo>
                <a:lnTo>
                  <a:pt x="740229" y="275772"/>
                </a:lnTo>
                <a:lnTo>
                  <a:pt x="0" y="1538515"/>
                </a:lnTo>
              </a:path>
            </a:pathLst>
          </a:custGeom>
          <a:noFill/>
          <a:ln w="38100">
            <a:solidFill>
              <a:srgbClr val="3AC4C4"/>
            </a:solidFill>
            <a:prstDash val="sysDash"/>
            <a:miter lim="800000"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304" name="任意多边形 31"/>
          <p:cNvSpPr>
            <a:spLocks noChangeArrowheads="1"/>
          </p:cNvSpPr>
          <p:nvPr/>
        </p:nvSpPr>
        <p:spPr bwMode="auto">
          <a:xfrm>
            <a:off x="6591300" y="2270125"/>
            <a:ext cx="3541713" cy="1465263"/>
          </a:xfrm>
          <a:custGeom>
            <a:avLst/>
            <a:gdLst>
              <a:gd name="T0" fmla="*/ 0 w 3541486"/>
              <a:gd name="T1" fmla="*/ 0 h 1465943"/>
              <a:gd name="T2" fmla="*/ 3426031 w 3541486"/>
              <a:gd name="T3" fmla="*/ 449316 h 1465943"/>
              <a:gd name="T4" fmla="*/ 3542167 w 3541486"/>
              <a:gd name="T5" fmla="*/ 1463904 h 146594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541486" h="1465943">
                <a:moveTo>
                  <a:pt x="0" y="0"/>
                </a:moveTo>
                <a:lnTo>
                  <a:pt x="3425371" y="449943"/>
                </a:lnTo>
                <a:lnTo>
                  <a:pt x="3541486" y="1465943"/>
                </a:lnTo>
              </a:path>
            </a:pathLst>
          </a:custGeom>
          <a:noFill/>
          <a:ln w="38100">
            <a:solidFill>
              <a:srgbClr val="EC727E"/>
            </a:solidFill>
            <a:prstDash val="sysDash"/>
            <a:miter lim="800000"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305" name="直接连接符 32"/>
          <p:cNvSpPr>
            <a:spLocks noChangeShapeType="1"/>
          </p:cNvSpPr>
          <p:nvPr/>
        </p:nvSpPr>
        <p:spPr bwMode="auto">
          <a:xfrm>
            <a:off x="6981825" y="3355975"/>
            <a:ext cx="612775" cy="438150"/>
          </a:xfrm>
          <a:prstGeom prst="line">
            <a:avLst/>
          </a:prstGeom>
          <a:noFill/>
          <a:ln w="38100">
            <a:solidFill>
              <a:srgbClr val="3AC4C4"/>
            </a:solidFill>
            <a:prstDash val="sysDash"/>
            <a:miter lim="800000"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306" name="直接连接符 33"/>
          <p:cNvSpPr>
            <a:spLocks noChangeShapeType="1"/>
          </p:cNvSpPr>
          <p:nvPr/>
        </p:nvSpPr>
        <p:spPr bwMode="auto">
          <a:xfrm flipV="1">
            <a:off x="4498975" y="3454400"/>
            <a:ext cx="641350" cy="344488"/>
          </a:xfrm>
          <a:prstGeom prst="line">
            <a:avLst/>
          </a:prstGeom>
          <a:noFill/>
          <a:ln w="38100">
            <a:solidFill>
              <a:srgbClr val="EC727E"/>
            </a:solidFill>
            <a:prstDash val="sysDash"/>
            <a:miter lim="800000"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12307" name="Group 19"/>
          <p:cNvGrpSpPr/>
          <p:nvPr/>
        </p:nvGrpSpPr>
        <p:grpSpPr bwMode="auto">
          <a:xfrm>
            <a:off x="641350" y="4651375"/>
            <a:ext cx="2241550" cy="1539875"/>
            <a:chOff x="0" y="0"/>
            <a:chExt cx="2241896" cy="1540020"/>
          </a:xfrm>
        </p:grpSpPr>
        <p:sp>
          <p:nvSpPr>
            <p:cNvPr id="11292" name="文本框 50"/>
            <p:cNvSpPr>
              <a:spLocks noChangeArrowheads="1"/>
            </p:cNvSpPr>
            <p:nvPr/>
          </p:nvSpPr>
          <p:spPr bwMode="auto">
            <a:xfrm>
              <a:off x="606547" y="0"/>
              <a:ext cx="92365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CN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75%</a:t>
              </a:r>
              <a:endParaRPr lang="zh-CN" altLang="en-US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1293" name="直接连接符 51"/>
            <p:cNvSpPr>
              <a:spLocks noChangeShapeType="1"/>
            </p:cNvSpPr>
            <p:nvPr/>
          </p:nvSpPr>
          <p:spPr bwMode="auto">
            <a:xfrm>
              <a:off x="223693" y="523220"/>
              <a:ext cx="1787136" cy="1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294" name="文本框 52"/>
            <p:cNvSpPr>
              <a:spLocks noChangeArrowheads="1"/>
            </p:cNvSpPr>
            <p:nvPr/>
          </p:nvSpPr>
          <p:spPr bwMode="auto">
            <a:xfrm>
              <a:off x="0" y="616690"/>
              <a:ext cx="2241896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CN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rPr>
                <a:t>ADD YOUR TEXT HERE</a:t>
              </a:r>
              <a:endParaRPr lang="zh-CN" altLang="en-US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  <a:p>
              <a:r>
                <a:rPr lang="en-US" altLang="zh-CN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rPr>
                <a:t>ADD YOUR TEXT HERE</a:t>
              </a:r>
              <a:endParaRPr lang="zh-CN" altLang="en-US">
                <a:solidFill>
                  <a:schemeClr val="bg1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  <a:p>
              <a:r>
                <a:rPr lang="en-US" altLang="zh-CN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rPr>
                <a:t>ADD YOUR TEXT HERE</a:t>
              </a:r>
              <a:endParaRPr lang="zh-CN" altLang="en-US">
                <a:solidFill>
                  <a:schemeClr val="bg1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</p:grpSp>
      <p:grpSp>
        <p:nvGrpSpPr>
          <p:cNvPr id="12311" name="Group 23"/>
          <p:cNvGrpSpPr/>
          <p:nvPr/>
        </p:nvGrpSpPr>
        <p:grpSpPr bwMode="auto">
          <a:xfrm>
            <a:off x="3463925" y="4651375"/>
            <a:ext cx="2241550" cy="1539875"/>
            <a:chOff x="0" y="0"/>
            <a:chExt cx="2241896" cy="1540020"/>
          </a:xfrm>
        </p:grpSpPr>
        <p:sp>
          <p:nvSpPr>
            <p:cNvPr id="11289" name="文本框 54"/>
            <p:cNvSpPr>
              <a:spLocks noChangeArrowheads="1"/>
            </p:cNvSpPr>
            <p:nvPr/>
          </p:nvSpPr>
          <p:spPr bwMode="auto">
            <a:xfrm>
              <a:off x="675212" y="0"/>
              <a:ext cx="92365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CN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33%</a:t>
              </a:r>
              <a:endParaRPr lang="zh-CN" altLang="en-US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1290" name="直接连接符 55"/>
            <p:cNvSpPr>
              <a:spLocks noChangeShapeType="1"/>
            </p:cNvSpPr>
            <p:nvPr/>
          </p:nvSpPr>
          <p:spPr bwMode="auto">
            <a:xfrm>
              <a:off x="252721" y="523220"/>
              <a:ext cx="1787136" cy="1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291" name="文本框 56"/>
            <p:cNvSpPr>
              <a:spLocks noChangeArrowheads="1"/>
            </p:cNvSpPr>
            <p:nvPr/>
          </p:nvSpPr>
          <p:spPr bwMode="auto">
            <a:xfrm>
              <a:off x="0" y="616690"/>
              <a:ext cx="2241896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CN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rPr>
                <a:t>ADD YOUR TEXT HERE</a:t>
              </a:r>
              <a:endParaRPr lang="zh-CN" altLang="en-US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  <a:p>
              <a:r>
                <a:rPr lang="en-US" altLang="zh-CN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rPr>
                <a:t>ADD YOUR TEXT HERE</a:t>
              </a:r>
              <a:endParaRPr lang="zh-CN" altLang="en-US">
                <a:solidFill>
                  <a:schemeClr val="bg1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  <a:p>
              <a:r>
                <a:rPr lang="en-US" altLang="zh-CN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rPr>
                <a:t>ADD YOUR TEXT HERE</a:t>
              </a:r>
              <a:endParaRPr lang="zh-CN" altLang="en-US">
                <a:solidFill>
                  <a:schemeClr val="bg1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</p:grpSp>
      <p:grpSp>
        <p:nvGrpSpPr>
          <p:cNvPr id="12315" name="Group 27"/>
          <p:cNvGrpSpPr/>
          <p:nvPr/>
        </p:nvGrpSpPr>
        <p:grpSpPr bwMode="auto">
          <a:xfrm>
            <a:off x="9209088" y="4695825"/>
            <a:ext cx="2243137" cy="1495425"/>
            <a:chOff x="0" y="0"/>
            <a:chExt cx="2241896" cy="1495183"/>
          </a:xfrm>
        </p:grpSpPr>
        <p:sp>
          <p:nvSpPr>
            <p:cNvPr id="11286" name="文本框 58"/>
            <p:cNvSpPr>
              <a:spLocks noChangeArrowheads="1"/>
            </p:cNvSpPr>
            <p:nvPr/>
          </p:nvSpPr>
          <p:spPr bwMode="auto">
            <a:xfrm>
              <a:off x="651072" y="0"/>
              <a:ext cx="92365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CN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65%</a:t>
              </a:r>
              <a:endParaRPr lang="zh-CN" altLang="en-US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1287" name="直接连接符 59"/>
            <p:cNvSpPr>
              <a:spLocks noChangeShapeType="1"/>
            </p:cNvSpPr>
            <p:nvPr/>
          </p:nvSpPr>
          <p:spPr bwMode="auto">
            <a:xfrm>
              <a:off x="209179" y="478383"/>
              <a:ext cx="1787136" cy="1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288" name="文本框 60"/>
            <p:cNvSpPr>
              <a:spLocks noChangeArrowheads="1"/>
            </p:cNvSpPr>
            <p:nvPr/>
          </p:nvSpPr>
          <p:spPr bwMode="auto">
            <a:xfrm>
              <a:off x="0" y="571853"/>
              <a:ext cx="2241896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CN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rPr>
                <a:t>ADD YOUR TEXT HERE</a:t>
              </a:r>
              <a:endParaRPr lang="zh-CN" altLang="en-US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  <a:p>
              <a:r>
                <a:rPr lang="en-US" altLang="zh-CN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rPr>
                <a:t>ADD YOUR TEXT HERE</a:t>
              </a:r>
              <a:endParaRPr lang="zh-CN" altLang="en-US">
                <a:solidFill>
                  <a:schemeClr val="bg1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  <a:p>
              <a:r>
                <a:rPr lang="en-US" altLang="zh-CN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rPr>
                <a:t>ADD YOUR TEXT HERE</a:t>
              </a:r>
              <a:endParaRPr lang="zh-CN" altLang="en-US">
                <a:solidFill>
                  <a:schemeClr val="bg1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</p:grpSp>
      <p:grpSp>
        <p:nvGrpSpPr>
          <p:cNvPr id="12319" name="Group 31"/>
          <p:cNvGrpSpPr/>
          <p:nvPr/>
        </p:nvGrpSpPr>
        <p:grpSpPr bwMode="auto">
          <a:xfrm>
            <a:off x="6343650" y="4695825"/>
            <a:ext cx="2241550" cy="1495425"/>
            <a:chOff x="0" y="0"/>
            <a:chExt cx="2241896" cy="1495183"/>
          </a:xfrm>
        </p:grpSpPr>
        <p:sp>
          <p:nvSpPr>
            <p:cNvPr id="11283" name="文本框 62"/>
            <p:cNvSpPr>
              <a:spLocks noChangeArrowheads="1"/>
            </p:cNvSpPr>
            <p:nvPr/>
          </p:nvSpPr>
          <p:spPr bwMode="auto">
            <a:xfrm>
              <a:off x="666897" y="0"/>
              <a:ext cx="92365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CN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37%</a:t>
              </a:r>
              <a:endParaRPr lang="zh-CN" altLang="en-US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1284" name="直接连接符 63"/>
            <p:cNvSpPr>
              <a:spLocks noChangeShapeType="1"/>
            </p:cNvSpPr>
            <p:nvPr/>
          </p:nvSpPr>
          <p:spPr bwMode="auto">
            <a:xfrm>
              <a:off x="223693" y="478383"/>
              <a:ext cx="1787136" cy="1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285" name="文本框 64"/>
            <p:cNvSpPr>
              <a:spLocks noChangeArrowheads="1"/>
            </p:cNvSpPr>
            <p:nvPr/>
          </p:nvSpPr>
          <p:spPr bwMode="auto">
            <a:xfrm>
              <a:off x="0" y="571853"/>
              <a:ext cx="2241896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CN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rPr>
                <a:t>ADD YOUR TEXT HERE</a:t>
              </a:r>
              <a:endParaRPr lang="zh-CN" altLang="en-US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  <a:p>
              <a:r>
                <a:rPr lang="en-US" altLang="zh-CN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rPr>
                <a:t>ADD YOUR TEXT HERE</a:t>
              </a:r>
              <a:endParaRPr lang="zh-CN" altLang="en-US">
                <a:solidFill>
                  <a:schemeClr val="bg1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  <a:p>
              <a:r>
                <a:rPr lang="en-US" altLang="zh-CN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rPr>
                <a:t>ADD YOUR TEXT HERE</a:t>
              </a:r>
              <a:endParaRPr lang="zh-CN" altLang="en-US">
                <a:solidFill>
                  <a:schemeClr val="bg1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</p:grpSp>
      <p:sp>
        <p:nvSpPr>
          <p:cNvPr id="12323" name="Freeform 9"/>
          <p:cNvSpPr>
            <a:spLocks noEditPoints="1" noChangeArrowheads="1"/>
          </p:cNvSpPr>
          <p:nvPr/>
        </p:nvSpPr>
        <p:spPr bwMode="auto">
          <a:xfrm>
            <a:off x="7323138" y="3967163"/>
            <a:ext cx="611187" cy="609600"/>
          </a:xfrm>
          <a:custGeom>
            <a:avLst/>
            <a:gdLst>
              <a:gd name="T0" fmla="*/ 2147483647 w 200"/>
              <a:gd name="T1" fmla="*/ 2147483647 h 200"/>
              <a:gd name="T2" fmla="*/ 2147483647 w 200"/>
              <a:gd name="T3" fmla="*/ 2147483647 h 200"/>
              <a:gd name="T4" fmla="*/ 2147483647 w 200"/>
              <a:gd name="T5" fmla="*/ 2147483647 h 200"/>
              <a:gd name="T6" fmla="*/ 2147483647 w 200"/>
              <a:gd name="T7" fmla="*/ 2147483647 h 200"/>
              <a:gd name="T8" fmla="*/ 2147483647 w 200"/>
              <a:gd name="T9" fmla="*/ 2147483647 h 200"/>
              <a:gd name="T10" fmla="*/ 2147483647 w 200"/>
              <a:gd name="T11" fmla="*/ 2147483647 h 200"/>
              <a:gd name="T12" fmla="*/ 2147483647 w 200"/>
              <a:gd name="T13" fmla="*/ 2147483647 h 200"/>
              <a:gd name="T14" fmla="*/ 2147483647 w 200"/>
              <a:gd name="T15" fmla="*/ 2147483647 h 200"/>
              <a:gd name="T16" fmla="*/ 2147483647 w 200"/>
              <a:gd name="T17" fmla="*/ 2147483647 h 200"/>
              <a:gd name="T18" fmla="*/ 2147483647 w 200"/>
              <a:gd name="T19" fmla="*/ 2147483647 h 200"/>
              <a:gd name="T20" fmla="*/ 2147483647 w 200"/>
              <a:gd name="T21" fmla="*/ 2147483647 h 200"/>
              <a:gd name="T22" fmla="*/ 2147483647 w 200"/>
              <a:gd name="T23" fmla="*/ 2147483647 h 200"/>
              <a:gd name="T24" fmla="*/ 2147483647 w 200"/>
              <a:gd name="T25" fmla="*/ 2147483647 h 200"/>
              <a:gd name="T26" fmla="*/ 2147483647 w 200"/>
              <a:gd name="T27" fmla="*/ 2147483647 h 200"/>
              <a:gd name="T28" fmla="*/ 2147483647 w 200"/>
              <a:gd name="T29" fmla="*/ 2147483647 h 200"/>
              <a:gd name="T30" fmla="*/ 2147483647 w 200"/>
              <a:gd name="T31" fmla="*/ 2147483647 h 200"/>
              <a:gd name="T32" fmla="*/ 2147483647 w 200"/>
              <a:gd name="T33" fmla="*/ 2147483647 h 200"/>
              <a:gd name="T34" fmla="*/ 2147483647 w 200"/>
              <a:gd name="T35" fmla="*/ 2147483647 h 200"/>
              <a:gd name="T36" fmla="*/ 2147483647 w 200"/>
              <a:gd name="T37" fmla="*/ 2147483647 h 200"/>
              <a:gd name="T38" fmla="*/ 2147483647 w 200"/>
              <a:gd name="T39" fmla="*/ 2147483647 h 200"/>
              <a:gd name="T40" fmla="*/ 2147483647 w 200"/>
              <a:gd name="T41" fmla="*/ 2147483647 h 200"/>
              <a:gd name="T42" fmla="*/ 2147483647 w 200"/>
              <a:gd name="T43" fmla="*/ 2147483647 h 200"/>
              <a:gd name="T44" fmla="*/ 2147483647 w 200"/>
              <a:gd name="T45" fmla="*/ 2147483647 h 200"/>
              <a:gd name="T46" fmla="*/ 2147483647 w 200"/>
              <a:gd name="T47" fmla="*/ 2147483647 h 200"/>
              <a:gd name="T48" fmla="*/ 2147483647 w 200"/>
              <a:gd name="T49" fmla="*/ 2147483647 h 200"/>
              <a:gd name="T50" fmla="*/ 2147483647 w 200"/>
              <a:gd name="T51" fmla="*/ 2147483647 h 200"/>
              <a:gd name="T52" fmla="*/ 2147483647 w 200"/>
              <a:gd name="T53" fmla="*/ 2147483647 h 200"/>
              <a:gd name="T54" fmla="*/ 2147483647 w 200"/>
              <a:gd name="T55" fmla="*/ 2147483647 h 200"/>
              <a:gd name="T56" fmla="*/ 2147483647 w 200"/>
              <a:gd name="T57" fmla="*/ 2147483647 h 200"/>
              <a:gd name="T58" fmla="*/ 2147483647 w 200"/>
              <a:gd name="T59" fmla="*/ 2147483647 h 200"/>
              <a:gd name="T60" fmla="*/ 2147483647 w 200"/>
              <a:gd name="T61" fmla="*/ 2147483647 h 200"/>
              <a:gd name="T62" fmla="*/ 2147483647 w 200"/>
              <a:gd name="T63" fmla="*/ 2147483647 h 200"/>
              <a:gd name="T64" fmla="*/ 2147483647 w 200"/>
              <a:gd name="T65" fmla="*/ 2147483647 h 200"/>
              <a:gd name="T66" fmla="*/ 2147483647 w 200"/>
              <a:gd name="T67" fmla="*/ 2147483647 h 200"/>
              <a:gd name="T68" fmla="*/ 2147483647 w 200"/>
              <a:gd name="T69" fmla="*/ 2147483647 h 200"/>
              <a:gd name="T70" fmla="*/ 2147483647 w 200"/>
              <a:gd name="T71" fmla="*/ 2147483647 h 200"/>
              <a:gd name="T72" fmla="*/ 2147483647 w 200"/>
              <a:gd name="T73" fmla="*/ 2147483647 h 200"/>
              <a:gd name="T74" fmla="*/ 0 w 200"/>
              <a:gd name="T75" fmla="*/ 2147483647 h 200"/>
              <a:gd name="T76" fmla="*/ 2147483647 w 200"/>
              <a:gd name="T77" fmla="*/ 0 h 200"/>
              <a:gd name="T78" fmla="*/ 2147483647 w 200"/>
              <a:gd name="T79" fmla="*/ 2147483647 h 200"/>
              <a:gd name="T80" fmla="*/ 2147483647 w 200"/>
              <a:gd name="T81" fmla="*/ 2147483647 h 200"/>
              <a:gd name="T82" fmla="*/ 2147483647 w 200"/>
              <a:gd name="T83" fmla="*/ 2147483647 h 200"/>
              <a:gd name="T84" fmla="*/ 2147483647 w 200"/>
              <a:gd name="T85" fmla="*/ 2147483647 h 200"/>
              <a:gd name="T86" fmla="*/ 2147483647 w 200"/>
              <a:gd name="T87" fmla="*/ 2147483647 h 200"/>
              <a:gd name="T88" fmla="*/ 2147483647 w 200"/>
              <a:gd name="T89" fmla="*/ 2147483647 h 200"/>
              <a:gd name="T90" fmla="*/ 2147483647 w 200"/>
              <a:gd name="T91" fmla="*/ 2147483647 h 200"/>
              <a:gd name="T92" fmla="*/ 2147483647 w 200"/>
              <a:gd name="T93" fmla="*/ 2147483647 h 200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200" h="200">
                <a:moveTo>
                  <a:pt x="180" y="100"/>
                </a:moveTo>
                <a:cubicBezTo>
                  <a:pt x="132" y="100"/>
                  <a:pt x="132" y="100"/>
                  <a:pt x="132" y="100"/>
                </a:cubicBezTo>
                <a:cubicBezTo>
                  <a:pt x="100" y="126"/>
                  <a:pt x="100" y="126"/>
                  <a:pt x="100" y="126"/>
                </a:cubicBezTo>
                <a:cubicBezTo>
                  <a:pt x="100" y="100"/>
                  <a:pt x="100" y="100"/>
                  <a:pt x="100" y="100"/>
                </a:cubicBezTo>
                <a:cubicBezTo>
                  <a:pt x="96" y="100"/>
                  <a:pt x="96" y="100"/>
                  <a:pt x="96" y="100"/>
                </a:cubicBezTo>
                <a:cubicBezTo>
                  <a:pt x="85" y="100"/>
                  <a:pt x="76" y="91"/>
                  <a:pt x="76" y="80"/>
                </a:cubicBezTo>
                <a:cubicBezTo>
                  <a:pt x="76" y="36"/>
                  <a:pt x="76" y="36"/>
                  <a:pt x="76" y="36"/>
                </a:cubicBezTo>
                <a:cubicBezTo>
                  <a:pt x="76" y="25"/>
                  <a:pt x="85" y="16"/>
                  <a:pt x="96" y="16"/>
                </a:cubicBezTo>
                <a:cubicBezTo>
                  <a:pt x="180" y="16"/>
                  <a:pt x="180" y="16"/>
                  <a:pt x="180" y="16"/>
                </a:cubicBezTo>
                <a:cubicBezTo>
                  <a:pt x="191" y="16"/>
                  <a:pt x="200" y="25"/>
                  <a:pt x="200" y="36"/>
                </a:cubicBezTo>
                <a:cubicBezTo>
                  <a:pt x="200" y="80"/>
                  <a:pt x="200" y="80"/>
                  <a:pt x="200" y="80"/>
                </a:cubicBezTo>
                <a:cubicBezTo>
                  <a:pt x="200" y="91"/>
                  <a:pt x="191" y="100"/>
                  <a:pt x="180" y="100"/>
                </a:cubicBezTo>
                <a:close/>
                <a:moveTo>
                  <a:pt x="106" y="49"/>
                </a:moveTo>
                <a:cubicBezTo>
                  <a:pt x="109" y="49"/>
                  <a:pt x="111" y="50"/>
                  <a:pt x="112" y="50"/>
                </a:cubicBezTo>
                <a:cubicBezTo>
                  <a:pt x="114" y="45"/>
                  <a:pt x="114" y="45"/>
                  <a:pt x="114" y="45"/>
                </a:cubicBezTo>
                <a:cubicBezTo>
                  <a:pt x="112" y="44"/>
                  <a:pt x="109" y="43"/>
                  <a:pt x="106" y="43"/>
                </a:cubicBezTo>
                <a:cubicBezTo>
                  <a:pt x="98" y="43"/>
                  <a:pt x="93" y="47"/>
                  <a:pt x="93" y="53"/>
                </a:cubicBezTo>
                <a:cubicBezTo>
                  <a:pt x="93" y="57"/>
                  <a:pt x="97" y="60"/>
                  <a:pt x="102" y="62"/>
                </a:cubicBezTo>
                <a:cubicBezTo>
                  <a:pt x="106" y="64"/>
                  <a:pt x="108" y="65"/>
                  <a:pt x="108" y="67"/>
                </a:cubicBezTo>
                <a:cubicBezTo>
                  <a:pt x="108" y="69"/>
                  <a:pt x="106" y="70"/>
                  <a:pt x="103" y="70"/>
                </a:cubicBezTo>
                <a:cubicBezTo>
                  <a:pt x="100" y="70"/>
                  <a:pt x="96" y="69"/>
                  <a:pt x="95" y="68"/>
                </a:cubicBezTo>
                <a:cubicBezTo>
                  <a:pt x="93" y="74"/>
                  <a:pt x="93" y="74"/>
                  <a:pt x="93" y="74"/>
                </a:cubicBezTo>
                <a:cubicBezTo>
                  <a:pt x="95" y="75"/>
                  <a:pt x="99" y="76"/>
                  <a:pt x="102" y="76"/>
                </a:cubicBezTo>
                <a:cubicBezTo>
                  <a:pt x="111" y="76"/>
                  <a:pt x="115" y="72"/>
                  <a:pt x="115" y="66"/>
                </a:cubicBezTo>
                <a:cubicBezTo>
                  <a:pt x="115" y="62"/>
                  <a:pt x="113" y="59"/>
                  <a:pt x="107" y="57"/>
                </a:cubicBezTo>
                <a:cubicBezTo>
                  <a:pt x="103" y="55"/>
                  <a:pt x="101" y="54"/>
                  <a:pt x="101" y="52"/>
                </a:cubicBezTo>
                <a:cubicBezTo>
                  <a:pt x="101" y="50"/>
                  <a:pt x="102" y="49"/>
                  <a:pt x="106" y="49"/>
                </a:cubicBezTo>
                <a:close/>
                <a:moveTo>
                  <a:pt x="153" y="43"/>
                </a:moveTo>
                <a:cubicBezTo>
                  <a:pt x="144" y="43"/>
                  <a:pt x="144" y="43"/>
                  <a:pt x="144" y="43"/>
                </a:cubicBezTo>
                <a:cubicBezTo>
                  <a:pt x="140" y="54"/>
                  <a:pt x="140" y="54"/>
                  <a:pt x="140" y="54"/>
                </a:cubicBezTo>
                <a:cubicBezTo>
                  <a:pt x="139" y="58"/>
                  <a:pt x="138" y="62"/>
                  <a:pt x="137" y="66"/>
                </a:cubicBezTo>
                <a:cubicBezTo>
                  <a:pt x="137" y="66"/>
                  <a:pt x="137" y="66"/>
                  <a:pt x="137" y="66"/>
                </a:cubicBezTo>
                <a:cubicBezTo>
                  <a:pt x="137" y="62"/>
                  <a:pt x="136" y="58"/>
                  <a:pt x="134" y="54"/>
                </a:cubicBezTo>
                <a:cubicBezTo>
                  <a:pt x="131" y="43"/>
                  <a:pt x="131" y="43"/>
                  <a:pt x="131" y="43"/>
                </a:cubicBezTo>
                <a:cubicBezTo>
                  <a:pt x="122" y="43"/>
                  <a:pt x="122" y="43"/>
                  <a:pt x="122" y="43"/>
                </a:cubicBezTo>
                <a:cubicBezTo>
                  <a:pt x="120" y="76"/>
                  <a:pt x="120" y="76"/>
                  <a:pt x="120" y="76"/>
                </a:cubicBezTo>
                <a:cubicBezTo>
                  <a:pt x="126" y="76"/>
                  <a:pt x="126" y="76"/>
                  <a:pt x="126" y="76"/>
                </a:cubicBezTo>
                <a:cubicBezTo>
                  <a:pt x="127" y="64"/>
                  <a:pt x="127" y="64"/>
                  <a:pt x="127" y="64"/>
                </a:cubicBezTo>
                <a:cubicBezTo>
                  <a:pt x="127" y="59"/>
                  <a:pt x="127" y="55"/>
                  <a:pt x="127" y="50"/>
                </a:cubicBezTo>
                <a:cubicBezTo>
                  <a:pt x="128" y="50"/>
                  <a:pt x="128" y="50"/>
                  <a:pt x="128" y="50"/>
                </a:cubicBezTo>
                <a:cubicBezTo>
                  <a:pt x="128" y="54"/>
                  <a:pt x="129" y="59"/>
                  <a:pt x="130" y="63"/>
                </a:cubicBezTo>
                <a:cubicBezTo>
                  <a:pt x="134" y="75"/>
                  <a:pt x="134" y="75"/>
                  <a:pt x="134" y="75"/>
                </a:cubicBezTo>
                <a:cubicBezTo>
                  <a:pt x="140" y="75"/>
                  <a:pt x="140" y="75"/>
                  <a:pt x="140" y="75"/>
                </a:cubicBezTo>
                <a:cubicBezTo>
                  <a:pt x="144" y="63"/>
                  <a:pt x="144" y="63"/>
                  <a:pt x="144" y="63"/>
                </a:cubicBezTo>
                <a:cubicBezTo>
                  <a:pt x="145" y="59"/>
                  <a:pt x="146" y="54"/>
                  <a:pt x="147" y="50"/>
                </a:cubicBezTo>
                <a:cubicBezTo>
                  <a:pt x="147" y="50"/>
                  <a:pt x="147" y="50"/>
                  <a:pt x="147" y="50"/>
                </a:cubicBezTo>
                <a:cubicBezTo>
                  <a:pt x="147" y="55"/>
                  <a:pt x="147" y="60"/>
                  <a:pt x="148" y="63"/>
                </a:cubicBezTo>
                <a:cubicBezTo>
                  <a:pt x="148" y="76"/>
                  <a:pt x="148" y="76"/>
                  <a:pt x="148" y="76"/>
                </a:cubicBezTo>
                <a:cubicBezTo>
                  <a:pt x="155" y="76"/>
                  <a:pt x="155" y="76"/>
                  <a:pt x="155" y="76"/>
                </a:cubicBezTo>
                <a:lnTo>
                  <a:pt x="153" y="43"/>
                </a:lnTo>
                <a:close/>
                <a:moveTo>
                  <a:pt x="172" y="49"/>
                </a:moveTo>
                <a:cubicBezTo>
                  <a:pt x="175" y="49"/>
                  <a:pt x="178" y="50"/>
                  <a:pt x="179" y="50"/>
                </a:cubicBezTo>
                <a:cubicBezTo>
                  <a:pt x="180" y="45"/>
                  <a:pt x="180" y="45"/>
                  <a:pt x="180" y="45"/>
                </a:cubicBezTo>
                <a:cubicBezTo>
                  <a:pt x="179" y="44"/>
                  <a:pt x="176" y="43"/>
                  <a:pt x="172" y="43"/>
                </a:cubicBezTo>
                <a:cubicBezTo>
                  <a:pt x="165" y="43"/>
                  <a:pt x="160" y="47"/>
                  <a:pt x="160" y="53"/>
                </a:cubicBezTo>
                <a:cubicBezTo>
                  <a:pt x="160" y="57"/>
                  <a:pt x="164" y="60"/>
                  <a:pt x="169" y="62"/>
                </a:cubicBezTo>
                <a:cubicBezTo>
                  <a:pt x="173" y="64"/>
                  <a:pt x="174" y="65"/>
                  <a:pt x="174" y="67"/>
                </a:cubicBezTo>
                <a:cubicBezTo>
                  <a:pt x="174" y="69"/>
                  <a:pt x="173" y="70"/>
                  <a:pt x="169" y="70"/>
                </a:cubicBezTo>
                <a:cubicBezTo>
                  <a:pt x="166" y="70"/>
                  <a:pt x="163" y="69"/>
                  <a:pt x="161" y="68"/>
                </a:cubicBezTo>
                <a:cubicBezTo>
                  <a:pt x="160" y="74"/>
                  <a:pt x="160" y="74"/>
                  <a:pt x="160" y="74"/>
                </a:cubicBezTo>
                <a:cubicBezTo>
                  <a:pt x="161" y="75"/>
                  <a:pt x="165" y="76"/>
                  <a:pt x="169" y="76"/>
                </a:cubicBezTo>
                <a:cubicBezTo>
                  <a:pt x="178" y="76"/>
                  <a:pt x="182" y="72"/>
                  <a:pt x="182" y="66"/>
                </a:cubicBezTo>
                <a:cubicBezTo>
                  <a:pt x="182" y="62"/>
                  <a:pt x="179" y="59"/>
                  <a:pt x="173" y="57"/>
                </a:cubicBezTo>
                <a:cubicBezTo>
                  <a:pt x="169" y="55"/>
                  <a:pt x="167" y="54"/>
                  <a:pt x="167" y="52"/>
                </a:cubicBezTo>
                <a:cubicBezTo>
                  <a:pt x="167" y="50"/>
                  <a:pt x="169" y="49"/>
                  <a:pt x="172" y="49"/>
                </a:cubicBezTo>
                <a:close/>
                <a:moveTo>
                  <a:pt x="68" y="28"/>
                </a:moveTo>
                <a:cubicBezTo>
                  <a:pt x="68" y="32"/>
                  <a:pt x="68" y="32"/>
                  <a:pt x="68" y="32"/>
                </a:cubicBezTo>
                <a:cubicBezTo>
                  <a:pt x="8" y="32"/>
                  <a:pt x="8" y="32"/>
                  <a:pt x="8" y="32"/>
                </a:cubicBezTo>
                <a:cubicBezTo>
                  <a:pt x="8" y="164"/>
                  <a:pt x="8" y="164"/>
                  <a:pt x="8" y="164"/>
                </a:cubicBezTo>
                <a:cubicBezTo>
                  <a:pt x="96" y="164"/>
                  <a:pt x="96" y="164"/>
                  <a:pt x="96" y="164"/>
                </a:cubicBezTo>
                <a:cubicBezTo>
                  <a:pt x="96" y="144"/>
                  <a:pt x="96" y="144"/>
                  <a:pt x="96" y="144"/>
                </a:cubicBezTo>
                <a:cubicBezTo>
                  <a:pt x="104" y="136"/>
                  <a:pt x="104" y="136"/>
                  <a:pt x="104" y="136"/>
                </a:cubicBezTo>
                <a:cubicBezTo>
                  <a:pt x="104" y="183"/>
                  <a:pt x="104" y="183"/>
                  <a:pt x="104" y="183"/>
                </a:cubicBezTo>
                <a:cubicBezTo>
                  <a:pt x="104" y="192"/>
                  <a:pt x="96" y="200"/>
                  <a:pt x="87" y="200"/>
                </a:cubicBezTo>
                <a:cubicBezTo>
                  <a:pt x="16" y="200"/>
                  <a:pt x="16" y="200"/>
                  <a:pt x="16" y="200"/>
                </a:cubicBezTo>
                <a:cubicBezTo>
                  <a:pt x="7" y="200"/>
                  <a:pt x="0" y="192"/>
                  <a:pt x="0" y="183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87" y="0"/>
                  <a:pt x="87" y="0"/>
                  <a:pt x="87" y="0"/>
                </a:cubicBezTo>
                <a:cubicBezTo>
                  <a:pt x="93" y="0"/>
                  <a:pt x="98" y="3"/>
                  <a:pt x="101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77" y="8"/>
                  <a:pt x="68" y="17"/>
                  <a:pt x="68" y="28"/>
                </a:cubicBezTo>
                <a:close/>
                <a:moveTo>
                  <a:pt x="53" y="193"/>
                </a:moveTo>
                <a:cubicBezTo>
                  <a:pt x="58" y="193"/>
                  <a:pt x="63" y="188"/>
                  <a:pt x="63" y="183"/>
                </a:cubicBezTo>
                <a:cubicBezTo>
                  <a:pt x="63" y="177"/>
                  <a:pt x="58" y="173"/>
                  <a:pt x="53" y="173"/>
                </a:cubicBezTo>
                <a:cubicBezTo>
                  <a:pt x="47" y="173"/>
                  <a:pt x="43" y="177"/>
                  <a:pt x="43" y="183"/>
                </a:cubicBezTo>
                <a:cubicBezTo>
                  <a:pt x="43" y="188"/>
                  <a:pt x="47" y="193"/>
                  <a:pt x="53" y="193"/>
                </a:cubicBezTo>
                <a:close/>
                <a:moveTo>
                  <a:pt x="63" y="13"/>
                </a:moveTo>
                <a:cubicBezTo>
                  <a:pt x="43" y="13"/>
                  <a:pt x="43" y="13"/>
                  <a:pt x="43" y="13"/>
                </a:cubicBezTo>
                <a:cubicBezTo>
                  <a:pt x="41" y="13"/>
                  <a:pt x="40" y="14"/>
                  <a:pt x="40" y="16"/>
                </a:cubicBezTo>
                <a:cubicBezTo>
                  <a:pt x="40" y="18"/>
                  <a:pt x="41" y="19"/>
                  <a:pt x="43" y="19"/>
                </a:cubicBezTo>
                <a:cubicBezTo>
                  <a:pt x="63" y="19"/>
                  <a:pt x="63" y="19"/>
                  <a:pt x="63" y="19"/>
                </a:cubicBezTo>
                <a:cubicBezTo>
                  <a:pt x="65" y="19"/>
                  <a:pt x="66" y="18"/>
                  <a:pt x="66" y="16"/>
                </a:cubicBezTo>
                <a:cubicBezTo>
                  <a:pt x="66" y="14"/>
                  <a:pt x="65" y="13"/>
                  <a:pt x="63" y="13"/>
                </a:cubicBezTo>
                <a:close/>
              </a:path>
            </a:pathLst>
          </a:custGeom>
          <a:solidFill>
            <a:srgbClr val="3AC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324" name="Freeform 13"/>
          <p:cNvSpPr>
            <a:spLocks noEditPoints="1" noChangeArrowheads="1"/>
          </p:cNvSpPr>
          <p:nvPr/>
        </p:nvSpPr>
        <p:spPr bwMode="auto">
          <a:xfrm>
            <a:off x="9871075" y="3959225"/>
            <a:ext cx="596900" cy="596900"/>
          </a:xfrm>
          <a:custGeom>
            <a:avLst/>
            <a:gdLst>
              <a:gd name="T0" fmla="*/ 2147483647 w 197"/>
              <a:gd name="T1" fmla="*/ 2147483647 h 196"/>
              <a:gd name="T2" fmla="*/ 2147483647 w 197"/>
              <a:gd name="T3" fmla="*/ 2147483647 h 196"/>
              <a:gd name="T4" fmla="*/ 2147483647 w 197"/>
              <a:gd name="T5" fmla="*/ 2147483647 h 196"/>
              <a:gd name="T6" fmla="*/ 2147483647 w 197"/>
              <a:gd name="T7" fmla="*/ 2147483647 h 196"/>
              <a:gd name="T8" fmla="*/ 2147483647 w 197"/>
              <a:gd name="T9" fmla="*/ 2147483647 h 196"/>
              <a:gd name="T10" fmla="*/ 2147483647 w 197"/>
              <a:gd name="T11" fmla="*/ 2147483647 h 196"/>
              <a:gd name="T12" fmla="*/ 2147483647 w 197"/>
              <a:gd name="T13" fmla="*/ 2147483647 h 196"/>
              <a:gd name="T14" fmla="*/ 2147483647 w 197"/>
              <a:gd name="T15" fmla="*/ 2147483647 h 196"/>
              <a:gd name="T16" fmla="*/ 2147483647 w 197"/>
              <a:gd name="T17" fmla="*/ 2147483647 h 196"/>
              <a:gd name="T18" fmla="*/ 2147483647 w 197"/>
              <a:gd name="T19" fmla="*/ 2147483647 h 196"/>
              <a:gd name="T20" fmla="*/ 2147483647 w 197"/>
              <a:gd name="T21" fmla="*/ 2147483647 h 196"/>
              <a:gd name="T22" fmla="*/ 2147483647 w 197"/>
              <a:gd name="T23" fmla="*/ 2147483647 h 196"/>
              <a:gd name="T24" fmla="*/ 2147483647 w 197"/>
              <a:gd name="T25" fmla="*/ 2147483647 h 196"/>
              <a:gd name="T26" fmla="*/ 2147483647 w 197"/>
              <a:gd name="T27" fmla="*/ 2147483647 h 196"/>
              <a:gd name="T28" fmla="*/ 2147483647 w 197"/>
              <a:gd name="T29" fmla="*/ 2147483647 h 196"/>
              <a:gd name="T30" fmla="*/ 2147483647 w 197"/>
              <a:gd name="T31" fmla="*/ 2147483647 h 196"/>
              <a:gd name="T32" fmla="*/ 2147483647 w 197"/>
              <a:gd name="T33" fmla="*/ 2147483647 h 196"/>
              <a:gd name="T34" fmla="*/ 2147483647 w 197"/>
              <a:gd name="T35" fmla="*/ 2147483647 h 196"/>
              <a:gd name="T36" fmla="*/ 2147483647 w 197"/>
              <a:gd name="T37" fmla="*/ 2147483647 h 196"/>
              <a:gd name="T38" fmla="*/ 2147483647 w 197"/>
              <a:gd name="T39" fmla="*/ 2147483647 h 196"/>
              <a:gd name="T40" fmla="*/ 2147483647 w 197"/>
              <a:gd name="T41" fmla="*/ 2147483647 h 196"/>
              <a:gd name="T42" fmla="*/ 2147483647 w 197"/>
              <a:gd name="T43" fmla="*/ 2147483647 h 196"/>
              <a:gd name="T44" fmla="*/ 2147483647 w 197"/>
              <a:gd name="T45" fmla="*/ 2147483647 h 196"/>
              <a:gd name="T46" fmla="*/ 2147483647 w 197"/>
              <a:gd name="T47" fmla="*/ 2147483647 h 196"/>
              <a:gd name="T48" fmla="*/ 2147483647 w 197"/>
              <a:gd name="T49" fmla="*/ 2147483647 h 196"/>
              <a:gd name="T50" fmla="*/ 2147483647 w 197"/>
              <a:gd name="T51" fmla="*/ 2147483647 h 196"/>
              <a:gd name="T52" fmla="*/ 2147483647 w 197"/>
              <a:gd name="T53" fmla="*/ 2147483647 h 196"/>
              <a:gd name="T54" fmla="*/ 2147483647 w 197"/>
              <a:gd name="T55" fmla="*/ 2147483647 h 196"/>
              <a:gd name="T56" fmla="*/ 2147483647 w 197"/>
              <a:gd name="T57" fmla="*/ 0 h 196"/>
              <a:gd name="T58" fmla="*/ 0 w 197"/>
              <a:gd name="T59" fmla="*/ 2147483647 h 196"/>
              <a:gd name="T60" fmla="*/ 2147483647 w 197"/>
              <a:gd name="T61" fmla="*/ 2147483647 h 196"/>
              <a:gd name="T62" fmla="*/ 2147483647 w 197"/>
              <a:gd name="T63" fmla="*/ 2147483647 h 196"/>
              <a:gd name="T64" fmla="*/ 2147483647 w 197"/>
              <a:gd name="T65" fmla="*/ 2147483647 h 196"/>
              <a:gd name="T66" fmla="*/ 2147483647 w 197"/>
              <a:gd name="T67" fmla="*/ 2147483647 h 196"/>
              <a:gd name="T68" fmla="*/ 2147483647 w 197"/>
              <a:gd name="T69" fmla="*/ 2147483647 h 196"/>
              <a:gd name="T70" fmla="*/ 2147483647 w 197"/>
              <a:gd name="T71" fmla="*/ 2147483647 h 196"/>
              <a:gd name="T72" fmla="*/ 2147483647 w 197"/>
              <a:gd name="T73" fmla="*/ 2147483647 h 196"/>
              <a:gd name="T74" fmla="*/ 2147483647 w 197"/>
              <a:gd name="T75" fmla="*/ 2147483647 h 196"/>
              <a:gd name="T76" fmla="*/ 2147483647 w 197"/>
              <a:gd name="T77" fmla="*/ 2147483647 h 196"/>
              <a:gd name="T78" fmla="*/ 2147483647 w 197"/>
              <a:gd name="T79" fmla="*/ 2147483647 h 196"/>
              <a:gd name="T80" fmla="*/ 2147483647 w 197"/>
              <a:gd name="T81" fmla="*/ 2147483647 h 196"/>
              <a:gd name="T82" fmla="*/ 2147483647 w 197"/>
              <a:gd name="T83" fmla="*/ 2147483647 h 196"/>
              <a:gd name="T84" fmla="*/ 2147483647 w 197"/>
              <a:gd name="T85" fmla="*/ 2147483647 h 196"/>
              <a:gd name="T86" fmla="*/ 2147483647 w 197"/>
              <a:gd name="T87" fmla="*/ 2147483647 h 196"/>
              <a:gd name="T88" fmla="*/ 2147483647 w 197"/>
              <a:gd name="T89" fmla="*/ 2147483647 h 196"/>
              <a:gd name="T90" fmla="*/ 2147483647 w 197"/>
              <a:gd name="T91" fmla="*/ 2147483647 h 196"/>
              <a:gd name="T92" fmla="*/ 2147483647 w 197"/>
              <a:gd name="T93" fmla="*/ 2147483647 h 196"/>
              <a:gd name="T94" fmla="*/ 2147483647 w 197"/>
              <a:gd name="T95" fmla="*/ 2147483647 h 196"/>
              <a:gd name="T96" fmla="*/ 2147483647 w 197"/>
              <a:gd name="T97" fmla="*/ 2147483647 h 196"/>
              <a:gd name="T98" fmla="*/ 2147483647 w 197"/>
              <a:gd name="T99" fmla="*/ 2147483647 h 196"/>
              <a:gd name="T100" fmla="*/ 2147483647 w 197"/>
              <a:gd name="T101" fmla="*/ 2147483647 h 196"/>
              <a:gd name="T102" fmla="*/ 2147483647 w 197"/>
              <a:gd name="T103" fmla="*/ 2147483647 h 196"/>
              <a:gd name="T104" fmla="*/ 2147483647 w 197"/>
              <a:gd name="T105" fmla="*/ 2147483647 h 19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197" h="196">
                <a:moveTo>
                  <a:pt x="128" y="100"/>
                </a:moveTo>
                <a:cubicBezTo>
                  <a:pt x="134" y="103"/>
                  <a:pt x="140" y="104"/>
                  <a:pt x="147" y="104"/>
                </a:cubicBezTo>
                <a:cubicBezTo>
                  <a:pt x="175" y="104"/>
                  <a:pt x="197" y="82"/>
                  <a:pt x="197" y="54"/>
                </a:cubicBezTo>
                <a:cubicBezTo>
                  <a:pt x="197" y="51"/>
                  <a:pt x="197" y="48"/>
                  <a:pt x="196" y="45"/>
                </a:cubicBezTo>
                <a:cubicBezTo>
                  <a:pt x="161" y="83"/>
                  <a:pt x="161" y="83"/>
                  <a:pt x="161" y="83"/>
                </a:cubicBezTo>
                <a:cubicBezTo>
                  <a:pt x="127" y="77"/>
                  <a:pt x="127" y="77"/>
                  <a:pt x="127" y="77"/>
                </a:cubicBezTo>
                <a:cubicBezTo>
                  <a:pt x="115" y="45"/>
                  <a:pt x="115" y="45"/>
                  <a:pt x="115" y="45"/>
                </a:cubicBezTo>
                <a:cubicBezTo>
                  <a:pt x="154" y="4"/>
                  <a:pt x="154" y="4"/>
                  <a:pt x="154" y="4"/>
                </a:cubicBezTo>
                <a:cubicBezTo>
                  <a:pt x="152" y="3"/>
                  <a:pt x="149" y="3"/>
                  <a:pt x="147" y="3"/>
                </a:cubicBezTo>
                <a:cubicBezTo>
                  <a:pt x="119" y="3"/>
                  <a:pt x="96" y="26"/>
                  <a:pt x="96" y="54"/>
                </a:cubicBezTo>
                <a:cubicBezTo>
                  <a:pt x="96" y="61"/>
                  <a:pt x="98" y="68"/>
                  <a:pt x="101" y="74"/>
                </a:cubicBezTo>
                <a:cubicBezTo>
                  <a:pt x="85" y="101"/>
                  <a:pt x="62" y="124"/>
                  <a:pt x="53" y="133"/>
                </a:cubicBezTo>
                <a:cubicBezTo>
                  <a:pt x="50" y="132"/>
                  <a:pt x="47" y="131"/>
                  <a:pt x="44" y="131"/>
                </a:cubicBezTo>
                <a:cubicBezTo>
                  <a:pt x="26" y="131"/>
                  <a:pt x="12" y="145"/>
                  <a:pt x="12" y="162"/>
                </a:cubicBezTo>
                <a:cubicBezTo>
                  <a:pt x="12" y="180"/>
                  <a:pt x="26" y="194"/>
                  <a:pt x="44" y="194"/>
                </a:cubicBezTo>
                <a:cubicBezTo>
                  <a:pt x="61" y="194"/>
                  <a:pt x="75" y="180"/>
                  <a:pt x="75" y="162"/>
                </a:cubicBezTo>
                <a:cubicBezTo>
                  <a:pt x="75" y="158"/>
                  <a:pt x="74" y="154"/>
                  <a:pt x="72" y="151"/>
                </a:cubicBezTo>
                <a:cubicBezTo>
                  <a:pt x="79" y="141"/>
                  <a:pt x="98" y="119"/>
                  <a:pt x="128" y="100"/>
                </a:cubicBezTo>
                <a:close/>
                <a:moveTo>
                  <a:pt x="44" y="179"/>
                </a:moveTo>
                <a:cubicBezTo>
                  <a:pt x="34" y="179"/>
                  <a:pt x="27" y="172"/>
                  <a:pt x="27" y="162"/>
                </a:cubicBezTo>
                <a:cubicBezTo>
                  <a:pt x="27" y="153"/>
                  <a:pt x="34" y="146"/>
                  <a:pt x="44" y="146"/>
                </a:cubicBezTo>
                <a:cubicBezTo>
                  <a:pt x="53" y="146"/>
                  <a:pt x="60" y="153"/>
                  <a:pt x="60" y="162"/>
                </a:cubicBezTo>
                <a:cubicBezTo>
                  <a:pt x="60" y="172"/>
                  <a:pt x="53" y="179"/>
                  <a:pt x="44" y="179"/>
                </a:cubicBezTo>
                <a:close/>
                <a:moveTo>
                  <a:pt x="47" y="61"/>
                </a:moveTo>
                <a:cubicBezTo>
                  <a:pt x="76" y="92"/>
                  <a:pt x="76" y="92"/>
                  <a:pt x="76" y="92"/>
                </a:cubicBezTo>
                <a:cubicBezTo>
                  <a:pt x="90" y="77"/>
                  <a:pt x="90" y="77"/>
                  <a:pt x="90" y="77"/>
                </a:cubicBezTo>
                <a:cubicBezTo>
                  <a:pt x="61" y="47"/>
                  <a:pt x="61" y="47"/>
                  <a:pt x="61" y="47"/>
                </a:cubicBezTo>
                <a:cubicBezTo>
                  <a:pt x="68" y="40"/>
                  <a:pt x="68" y="40"/>
                  <a:pt x="68" y="40"/>
                </a:cubicBezTo>
                <a:cubicBezTo>
                  <a:pt x="28" y="0"/>
                  <a:pt x="28" y="0"/>
                  <a:pt x="28" y="0"/>
                </a:cubicBezTo>
                <a:cubicBezTo>
                  <a:pt x="0" y="29"/>
                  <a:pt x="0" y="29"/>
                  <a:pt x="0" y="29"/>
                </a:cubicBezTo>
                <a:cubicBezTo>
                  <a:pt x="39" y="68"/>
                  <a:pt x="39" y="68"/>
                  <a:pt x="39" y="68"/>
                </a:cubicBezTo>
                <a:lnTo>
                  <a:pt x="47" y="61"/>
                </a:lnTo>
                <a:close/>
                <a:moveTo>
                  <a:pt x="138" y="107"/>
                </a:moveTo>
                <a:cubicBezTo>
                  <a:pt x="138" y="107"/>
                  <a:pt x="114" y="114"/>
                  <a:pt x="97" y="143"/>
                </a:cubicBezTo>
                <a:cubicBezTo>
                  <a:pt x="97" y="141"/>
                  <a:pt x="142" y="188"/>
                  <a:pt x="142" y="188"/>
                </a:cubicBezTo>
                <a:cubicBezTo>
                  <a:pt x="150" y="196"/>
                  <a:pt x="163" y="196"/>
                  <a:pt x="170" y="188"/>
                </a:cubicBezTo>
                <a:cubicBezTo>
                  <a:pt x="182" y="177"/>
                  <a:pt x="182" y="177"/>
                  <a:pt x="182" y="177"/>
                </a:cubicBezTo>
                <a:cubicBezTo>
                  <a:pt x="189" y="169"/>
                  <a:pt x="189" y="156"/>
                  <a:pt x="182" y="149"/>
                </a:cubicBezTo>
                <a:lnTo>
                  <a:pt x="138" y="107"/>
                </a:lnTo>
                <a:close/>
                <a:moveTo>
                  <a:pt x="158" y="180"/>
                </a:moveTo>
                <a:cubicBezTo>
                  <a:pt x="156" y="182"/>
                  <a:pt x="153" y="182"/>
                  <a:pt x="151" y="180"/>
                </a:cubicBezTo>
                <a:cubicBezTo>
                  <a:pt x="114" y="144"/>
                  <a:pt x="114" y="144"/>
                  <a:pt x="114" y="144"/>
                </a:cubicBezTo>
                <a:cubicBezTo>
                  <a:pt x="112" y="142"/>
                  <a:pt x="112" y="139"/>
                  <a:pt x="114" y="137"/>
                </a:cubicBezTo>
                <a:cubicBezTo>
                  <a:pt x="116" y="135"/>
                  <a:pt x="120" y="135"/>
                  <a:pt x="121" y="137"/>
                </a:cubicBezTo>
                <a:cubicBezTo>
                  <a:pt x="158" y="173"/>
                  <a:pt x="158" y="173"/>
                  <a:pt x="158" y="173"/>
                </a:cubicBezTo>
                <a:cubicBezTo>
                  <a:pt x="160" y="175"/>
                  <a:pt x="160" y="178"/>
                  <a:pt x="158" y="180"/>
                </a:cubicBezTo>
                <a:close/>
                <a:moveTo>
                  <a:pt x="174" y="164"/>
                </a:moveTo>
                <a:cubicBezTo>
                  <a:pt x="172" y="166"/>
                  <a:pt x="169" y="166"/>
                  <a:pt x="167" y="164"/>
                </a:cubicBezTo>
                <a:cubicBezTo>
                  <a:pt x="130" y="128"/>
                  <a:pt x="130" y="128"/>
                  <a:pt x="130" y="128"/>
                </a:cubicBezTo>
                <a:cubicBezTo>
                  <a:pt x="128" y="126"/>
                  <a:pt x="128" y="123"/>
                  <a:pt x="130" y="121"/>
                </a:cubicBezTo>
                <a:cubicBezTo>
                  <a:pt x="132" y="119"/>
                  <a:pt x="136" y="119"/>
                  <a:pt x="137" y="121"/>
                </a:cubicBezTo>
                <a:cubicBezTo>
                  <a:pt x="174" y="157"/>
                  <a:pt x="174" y="157"/>
                  <a:pt x="174" y="157"/>
                </a:cubicBezTo>
                <a:cubicBezTo>
                  <a:pt x="176" y="159"/>
                  <a:pt x="176" y="162"/>
                  <a:pt x="174" y="164"/>
                </a:cubicBezTo>
                <a:close/>
              </a:path>
            </a:pathLst>
          </a:custGeom>
          <a:solidFill>
            <a:srgbClr val="EC72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325" name="Freeform 13"/>
          <p:cNvSpPr>
            <a:spLocks noEditPoints="1" noChangeArrowheads="1"/>
          </p:cNvSpPr>
          <p:nvPr/>
        </p:nvSpPr>
        <p:spPr bwMode="auto">
          <a:xfrm>
            <a:off x="4130675" y="3943350"/>
            <a:ext cx="681038" cy="708025"/>
          </a:xfrm>
          <a:custGeom>
            <a:avLst/>
            <a:gdLst>
              <a:gd name="T0" fmla="*/ 2147483647 w 195"/>
              <a:gd name="T1" fmla="*/ 2147483647 h 203"/>
              <a:gd name="T2" fmla="*/ 2147483647 w 195"/>
              <a:gd name="T3" fmla="*/ 2147483647 h 203"/>
              <a:gd name="T4" fmla="*/ 0 w 195"/>
              <a:gd name="T5" fmla="*/ 2147483647 h 203"/>
              <a:gd name="T6" fmla="*/ 2147483647 w 195"/>
              <a:gd name="T7" fmla="*/ 2147483647 h 203"/>
              <a:gd name="T8" fmla="*/ 2147483647 w 195"/>
              <a:gd name="T9" fmla="*/ 2147483647 h 203"/>
              <a:gd name="T10" fmla="*/ 2147483647 w 195"/>
              <a:gd name="T11" fmla="*/ 2147483647 h 203"/>
              <a:gd name="T12" fmla="*/ 2147483647 w 195"/>
              <a:gd name="T13" fmla="*/ 2147483647 h 203"/>
              <a:gd name="T14" fmla="*/ 2147483647 w 195"/>
              <a:gd name="T15" fmla="*/ 2147483647 h 203"/>
              <a:gd name="T16" fmla="*/ 2147483647 w 195"/>
              <a:gd name="T17" fmla="*/ 2147483647 h 203"/>
              <a:gd name="T18" fmla="*/ 2147483647 w 195"/>
              <a:gd name="T19" fmla="*/ 2147483647 h 203"/>
              <a:gd name="T20" fmla="*/ 2147483647 w 195"/>
              <a:gd name="T21" fmla="*/ 2147483647 h 203"/>
              <a:gd name="T22" fmla="*/ 2147483647 w 195"/>
              <a:gd name="T23" fmla="*/ 2147483647 h 203"/>
              <a:gd name="T24" fmla="*/ 2147483647 w 195"/>
              <a:gd name="T25" fmla="*/ 2147483647 h 203"/>
              <a:gd name="T26" fmla="*/ 2147483647 w 195"/>
              <a:gd name="T27" fmla="*/ 2147483647 h 203"/>
              <a:gd name="T28" fmla="*/ 2147483647 w 195"/>
              <a:gd name="T29" fmla="*/ 2147483647 h 203"/>
              <a:gd name="T30" fmla="*/ 2147483647 w 195"/>
              <a:gd name="T31" fmla="*/ 2147483647 h 203"/>
              <a:gd name="T32" fmla="*/ 2147483647 w 195"/>
              <a:gd name="T33" fmla="*/ 2147483647 h 203"/>
              <a:gd name="T34" fmla="*/ 2147483647 w 195"/>
              <a:gd name="T35" fmla="*/ 2147483647 h 203"/>
              <a:gd name="T36" fmla="*/ 2147483647 w 195"/>
              <a:gd name="T37" fmla="*/ 2147483647 h 203"/>
              <a:gd name="T38" fmla="*/ 2147483647 w 195"/>
              <a:gd name="T39" fmla="*/ 2147483647 h 203"/>
              <a:gd name="T40" fmla="*/ 2147483647 w 195"/>
              <a:gd name="T41" fmla="*/ 0 h 203"/>
              <a:gd name="T42" fmla="*/ 2147483647 w 195"/>
              <a:gd name="T43" fmla="*/ 0 h 203"/>
              <a:gd name="T44" fmla="*/ 2147483647 w 195"/>
              <a:gd name="T45" fmla="*/ 2147483647 h 203"/>
              <a:gd name="T46" fmla="*/ 2147483647 w 195"/>
              <a:gd name="T47" fmla="*/ 2147483647 h 203"/>
              <a:gd name="T48" fmla="*/ 2147483647 w 195"/>
              <a:gd name="T49" fmla="*/ 0 h 203"/>
              <a:gd name="T50" fmla="*/ 2147483647 w 195"/>
              <a:gd name="T51" fmla="*/ 2147483647 h 203"/>
              <a:gd name="T52" fmla="*/ 2147483647 w 195"/>
              <a:gd name="T53" fmla="*/ 2147483647 h 203"/>
              <a:gd name="T54" fmla="*/ 2147483647 w 195"/>
              <a:gd name="T55" fmla="*/ 2147483647 h 203"/>
              <a:gd name="T56" fmla="*/ 2147483647 w 195"/>
              <a:gd name="T57" fmla="*/ 2147483647 h 203"/>
              <a:gd name="T58" fmla="*/ 2147483647 w 195"/>
              <a:gd name="T59" fmla="*/ 2147483647 h 203"/>
              <a:gd name="T60" fmla="*/ 2147483647 w 195"/>
              <a:gd name="T61" fmla="*/ 2147483647 h 203"/>
              <a:gd name="T62" fmla="*/ 2147483647 w 195"/>
              <a:gd name="T63" fmla="*/ 2147483647 h 203"/>
              <a:gd name="T64" fmla="*/ 2147483647 w 195"/>
              <a:gd name="T65" fmla="*/ 2147483647 h 203"/>
              <a:gd name="T66" fmla="*/ 2147483647 w 195"/>
              <a:gd name="T67" fmla="*/ 2147483647 h 20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95" h="203">
                <a:moveTo>
                  <a:pt x="17" y="103"/>
                </a:moveTo>
                <a:cubicBezTo>
                  <a:pt x="17" y="45"/>
                  <a:pt x="17" y="45"/>
                  <a:pt x="17" y="45"/>
                </a:cubicBezTo>
                <a:cubicBezTo>
                  <a:pt x="7" y="48"/>
                  <a:pt x="0" y="60"/>
                  <a:pt x="0" y="74"/>
                </a:cubicBezTo>
                <a:cubicBezTo>
                  <a:pt x="0" y="88"/>
                  <a:pt x="7" y="100"/>
                  <a:pt x="17" y="103"/>
                </a:cubicBezTo>
                <a:close/>
                <a:moveTo>
                  <a:pt x="29" y="112"/>
                </a:moveTo>
                <a:cubicBezTo>
                  <a:pt x="77" y="112"/>
                  <a:pt x="77" y="112"/>
                  <a:pt x="77" y="112"/>
                </a:cubicBezTo>
                <a:cubicBezTo>
                  <a:pt x="77" y="40"/>
                  <a:pt x="77" y="40"/>
                  <a:pt x="77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4" y="40"/>
                  <a:pt x="21" y="44"/>
                  <a:pt x="21" y="48"/>
                </a:cubicBezTo>
                <a:cubicBezTo>
                  <a:pt x="21" y="104"/>
                  <a:pt x="21" y="104"/>
                  <a:pt x="21" y="104"/>
                </a:cubicBezTo>
                <a:cubicBezTo>
                  <a:pt x="21" y="109"/>
                  <a:pt x="24" y="112"/>
                  <a:pt x="29" y="112"/>
                </a:cubicBezTo>
                <a:close/>
                <a:moveTo>
                  <a:pt x="161" y="13"/>
                </a:moveTo>
                <a:cubicBezTo>
                  <a:pt x="161" y="13"/>
                  <a:pt x="122" y="40"/>
                  <a:pt x="81" y="40"/>
                </a:cubicBezTo>
                <a:cubicBezTo>
                  <a:pt x="81" y="57"/>
                  <a:pt x="81" y="107"/>
                  <a:pt x="81" y="113"/>
                </a:cubicBezTo>
                <a:cubicBezTo>
                  <a:pt x="122" y="113"/>
                  <a:pt x="161" y="140"/>
                  <a:pt x="161" y="140"/>
                </a:cubicBezTo>
                <a:lnTo>
                  <a:pt x="161" y="13"/>
                </a:lnTo>
                <a:close/>
                <a:moveTo>
                  <a:pt x="89" y="68"/>
                </a:moveTo>
                <a:cubicBezTo>
                  <a:pt x="89" y="52"/>
                  <a:pt x="89" y="52"/>
                  <a:pt x="89" y="52"/>
                </a:cubicBezTo>
                <a:cubicBezTo>
                  <a:pt x="89" y="52"/>
                  <a:pt x="124" y="54"/>
                  <a:pt x="154" y="29"/>
                </a:cubicBezTo>
                <a:cubicBezTo>
                  <a:pt x="154" y="53"/>
                  <a:pt x="89" y="68"/>
                  <a:pt x="89" y="68"/>
                </a:cubicBezTo>
                <a:close/>
                <a:moveTo>
                  <a:pt x="177" y="0"/>
                </a:moveTo>
                <a:cubicBezTo>
                  <a:pt x="165" y="0"/>
                  <a:pt x="165" y="0"/>
                  <a:pt x="165" y="0"/>
                </a:cubicBezTo>
                <a:cubicBezTo>
                  <a:pt x="165" y="152"/>
                  <a:pt x="165" y="152"/>
                  <a:pt x="165" y="152"/>
                </a:cubicBezTo>
                <a:cubicBezTo>
                  <a:pt x="177" y="152"/>
                  <a:pt x="177" y="152"/>
                  <a:pt x="177" y="152"/>
                </a:cubicBezTo>
                <a:lnTo>
                  <a:pt x="177" y="0"/>
                </a:lnTo>
                <a:close/>
                <a:moveTo>
                  <a:pt x="195" y="75"/>
                </a:moveTo>
                <a:cubicBezTo>
                  <a:pt x="195" y="66"/>
                  <a:pt x="189" y="58"/>
                  <a:pt x="181" y="54"/>
                </a:cubicBezTo>
                <a:cubicBezTo>
                  <a:pt x="181" y="96"/>
                  <a:pt x="181" y="96"/>
                  <a:pt x="181" y="96"/>
                </a:cubicBezTo>
                <a:cubicBezTo>
                  <a:pt x="189" y="92"/>
                  <a:pt x="195" y="84"/>
                  <a:pt x="195" y="75"/>
                </a:cubicBezTo>
                <a:close/>
                <a:moveTo>
                  <a:pt x="65" y="116"/>
                </a:moveTo>
                <a:cubicBezTo>
                  <a:pt x="62" y="116"/>
                  <a:pt x="29" y="116"/>
                  <a:pt x="29" y="116"/>
                </a:cubicBezTo>
                <a:cubicBezTo>
                  <a:pt x="29" y="116"/>
                  <a:pt x="27" y="161"/>
                  <a:pt x="41" y="186"/>
                </a:cubicBezTo>
                <a:cubicBezTo>
                  <a:pt x="59" y="203"/>
                  <a:pt x="67" y="185"/>
                  <a:pt x="65" y="180"/>
                </a:cubicBezTo>
                <a:cubicBezTo>
                  <a:pt x="63" y="175"/>
                  <a:pt x="51" y="135"/>
                  <a:pt x="65" y="116"/>
                </a:cubicBezTo>
                <a:close/>
              </a:path>
            </a:pathLst>
          </a:custGeom>
          <a:solidFill>
            <a:srgbClr val="EC72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326" name="Freeform 17"/>
          <p:cNvSpPr>
            <a:spLocks noEditPoints="1" noChangeArrowheads="1"/>
          </p:cNvSpPr>
          <p:nvPr/>
        </p:nvSpPr>
        <p:spPr bwMode="auto">
          <a:xfrm>
            <a:off x="1482725" y="3981450"/>
            <a:ext cx="550863" cy="552450"/>
          </a:xfrm>
          <a:custGeom>
            <a:avLst/>
            <a:gdLst>
              <a:gd name="T0" fmla="*/ 2147483647 w 201"/>
              <a:gd name="T1" fmla="*/ 2147483647 h 202"/>
              <a:gd name="T2" fmla="*/ 2147483647 w 201"/>
              <a:gd name="T3" fmla="*/ 2147483647 h 202"/>
              <a:gd name="T4" fmla="*/ 2147483647 w 201"/>
              <a:gd name="T5" fmla="*/ 2147483647 h 202"/>
              <a:gd name="T6" fmla="*/ 2147483647 w 201"/>
              <a:gd name="T7" fmla="*/ 2147483647 h 202"/>
              <a:gd name="T8" fmla="*/ 2147483647 w 201"/>
              <a:gd name="T9" fmla="*/ 2147483647 h 202"/>
              <a:gd name="T10" fmla="*/ 2147483647 w 201"/>
              <a:gd name="T11" fmla="*/ 2147483647 h 202"/>
              <a:gd name="T12" fmla="*/ 2147483647 w 201"/>
              <a:gd name="T13" fmla="*/ 2147483647 h 202"/>
              <a:gd name="T14" fmla="*/ 2147483647 w 201"/>
              <a:gd name="T15" fmla="*/ 2147483647 h 202"/>
              <a:gd name="T16" fmla="*/ 2147483647 w 201"/>
              <a:gd name="T17" fmla="*/ 2147483647 h 202"/>
              <a:gd name="T18" fmla="*/ 2147483647 w 201"/>
              <a:gd name="T19" fmla="*/ 2147483647 h 202"/>
              <a:gd name="T20" fmla="*/ 2147483647 w 201"/>
              <a:gd name="T21" fmla="*/ 2147483647 h 202"/>
              <a:gd name="T22" fmla="*/ 2147483647 w 201"/>
              <a:gd name="T23" fmla="*/ 2147483647 h 202"/>
              <a:gd name="T24" fmla="*/ 2147483647 w 201"/>
              <a:gd name="T25" fmla="*/ 2147483647 h 202"/>
              <a:gd name="T26" fmla="*/ 2147483647 w 201"/>
              <a:gd name="T27" fmla="*/ 2147483647 h 202"/>
              <a:gd name="T28" fmla="*/ 2147483647 w 201"/>
              <a:gd name="T29" fmla="*/ 2147483647 h 202"/>
              <a:gd name="T30" fmla="*/ 2147483647 w 201"/>
              <a:gd name="T31" fmla="*/ 2147483647 h 202"/>
              <a:gd name="T32" fmla="*/ 2147483647 w 201"/>
              <a:gd name="T33" fmla="*/ 2147483647 h 202"/>
              <a:gd name="T34" fmla="*/ 2147483647 w 201"/>
              <a:gd name="T35" fmla="*/ 2147483647 h 202"/>
              <a:gd name="T36" fmla="*/ 2147483647 w 201"/>
              <a:gd name="T37" fmla="*/ 2147483647 h 202"/>
              <a:gd name="T38" fmla="*/ 2147483647 w 201"/>
              <a:gd name="T39" fmla="*/ 2147483647 h 202"/>
              <a:gd name="T40" fmla="*/ 2147483647 w 201"/>
              <a:gd name="T41" fmla="*/ 2147483647 h 202"/>
              <a:gd name="T42" fmla="*/ 2147483647 w 201"/>
              <a:gd name="T43" fmla="*/ 2147483647 h 202"/>
              <a:gd name="T44" fmla="*/ 2147483647 w 201"/>
              <a:gd name="T45" fmla="*/ 2147483647 h 202"/>
              <a:gd name="T46" fmla="*/ 2147483647 w 201"/>
              <a:gd name="T47" fmla="*/ 2147483647 h 202"/>
              <a:gd name="T48" fmla="*/ 2147483647 w 201"/>
              <a:gd name="T49" fmla="*/ 2147483647 h 202"/>
              <a:gd name="T50" fmla="*/ 2147483647 w 201"/>
              <a:gd name="T51" fmla="*/ 2147483647 h 202"/>
              <a:gd name="T52" fmla="*/ 2147483647 w 201"/>
              <a:gd name="T53" fmla="*/ 2147483647 h 202"/>
              <a:gd name="T54" fmla="*/ 0 w 201"/>
              <a:gd name="T55" fmla="*/ 2147483647 h 202"/>
              <a:gd name="T56" fmla="*/ 0 w 201"/>
              <a:gd name="T57" fmla="*/ 2147483647 h 202"/>
              <a:gd name="T58" fmla="*/ 2147483647 w 201"/>
              <a:gd name="T59" fmla="*/ 2147483647 h 202"/>
              <a:gd name="T60" fmla="*/ 2147483647 w 201"/>
              <a:gd name="T61" fmla="*/ 2147483647 h 202"/>
              <a:gd name="T62" fmla="*/ 2147483647 w 201"/>
              <a:gd name="T63" fmla="*/ 2147483647 h 202"/>
              <a:gd name="T64" fmla="*/ 2147483647 w 201"/>
              <a:gd name="T65" fmla="*/ 2147483647 h 20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201" h="202">
                <a:moveTo>
                  <a:pt x="198" y="35"/>
                </a:moveTo>
                <a:cubicBezTo>
                  <a:pt x="188" y="44"/>
                  <a:pt x="188" y="44"/>
                  <a:pt x="188" y="44"/>
                </a:cubicBezTo>
                <a:cubicBezTo>
                  <a:pt x="157" y="13"/>
                  <a:pt x="157" y="13"/>
                  <a:pt x="157" y="13"/>
                </a:cubicBezTo>
                <a:cubicBezTo>
                  <a:pt x="167" y="4"/>
                  <a:pt x="167" y="4"/>
                  <a:pt x="167" y="4"/>
                </a:cubicBezTo>
                <a:cubicBezTo>
                  <a:pt x="170" y="0"/>
                  <a:pt x="175" y="0"/>
                  <a:pt x="179" y="3"/>
                </a:cubicBezTo>
                <a:cubicBezTo>
                  <a:pt x="198" y="23"/>
                  <a:pt x="198" y="23"/>
                  <a:pt x="198" y="23"/>
                </a:cubicBezTo>
                <a:cubicBezTo>
                  <a:pt x="201" y="26"/>
                  <a:pt x="201" y="31"/>
                  <a:pt x="198" y="35"/>
                </a:cubicBezTo>
                <a:close/>
                <a:moveTo>
                  <a:pt x="115" y="117"/>
                </a:moveTo>
                <a:cubicBezTo>
                  <a:pt x="84" y="86"/>
                  <a:pt x="84" y="86"/>
                  <a:pt x="84" y="86"/>
                </a:cubicBezTo>
                <a:cubicBezTo>
                  <a:pt x="153" y="18"/>
                  <a:pt x="153" y="18"/>
                  <a:pt x="153" y="18"/>
                </a:cubicBezTo>
                <a:cubicBezTo>
                  <a:pt x="184" y="49"/>
                  <a:pt x="184" y="49"/>
                  <a:pt x="184" y="49"/>
                </a:cubicBezTo>
                <a:lnTo>
                  <a:pt x="115" y="117"/>
                </a:lnTo>
                <a:close/>
                <a:moveTo>
                  <a:pt x="111" y="121"/>
                </a:moveTo>
                <a:cubicBezTo>
                  <a:pt x="67" y="133"/>
                  <a:pt x="67" y="133"/>
                  <a:pt x="67" y="133"/>
                </a:cubicBezTo>
                <a:cubicBezTo>
                  <a:pt x="80" y="90"/>
                  <a:pt x="80" y="90"/>
                  <a:pt x="80" y="90"/>
                </a:cubicBezTo>
                <a:lnTo>
                  <a:pt x="111" y="121"/>
                </a:lnTo>
                <a:close/>
                <a:moveTo>
                  <a:pt x="39" y="26"/>
                </a:moveTo>
                <a:cubicBezTo>
                  <a:pt x="28" y="26"/>
                  <a:pt x="20" y="34"/>
                  <a:pt x="20" y="45"/>
                </a:cubicBezTo>
                <a:cubicBezTo>
                  <a:pt x="20" y="162"/>
                  <a:pt x="20" y="162"/>
                  <a:pt x="20" y="162"/>
                </a:cubicBezTo>
                <a:cubicBezTo>
                  <a:pt x="20" y="173"/>
                  <a:pt x="28" y="182"/>
                  <a:pt x="39" y="182"/>
                </a:cubicBezTo>
                <a:cubicBezTo>
                  <a:pt x="156" y="182"/>
                  <a:pt x="156" y="182"/>
                  <a:pt x="156" y="182"/>
                </a:cubicBezTo>
                <a:cubicBezTo>
                  <a:pt x="167" y="182"/>
                  <a:pt x="176" y="173"/>
                  <a:pt x="176" y="162"/>
                </a:cubicBezTo>
                <a:cubicBezTo>
                  <a:pt x="176" y="85"/>
                  <a:pt x="176" y="85"/>
                  <a:pt x="176" y="85"/>
                </a:cubicBezTo>
                <a:cubicBezTo>
                  <a:pt x="196" y="66"/>
                  <a:pt x="196" y="66"/>
                  <a:pt x="196" y="66"/>
                </a:cubicBezTo>
                <a:cubicBezTo>
                  <a:pt x="196" y="169"/>
                  <a:pt x="196" y="169"/>
                  <a:pt x="196" y="169"/>
                </a:cubicBezTo>
                <a:cubicBezTo>
                  <a:pt x="196" y="187"/>
                  <a:pt x="181" y="202"/>
                  <a:pt x="163" y="202"/>
                </a:cubicBezTo>
                <a:cubicBezTo>
                  <a:pt x="32" y="202"/>
                  <a:pt x="32" y="202"/>
                  <a:pt x="32" y="202"/>
                </a:cubicBezTo>
                <a:cubicBezTo>
                  <a:pt x="14" y="202"/>
                  <a:pt x="0" y="187"/>
                  <a:pt x="0" y="169"/>
                </a:cubicBezTo>
                <a:cubicBezTo>
                  <a:pt x="0" y="40"/>
                  <a:pt x="0" y="40"/>
                  <a:pt x="0" y="40"/>
                </a:cubicBezTo>
                <a:cubicBezTo>
                  <a:pt x="0" y="22"/>
                  <a:pt x="14" y="6"/>
                  <a:pt x="32" y="6"/>
                </a:cubicBezTo>
                <a:cubicBezTo>
                  <a:pt x="136" y="6"/>
                  <a:pt x="136" y="6"/>
                  <a:pt x="136" y="6"/>
                </a:cubicBezTo>
                <a:cubicBezTo>
                  <a:pt x="116" y="26"/>
                  <a:pt x="116" y="26"/>
                  <a:pt x="116" y="26"/>
                </a:cubicBezTo>
                <a:lnTo>
                  <a:pt x="39" y="26"/>
                </a:lnTo>
                <a:close/>
              </a:path>
            </a:pathLst>
          </a:custGeom>
          <a:solidFill>
            <a:srgbClr val="3AC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 advTm="2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out)">
                                      <p:cBhvr>
                                        <p:cTn id="7" dur="1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out)">
                                      <p:cBhvr>
                                        <p:cTn id="11" dur="1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>
                                      <p:cBhvr>
                                        <p:cTn id="14" dur="750"/>
                                        <p:tgtEl>
                                          <p:spTgt spid="1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>
                                      <p:cBhvr>
                                        <p:cTn id="17" dur="750"/>
                                        <p:tgtEl>
                                          <p:spTgt spid="12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>
                                      <p:cBhvr>
                                        <p:cTn id="20" dur="750"/>
                                        <p:tgtEl>
                                          <p:spTgt spid="12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>
                                      <p:cBhvr>
                                        <p:cTn id="23" dur="750"/>
                                        <p:tgtEl>
                                          <p:spTgt spid="12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9" dur="500"/>
                                        <p:tgtEl>
                                          <p:spTgt spid="12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32" dur="1000"/>
                                        <p:tgtEl>
                                          <p:spTgt spid="123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9" dur="500"/>
                                        <p:tgtEl>
                                          <p:spTgt spid="12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42" dur="1000"/>
                                        <p:tgtEl>
                                          <p:spTgt spid="123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9" dur="500"/>
                                        <p:tgtEl>
                                          <p:spTgt spid="12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52" dur="1000"/>
                                        <p:tgtEl>
                                          <p:spTgt spid="123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59" dur="500"/>
                                        <p:tgtEl>
                                          <p:spTgt spid="12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62" dur="1000"/>
                                        <p:tgtEl>
                                          <p:spTgt spid="12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03" grpId="0" animBg="1"/>
      <p:bldP spid="12304" grpId="0" animBg="1"/>
      <p:bldP spid="12305" grpId="0" animBg="1"/>
      <p:bldP spid="12306" grpId="0" animBg="1"/>
      <p:bldP spid="12323" grpId="0" animBg="1"/>
      <p:bldP spid="12324" grpId="0" animBg="1"/>
      <p:bldP spid="12325" grpId="0" animBg="1"/>
      <p:bldP spid="123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矩形 1"/>
          <p:cNvSpPr>
            <a:spLocks noChangeArrowheads="1"/>
          </p:cNvSpPr>
          <p:nvPr/>
        </p:nvSpPr>
        <p:spPr bwMode="auto">
          <a:xfrm>
            <a:off x="882650" y="0"/>
            <a:ext cx="1023938" cy="573088"/>
          </a:xfrm>
          <a:prstGeom prst="rect">
            <a:avLst/>
          </a:prstGeom>
          <a:solidFill>
            <a:srgbClr val="3AC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2291" name="直接连接符 4"/>
          <p:cNvSpPr>
            <a:spLocks noChangeShapeType="1"/>
          </p:cNvSpPr>
          <p:nvPr/>
        </p:nvSpPr>
        <p:spPr bwMode="auto">
          <a:xfrm>
            <a:off x="0" y="1054100"/>
            <a:ext cx="12192000" cy="0"/>
          </a:xfrm>
          <a:prstGeom prst="line">
            <a:avLst/>
          </a:prstGeom>
          <a:noFill/>
          <a:ln w="6350">
            <a:solidFill>
              <a:srgbClr val="3AC4C4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292" name="文本框 8"/>
          <p:cNvSpPr>
            <a:spLocks noChangeArrowheads="1"/>
          </p:cNvSpPr>
          <p:nvPr/>
        </p:nvSpPr>
        <p:spPr bwMode="auto">
          <a:xfrm>
            <a:off x="725488" y="592138"/>
            <a:ext cx="48180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24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2</a:t>
            </a:r>
            <a:r>
              <a:rPr lang="zh-CN" altLang="en-US" sz="2400" b="1">
                <a:solidFill>
                  <a:srgbClr val="FFFFFF"/>
                </a:solidFill>
                <a:latin typeface="Calibri" panose="020F0502020204030204" pitchFamily="34" charset="0"/>
                <a:sym typeface="宋体" panose="02010600030101010101" pitchFamily="2" charset="-122"/>
              </a:rPr>
              <a:t>、</a:t>
            </a:r>
            <a:r>
              <a:rPr lang="en-US" altLang="zh-CN" sz="24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ADD  YOUR  TEXT  HERE</a:t>
            </a:r>
            <a:endParaRPr lang="zh-CN" altLang="en-US" sz="2400" b="1">
              <a:solidFill>
                <a:srgbClr val="FFFFFF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pic>
        <p:nvPicPr>
          <p:cNvPr id="13317" name="图表 19"/>
          <p:cNvPicPr>
            <a:picLocks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1882775"/>
            <a:ext cx="3479800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图表 3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038" y="1882775"/>
            <a:ext cx="3514725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图表 36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675" y="1882775"/>
            <a:ext cx="3482975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图表 37"/>
          <p:cNvPicPr>
            <a:picLocks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650" y="1882775"/>
            <a:ext cx="3449638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1" name="文本框 38"/>
          <p:cNvSpPr>
            <a:spLocks noChangeArrowheads="1"/>
          </p:cNvSpPr>
          <p:nvPr/>
        </p:nvSpPr>
        <p:spPr bwMode="auto">
          <a:xfrm>
            <a:off x="1582738" y="2644775"/>
            <a:ext cx="13096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80%</a:t>
            </a:r>
            <a:endParaRPr lang="zh-CN" altLang="en-US" sz="4000" b="1">
              <a:solidFill>
                <a:schemeClr val="bg1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sp>
        <p:nvSpPr>
          <p:cNvPr id="13322" name="文本框 39"/>
          <p:cNvSpPr>
            <a:spLocks noChangeArrowheads="1"/>
          </p:cNvSpPr>
          <p:nvPr/>
        </p:nvSpPr>
        <p:spPr bwMode="auto">
          <a:xfrm>
            <a:off x="4117975" y="2644775"/>
            <a:ext cx="13096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60%</a:t>
            </a:r>
            <a:endParaRPr lang="zh-CN" altLang="en-US" sz="4000" b="1">
              <a:solidFill>
                <a:schemeClr val="bg1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sp>
        <p:nvSpPr>
          <p:cNvPr id="13323" name="文本框 40"/>
          <p:cNvSpPr>
            <a:spLocks noChangeArrowheads="1"/>
          </p:cNvSpPr>
          <p:nvPr/>
        </p:nvSpPr>
        <p:spPr bwMode="auto">
          <a:xfrm>
            <a:off x="6653213" y="2644775"/>
            <a:ext cx="13096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40%</a:t>
            </a:r>
            <a:endParaRPr lang="zh-CN" altLang="en-US" sz="4000" b="1">
              <a:solidFill>
                <a:schemeClr val="bg1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sp>
        <p:nvSpPr>
          <p:cNvPr id="13324" name="文本框 41"/>
          <p:cNvSpPr>
            <a:spLocks noChangeArrowheads="1"/>
          </p:cNvSpPr>
          <p:nvPr/>
        </p:nvSpPr>
        <p:spPr bwMode="auto">
          <a:xfrm>
            <a:off x="9302750" y="2644775"/>
            <a:ext cx="13112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80%</a:t>
            </a:r>
            <a:endParaRPr lang="zh-CN" altLang="en-US" sz="4000" b="1">
              <a:solidFill>
                <a:schemeClr val="bg1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sp>
        <p:nvSpPr>
          <p:cNvPr id="13325" name="矩形 42"/>
          <p:cNvSpPr>
            <a:spLocks noChangeArrowheads="1"/>
          </p:cNvSpPr>
          <p:nvPr/>
        </p:nvSpPr>
        <p:spPr bwMode="auto">
          <a:xfrm>
            <a:off x="1020763" y="4010025"/>
            <a:ext cx="21971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ADD   TITLE  IN  HERE</a:t>
            </a:r>
            <a:endParaRPr lang="zh-CN" altLang="en-US" b="1">
              <a:solidFill>
                <a:schemeClr val="bg1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sp>
        <p:nvSpPr>
          <p:cNvPr id="13326" name="矩形 43"/>
          <p:cNvSpPr>
            <a:spLocks noChangeArrowheads="1"/>
          </p:cNvSpPr>
          <p:nvPr/>
        </p:nvSpPr>
        <p:spPr bwMode="auto">
          <a:xfrm>
            <a:off x="850900" y="4287838"/>
            <a:ext cx="2905125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>
                <a:solidFill>
                  <a:schemeClr val="bg1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Why do you always do this to me Why do you always hurt again and again my heart Why do they always say</a:t>
            </a:r>
            <a:endParaRPr lang="zh-CN" altLang="en-US">
              <a:solidFill>
                <a:schemeClr val="bg1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sp>
        <p:nvSpPr>
          <p:cNvPr id="13327" name="矩形 44"/>
          <p:cNvSpPr>
            <a:spLocks noChangeArrowheads="1"/>
          </p:cNvSpPr>
          <p:nvPr/>
        </p:nvSpPr>
        <p:spPr bwMode="auto">
          <a:xfrm>
            <a:off x="3756025" y="4010025"/>
            <a:ext cx="21971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ADD   TITLE  IN  HERE</a:t>
            </a:r>
            <a:endParaRPr lang="zh-CN" altLang="en-US" b="1">
              <a:solidFill>
                <a:schemeClr val="bg1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sp>
        <p:nvSpPr>
          <p:cNvPr id="13328" name="矩形 45"/>
          <p:cNvSpPr>
            <a:spLocks noChangeArrowheads="1"/>
          </p:cNvSpPr>
          <p:nvPr/>
        </p:nvSpPr>
        <p:spPr bwMode="auto">
          <a:xfrm>
            <a:off x="3586163" y="4287838"/>
            <a:ext cx="2903537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>
                <a:solidFill>
                  <a:schemeClr val="bg1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Why do you always do this to me Why do you always hurt again and again my heart Why do they always say</a:t>
            </a:r>
            <a:endParaRPr lang="zh-CN" altLang="en-US">
              <a:solidFill>
                <a:schemeClr val="bg1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sp>
        <p:nvSpPr>
          <p:cNvPr id="13329" name="矩形 46"/>
          <p:cNvSpPr>
            <a:spLocks noChangeArrowheads="1"/>
          </p:cNvSpPr>
          <p:nvPr/>
        </p:nvSpPr>
        <p:spPr bwMode="auto">
          <a:xfrm>
            <a:off x="6391275" y="4010025"/>
            <a:ext cx="21986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ADD   TITLE  IN  HERE</a:t>
            </a:r>
            <a:endParaRPr lang="zh-CN" altLang="en-US" b="1">
              <a:solidFill>
                <a:schemeClr val="bg1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sp>
        <p:nvSpPr>
          <p:cNvPr id="13330" name="矩形 47"/>
          <p:cNvSpPr>
            <a:spLocks noChangeArrowheads="1"/>
          </p:cNvSpPr>
          <p:nvPr/>
        </p:nvSpPr>
        <p:spPr bwMode="auto">
          <a:xfrm>
            <a:off x="6223000" y="4287838"/>
            <a:ext cx="2903538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>
                <a:solidFill>
                  <a:schemeClr val="bg1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Why do you always do this to me Why do you always hurt again and again my heart Why do they always say</a:t>
            </a:r>
            <a:endParaRPr lang="zh-CN" altLang="en-US">
              <a:solidFill>
                <a:schemeClr val="bg1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sp>
        <p:nvSpPr>
          <p:cNvPr id="13331" name="矩形 48"/>
          <p:cNvSpPr>
            <a:spLocks noChangeArrowheads="1"/>
          </p:cNvSpPr>
          <p:nvPr/>
        </p:nvSpPr>
        <p:spPr bwMode="auto">
          <a:xfrm>
            <a:off x="9028113" y="4010025"/>
            <a:ext cx="21971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ADD   TITLE  IN  HERE</a:t>
            </a:r>
            <a:endParaRPr lang="zh-CN" altLang="en-US" b="1">
              <a:solidFill>
                <a:schemeClr val="bg1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sp>
        <p:nvSpPr>
          <p:cNvPr id="13332" name="矩形 49"/>
          <p:cNvSpPr>
            <a:spLocks noChangeArrowheads="1"/>
          </p:cNvSpPr>
          <p:nvPr/>
        </p:nvSpPr>
        <p:spPr bwMode="auto">
          <a:xfrm>
            <a:off x="8858250" y="4287838"/>
            <a:ext cx="2905125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>
                <a:solidFill>
                  <a:schemeClr val="bg1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Why do you always do this to me Why do you always hurt again and again my heart Why do they always say</a:t>
            </a:r>
            <a:endParaRPr lang="zh-CN" altLang="en-US">
              <a:solidFill>
                <a:schemeClr val="bg1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 spd="slow" advTm="2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" dur="800" decel="100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5" dur="800" decel="100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23" dur="800" decel="1000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31" dur="800" decel="100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2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7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52" dur="5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57" dur="5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0"/>
                            </p:stCondLst>
                            <p:childTnLst>
                              <p:par>
                                <p:cTn id="8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3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3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3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3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1" grpId="0" bldLvl="0"/>
      <p:bldP spid="13322" grpId="0" bldLvl="0"/>
      <p:bldP spid="13323" grpId="0" bldLvl="0"/>
      <p:bldP spid="13324" grpId="0" bldLvl="0"/>
      <p:bldP spid="13325" grpId="0" bldLvl="0"/>
      <p:bldP spid="13326" grpId="0" bldLvl="0"/>
      <p:bldP spid="13327" grpId="0" bldLvl="0"/>
      <p:bldP spid="13328" grpId="0" bldLvl="0"/>
      <p:bldP spid="13329" grpId="0" bldLvl="0"/>
      <p:bldP spid="13330" grpId="0" bldLvl="0"/>
      <p:bldP spid="13331" grpId="0" bldLvl="0"/>
      <p:bldP spid="13332" grpId="0" bldLvl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矩形 1"/>
          <p:cNvSpPr>
            <a:spLocks noChangeArrowheads="1"/>
          </p:cNvSpPr>
          <p:nvPr/>
        </p:nvSpPr>
        <p:spPr bwMode="auto">
          <a:xfrm>
            <a:off x="882650" y="0"/>
            <a:ext cx="1023938" cy="573088"/>
          </a:xfrm>
          <a:prstGeom prst="rect">
            <a:avLst/>
          </a:prstGeom>
          <a:solidFill>
            <a:srgbClr val="3AC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3315" name="直接连接符 4"/>
          <p:cNvSpPr>
            <a:spLocks noChangeShapeType="1"/>
          </p:cNvSpPr>
          <p:nvPr/>
        </p:nvSpPr>
        <p:spPr bwMode="auto">
          <a:xfrm>
            <a:off x="0" y="1054100"/>
            <a:ext cx="12192000" cy="0"/>
          </a:xfrm>
          <a:prstGeom prst="line">
            <a:avLst/>
          </a:prstGeom>
          <a:noFill/>
          <a:ln w="6350">
            <a:solidFill>
              <a:srgbClr val="3AC4C4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316" name="文本框 8"/>
          <p:cNvSpPr>
            <a:spLocks noChangeArrowheads="1"/>
          </p:cNvSpPr>
          <p:nvPr/>
        </p:nvSpPr>
        <p:spPr bwMode="auto">
          <a:xfrm>
            <a:off x="725488" y="592138"/>
            <a:ext cx="48180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24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2</a:t>
            </a:r>
            <a:r>
              <a:rPr lang="zh-CN" altLang="en-US" sz="2400" b="1">
                <a:solidFill>
                  <a:srgbClr val="FFFFFF"/>
                </a:solidFill>
                <a:latin typeface="Calibri" panose="020F0502020204030204" pitchFamily="34" charset="0"/>
                <a:sym typeface="宋体" panose="02010600030101010101" pitchFamily="2" charset="-122"/>
              </a:rPr>
              <a:t>、</a:t>
            </a:r>
            <a:r>
              <a:rPr lang="en-US" altLang="zh-CN" sz="24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ADD  YOUR  TEXT  HERE</a:t>
            </a:r>
            <a:endParaRPr lang="zh-CN" altLang="en-US" sz="2400" b="1">
              <a:solidFill>
                <a:srgbClr val="FFFFFF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pic>
        <p:nvPicPr>
          <p:cNvPr id="14341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5"/>
          <a:stretch>
            <a:fillRect/>
          </a:stretch>
        </p:blipFill>
        <p:spPr bwMode="auto">
          <a:xfrm>
            <a:off x="725488" y="2209800"/>
            <a:ext cx="495935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矩形 3"/>
          <p:cNvSpPr>
            <a:spLocks noChangeArrowheads="1"/>
          </p:cNvSpPr>
          <p:nvPr/>
        </p:nvSpPr>
        <p:spPr bwMode="auto">
          <a:xfrm>
            <a:off x="725488" y="5162550"/>
            <a:ext cx="4959350" cy="704850"/>
          </a:xfrm>
          <a:prstGeom prst="rect">
            <a:avLst/>
          </a:prstGeom>
          <a:solidFill>
            <a:srgbClr val="EC72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altLang="zh-CN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ADD  YOUR  KEY  TEXT  HERE </a:t>
            </a:r>
            <a:endParaRPr lang="zh-CN" altLang="en-US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4343" name="矩形 5"/>
          <p:cNvSpPr>
            <a:spLocks noChangeArrowheads="1"/>
          </p:cNvSpPr>
          <p:nvPr/>
        </p:nvSpPr>
        <p:spPr bwMode="auto">
          <a:xfrm>
            <a:off x="6248400" y="2209800"/>
            <a:ext cx="704850" cy="704850"/>
          </a:xfrm>
          <a:prstGeom prst="rect">
            <a:avLst/>
          </a:prstGeom>
          <a:solidFill>
            <a:srgbClr val="3AC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altLang="zh-CN" sz="20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1</a:t>
            </a:r>
            <a:endParaRPr lang="zh-CN" altLang="en-US" sz="2000" b="1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4344" name="矩形 10"/>
          <p:cNvSpPr>
            <a:spLocks noChangeArrowheads="1"/>
          </p:cNvSpPr>
          <p:nvPr/>
        </p:nvSpPr>
        <p:spPr bwMode="auto">
          <a:xfrm>
            <a:off x="6953250" y="2209800"/>
            <a:ext cx="3308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CLICK   TO   ADD   TITLE  IN  HERE</a:t>
            </a:r>
            <a:endParaRPr lang="zh-CN" altLang="en-US" b="1">
              <a:solidFill>
                <a:srgbClr val="FFFFFF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sp>
        <p:nvSpPr>
          <p:cNvPr id="14345" name="矩形 29"/>
          <p:cNvSpPr>
            <a:spLocks noChangeArrowheads="1"/>
          </p:cNvSpPr>
          <p:nvPr/>
        </p:nvSpPr>
        <p:spPr bwMode="auto">
          <a:xfrm>
            <a:off x="6953250" y="2522538"/>
            <a:ext cx="4579938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altLang="zh-CN">
                <a:solidFill>
                  <a:srgbClr val="D8D8D8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Why do you always do this to me Why do you always hurt again and again my heart Why do they always say</a:t>
            </a:r>
            <a:endParaRPr lang="zh-CN" altLang="en-US">
              <a:solidFill>
                <a:srgbClr val="D8D8D8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sp>
        <p:nvSpPr>
          <p:cNvPr id="14346" name="矩形 30"/>
          <p:cNvSpPr>
            <a:spLocks noChangeArrowheads="1"/>
          </p:cNvSpPr>
          <p:nvPr/>
        </p:nvSpPr>
        <p:spPr bwMode="auto">
          <a:xfrm>
            <a:off x="6242050" y="4632325"/>
            <a:ext cx="704850" cy="704850"/>
          </a:xfrm>
          <a:prstGeom prst="rect">
            <a:avLst/>
          </a:prstGeom>
          <a:solidFill>
            <a:srgbClr val="3AC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altLang="zh-CN" sz="20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2</a:t>
            </a:r>
            <a:endParaRPr lang="zh-CN" altLang="en-US" sz="2000" b="1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4347" name="矩形 31"/>
          <p:cNvSpPr>
            <a:spLocks noChangeArrowheads="1"/>
          </p:cNvSpPr>
          <p:nvPr/>
        </p:nvSpPr>
        <p:spPr bwMode="auto">
          <a:xfrm>
            <a:off x="6946900" y="4632325"/>
            <a:ext cx="33067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CLICK   TO   ADD   TITLE  IN  HERE</a:t>
            </a:r>
            <a:endParaRPr lang="zh-CN" altLang="en-US" b="1">
              <a:solidFill>
                <a:srgbClr val="FFFFFF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sp>
        <p:nvSpPr>
          <p:cNvPr id="14348" name="矩形 32"/>
          <p:cNvSpPr>
            <a:spLocks noChangeArrowheads="1"/>
          </p:cNvSpPr>
          <p:nvPr/>
        </p:nvSpPr>
        <p:spPr bwMode="auto">
          <a:xfrm>
            <a:off x="6946900" y="4943475"/>
            <a:ext cx="45799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altLang="zh-CN">
                <a:solidFill>
                  <a:srgbClr val="D8D8D8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Why do you always do this to me Why do you always hurt again and again my heart Why do they always say</a:t>
            </a:r>
            <a:endParaRPr lang="zh-CN" altLang="en-US">
              <a:solidFill>
                <a:srgbClr val="D8D8D8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 spd="slow" advTm="2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7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11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7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>
                                      <p:cBhvr>
                                        <p:cTn id="21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>
                                      <p:cBhvr>
                                        <p:cTn id="25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1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>
                                      <p:cBhvr>
                                        <p:cTn id="35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>
                                      <p:cBhvr>
                                        <p:cTn id="39" dur="5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2" grpId="0" bldLvl="0" animBg="1"/>
      <p:bldP spid="14343" grpId="0" bldLvl="0" animBg="1"/>
      <p:bldP spid="14344" grpId="0" bldLvl="0"/>
      <p:bldP spid="14345" grpId="0" bldLvl="0"/>
      <p:bldP spid="14346" grpId="0" bldLvl="0" animBg="1"/>
      <p:bldP spid="14347" grpId="0" bldLvl="0"/>
      <p:bldP spid="14348" grpId="0" bldLvl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矩形 1"/>
          <p:cNvSpPr>
            <a:spLocks noChangeArrowheads="1"/>
          </p:cNvSpPr>
          <p:nvPr/>
        </p:nvSpPr>
        <p:spPr bwMode="auto">
          <a:xfrm>
            <a:off x="882650" y="0"/>
            <a:ext cx="1023938" cy="573088"/>
          </a:xfrm>
          <a:prstGeom prst="rect">
            <a:avLst/>
          </a:prstGeom>
          <a:solidFill>
            <a:srgbClr val="3AC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4339" name="直接连接符 4"/>
          <p:cNvSpPr>
            <a:spLocks noChangeShapeType="1"/>
          </p:cNvSpPr>
          <p:nvPr/>
        </p:nvSpPr>
        <p:spPr bwMode="auto">
          <a:xfrm>
            <a:off x="0" y="1054100"/>
            <a:ext cx="12192000" cy="0"/>
          </a:xfrm>
          <a:prstGeom prst="line">
            <a:avLst/>
          </a:prstGeom>
          <a:noFill/>
          <a:ln w="6350">
            <a:solidFill>
              <a:srgbClr val="3AC4C4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14341" name="Group 5"/>
          <p:cNvGrpSpPr/>
          <p:nvPr/>
        </p:nvGrpSpPr>
        <p:grpSpPr bwMode="auto">
          <a:xfrm>
            <a:off x="4016375" y="2322513"/>
            <a:ext cx="4157663" cy="2212975"/>
            <a:chOff x="0" y="0"/>
            <a:chExt cx="3437733" cy="1830527"/>
          </a:xfrm>
        </p:grpSpPr>
        <p:sp>
          <p:nvSpPr>
            <p:cNvPr id="14342" name="菱形 9"/>
            <p:cNvSpPr>
              <a:spLocks noChangeArrowheads="1"/>
            </p:cNvSpPr>
            <p:nvPr/>
          </p:nvSpPr>
          <p:spPr bwMode="auto">
            <a:xfrm>
              <a:off x="803603" y="0"/>
              <a:ext cx="1830527" cy="1830527"/>
            </a:xfrm>
            <a:prstGeom prst="diamond">
              <a:avLst/>
            </a:prstGeom>
            <a:solidFill>
              <a:srgbClr val="3A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r>
                <a:rPr lang="en-US" altLang="zh-CN" sz="4400" b="1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rPr>
                <a:t>03</a:t>
              </a:r>
              <a:endParaRPr lang="zh-CN" altLang="en-US" sz="4400" b="1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14343" name="文本框 10"/>
            <p:cNvSpPr>
              <a:spLocks noChangeArrowheads="1"/>
            </p:cNvSpPr>
            <p:nvPr/>
          </p:nvSpPr>
          <p:spPr bwMode="auto">
            <a:xfrm>
              <a:off x="0" y="1213853"/>
              <a:ext cx="3437733" cy="432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2800" b="1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rPr>
                <a:t>ADD  YOUR  TEXT  HERE</a:t>
              </a:r>
              <a:endParaRPr lang="zh-CN" altLang="en-US" sz="2800" b="1">
                <a:solidFill>
                  <a:srgbClr val="FFFFFF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</p:grpSp>
    </p:spTree>
  </p:cSld>
  <p:clrMapOvr>
    <a:masterClrMapping/>
  </p:clrMapOvr>
  <p:transition spd="slow" advTm="2000">
    <p:circl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矩形 1"/>
          <p:cNvSpPr>
            <a:spLocks noChangeArrowheads="1"/>
          </p:cNvSpPr>
          <p:nvPr/>
        </p:nvSpPr>
        <p:spPr bwMode="auto">
          <a:xfrm>
            <a:off x="882650" y="0"/>
            <a:ext cx="1023938" cy="573088"/>
          </a:xfrm>
          <a:prstGeom prst="rect">
            <a:avLst/>
          </a:prstGeom>
          <a:solidFill>
            <a:srgbClr val="3AC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5363" name="文本框 8"/>
          <p:cNvSpPr>
            <a:spLocks noChangeArrowheads="1"/>
          </p:cNvSpPr>
          <p:nvPr/>
        </p:nvSpPr>
        <p:spPr bwMode="auto">
          <a:xfrm>
            <a:off x="725488" y="592138"/>
            <a:ext cx="48180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24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3</a:t>
            </a:r>
            <a:r>
              <a:rPr lang="zh-CN" altLang="en-US" sz="2400" b="1">
                <a:solidFill>
                  <a:srgbClr val="FFFFFF"/>
                </a:solidFill>
                <a:latin typeface="Calibri" panose="020F0502020204030204" pitchFamily="34" charset="0"/>
                <a:sym typeface="宋体" panose="02010600030101010101" pitchFamily="2" charset="-122"/>
              </a:rPr>
              <a:t>、</a:t>
            </a:r>
            <a:r>
              <a:rPr lang="en-US" altLang="zh-CN" sz="24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ADD  YOUR  TEXT  HERE</a:t>
            </a:r>
            <a:endParaRPr lang="zh-CN" altLang="en-US" sz="2400" b="1">
              <a:solidFill>
                <a:srgbClr val="FFFFFF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pic>
        <p:nvPicPr>
          <p:cNvPr id="16388" name="图表 5"/>
          <p:cNvPicPr>
            <a:picLocks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88" y="1555750"/>
            <a:ext cx="5702300" cy="441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矩形 20"/>
          <p:cNvSpPr>
            <a:spLocks noChangeArrowheads="1"/>
          </p:cNvSpPr>
          <p:nvPr/>
        </p:nvSpPr>
        <p:spPr bwMode="auto">
          <a:xfrm>
            <a:off x="6648450" y="1744663"/>
            <a:ext cx="4884738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Why do you always do this to me Why do you always hurt again and again my heart Why do they always say</a:t>
            </a:r>
            <a:endParaRPr lang="zh-CN" altLang="en-US">
              <a:solidFill>
                <a:srgbClr val="FFFFFF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sp>
        <p:nvSpPr>
          <p:cNvPr id="16390" name="矩形 21"/>
          <p:cNvSpPr>
            <a:spLocks noChangeArrowheads="1"/>
          </p:cNvSpPr>
          <p:nvPr/>
        </p:nvSpPr>
        <p:spPr bwMode="auto">
          <a:xfrm>
            <a:off x="6648450" y="3230563"/>
            <a:ext cx="4884738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Why do you always do this to me Why do you always hurt again and again my heart Why do they always say</a:t>
            </a:r>
            <a:endParaRPr lang="zh-CN" altLang="en-US">
              <a:solidFill>
                <a:srgbClr val="FFFFFF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sp>
        <p:nvSpPr>
          <p:cNvPr id="16391" name="矩形 22"/>
          <p:cNvSpPr>
            <a:spLocks noChangeArrowheads="1"/>
          </p:cNvSpPr>
          <p:nvPr/>
        </p:nvSpPr>
        <p:spPr bwMode="auto">
          <a:xfrm>
            <a:off x="6648450" y="4716463"/>
            <a:ext cx="4884738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Why do you always do this to me Why do you always hurt again and again my heart Why do they always say</a:t>
            </a:r>
            <a:endParaRPr lang="zh-CN" altLang="en-US">
              <a:solidFill>
                <a:srgbClr val="FFFFFF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 spd="slow" advTm="2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1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5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9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>
                                      <p:cBhvr>
                                        <p:cTn id="23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>
                                      <p:cBhvr>
                                        <p:cTn id="27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>
                                      <p:cBhvr>
                                        <p:cTn id="31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 bldLvl="0"/>
      <p:bldP spid="16390" grpId="0" bldLvl="0"/>
      <p:bldP spid="16391" grpId="0" bldLvl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矩形 1"/>
          <p:cNvSpPr>
            <a:spLocks noChangeArrowheads="1"/>
          </p:cNvSpPr>
          <p:nvPr/>
        </p:nvSpPr>
        <p:spPr bwMode="auto">
          <a:xfrm>
            <a:off x="882650" y="0"/>
            <a:ext cx="1023938" cy="573088"/>
          </a:xfrm>
          <a:prstGeom prst="rect">
            <a:avLst/>
          </a:prstGeom>
          <a:solidFill>
            <a:srgbClr val="3AC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6387" name="直接连接符 4"/>
          <p:cNvSpPr>
            <a:spLocks noChangeShapeType="1"/>
          </p:cNvSpPr>
          <p:nvPr/>
        </p:nvSpPr>
        <p:spPr bwMode="auto">
          <a:xfrm>
            <a:off x="0" y="1054100"/>
            <a:ext cx="12192000" cy="0"/>
          </a:xfrm>
          <a:prstGeom prst="line">
            <a:avLst/>
          </a:prstGeom>
          <a:noFill/>
          <a:ln w="6350">
            <a:solidFill>
              <a:srgbClr val="3AC4C4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6388" name="文本框 8"/>
          <p:cNvSpPr>
            <a:spLocks noChangeArrowheads="1"/>
          </p:cNvSpPr>
          <p:nvPr/>
        </p:nvSpPr>
        <p:spPr bwMode="auto">
          <a:xfrm>
            <a:off x="725488" y="592138"/>
            <a:ext cx="48180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24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3</a:t>
            </a:r>
            <a:r>
              <a:rPr lang="zh-CN" altLang="en-US" sz="2400" b="1">
                <a:solidFill>
                  <a:srgbClr val="FFFFFF"/>
                </a:solidFill>
                <a:latin typeface="Calibri" panose="020F0502020204030204" pitchFamily="34" charset="0"/>
                <a:sym typeface="宋体" panose="02010600030101010101" pitchFamily="2" charset="-122"/>
              </a:rPr>
              <a:t>、</a:t>
            </a:r>
            <a:r>
              <a:rPr lang="en-US" altLang="zh-CN" sz="24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ADD  YOUR  TEXT  HERE</a:t>
            </a:r>
            <a:endParaRPr lang="zh-CN" altLang="en-US" sz="2400" b="1">
              <a:solidFill>
                <a:srgbClr val="FFFFFF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sp>
        <p:nvSpPr>
          <p:cNvPr id="17413" name="直接连接符 13"/>
          <p:cNvSpPr>
            <a:spLocks noChangeShapeType="1"/>
          </p:cNvSpPr>
          <p:nvPr/>
        </p:nvSpPr>
        <p:spPr bwMode="auto">
          <a:xfrm flipV="1">
            <a:off x="1557338" y="3732213"/>
            <a:ext cx="8761412" cy="1587"/>
          </a:xfrm>
          <a:prstGeom prst="line">
            <a:avLst/>
          </a:prstGeom>
          <a:noFill/>
          <a:ln w="25400">
            <a:solidFill>
              <a:schemeClr val="bg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7414" name="椭圆 19"/>
          <p:cNvSpPr>
            <a:spLocks noChangeArrowheads="1"/>
          </p:cNvSpPr>
          <p:nvPr/>
        </p:nvSpPr>
        <p:spPr bwMode="auto">
          <a:xfrm>
            <a:off x="3314700" y="3446463"/>
            <a:ext cx="577850" cy="576262"/>
          </a:xfrm>
          <a:prstGeom prst="ellipse">
            <a:avLst/>
          </a:prstGeom>
          <a:solidFill>
            <a:srgbClr val="3AC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7415" name="椭圆 20"/>
          <p:cNvSpPr>
            <a:spLocks noChangeArrowheads="1"/>
          </p:cNvSpPr>
          <p:nvPr/>
        </p:nvSpPr>
        <p:spPr bwMode="auto">
          <a:xfrm>
            <a:off x="5649913" y="3446463"/>
            <a:ext cx="576262" cy="576262"/>
          </a:xfrm>
          <a:prstGeom prst="ellipse">
            <a:avLst/>
          </a:prstGeom>
          <a:solidFill>
            <a:srgbClr val="EC72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7416" name="椭圆 21"/>
          <p:cNvSpPr>
            <a:spLocks noChangeArrowheads="1"/>
          </p:cNvSpPr>
          <p:nvPr/>
        </p:nvSpPr>
        <p:spPr bwMode="auto">
          <a:xfrm>
            <a:off x="7985125" y="3444875"/>
            <a:ext cx="576263" cy="576263"/>
          </a:xfrm>
          <a:prstGeom prst="ellipse">
            <a:avLst/>
          </a:prstGeom>
          <a:solidFill>
            <a:srgbClr val="3AC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grpSp>
        <p:nvGrpSpPr>
          <p:cNvPr id="17417" name="Group 9"/>
          <p:cNvGrpSpPr/>
          <p:nvPr/>
        </p:nvGrpSpPr>
        <p:grpSpPr bwMode="auto">
          <a:xfrm>
            <a:off x="534988" y="3086100"/>
            <a:ext cx="1022350" cy="1022350"/>
            <a:chOff x="0" y="0"/>
            <a:chExt cx="1022889" cy="1022889"/>
          </a:xfrm>
        </p:grpSpPr>
        <p:sp>
          <p:nvSpPr>
            <p:cNvPr id="16409" name="椭圆 11"/>
            <p:cNvSpPr>
              <a:spLocks noChangeArrowheads="1"/>
            </p:cNvSpPr>
            <p:nvPr/>
          </p:nvSpPr>
          <p:spPr bwMode="auto">
            <a:xfrm>
              <a:off x="0" y="0"/>
              <a:ext cx="1022889" cy="1022889"/>
            </a:xfrm>
            <a:prstGeom prst="ellipse">
              <a:avLst/>
            </a:prstGeom>
            <a:solidFill>
              <a:srgbClr val="EC72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16410" name="Freeform 291"/>
            <p:cNvSpPr>
              <a:spLocks noEditPoints="1" noChangeArrowheads="1"/>
            </p:cNvSpPr>
            <p:nvPr/>
          </p:nvSpPr>
          <p:spPr bwMode="auto">
            <a:xfrm>
              <a:off x="185476" y="137843"/>
              <a:ext cx="651938" cy="657632"/>
            </a:xfrm>
            <a:custGeom>
              <a:avLst/>
              <a:gdLst>
                <a:gd name="T0" fmla="*/ 2147483647 w 103"/>
                <a:gd name="T1" fmla="*/ 2147483647 h 104"/>
                <a:gd name="T2" fmla="*/ 2147483647 w 103"/>
                <a:gd name="T3" fmla="*/ 2147483647 h 104"/>
                <a:gd name="T4" fmla="*/ 2147483647 w 103"/>
                <a:gd name="T5" fmla="*/ 2147483647 h 104"/>
                <a:gd name="T6" fmla="*/ 2147483647 w 103"/>
                <a:gd name="T7" fmla="*/ 2147483647 h 104"/>
                <a:gd name="T8" fmla="*/ 2147483647 w 103"/>
                <a:gd name="T9" fmla="*/ 2147483647 h 104"/>
                <a:gd name="T10" fmla="*/ 2147483647 w 103"/>
                <a:gd name="T11" fmla="*/ 2147483647 h 104"/>
                <a:gd name="T12" fmla="*/ 2147483647 w 103"/>
                <a:gd name="T13" fmla="*/ 2147483647 h 104"/>
                <a:gd name="T14" fmla="*/ 2147483647 w 103"/>
                <a:gd name="T15" fmla="*/ 2147483647 h 104"/>
                <a:gd name="T16" fmla="*/ 2147483647 w 103"/>
                <a:gd name="T17" fmla="*/ 2147483647 h 104"/>
                <a:gd name="T18" fmla="*/ 2147483647 w 103"/>
                <a:gd name="T19" fmla="*/ 2147483647 h 104"/>
                <a:gd name="T20" fmla="*/ 2147483647 w 103"/>
                <a:gd name="T21" fmla="*/ 2147483647 h 104"/>
                <a:gd name="T22" fmla="*/ 2147483647 w 103"/>
                <a:gd name="T23" fmla="*/ 2147483647 h 104"/>
                <a:gd name="T24" fmla="*/ 2147483647 w 103"/>
                <a:gd name="T25" fmla="*/ 2147483647 h 104"/>
                <a:gd name="T26" fmla="*/ 2147483647 w 103"/>
                <a:gd name="T27" fmla="*/ 2147483647 h 104"/>
                <a:gd name="T28" fmla="*/ 2147483647 w 103"/>
                <a:gd name="T29" fmla="*/ 2147483647 h 104"/>
                <a:gd name="T30" fmla="*/ 2147483647 w 103"/>
                <a:gd name="T31" fmla="*/ 2147483647 h 104"/>
                <a:gd name="T32" fmla="*/ 2147483647 w 103"/>
                <a:gd name="T33" fmla="*/ 2147483647 h 104"/>
                <a:gd name="T34" fmla="*/ 2147483647 w 103"/>
                <a:gd name="T35" fmla="*/ 2147483647 h 104"/>
                <a:gd name="T36" fmla="*/ 2147483647 w 103"/>
                <a:gd name="T37" fmla="*/ 2147483647 h 104"/>
                <a:gd name="T38" fmla="*/ 2147483647 w 103"/>
                <a:gd name="T39" fmla="*/ 2147483647 h 104"/>
                <a:gd name="T40" fmla="*/ 2147483647 w 103"/>
                <a:gd name="T41" fmla="*/ 2147483647 h 104"/>
                <a:gd name="T42" fmla="*/ 2147483647 w 103"/>
                <a:gd name="T43" fmla="*/ 2147483647 h 104"/>
                <a:gd name="T44" fmla="*/ 2147483647 w 103"/>
                <a:gd name="T45" fmla="*/ 2147483647 h 104"/>
                <a:gd name="T46" fmla="*/ 2147483647 w 103"/>
                <a:gd name="T47" fmla="*/ 2147483647 h 104"/>
                <a:gd name="T48" fmla="*/ 2147483647 w 103"/>
                <a:gd name="T49" fmla="*/ 2147483647 h 104"/>
                <a:gd name="T50" fmla="*/ 2147483647 w 103"/>
                <a:gd name="T51" fmla="*/ 2147483647 h 104"/>
                <a:gd name="T52" fmla="*/ 2147483647 w 103"/>
                <a:gd name="T53" fmla="*/ 2147483647 h 104"/>
                <a:gd name="T54" fmla="*/ 2147483647 w 103"/>
                <a:gd name="T55" fmla="*/ 2147483647 h 104"/>
                <a:gd name="T56" fmla="*/ 2147483647 w 103"/>
                <a:gd name="T57" fmla="*/ 2147483647 h 104"/>
                <a:gd name="T58" fmla="*/ 2147483647 w 103"/>
                <a:gd name="T59" fmla="*/ 2147483647 h 104"/>
                <a:gd name="T60" fmla="*/ 2147483647 w 103"/>
                <a:gd name="T61" fmla="*/ 2147483647 h 104"/>
                <a:gd name="T62" fmla="*/ 2147483647 w 103"/>
                <a:gd name="T63" fmla="*/ 2147483647 h 104"/>
                <a:gd name="T64" fmla="*/ 2147483647 w 103"/>
                <a:gd name="T65" fmla="*/ 2147483647 h 104"/>
                <a:gd name="T66" fmla="*/ 2147483647 w 103"/>
                <a:gd name="T67" fmla="*/ 2147483647 h 104"/>
                <a:gd name="T68" fmla="*/ 2147483647 w 103"/>
                <a:gd name="T69" fmla="*/ 2147483647 h 104"/>
                <a:gd name="T70" fmla="*/ 2147483647 w 103"/>
                <a:gd name="T71" fmla="*/ 2147483647 h 104"/>
                <a:gd name="T72" fmla="*/ 2147483647 w 103"/>
                <a:gd name="T73" fmla="*/ 2147483647 h 104"/>
                <a:gd name="T74" fmla="*/ 2147483647 w 103"/>
                <a:gd name="T75" fmla="*/ 2147483647 h 104"/>
                <a:gd name="T76" fmla="*/ 2147483647 w 103"/>
                <a:gd name="T77" fmla="*/ 2147483647 h 104"/>
                <a:gd name="T78" fmla="*/ 2147483647 w 103"/>
                <a:gd name="T79" fmla="*/ 2147483647 h 104"/>
                <a:gd name="T80" fmla="*/ 2147483647 w 103"/>
                <a:gd name="T81" fmla="*/ 2147483647 h 104"/>
                <a:gd name="T82" fmla="*/ 2147483647 w 103"/>
                <a:gd name="T83" fmla="*/ 2147483647 h 104"/>
                <a:gd name="T84" fmla="*/ 2147483647 w 103"/>
                <a:gd name="T85" fmla="*/ 2147483647 h 104"/>
                <a:gd name="T86" fmla="*/ 2147483647 w 103"/>
                <a:gd name="T87" fmla="*/ 2147483647 h 104"/>
                <a:gd name="T88" fmla="*/ 2147483647 w 103"/>
                <a:gd name="T89" fmla="*/ 2147483647 h 104"/>
                <a:gd name="T90" fmla="*/ 2147483647 w 103"/>
                <a:gd name="T91" fmla="*/ 2147483647 h 104"/>
                <a:gd name="T92" fmla="*/ 2147483647 w 103"/>
                <a:gd name="T93" fmla="*/ 2147483647 h 104"/>
                <a:gd name="T94" fmla="*/ 2147483647 w 103"/>
                <a:gd name="T95" fmla="*/ 2147483647 h 104"/>
                <a:gd name="T96" fmla="*/ 2147483647 w 103"/>
                <a:gd name="T97" fmla="*/ 2147483647 h 104"/>
                <a:gd name="T98" fmla="*/ 2147483647 w 103"/>
                <a:gd name="T99" fmla="*/ 2147483647 h 104"/>
                <a:gd name="T100" fmla="*/ 2147483647 w 103"/>
                <a:gd name="T101" fmla="*/ 2147483647 h 104"/>
                <a:gd name="T102" fmla="*/ 2147483647 w 103"/>
                <a:gd name="T103" fmla="*/ 2147483647 h 104"/>
                <a:gd name="T104" fmla="*/ 2147483647 w 103"/>
                <a:gd name="T105" fmla="*/ 2147483647 h 104"/>
                <a:gd name="T106" fmla="*/ 2147483647 w 103"/>
                <a:gd name="T107" fmla="*/ 2147483647 h 104"/>
                <a:gd name="T108" fmla="*/ 2147483647 w 103"/>
                <a:gd name="T109" fmla="*/ 2147483647 h 104"/>
                <a:gd name="T110" fmla="*/ 2147483647 w 103"/>
                <a:gd name="T111" fmla="*/ 2147483647 h 104"/>
                <a:gd name="T112" fmla="*/ 2147483647 w 103"/>
                <a:gd name="T113" fmla="*/ 2147483647 h 104"/>
                <a:gd name="T114" fmla="*/ 2147483647 w 103"/>
                <a:gd name="T115" fmla="*/ 2147483647 h 104"/>
                <a:gd name="T116" fmla="*/ 2147483647 w 103"/>
                <a:gd name="T117" fmla="*/ 2147483647 h 104"/>
                <a:gd name="T118" fmla="*/ 2147483647 w 103"/>
                <a:gd name="T119" fmla="*/ 2147483647 h 104"/>
                <a:gd name="T120" fmla="*/ 0 w 103"/>
                <a:gd name="T121" fmla="*/ 2147483647 h 104"/>
                <a:gd name="T122" fmla="*/ 2147483647 w 103"/>
                <a:gd name="T123" fmla="*/ 2147483647 h 10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03" h="104">
                  <a:moveTo>
                    <a:pt x="35" y="39"/>
                  </a:moveTo>
                  <a:cubicBezTo>
                    <a:pt x="35" y="32"/>
                    <a:pt x="34" y="27"/>
                    <a:pt x="37" y="19"/>
                  </a:cubicBezTo>
                  <a:cubicBezTo>
                    <a:pt x="45" y="31"/>
                    <a:pt x="58" y="23"/>
                    <a:pt x="68" y="20"/>
                  </a:cubicBezTo>
                  <a:cubicBezTo>
                    <a:pt x="69" y="26"/>
                    <a:pt x="69" y="31"/>
                    <a:pt x="69" y="39"/>
                  </a:cubicBezTo>
                  <a:cubicBezTo>
                    <a:pt x="76" y="33"/>
                    <a:pt x="76" y="16"/>
                    <a:pt x="72" y="10"/>
                  </a:cubicBezTo>
                  <a:cubicBezTo>
                    <a:pt x="65" y="0"/>
                    <a:pt x="40" y="0"/>
                    <a:pt x="33" y="8"/>
                  </a:cubicBezTo>
                  <a:cubicBezTo>
                    <a:pt x="30" y="12"/>
                    <a:pt x="26" y="34"/>
                    <a:pt x="35" y="39"/>
                  </a:cubicBezTo>
                  <a:close/>
                  <a:moveTo>
                    <a:pt x="5" y="67"/>
                  </a:moveTo>
                  <a:cubicBezTo>
                    <a:pt x="13" y="64"/>
                    <a:pt x="20" y="62"/>
                    <a:pt x="28" y="59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31" y="75"/>
                    <a:pt x="31" y="75"/>
                    <a:pt x="31" y="75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8" y="79"/>
                    <a:pt x="28" y="79"/>
                    <a:pt x="28" y="79"/>
                  </a:cubicBezTo>
                  <a:cubicBezTo>
                    <a:pt x="28" y="79"/>
                    <a:pt x="35" y="92"/>
                    <a:pt x="40" y="100"/>
                  </a:cubicBezTo>
                  <a:cubicBezTo>
                    <a:pt x="41" y="101"/>
                    <a:pt x="42" y="101"/>
                    <a:pt x="43" y="102"/>
                  </a:cubicBezTo>
                  <a:cubicBezTo>
                    <a:pt x="39" y="95"/>
                    <a:pt x="32" y="82"/>
                    <a:pt x="30" y="79"/>
                  </a:cubicBezTo>
                  <a:cubicBezTo>
                    <a:pt x="35" y="74"/>
                    <a:pt x="35" y="74"/>
                    <a:pt x="35" y="74"/>
                  </a:cubicBezTo>
                  <a:cubicBezTo>
                    <a:pt x="34" y="73"/>
                    <a:pt x="34" y="73"/>
                    <a:pt x="34" y="73"/>
                  </a:cubicBezTo>
                  <a:cubicBezTo>
                    <a:pt x="29" y="73"/>
                    <a:pt x="29" y="73"/>
                    <a:pt x="29" y="73"/>
                  </a:cubicBezTo>
                  <a:cubicBezTo>
                    <a:pt x="29" y="59"/>
                    <a:pt x="29" y="59"/>
                    <a:pt x="29" y="59"/>
                  </a:cubicBezTo>
                  <a:cubicBezTo>
                    <a:pt x="32" y="57"/>
                    <a:pt x="37" y="55"/>
                    <a:pt x="39" y="53"/>
                  </a:cubicBezTo>
                  <a:cubicBezTo>
                    <a:pt x="40" y="53"/>
                    <a:pt x="40" y="53"/>
                    <a:pt x="40" y="53"/>
                  </a:cubicBezTo>
                  <a:cubicBezTo>
                    <a:pt x="40" y="67"/>
                    <a:pt x="40" y="67"/>
                    <a:pt x="40" y="67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50" y="67"/>
                    <a:pt x="50" y="67"/>
                    <a:pt x="50" y="67"/>
                  </a:cubicBezTo>
                  <a:cubicBezTo>
                    <a:pt x="48" y="64"/>
                    <a:pt x="48" y="64"/>
                    <a:pt x="48" y="64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56" y="60"/>
                    <a:pt x="56" y="60"/>
                    <a:pt x="56" y="60"/>
                  </a:cubicBezTo>
                  <a:cubicBezTo>
                    <a:pt x="58" y="64"/>
                    <a:pt x="58" y="64"/>
                    <a:pt x="58" y="64"/>
                  </a:cubicBezTo>
                  <a:cubicBezTo>
                    <a:pt x="56" y="67"/>
                    <a:pt x="56" y="67"/>
                    <a:pt x="56" y="67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65" y="68"/>
                    <a:pt x="65" y="68"/>
                    <a:pt x="65" y="68"/>
                  </a:cubicBezTo>
                  <a:cubicBezTo>
                    <a:pt x="66" y="54"/>
                    <a:pt x="66" y="54"/>
                    <a:pt x="66" y="54"/>
                  </a:cubicBezTo>
                  <a:cubicBezTo>
                    <a:pt x="69" y="56"/>
                    <a:pt x="72" y="58"/>
                    <a:pt x="74" y="59"/>
                  </a:cubicBezTo>
                  <a:cubicBezTo>
                    <a:pt x="75" y="73"/>
                    <a:pt x="75" y="73"/>
                    <a:pt x="75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69" y="74"/>
                    <a:pt x="69" y="74"/>
                    <a:pt x="69" y="74"/>
                  </a:cubicBezTo>
                  <a:cubicBezTo>
                    <a:pt x="74" y="79"/>
                    <a:pt x="74" y="79"/>
                    <a:pt x="74" y="79"/>
                  </a:cubicBezTo>
                  <a:cubicBezTo>
                    <a:pt x="72" y="81"/>
                    <a:pt x="67" y="91"/>
                    <a:pt x="63" y="98"/>
                  </a:cubicBezTo>
                  <a:cubicBezTo>
                    <a:pt x="63" y="98"/>
                    <a:pt x="63" y="98"/>
                    <a:pt x="63" y="98"/>
                  </a:cubicBezTo>
                  <a:cubicBezTo>
                    <a:pt x="63" y="98"/>
                    <a:pt x="63" y="98"/>
                    <a:pt x="63" y="98"/>
                  </a:cubicBezTo>
                  <a:cubicBezTo>
                    <a:pt x="62" y="100"/>
                    <a:pt x="62" y="101"/>
                    <a:pt x="61" y="102"/>
                  </a:cubicBezTo>
                  <a:cubicBezTo>
                    <a:pt x="62" y="101"/>
                    <a:pt x="63" y="101"/>
                    <a:pt x="63" y="100"/>
                  </a:cubicBezTo>
                  <a:cubicBezTo>
                    <a:pt x="69" y="92"/>
                    <a:pt x="75" y="79"/>
                    <a:pt x="76" y="79"/>
                  </a:cubicBezTo>
                  <a:cubicBezTo>
                    <a:pt x="76" y="78"/>
                    <a:pt x="76" y="78"/>
                    <a:pt x="76" y="78"/>
                  </a:cubicBezTo>
                  <a:cubicBezTo>
                    <a:pt x="72" y="75"/>
                    <a:pt x="72" y="75"/>
                    <a:pt x="72" y="75"/>
                  </a:cubicBezTo>
                  <a:cubicBezTo>
                    <a:pt x="77" y="76"/>
                    <a:pt x="77" y="76"/>
                    <a:pt x="77" y="76"/>
                  </a:cubicBezTo>
                  <a:cubicBezTo>
                    <a:pt x="75" y="59"/>
                    <a:pt x="75" y="59"/>
                    <a:pt x="75" y="59"/>
                  </a:cubicBezTo>
                  <a:cubicBezTo>
                    <a:pt x="98" y="67"/>
                    <a:pt x="98" y="67"/>
                    <a:pt x="98" y="67"/>
                  </a:cubicBezTo>
                  <a:cubicBezTo>
                    <a:pt x="103" y="77"/>
                    <a:pt x="103" y="90"/>
                    <a:pt x="103" y="104"/>
                  </a:cubicBezTo>
                  <a:cubicBezTo>
                    <a:pt x="85" y="104"/>
                    <a:pt x="85" y="104"/>
                    <a:pt x="85" y="104"/>
                  </a:cubicBezTo>
                  <a:cubicBezTo>
                    <a:pt x="85" y="91"/>
                    <a:pt x="85" y="91"/>
                    <a:pt x="85" y="91"/>
                  </a:cubicBezTo>
                  <a:cubicBezTo>
                    <a:pt x="84" y="92"/>
                    <a:pt x="84" y="92"/>
                    <a:pt x="84" y="92"/>
                  </a:cubicBezTo>
                  <a:cubicBezTo>
                    <a:pt x="80" y="104"/>
                    <a:pt x="80" y="104"/>
                    <a:pt x="80" y="104"/>
                  </a:cubicBezTo>
                  <a:cubicBezTo>
                    <a:pt x="56" y="104"/>
                    <a:pt x="56" y="104"/>
                    <a:pt x="56" y="104"/>
                  </a:cubicBezTo>
                  <a:cubicBezTo>
                    <a:pt x="50" y="104"/>
                    <a:pt x="50" y="104"/>
                    <a:pt x="50" y="104"/>
                  </a:cubicBezTo>
                  <a:cubicBezTo>
                    <a:pt x="25" y="104"/>
                    <a:pt x="25" y="104"/>
                    <a:pt x="25" y="104"/>
                  </a:cubicBezTo>
                  <a:cubicBezTo>
                    <a:pt x="21" y="92"/>
                    <a:pt x="21" y="92"/>
                    <a:pt x="21" y="92"/>
                  </a:cubicBezTo>
                  <a:cubicBezTo>
                    <a:pt x="20" y="91"/>
                    <a:pt x="20" y="91"/>
                    <a:pt x="20" y="91"/>
                  </a:cubicBezTo>
                  <a:cubicBezTo>
                    <a:pt x="20" y="104"/>
                    <a:pt x="20" y="104"/>
                    <a:pt x="20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86"/>
                    <a:pt x="1" y="74"/>
                    <a:pt x="5" y="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7420" name="Group 12"/>
          <p:cNvGrpSpPr/>
          <p:nvPr/>
        </p:nvGrpSpPr>
        <p:grpSpPr bwMode="auto">
          <a:xfrm>
            <a:off x="10320338" y="3224213"/>
            <a:ext cx="1022350" cy="1022350"/>
            <a:chOff x="0" y="0"/>
            <a:chExt cx="1022889" cy="1022889"/>
          </a:xfrm>
        </p:grpSpPr>
        <p:sp>
          <p:nvSpPr>
            <p:cNvPr id="16407" name="椭圆 16"/>
            <p:cNvSpPr>
              <a:spLocks noChangeArrowheads="1"/>
            </p:cNvSpPr>
            <p:nvPr/>
          </p:nvSpPr>
          <p:spPr bwMode="auto">
            <a:xfrm>
              <a:off x="0" y="0"/>
              <a:ext cx="1022889" cy="1022889"/>
            </a:xfrm>
            <a:prstGeom prst="ellipse">
              <a:avLst/>
            </a:prstGeom>
            <a:solidFill>
              <a:srgbClr val="EC72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16408" name="Freeform 70"/>
            <p:cNvSpPr>
              <a:spLocks noChangeArrowheads="1"/>
            </p:cNvSpPr>
            <p:nvPr/>
          </p:nvSpPr>
          <p:spPr bwMode="auto">
            <a:xfrm>
              <a:off x="250445" y="218400"/>
              <a:ext cx="628572" cy="578537"/>
            </a:xfrm>
            <a:custGeom>
              <a:avLst/>
              <a:gdLst>
                <a:gd name="T0" fmla="*/ 2147483647 w 85"/>
                <a:gd name="T1" fmla="*/ 0 h 78"/>
                <a:gd name="T2" fmla="*/ 2147483647 w 85"/>
                <a:gd name="T3" fmla="*/ 2147483647 h 78"/>
                <a:gd name="T4" fmla="*/ 2147483647 w 85"/>
                <a:gd name="T5" fmla="*/ 2147483647 h 78"/>
                <a:gd name="T6" fmla="*/ 2147483647 w 85"/>
                <a:gd name="T7" fmla="*/ 2147483647 h 78"/>
                <a:gd name="T8" fmla="*/ 0 w 85"/>
                <a:gd name="T9" fmla="*/ 2147483647 h 78"/>
                <a:gd name="T10" fmla="*/ 0 w 85"/>
                <a:gd name="T11" fmla="*/ 2147483647 h 78"/>
                <a:gd name="T12" fmla="*/ 2147483647 w 85"/>
                <a:gd name="T13" fmla="*/ 2147483647 h 78"/>
                <a:gd name="T14" fmla="*/ 0 w 85"/>
                <a:gd name="T15" fmla="*/ 2147483647 h 78"/>
                <a:gd name="T16" fmla="*/ 0 w 85"/>
                <a:gd name="T17" fmla="*/ 2147483647 h 78"/>
                <a:gd name="T18" fmla="*/ 2147483647 w 85"/>
                <a:gd name="T19" fmla="*/ 2147483647 h 78"/>
                <a:gd name="T20" fmla="*/ 2147483647 w 85"/>
                <a:gd name="T21" fmla="*/ 2147483647 h 78"/>
                <a:gd name="T22" fmla="*/ 2147483647 w 85"/>
                <a:gd name="T23" fmla="*/ 2147483647 h 78"/>
                <a:gd name="T24" fmla="*/ 2147483647 w 85"/>
                <a:gd name="T25" fmla="*/ 2147483647 h 78"/>
                <a:gd name="T26" fmla="*/ 2147483647 w 85"/>
                <a:gd name="T27" fmla="*/ 2147483647 h 78"/>
                <a:gd name="T28" fmla="*/ 2147483647 w 85"/>
                <a:gd name="T29" fmla="*/ 2147483647 h 78"/>
                <a:gd name="T30" fmla="*/ 2147483647 w 85"/>
                <a:gd name="T31" fmla="*/ 2147483647 h 78"/>
                <a:gd name="T32" fmla="*/ 2147483647 w 85"/>
                <a:gd name="T33" fmla="*/ 2147483647 h 78"/>
                <a:gd name="T34" fmla="*/ 2147483647 w 85"/>
                <a:gd name="T35" fmla="*/ 2147483647 h 78"/>
                <a:gd name="T36" fmla="*/ 2147483647 w 85"/>
                <a:gd name="T37" fmla="*/ 2147483647 h 78"/>
                <a:gd name="T38" fmla="*/ 2147483647 w 85"/>
                <a:gd name="T39" fmla="*/ 2147483647 h 78"/>
                <a:gd name="T40" fmla="*/ 2147483647 w 85"/>
                <a:gd name="T41" fmla="*/ 2147483647 h 78"/>
                <a:gd name="T42" fmla="*/ 2147483647 w 85"/>
                <a:gd name="T43" fmla="*/ 2147483647 h 78"/>
                <a:gd name="T44" fmla="*/ 2147483647 w 85"/>
                <a:gd name="T45" fmla="*/ 2147483647 h 78"/>
                <a:gd name="T46" fmla="*/ 2147483647 w 85"/>
                <a:gd name="T47" fmla="*/ 2147483647 h 78"/>
                <a:gd name="T48" fmla="*/ 2147483647 w 85"/>
                <a:gd name="T49" fmla="*/ 2147483647 h 78"/>
                <a:gd name="T50" fmla="*/ 2147483647 w 85"/>
                <a:gd name="T51" fmla="*/ 2147483647 h 78"/>
                <a:gd name="T52" fmla="*/ 2147483647 w 85"/>
                <a:gd name="T53" fmla="*/ 2147483647 h 78"/>
                <a:gd name="T54" fmla="*/ 2147483647 w 85"/>
                <a:gd name="T55" fmla="*/ 2147483647 h 78"/>
                <a:gd name="T56" fmla="*/ 2147483647 w 85"/>
                <a:gd name="T57" fmla="*/ 0 h 7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85" h="78">
                  <a:moveTo>
                    <a:pt x="29" y="0"/>
                  </a:moveTo>
                  <a:cubicBezTo>
                    <a:pt x="1" y="7"/>
                    <a:pt x="33" y="28"/>
                    <a:pt x="34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3" y="29"/>
                    <a:pt x="0" y="32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8"/>
                    <a:pt x="1" y="41"/>
                    <a:pt x="4" y="42"/>
                  </a:cubicBezTo>
                  <a:cubicBezTo>
                    <a:pt x="2" y="43"/>
                    <a:pt x="0" y="45"/>
                    <a:pt x="0" y="4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51"/>
                    <a:pt x="2" y="53"/>
                    <a:pt x="5" y="54"/>
                  </a:cubicBezTo>
                  <a:cubicBezTo>
                    <a:pt x="4" y="55"/>
                    <a:pt x="4" y="57"/>
                    <a:pt x="4" y="58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62"/>
                    <a:pt x="7" y="65"/>
                    <a:pt x="10" y="65"/>
                  </a:cubicBezTo>
                  <a:cubicBezTo>
                    <a:pt x="11" y="65"/>
                    <a:pt x="11" y="65"/>
                    <a:pt x="11" y="65"/>
                  </a:cubicBezTo>
                  <a:cubicBezTo>
                    <a:pt x="9" y="66"/>
                    <a:pt x="9" y="68"/>
                    <a:pt x="9" y="70"/>
                  </a:cubicBezTo>
                  <a:cubicBezTo>
                    <a:pt x="9" y="70"/>
                    <a:pt x="9" y="70"/>
                    <a:pt x="9" y="70"/>
                  </a:cubicBezTo>
                  <a:cubicBezTo>
                    <a:pt x="9" y="74"/>
                    <a:pt x="12" y="77"/>
                    <a:pt x="15" y="77"/>
                  </a:cubicBezTo>
                  <a:cubicBezTo>
                    <a:pt x="29" y="77"/>
                    <a:pt x="29" y="77"/>
                    <a:pt x="29" y="77"/>
                  </a:cubicBezTo>
                  <a:cubicBezTo>
                    <a:pt x="45" y="77"/>
                    <a:pt x="45" y="77"/>
                    <a:pt x="45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51" y="71"/>
                    <a:pt x="51" y="71"/>
                    <a:pt x="51" y="71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78"/>
                    <a:pt x="66" y="78"/>
                    <a:pt x="66" y="78"/>
                  </a:cubicBezTo>
                  <a:cubicBezTo>
                    <a:pt x="85" y="78"/>
                    <a:pt x="85" y="78"/>
                    <a:pt x="85" y="78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66" y="25"/>
                    <a:pt x="66" y="25"/>
                    <a:pt x="66" y="25"/>
                  </a:cubicBezTo>
                  <a:cubicBezTo>
                    <a:pt x="66" y="32"/>
                    <a:pt x="66" y="32"/>
                    <a:pt x="66" y="32"/>
                  </a:cubicBezTo>
                  <a:cubicBezTo>
                    <a:pt x="61" y="32"/>
                    <a:pt x="61" y="32"/>
                    <a:pt x="61" y="32"/>
                  </a:cubicBezTo>
                  <a:cubicBezTo>
                    <a:pt x="57" y="16"/>
                    <a:pt x="32" y="17"/>
                    <a:pt x="2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7423" name="直接连接符 15"/>
          <p:cNvSpPr>
            <a:spLocks noChangeShapeType="1"/>
          </p:cNvSpPr>
          <p:nvPr/>
        </p:nvSpPr>
        <p:spPr bwMode="auto">
          <a:xfrm flipH="1" flipV="1">
            <a:off x="1046163" y="1619250"/>
            <a:ext cx="0" cy="1466850"/>
          </a:xfrm>
          <a:prstGeom prst="line">
            <a:avLst/>
          </a:prstGeom>
          <a:noFill/>
          <a:ln w="6350">
            <a:solidFill>
              <a:srgbClr val="EC727E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7424" name="矩形 26"/>
          <p:cNvSpPr>
            <a:spLocks noChangeArrowheads="1"/>
          </p:cNvSpPr>
          <p:nvPr/>
        </p:nvSpPr>
        <p:spPr bwMode="auto">
          <a:xfrm>
            <a:off x="1069975" y="1616075"/>
            <a:ext cx="3308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CLICK   TO   ADD   TITLE  IN  HERE</a:t>
            </a:r>
            <a:endParaRPr lang="zh-CN" altLang="en-US" b="1">
              <a:solidFill>
                <a:srgbClr val="FFFFFF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sp>
        <p:nvSpPr>
          <p:cNvPr id="17425" name="矩形 27"/>
          <p:cNvSpPr>
            <a:spLocks noChangeArrowheads="1"/>
          </p:cNvSpPr>
          <p:nvPr/>
        </p:nvSpPr>
        <p:spPr bwMode="auto">
          <a:xfrm>
            <a:off x="1069975" y="1928813"/>
            <a:ext cx="346392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altLang="zh-CN">
                <a:solidFill>
                  <a:srgbClr val="D8D8D8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Why do you always do this to me Why do you always hurt again and again</a:t>
            </a:r>
            <a:endParaRPr lang="zh-CN" altLang="en-US">
              <a:solidFill>
                <a:srgbClr val="D8D8D8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sp>
        <p:nvSpPr>
          <p:cNvPr id="17426" name="直接连接符 28"/>
          <p:cNvSpPr>
            <a:spLocks noChangeShapeType="1"/>
          </p:cNvSpPr>
          <p:nvPr/>
        </p:nvSpPr>
        <p:spPr bwMode="auto">
          <a:xfrm flipH="1" flipV="1">
            <a:off x="3603625" y="3987800"/>
            <a:ext cx="0" cy="1466850"/>
          </a:xfrm>
          <a:prstGeom prst="line">
            <a:avLst/>
          </a:prstGeom>
          <a:noFill/>
          <a:ln w="6350">
            <a:solidFill>
              <a:srgbClr val="3AC4C4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7427" name="矩形 33"/>
          <p:cNvSpPr>
            <a:spLocks noChangeArrowheads="1"/>
          </p:cNvSpPr>
          <p:nvPr/>
        </p:nvSpPr>
        <p:spPr bwMode="auto">
          <a:xfrm>
            <a:off x="3721100" y="4108450"/>
            <a:ext cx="33067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CLICK   TO   ADD   TITLE  IN  HERE</a:t>
            </a:r>
            <a:endParaRPr lang="zh-CN" altLang="en-US" b="1">
              <a:solidFill>
                <a:srgbClr val="FFFFFF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sp>
        <p:nvSpPr>
          <p:cNvPr id="17428" name="矩形 34"/>
          <p:cNvSpPr>
            <a:spLocks noChangeArrowheads="1"/>
          </p:cNvSpPr>
          <p:nvPr/>
        </p:nvSpPr>
        <p:spPr bwMode="auto">
          <a:xfrm>
            <a:off x="3721100" y="4421188"/>
            <a:ext cx="346392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altLang="zh-CN">
                <a:solidFill>
                  <a:srgbClr val="D8D8D8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Why do you always do this to me Why do you always hurt again and again</a:t>
            </a:r>
            <a:endParaRPr lang="zh-CN" altLang="en-US">
              <a:solidFill>
                <a:srgbClr val="D8D8D8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sp>
        <p:nvSpPr>
          <p:cNvPr id="17429" name="直接连接符 35"/>
          <p:cNvSpPr>
            <a:spLocks noChangeShapeType="1"/>
          </p:cNvSpPr>
          <p:nvPr/>
        </p:nvSpPr>
        <p:spPr bwMode="auto">
          <a:xfrm flipH="1" flipV="1">
            <a:off x="5930900" y="1998663"/>
            <a:ext cx="0" cy="1466850"/>
          </a:xfrm>
          <a:prstGeom prst="line">
            <a:avLst/>
          </a:prstGeom>
          <a:noFill/>
          <a:ln w="6350">
            <a:solidFill>
              <a:srgbClr val="EC727E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7430" name="矩形 36"/>
          <p:cNvSpPr>
            <a:spLocks noChangeArrowheads="1"/>
          </p:cNvSpPr>
          <p:nvPr/>
        </p:nvSpPr>
        <p:spPr bwMode="auto">
          <a:xfrm>
            <a:off x="5954713" y="1997075"/>
            <a:ext cx="33067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CLICK   TO   ADD   TITLE  IN  HERE</a:t>
            </a:r>
            <a:endParaRPr lang="zh-CN" altLang="en-US" b="1">
              <a:solidFill>
                <a:srgbClr val="FFFFFF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sp>
        <p:nvSpPr>
          <p:cNvPr id="17431" name="矩形 37"/>
          <p:cNvSpPr>
            <a:spLocks noChangeArrowheads="1"/>
          </p:cNvSpPr>
          <p:nvPr/>
        </p:nvSpPr>
        <p:spPr bwMode="auto">
          <a:xfrm>
            <a:off x="5954713" y="2308225"/>
            <a:ext cx="34639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altLang="zh-CN">
                <a:solidFill>
                  <a:srgbClr val="D8D8D8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Why do you always do this to me Why do you always hurt again and again</a:t>
            </a:r>
            <a:endParaRPr lang="zh-CN" altLang="en-US">
              <a:solidFill>
                <a:srgbClr val="D8D8D8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sp>
        <p:nvSpPr>
          <p:cNvPr id="17432" name="直接连接符 38"/>
          <p:cNvSpPr>
            <a:spLocks noChangeShapeType="1"/>
          </p:cNvSpPr>
          <p:nvPr/>
        </p:nvSpPr>
        <p:spPr bwMode="auto">
          <a:xfrm flipH="1" flipV="1">
            <a:off x="8270875" y="4022725"/>
            <a:ext cx="0" cy="1466850"/>
          </a:xfrm>
          <a:prstGeom prst="line">
            <a:avLst/>
          </a:prstGeom>
          <a:noFill/>
          <a:ln w="6350">
            <a:solidFill>
              <a:srgbClr val="3AC4C4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7433" name="矩形 39"/>
          <p:cNvSpPr>
            <a:spLocks noChangeArrowheads="1"/>
          </p:cNvSpPr>
          <p:nvPr/>
        </p:nvSpPr>
        <p:spPr bwMode="auto">
          <a:xfrm>
            <a:off x="8388350" y="4295775"/>
            <a:ext cx="33067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CLICK   TO   ADD   TITLE  IN  HERE</a:t>
            </a:r>
            <a:endParaRPr lang="zh-CN" altLang="en-US" b="1">
              <a:solidFill>
                <a:srgbClr val="FFFFFF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sp>
        <p:nvSpPr>
          <p:cNvPr id="17434" name="矩形 40"/>
          <p:cNvSpPr>
            <a:spLocks noChangeArrowheads="1"/>
          </p:cNvSpPr>
          <p:nvPr/>
        </p:nvSpPr>
        <p:spPr bwMode="auto">
          <a:xfrm>
            <a:off x="8388350" y="4608513"/>
            <a:ext cx="346392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altLang="zh-CN">
                <a:solidFill>
                  <a:srgbClr val="D8D8D8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Why do you always do this to me Why do you always hurt again and again</a:t>
            </a:r>
            <a:endParaRPr lang="zh-CN" altLang="en-US">
              <a:solidFill>
                <a:srgbClr val="D8D8D8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 spd="slow" advTm="2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" dur="5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4" dur="5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8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4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9" dur="5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4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38" dur="500"/>
                                        <p:tgtEl>
                                          <p:spTgt spid="17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>
                                      <p:cBhvr>
                                        <p:cTn id="41" dur="500"/>
                                        <p:tgtEl>
                                          <p:spTgt spid="17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44" dur="500"/>
                                        <p:tgtEl>
                                          <p:spTgt spid="17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>
                                      <p:cBhvr>
                                        <p:cTn id="47" dur="500"/>
                                        <p:tgtEl>
                                          <p:spTgt spid="17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7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filter="wipe(right)">
                                      <p:cBhvr>
                                        <p:cTn id="52" dur="500"/>
                                        <p:tgtEl>
                                          <p:spTgt spid="17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74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filter="wipe(right)">
                                      <p:cBhvr>
                                        <p:cTn id="56" dur="500"/>
                                        <p:tgtEl>
                                          <p:spTgt spid="17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74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filter="wipe(right)">
                                      <p:cBhvr>
                                        <p:cTn id="60" dur="500"/>
                                        <p:tgtEl>
                                          <p:spTgt spid="17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7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filter="wipe(right)">
                                      <p:cBhvr>
                                        <p:cTn id="64" dur="500"/>
                                        <p:tgtEl>
                                          <p:spTgt spid="17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7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filter="wipe(right)">
                                      <p:cBhvr>
                                        <p:cTn id="68" dur="500"/>
                                        <p:tgtEl>
                                          <p:spTgt spid="17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7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filter="wipe(right)">
                                      <p:cBhvr>
                                        <p:cTn id="72" dur="500"/>
                                        <p:tgtEl>
                                          <p:spTgt spid="17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7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filter="wipe(right)">
                                      <p:cBhvr>
                                        <p:cTn id="76" dur="500"/>
                                        <p:tgtEl>
                                          <p:spTgt spid="17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7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filter="wipe(right)">
                                      <p:cBhvr>
                                        <p:cTn id="80" dur="500"/>
                                        <p:tgtEl>
                                          <p:spTgt spid="17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3" grpId="0" animBg="1"/>
      <p:bldP spid="17414" grpId="0" bldLvl="0" animBg="1"/>
      <p:bldP spid="17415" grpId="0" bldLvl="0" animBg="1"/>
      <p:bldP spid="17416" grpId="0" bldLvl="0" animBg="1"/>
      <p:bldP spid="17423" grpId="0" animBg="1"/>
      <p:bldP spid="17424" grpId="0" bldLvl="0"/>
      <p:bldP spid="17425" grpId="0" bldLvl="0"/>
      <p:bldP spid="17426" grpId="0" animBg="1"/>
      <p:bldP spid="17427" grpId="0" bldLvl="0"/>
      <p:bldP spid="17428" grpId="0" bldLvl="0"/>
      <p:bldP spid="17429" grpId="0" animBg="1"/>
      <p:bldP spid="17430" grpId="0" bldLvl="0"/>
      <p:bldP spid="17431" grpId="0" bldLvl="0"/>
      <p:bldP spid="17432" grpId="0" animBg="1"/>
      <p:bldP spid="17433" grpId="0" bldLvl="0"/>
      <p:bldP spid="17434" grpId="0" bldLvl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矩形 1"/>
          <p:cNvSpPr>
            <a:spLocks noChangeArrowheads="1"/>
          </p:cNvSpPr>
          <p:nvPr/>
        </p:nvSpPr>
        <p:spPr bwMode="auto">
          <a:xfrm>
            <a:off x="882650" y="0"/>
            <a:ext cx="1023938" cy="573088"/>
          </a:xfrm>
          <a:prstGeom prst="rect">
            <a:avLst/>
          </a:prstGeom>
          <a:solidFill>
            <a:srgbClr val="3AC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7411" name="直接连接符 4"/>
          <p:cNvSpPr>
            <a:spLocks noChangeShapeType="1"/>
          </p:cNvSpPr>
          <p:nvPr/>
        </p:nvSpPr>
        <p:spPr bwMode="auto">
          <a:xfrm>
            <a:off x="0" y="1054100"/>
            <a:ext cx="12192000" cy="0"/>
          </a:xfrm>
          <a:prstGeom prst="line">
            <a:avLst/>
          </a:prstGeom>
          <a:noFill/>
          <a:ln w="6350">
            <a:solidFill>
              <a:srgbClr val="3AC4C4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7412" name="文本框 8"/>
          <p:cNvSpPr>
            <a:spLocks noChangeArrowheads="1"/>
          </p:cNvSpPr>
          <p:nvPr/>
        </p:nvSpPr>
        <p:spPr bwMode="auto">
          <a:xfrm>
            <a:off x="725488" y="592138"/>
            <a:ext cx="48180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24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3</a:t>
            </a:r>
            <a:r>
              <a:rPr lang="zh-CN" altLang="en-US" sz="2400" b="1">
                <a:solidFill>
                  <a:srgbClr val="FFFFFF"/>
                </a:solidFill>
                <a:latin typeface="Calibri" panose="020F0502020204030204" pitchFamily="34" charset="0"/>
                <a:sym typeface="宋体" panose="02010600030101010101" pitchFamily="2" charset="-122"/>
              </a:rPr>
              <a:t>、</a:t>
            </a:r>
            <a:r>
              <a:rPr lang="en-US" altLang="zh-CN" sz="24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ADD  YOUR  TEXT  HERE</a:t>
            </a:r>
            <a:endParaRPr lang="zh-CN" altLang="en-US" sz="2400" b="1">
              <a:solidFill>
                <a:srgbClr val="FFFFFF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sp>
        <p:nvSpPr>
          <p:cNvPr id="18437" name="右箭头 3"/>
          <p:cNvSpPr>
            <a:spLocks noChangeArrowheads="1"/>
          </p:cNvSpPr>
          <p:nvPr/>
        </p:nvSpPr>
        <p:spPr bwMode="auto">
          <a:xfrm>
            <a:off x="7639050" y="2514600"/>
            <a:ext cx="742950" cy="704850"/>
          </a:xfrm>
          <a:prstGeom prst="rightArrow">
            <a:avLst>
              <a:gd name="adj1" fmla="val 50000"/>
              <a:gd name="adj2" fmla="val 49994"/>
            </a:avLst>
          </a:prstGeom>
          <a:solidFill>
            <a:srgbClr val="3AC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8438" name="右箭头 7"/>
          <p:cNvSpPr>
            <a:spLocks noChangeArrowheads="1"/>
          </p:cNvSpPr>
          <p:nvPr/>
        </p:nvSpPr>
        <p:spPr bwMode="auto">
          <a:xfrm flipH="1">
            <a:off x="3736975" y="2514600"/>
            <a:ext cx="742950" cy="704850"/>
          </a:xfrm>
          <a:prstGeom prst="rightArrow">
            <a:avLst>
              <a:gd name="adj1" fmla="val 50000"/>
              <a:gd name="adj2" fmla="val 49994"/>
            </a:avLst>
          </a:prstGeom>
          <a:solidFill>
            <a:srgbClr val="EC72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grpSp>
        <p:nvGrpSpPr>
          <p:cNvPr id="18439" name="Group 7"/>
          <p:cNvGrpSpPr/>
          <p:nvPr/>
        </p:nvGrpSpPr>
        <p:grpSpPr bwMode="auto">
          <a:xfrm>
            <a:off x="1508125" y="1997075"/>
            <a:ext cx="1739900" cy="1739900"/>
            <a:chOff x="0" y="0"/>
            <a:chExt cx="1739361" cy="1739361"/>
          </a:xfrm>
        </p:grpSpPr>
        <p:sp>
          <p:nvSpPr>
            <p:cNvPr id="17426" name="椭圆 6"/>
            <p:cNvSpPr>
              <a:spLocks noChangeArrowheads="1"/>
            </p:cNvSpPr>
            <p:nvPr/>
          </p:nvSpPr>
          <p:spPr bwMode="auto">
            <a:xfrm>
              <a:off x="0" y="0"/>
              <a:ext cx="1739361" cy="1739361"/>
            </a:xfrm>
            <a:prstGeom prst="ellipse">
              <a:avLst/>
            </a:prstGeom>
            <a:solidFill>
              <a:srgbClr val="EC72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17427" name="Freeform 164"/>
            <p:cNvSpPr>
              <a:spLocks noEditPoints="1" noChangeArrowheads="1"/>
            </p:cNvSpPr>
            <p:nvPr/>
          </p:nvSpPr>
          <p:spPr bwMode="auto">
            <a:xfrm>
              <a:off x="331398" y="434105"/>
              <a:ext cx="1076564" cy="788001"/>
            </a:xfrm>
            <a:custGeom>
              <a:avLst/>
              <a:gdLst>
                <a:gd name="T0" fmla="*/ 2147483647 w 582"/>
                <a:gd name="T1" fmla="*/ 2147483647 h 426"/>
                <a:gd name="T2" fmla="*/ 2147483647 w 582"/>
                <a:gd name="T3" fmla="*/ 2147483647 h 426"/>
                <a:gd name="T4" fmla="*/ 2147483647 w 582"/>
                <a:gd name="T5" fmla="*/ 2147483647 h 426"/>
                <a:gd name="T6" fmla="*/ 2147483647 w 582"/>
                <a:gd name="T7" fmla="*/ 2147483647 h 426"/>
                <a:gd name="T8" fmla="*/ 0 w 582"/>
                <a:gd name="T9" fmla="*/ 2147483647 h 426"/>
                <a:gd name="T10" fmla="*/ 0 w 582"/>
                <a:gd name="T11" fmla="*/ 2147483647 h 426"/>
                <a:gd name="T12" fmla="*/ 2147483647 w 582"/>
                <a:gd name="T13" fmla="*/ 2147483647 h 426"/>
                <a:gd name="T14" fmla="*/ 2147483647 w 582"/>
                <a:gd name="T15" fmla="*/ 2147483647 h 426"/>
                <a:gd name="T16" fmla="*/ 2147483647 w 582"/>
                <a:gd name="T17" fmla="*/ 0 h 426"/>
                <a:gd name="T18" fmla="*/ 2147483647 w 582"/>
                <a:gd name="T19" fmla="*/ 2147483647 h 426"/>
                <a:gd name="T20" fmla="*/ 2147483647 w 582"/>
                <a:gd name="T21" fmla="*/ 2147483647 h 426"/>
                <a:gd name="T22" fmla="*/ 2147483647 w 582"/>
                <a:gd name="T23" fmla="*/ 2147483647 h 426"/>
                <a:gd name="T24" fmla="*/ 2147483647 w 582"/>
                <a:gd name="T25" fmla="*/ 2147483647 h 426"/>
                <a:gd name="T26" fmla="*/ 2147483647 w 582"/>
                <a:gd name="T27" fmla="*/ 2147483647 h 426"/>
                <a:gd name="T28" fmla="*/ 2147483647 w 582"/>
                <a:gd name="T29" fmla="*/ 2147483647 h 426"/>
                <a:gd name="T30" fmla="*/ 2147483647 w 582"/>
                <a:gd name="T31" fmla="*/ 2147483647 h 426"/>
                <a:gd name="T32" fmla="*/ 2147483647 w 582"/>
                <a:gd name="T33" fmla="*/ 2147483647 h 426"/>
                <a:gd name="T34" fmla="*/ 2147483647 w 582"/>
                <a:gd name="T35" fmla="*/ 2147483647 h 426"/>
                <a:gd name="T36" fmla="*/ 2147483647 w 582"/>
                <a:gd name="T37" fmla="*/ 2147483647 h 426"/>
                <a:gd name="T38" fmla="*/ 2147483647 w 582"/>
                <a:gd name="T39" fmla="*/ 2147483647 h 426"/>
                <a:gd name="T40" fmla="*/ 2147483647 w 582"/>
                <a:gd name="T41" fmla="*/ 2147483647 h 426"/>
                <a:gd name="T42" fmla="*/ 2147483647 w 582"/>
                <a:gd name="T43" fmla="*/ 2147483647 h 426"/>
                <a:gd name="T44" fmla="*/ 2147483647 w 582"/>
                <a:gd name="T45" fmla="*/ 2147483647 h 426"/>
                <a:gd name="T46" fmla="*/ 2147483647 w 582"/>
                <a:gd name="T47" fmla="*/ 2147483647 h 426"/>
                <a:gd name="T48" fmla="*/ 2147483647 w 582"/>
                <a:gd name="T49" fmla="*/ 2147483647 h 426"/>
                <a:gd name="T50" fmla="*/ 2147483647 w 582"/>
                <a:gd name="T51" fmla="*/ 2147483647 h 426"/>
                <a:gd name="T52" fmla="*/ 2147483647 w 582"/>
                <a:gd name="T53" fmla="*/ 2147483647 h 426"/>
                <a:gd name="T54" fmla="*/ 2147483647 w 582"/>
                <a:gd name="T55" fmla="*/ 2147483647 h 426"/>
                <a:gd name="T56" fmla="*/ 2147483647 w 582"/>
                <a:gd name="T57" fmla="*/ 2147483647 h 426"/>
                <a:gd name="T58" fmla="*/ 2147483647 w 582"/>
                <a:gd name="T59" fmla="*/ 2147483647 h 426"/>
                <a:gd name="T60" fmla="*/ 2147483647 w 582"/>
                <a:gd name="T61" fmla="*/ 2147483647 h 426"/>
                <a:gd name="T62" fmla="*/ 2147483647 w 582"/>
                <a:gd name="T63" fmla="*/ 2147483647 h 426"/>
                <a:gd name="T64" fmla="*/ 2147483647 w 582"/>
                <a:gd name="T65" fmla="*/ 2147483647 h 426"/>
                <a:gd name="T66" fmla="*/ 2147483647 w 582"/>
                <a:gd name="T67" fmla="*/ 2147483647 h 426"/>
                <a:gd name="T68" fmla="*/ 2147483647 w 582"/>
                <a:gd name="T69" fmla="*/ 2147483647 h 426"/>
                <a:gd name="T70" fmla="*/ 2147483647 w 582"/>
                <a:gd name="T71" fmla="*/ 2147483647 h 426"/>
                <a:gd name="T72" fmla="*/ 2147483647 w 582"/>
                <a:gd name="T73" fmla="*/ 2147483647 h 426"/>
                <a:gd name="T74" fmla="*/ 2147483647 w 582"/>
                <a:gd name="T75" fmla="*/ 2147483647 h 426"/>
                <a:gd name="T76" fmla="*/ 2147483647 w 582"/>
                <a:gd name="T77" fmla="*/ 2147483647 h 42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582" h="426">
                  <a:moveTo>
                    <a:pt x="19" y="85"/>
                  </a:moveTo>
                  <a:lnTo>
                    <a:pt x="431" y="85"/>
                  </a:lnTo>
                  <a:lnTo>
                    <a:pt x="450" y="85"/>
                  </a:lnTo>
                  <a:lnTo>
                    <a:pt x="450" y="104"/>
                  </a:lnTo>
                  <a:lnTo>
                    <a:pt x="450" y="338"/>
                  </a:lnTo>
                  <a:lnTo>
                    <a:pt x="450" y="357"/>
                  </a:lnTo>
                  <a:lnTo>
                    <a:pt x="431" y="357"/>
                  </a:lnTo>
                  <a:lnTo>
                    <a:pt x="19" y="357"/>
                  </a:lnTo>
                  <a:lnTo>
                    <a:pt x="0" y="357"/>
                  </a:lnTo>
                  <a:lnTo>
                    <a:pt x="0" y="338"/>
                  </a:lnTo>
                  <a:lnTo>
                    <a:pt x="0" y="104"/>
                  </a:lnTo>
                  <a:lnTo>
                    <a:pt x="0" y="85"/>
                  </a:lnTo>
                  <a:lnTo>
                    <a:pt x="19" y="85"/>
                  </a:lnTo>
                  <a:close/>
                  <a:moveTo>
                    <a:pt x="386" y="426"/>
                  </a:moveTo>
                  <a:lnTo>
                    <a:pt x="582" y="426"/>
                  </a:lnTo>
                  <a:lnTo>
                    <a:pt x="582" y="0"/>
                  </a:lnTo>
                  <a:lnTo>
                    <a:pt x="386" y="0"/>
                  </a:lnTo>
                  <a:lnTo>
                    <a:pt x="386" y="57"/>
                  </a:lnTo>
                  <a:lnTo>
                    <a:pt x="443" y="57"/>
                  </a:lnTo>
                  <a:lnTo>
                    <a:pt x="478" y="57"/>
                  </a:lnTo>
                  <a:lnTo>
                    <a:pt x="556" y="57"/>
                  </a:lnTo>
                  <a:lnTo>
                    <a:pt x="566" y="57"/>
                  </a:lnTo>
                  <a:lnTo>
                    <a:pt x="566" y="66"/>
                  </a:lnTo>
                  <a:lnTo>
                    <a:pt x="566" y="118"/>
                  </a:lnTo>
                  <a:lnTo>
                    <a:pt x="566" y="128"/>
                  </a:lnTo>
                  <a:lnTo>
                    <a:pt x="556" y="128"/>
                  </a:lnTo>
                  <a:lnTo>
                    <a:pt x="478" y="128"/>
                  </a:lnTo>
                  <a:lnTo>
                    <a:pt x="478" y="144"/>
                  </a:lnTo>
                  <a:lnTo>
                    <a:pt x="556" y="144"/>
                  </a:lnTo>
                  <a:lnTo>
                    <a:pt x="566" y="144"/>
                  </a:lnTo>
                  <a:lnTo>
                    <a:pt x="566" y="154"/>
                  </a:lnTo>
                  <a:lnTo>
                    <a:pt x="566" y="206"/>
                  </a:lnTo>
                  <a:lnTo>
                    <a:pt x="566" y="215"/>
                  </a:lnTo>
                  <a:lnTo>
                    <a:pt x="556" y="215"/>
                  </a:lnTo>
                  <a:lnTo>
                    <a:pt x="478" y="215"/>
                  </a:lnTo>
                  <a:lnTo>
                    <a:pt x="478" y="386"/>
                  </a:lnTo>
                  <a:lnTo>
                    <a:pt x="386" y="386"/>
                  </a:lnTo>
                  <a:lnTo>
                    <a:pt x="386" y="426"/>
                  </a:lnTo>
                  <a:close/>
                  <a:moveTo>
                    <a:pt x="528" y="241"/>
                  </a:moveTo>
                  <a:lnTo>
                    <a:pt x="564" y="241"/>
                  </a:lnTo>
                  <a:lnTo>
                    <a:pt x="564" y="260"/>
                  </a:lnTo>
                  <a:lnTo>
                    <a:pt x="528" y="260"/>
                  </a:lnTo>
                  <a:lnTo>
                    <a:pt x="528" y="241"/>
                  </a:lnTo>
                  <a:close/>
                  <a:moveTo>
                    <a:pt x="528" y="275"/>
                  </a:moveTo>
                  <a:lnTo>
                    <a:pt x="564" y="275"/>
                  </a:lnTo>
                  <a:lnTo>
                    <a:pt x="564" y="296"/>
                  </a:lnTo>
                  <a:lnTo>
                    <a:pt x="528" y="296"/>
                  </a:lnTo>
                  <a:lnTo>
                    <a:pt x="528" y="275"/>
                  </a:lnTo>
                  <a:close/>
                  <a:moveTo>
                    <a:pt x="478" y="76"/>
                  </a:moveTo>
                  <a:lnTo>
                    <a:pt x="547" y="76"/>
                  </a:lnTo>
                  <a:lnTo>
                    <a:pt x="547" y="111"/>
                  </a:lnTo>
                  <a:lnTo>
                    <a:pt x="478" y="111"/>
                  </a:lnTo>
                  <a:lnTo>
                    <a:pt x="478" y="76"/>
                  </a:lnTo>
                  <a:close/>
                  <a:moveTo>
                    <a:pt x="478" y="161"/>
                  </a:moveTo>
                  <a:lnTo>
                    <a:pt x="547" y="161"/>
                  </a:lnTo>
                  <a:lnTo>
                    <a:pt x="547" y="196"/>
                  </a:lnTo>
                  <a:lnTo>
                    <a:pt x="478" y="196"/>
                  </a:lnTo>
                  <a:lnTo>
                    <a:pt x="478" y="161"/>
                  </a:lnTo>
                  <a:close/>
                  <a:moveTo>
                    <a:pt x="119" y="405"/>
                  </a:moveTo>
                  <a:lnTo>
                    <a:pt x="152" y="405"/>
                  </a:lnTo>
                  <a:lnTo>
                    <a:pt x="152" y="369"/>
                  </a:lnTo>
                  <a:lnTo>
                    <a:pt x="296" y="369"/>
                  </a:lnTo>
                  <a:lnTo>
                    <a:pt x="296" y="405"/>
                  </a:lnTo>
                  <a:lnTo>
                    <a:pt x="325" y="405"/>
                  </a:lnTo>
                  <a:lnTo>
                    <a:pt x="325" y="426"/>
                  </a:lnTo>
                  <a:lnTo>
                    <a:pt x="119" y="426"/>
                  </a:lnTo>
                  <a:lnTo>
                    <a:pt x="119" y="405"/>
                  </a:lnTo>
                  <a:close/>
                  <a:moveTo>
                    <a:pt x="400" y="133"/>
                  </a:moveTo>
                  <a:lnTo>
                    <a:pt x="53" y="133"/>
                  </a:lnTo>
                  <a:lnTo>
                    <a:pt x="53" y="312"/>
                  </a:lnTo>
                  <a:lnTo>
                    <a:pt x="400" y="312"/>
                  </a:lnTo>
                  <a:lnTo>
                    <a:pt x="400" y="13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8442" name="Group 10"/>
          <p:cNvGrpSpPr/>
          <p:nvPr/>
        </p:nvGrpSpPr>
        <p:grpSpPr bwMode="auto">
          <a:xfrm>
            <a:off x="8867775" y="1997075"/>
            <a:ext cx="1739900" cy="1739900"/>
            <a:chOff x="0" y="0"/>
            <a:chExt cx="1739361" cy="1739361"/>
          </a:xfrm>
        </p:grpSpPr>
        <p:sp>
          <p:nvSpPr>
            <p:cNvPr id="17424" name="椭圆 9"/>
            <p:cNvSpPr>
              <a:spLocks noChangeArrowheads="1"/>
            </p:cNvSpPr>
            <p:nvPr/>
          </p:nvSpPr>
          <p:spPr bwMode="auto">
            <a:xfrm>
              <a:off x="0" y="0"/>
              <a:ext cx="1739361" cy="1739361"/>
            </a:xfrm>
            <a:prstGeom prst="ellipse">
              <a:avLst/>
            </a:prstGeom>
            <a:solidFill>
              <a:srgbClr val="3A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17425" name="Freeform 14"/>
            <p:cNvSpPr>
              <a:spLocks noEditPoints="1" noChangeArrowheads="1"/>
            </p:cNvSpPr>
            <p:nvPr/>
          </p:nvSpPr>
          <p:spPr bwMode="auto">
            <a:xfrm>
              <a:off x="425752" y="392110"/>
              <a:ext cx="887855" cy="1003035"/>
            </a:xfrm>
            <a:custGeom>
              <a:avLst/>
              <a:gdLst>
                <a:gd name="T0" fmla="*/ 2147483647 w 78"/>
                <a:gd name="T1" fmla="*/ 2147483647 h 88"/>
                <a:gd name="T2" fmla="*/ 2147483647 w 78"/>
                <a:gd name="T3" fmla="*/ 2147483647 h 88"/>
                <a:gd name="T4" fmla="*/ 2147483647 w 78"/>
                <a:gd name="T5" fmla="*/ 2147483647 h 88"/>
                <a:gd name="T6" fmla="*/ 2147483647 w 78"/>
                <a:gd name="T7" fmla="*/ 2147483647 h 88"/>
                <a:gd name="T8" fmla="*/ 0 w 78"/>
                <a:gd name="T9" fmla="*/ 2147483647 h 88"/>
                <a:gd name="T10" fmla="*/ 2147483647 w 78"/>
                <a:gd name="T11" fmla="*/ 2147483647 h 88"/>
                <a:gd name="T12" fmla="*/ 2147483647 w 78"/>
                <a:gd name="T13" fmla="*/ 2147483647 h 88"/>
                <a:gd name="T14" fmla="*/ 2147483647 w 78"/>
                <a:gd name="T15" fmla="*/ 2147483647 h 88"/>
                <a:gd name="T16" fmla="*/ 2147483647 w 78"/>
                <a:gd name="T17" fmla="*/ 2147483647 h 88"/>
                <a:gd name="T18" fmla="*/ 2147483647 w 78"/>
                <a:gd name="T19" fmla="*/ 2147483647 h 88"/>
                <a:gd name="T20" fmla="*/ 2147483647 w 78"/>
                <a:gd name="T21" fmla="*/ 2147483647 h 88"/>
                <a:gd name="T22" fmla="*/ 2147483647 w 78"/>
                <a:gd name="T23" fmla="*/ 2147483647 h 88"/>
                <a:gd name="T24" fmla="*/ 2147483647 w 78"/>
                <a:gd name="T25" fmla="*/ 2147483647 h 88"/>
                <a:gd name="T26" fmla="*/ 2147483647 w 78"/>
                <a:gd name="T27" fmla="*/ 2147483647 h 88"/>
                <a:gd name="T28" fmla="*/ 2147483647 w 78"/>
                <a:gd name="T29" fmla="*/ 2147483647 h 88"/>
                <a:gd name="T30" fmla="*/ 2147483647 w 78"/>
                <a:gd name="T31" fmla="*/ 2147483647 h 88"/>
                <a:gd name="T32" fmla="*/ 2147483647 w 78"/>
                <a:gd name="T33" fmla="*/ 2147483647 h 88"/>
                <a:gd name="T34" fmla="*/ 2147483647 w 78"/>
                <a:gd name="T35" fmla="*/ 2147483647 h 88"/>
                <a:gd name="T36" fmla="*/ 2147483647 w 78"/>
                <a:gd name="T37" fmla="*/ 2147483647 h 88"/>
                <a:gd name="T38" fmla="*/ 2147483647 w 78"/>
                <a:gd name="T39" fmla="*/ 2147483647 h 88"/>
                <a:gd name="T40" fmla="*/ 2147483647 w 78"/>
                <a:gd name="T41" fmla="*/ 2147483647 h 88"/>
                <a:gd name="T42" fmla="*/ 2147483647 w 78"/>
                <a:gd name="T43" fmla="*/ 2147483647 h 88"/>
                <a:gd name="T44" fmla="*/ 2147483647 w 78"/>
                <a:gd name="T45" fmla="*/ 2147483647 h 88"/>
                <a:gd name="T46" fmla="*/ 2147483647 w 78"/>
                <a:gd name="T47" fmla="*/ 2147483647 h 88"/>
                <a:gd name="T48" fmla="*/ 2147483647 w 78"/>
                <a:gd name="T49" fmla="*/ 2147483647 h 88"/>
                <a:gd name="T50" fmla="*/ 2147483647 w 78"/>
                <a:gd name="T51" fmla="*/ 2147483647 h 88"/>
                <a:gd name="T52" fmla="*/ 2147483647 w 78"/>
                <a:gd name="T53" fmla="*/ 2147483647 h 88"/>
                <a:gd name="T54" fmla="*/ 2147483647 w 78"/>
                <a:gd name="T55" fmla="*/ 2147483647 h 88"/>
                <a:gd name="T56" fmla="*/ 2147483647 w 78"/>
                <a:gd name="T57" fmla="*/ 2147483647 h 88"/>
                <a:gd name="T58" fmla="*/ 2147483647 w 78"/>
                <a:gd name="T59" fmla="*/ 2147483647 h 88"/>
                <a:gd name="T60" fmla="*/ 2147483647 w 78"/>
                <a:gd name="T61" fmla="*/ 2147483647 h 88"/>
                <a:gd name="T62" fmla="*/ 2147483647 w 78"/>
                <a:gd name="T63" fmla="*/ 0 h 88"/>
                <a:gd name="T64" fmla="*/ 2147483647 w 78"/>
                <a:gd name="T65" fmla="*/ 0 h 88"/>
                <a:gd name="T66" fmla="*/ 2147483647 w 78"/>
                <a:gd name="T67" fmla="*/ 2147483647 h 88"/>
                <a:gd name="T68" fmla="*/ 2147483647 w 78"/>
                <a:gd name="T69" fmla="*/ 2147483647 h 88"/>
                <a:gd name="T70" fmla="*/ 2147483647 w 78"/>
                <a:gd name="T71" fmla="*/ 2147483647 h 88"/>
                <a:gd name="T72" fmla="*/ 2147483647 w 78"/>
                <a:gd name="T73" fmla="*/ 2147483647 h 88"/>
                <a:gd name="T74" fmla="*/ 2147483647 w 78"/>
                <a:gd name="T75" fmla="*/ 2147483647 h 88"/>
                <a:gd name="T76" fmla="*/ 2147483647 w 78"/>
                <a:gd name="T77" fmla="*/ 2147483647 h 88"/>
                <a:gd name="T78" fmla="*/ 2147483647 w 78"/>
                <a:gd name="T79" fmla="*/ 2147483647 h 88"/>
                <a:gd name="T80" fmla="*/ 2147483647 w 78"/>
                <a:gd name="T81" fmla="*/ 2147483647 h 88"/>
                <a:gd name="T82" fmla="*/ 2147483647 w 78"/>
                <a:gd name="T83" fmla="*/ 2147483647 h 88"/>
                <a:gd name="T84" fmla="*/ 2147483647 w 78"/>
                <a:gd name="T85" fmla="*/ 2147483647 h 88"/>
                <a:gd name="T86" fmla="*/ 2147483647 w 78"/>
                <a:gd name="T87" fmla="*/ 2147483647 h 88"/>
                <a:gd name="T88" fmla="*/ 2147483647 w 78"/>
                <a:gd name="T89" fmla="*/ 2147483647 h 88"/>
                <a:gd name="T90" fmla="*/ 2147483647 w 78"/>
                <a:gd name="T91" fmla="*/ 2147483647 h 88"/>
                <a:gd name="T92" fmla="*/ 2147483647 w 78"/>
                <a:gd name="T93" fmla="*/ 2147483647 h 88"/>
                <a:gd name="T94" fmla="*/ 2147483647 w 78"/>
                <a:gd name="T95" fmla="*/ 2147483647 h 88"/>
                <a:gd name="T96" fmla="*/ 2147483647 w 78"/>
                <a:gd name="T97" fmla="*/ 2147483647 h 88"/>
                <a:gd name="T98" fmla="*/ 2147483647 w 78"/>
                <a:gd name="T99" fmla="*/ 2147483647 h 88"/>
                <a:gd name="T100" fmla="*/ 2147483647 w 78"/>
                <a:gd name="T101" fmla="*/ 2147483647 h 88"/>
                <a:gd name="T102" fmla="*/ 2147483647 w 78"/>
                <a:gd name="T103" fmla="*/ 2147483647 h 88"/>
                <a:gd name="T104" fmla="*/ 2147483647 w 78"/>
                <a:gd name="T105" fmla="*/ 2147483647 h 88"/>
                <a:gd name="T106" fmla="*/ 2147483647 w 78"/>
                <a:gd name="T107" fmla="*/ 2147483647 h 88"/>
                <a:gd name="T108" fmla="*/ 2147483647 w 78"/>
                <a:gd name="T109" fmla="*/ 2147483647 h 88"/>
                <a:gd name="T110" fmla="*/ 2147483647 w 78"/>
                <a:gd name="T111" fmla="*/ 2147483647 h 88"/>
                <a:gd name="T112" fmla="*/ 2147483647 w 78"/>
                <a:gd name="T113" fmla="*/ 2147483647 h 88"/>
                <a:gd name="T114" fmla="*/ 2147483647 w 78"/>
                <a:gd name="T115" fmla="*/ 2147483647 h 88"/>
                <a:gd name="T116" fmla="*/ 2147483647 w 78"/>
                <a:gd name="T117" fmla="*/ 2147483647 h 8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78" h="88">
                  <a:moveTo>
                    <a:pt x="20" y="7"/>
                  </a:moveTo>
                  <a:cubicBezTo>
                    <a:pt x="20" y="8"/>
                    <a:pt x="21" y="10"/>
                    <a:pt x="20" y="11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11"/>
                    <a:pt x="0" y="16"/>
                    <a:pt x="0" y="20"/>
                  </a:cubicBezTo>
                  <a:cubicBezTo>
                    <a:pt x="0" y="26"/>
                    <a:pt x="1" y="33"/>
                    <a:pt x="3" y="38"/>
                  </a:cubicBezTo>
                  <a:cubicBezTo>
                    <a:pt x="6" y="44"/>
                    <a:pt x="10" y="48"/>
                    <a:pt x="17" y="49"/>
                  </a:cubicBezTo>
                  <a:cubicBezTo>
                    <a:pt x="18" y="50"/>
                    <a:pt x="19" y="50"/>
                    <a:pt x="20" y="50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22" y="51"/>
                    <a:pt x="26" y="52"/>
                    <a:pt x="31" y="52"/>
                  </a:cubicBezTo>
                  <a:cubicBezTo>
                    <a:pt x="31" y="64"/>
                    <a:pt x="31" y="64"/>
                    <a:pt x="31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15" y="68"/>
                    <a:pt x="15" y="68"/>
                    <a:pt x="15" y="68"/>
                  </a:cubicBezTo>
                  <a:cubicBezTo>
                    <a:pt x="15" y="88"/>
                    <a:pt x="15" y="88"/>
                    <a:pt x="1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4" y="68"/>
                    <a:pt x="64" y="68"/>
                    <a:pt x="64" y="68"/>
                  </a:cubicBezTo>
                  <a:cubicBezTo>
                    <a:pt x="52" y="68"/>
                    <a:pt x="52" y="68"/>
                    <a:pt x="52" y="68"/>
                  </a:cubicBezTo>
                  <a:cubicBezTo>
                    <a:pt x="52" y="64"/>
                    <a:pt x="52" y="64"/>
                    <a:pt x="52" y="64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7" y="52"/>
                    <a:pt x="47" y="52"/>
                    <a:pt x="47" y="52"/>
                  </a:cubicBezTo>
                  <a:cubicBezTo>
                    <a:pt x="52" y="52"/>
                    <a:pt x="56" y="51"/>
                    <a:pt x="58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59" y="50"/>
                    <a:pt x="60" y="50"/>
                    <a:pt x="61" y="49"/>
                  </a:cubicBezTo>
                  <a:cubicBezTo>
                    <a:pt x="68" y="48"/>
                    <a:pt x="72" y="44"/>
                    <a:pt x="75" y="38"/>
                  </a:cubicBezTo>
                  <a:cubicBezTo>
                    <a:pt x="77" y="33"/>
                    <a:pt x="78" y="26"/>
                    <a:pt x="78" y="20"/>
                  </a:cubicBezTo>
                  <a:cubicBezTo>
                    <a:pt x="78" y="16"/>
                    <a:pt x="78" y="11"/>
                    <a:pt x="77" y="8"/>
                  </a:cubicBezTo>
                  <a:cubicBezTo>
                    <a:pt x="73" y="6"/>
                    <a:pt x="73" y="6"/>
                    <a:pt x="73" y="6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7" y="10"/>
                    <a:pt x="58" y="8"/>
                    <a:pt x="58" y="7"/>
                  </a:cubicBezTo>
                  <a:cubicBezTo>
                    <a:pt x="60" y="7"/>
                    <a:pt x="60" y="7"/>
                    <a:pt x="60" y="7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20" y="7"/>
                    <a:pt x="20" y="7"/>
                    <a:pt x="20" y="7"/>
                  </a:cubicBezTo>
                  <a:close/>
                  <a:moveTo>
                    <a:pt x="63" y="42"/>
                  </a:moveTo>
                  <a:cubicBezTo>
                    <a:pt x="64" y="36"/>
                    <a:pt x="60" y="28"/>
                    <a:pt x="59" y="20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6" y="18"/>
                    <a:pt x="66" y="18"/>
                    <a:pt x="66" y="18"/>
                  </a:cubicBezTo>
                  <a:cubicBezTo>
                    <a:pt x="64" y="16"/>
                    <a:pt x="64" y="16"/>
                    <a:pt x="64" y="16"/>
                  </a:cubicBezTo>
                  <a:cubicBezTo>
                    <a:pt x="71" y="13"/>
                    <a:pt x="71" y="13"/>
                    <a:pt x="71" y="13"/>
                  </a:cubicBezTo>
                  <a:cubicBezTo>
                    <a:pt x="72" y="15"/>
                    <a:pt x="72" y="18"/>
                    <a:pt x="72" y="20"/>
                  </a:cubicBezTo>
                  <a:cubicBezTo>
                    <a:pt x="71" y="26"/>
                    <a:pt x="71" y="31"/>
                    <a:pt x="69" y="36"/>
                  </a:cubicBezTo>
                  <a:cubicBezTo>
                    <a:pt x="67" y="39"/>
                    <a:pt x="65" y="41"/>
                    <a:pt x="63" y="42"/>
                  </a:cubicBezTo>
                  <a:close/>
                  <a:moveTo>
                    <a:pt x="19" y="20"/>
                  </a:moveTo>
                  <a:cubicBezTo>
                    <a:pt x="17" y="28"/>
                    <a:pt x="14" y="36"/>
                    <a:pt x="15" y="42"/>
                  </a:cubicBezTo>
                  <a:cubicBezTo>
                    <a:pt x="13" y="41"/>
                    <a:pt x="11" y="39"/>
                    <a:pt x="9" y="36"/>
                  </a:cubicBezTo>
                  <a:cubicBezTo>
                    <a:pt x="7" y="31"/>
                    <a:pt x="6" y="26"/>
                    <a:pt x="6" y="20"/>
                  </a:cubicBezTo>
                  <a:cubicBezTo>
                    <a:pt x="6" y="18"/>
                    <a:pt x="6" y="15"/>
                    <a:pt x="7" y="13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9" y="20"/>
                    <a:pt x="19" y="20"/>
                    <a:pt x="19" y="20"/>
                  </a:cubicBezTo>
                  <a:close/>
                  <a:moveTo>
                    <a:pt x="32" y="10"/>
                  </a:moveTo>
                  <a:cubicBezTo>
                    <a:pt x="32" y="45"/>
                    <a:pt x="32" y="45"/>
                    <a:pt x="32" y="45"/>
                  </a:cubicBezTo>
                  <a:cubicBezTo>
                    <a:pt x="32" y="45"/>
                    <a:pt x="27" y="45"/>
                    <a:pt x="25" y="41"/>
                  </a:cubicBezTo>
                  <a:cubicBezTo>
                    <a:pt x="24" y="37"/>
                    <a:pt x="28" y="16"/>
                    <a:pt x="28" y="14"/>
                  </a:cubicBezTo>
                  <a:cubicBezTo>
                    <a:pt x="28" y="13"/>
                    <a:pt x="28" y="10"/>
                    <a:pt x="28" y="10"/>
                  </a:cubicBezTo>
                  <a:lnTo>
                    <a:pt x="32" y="1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8445" name="矩形 12"/>
          <p:cNvSpPr>
            <a:spLocks noChangeArrowheads="1"/>
          </p:cNvSpPr>
          <p:nvPr/>
        </p:nvSpPr>
        <p:spPr bwMode="auto">
          <a:xfrm>
            <a:off x="725488" y="3962400"/>
            <a:ext cx="33067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CLICK   TO   ADD   TITLE  IN  HERE</a:t>
            </a:r>
            <a:endParaRPr lang="zh-CN" altLang="en-US" b="1">
              <a:solidFill>
                <a:srgbClr val="FFFFFF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sp>
        <p:nvSpPr>
          <p:cNvPr id="18446" name="矩形 13"/>
          <p:cNvSpPr>
            <a:spLocks noChangeArrowheads="1"/>
          </p:cNvSpPr>
          <p:nvPr/>
        </p:nvSpPr>
        <p:spPr bwMode="auto">
          <a:xfrm>
            <a:off x="725488" y="4273550"/>
            <a:ext cx="37544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altLang="zh-CN">
                <a:solidFill>
                  <a:srgbClr val="D8D8D8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Why do you always do this to me Why do you always hurt again and again my heart Why do they always say</a:t>
            </a:r>
            <a:endParaRPr lang="zh-CN" altLang="en-US">
              <a:solidFill>
                <a:srgbClr val="D8D8D8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sp>
        <p:nvSpPr>
          <p:cNvPr id="18447" name="矩形 14"/>
          <p:cNvSpPr>
            <a:spLocks noChangeArrowheads="1"/>
          </p:cNvSpPr>
          <p:nvPr/>
        </p:nvSpPr>
        <p:spPr bwMode="auto">
          <a:xfrm>
            <a:off x="7686675" y="3962400"/>
            <a:ext cx="33067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CLICK   TO   ADD   TITLE  IN  HERE</a:t>
            </a:r>
            <a:endParaRPr lang="zh-CN" altLang="en-US" b="1">
              <a:solidFill>
                <a:srgbClr val="FFFFFF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sp>
        <p:nvSpPr>
          <p:cNvPr id="18448" name="矩形 15"/>
          <p:cNvSpPr>
            <a:spLocks noChangeArrowheads="1"/>
          </p:cNvSpPr>
          <p:nvPr/>
        </p:nvSpPr>
        <p:spPr bwMode="auto">
          <a:xfrm>
            <a:off x="7686675" y="4273550"/>
            <a:ext cx="37544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altLang="zh-CN">
                <a:solidFill>
                  <a:srgbClr val="D8D8D8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Why do you always do this to me Why do you always hurt again and again my heart Why do they always say</a:t>
            </a:r>
            <a:endParaRPr lang="zh-CN" altLang="en-US">
              <a:solidFill>
                <a:srgbClr val="D8D8D8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grpSp>
        <p:nvGrpSpPr>
          <p:cNvPr id="18449" name="Group 17"/>
          <p:cNvGrpSpPr/>
          <p:nvPr/>
        </p:nvGrpSpPr>
        <p:grpSpPr bwMode="auto">
          <a:xfrm>
            <a:off x="4752975" y="2000250"/>
            <a:ext cx="2611438" cy="3905250"/>
            <a:chOff x="0" y="0"/>
            <a:chExt cx="2611435" cy="3905250"/>
          </a:xfrm>
        </p:grpSpPr>
        <p:sp>
          <p:nvSpPr>
            <p:cNvPr id="17422" name="Freeform 135"/>
            <p:cNvSpPr>
              <a:spLocks noEditPoints="1" noChangeArrowheads="1"/>
            </p:cNvSpPr>
            <p:nvPr/>
          </p:nvSpPr>
          <p:spPr bwMode="auto">
            <a:xfrm>
              <a:off x="0" y="0"/>
              <a:ext cx="2611435" cy="3905250"/>
            </a:xfrm>
            <a:custGeom>
              <a:avLst/>
              <a:gdLst>
                <a:gd name="T0" fmla="*/ 2147483647 w 139"/>
                <a:gd name="T1" fmla="*/ 2147483647 h 208"/>
                <a:gd name="T2" fmla="*/ 2147483647 w 139"/>
                <a:gd name="T3" fmla="*/ 2147483647 h 208"/>
                <a:gd name="T4" fmla="*/ 2147483647 w 139"/>
                <a:gd name="T5" fmla="*/ 2147483647 h 208"/>
                <a:gd name="T6" fmla="*/ 2147483647 w 139"/>
                <a:gd name="T7" fmla="*/ 2147483647 h 208"/>
                <a:gd name="T8" fmla="*/ 2147483647 w 139"/>
                <a:gd name="T9" fmla="*/ 2147483647 h 208"/>
                <a:gd name="T10" fmla="*/ 2147483647 w 139"/>
                <a:gd name="T11" fmla="*/ 2147483647 h 208"/>
                <a:gd name="T12" fmla="*/ 2147483647 w 139"/>
                <a:gd name="T13" fmla="*/ 2147483647 h 208"/>
                <a:gd name="T14" fmla="*/ 2147483647 w 139"/>
                <a:gd name="T15" fmla="*/ 2147483647 h 208"/>
                <a:gd name="T16" fmla="*/ 2147483647 w 139"/>
                <a:gd name="T17" fmla="*/ 2147483647 h 208"/>
                <a:gd name="T18" fmla="*/ 2147483647 w 139"/>
                <a:gd name="T19" fmla="*/ 2147483647 h 208"/>
                <a:gd name="T20" fmla="*/ 2147483647 w 139"/>
                <a:gd name="T21" fmla="*/ 2147483647 h 208"/>
                <a:gd name="T22" fmla="*/ 2147483647 w 139"/>
                <a:gd name="T23" fmla="*/ 2147483647 h 208"/>
                <a:gd name="T24" fmla="*/ 2147483647 w 139"/>
                <a:gd name="T25" fmla="*/ 2147483647 h 208"/>
                <a:gd name="T26" fmla="*/ 2147483647 w 139"/>
                <a:gd name="T27" fmla="*/ 2147483647 h 208"/>
                <a:gd name="T28" fmla="*/ 2147483647 w 139"/>
                <a:gd name="T29" fmla="*/ 2147483647 h 208"/>
                <a:gd name="T30" fmla="*/ 2147483647 w 139"/>
                <a:gd name="T31" fmla="*/ 0 h 208"/>
                <a:gd name="T32" fmla="*/ 0 w 139"/>
                <a:gd name="T33" fmla="*/ 2147483647 h 208"/>
                <a:gd name="T34" fmla="*/ 0 w 139"/>
                <a:gd name="T35" fmla="*/ 2147483647 h 208"/>
                <a:gd name="T36" fmla="*/ 2147483647 w 139"/>
                <a:gd name="T37" fmla="*/ 2147483647 h 208"/>
                <a:gd name="T38" fmla="*/ 2147483647 w 139"/>
                <a:gd name="T39" fmla="*/ 2147483647 h 208"/>
                <a:gd name="T40" fmla="*/ 2147483647 w 139"/>
                <a:gd name="T41" fmla="*/ 2147483647 h 208"/>
                <a:gd name="T42" fmla="*/ 2147483647 w 139"/>
                <a:gd name="T43" fmla="*/ 2147483647 h 208"/>
                <a:gd name="T44" fmla="*/ 2147483647 w 139"/>
                <a:gd name="T45" fmla="*/ 0 h 208"/>
                <a:gd name="T46" fmla="*/ 2147483647 w 139"/>
                <a:gd name="T47" fmla="*/ 0 h 20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39" h="208">
                  <a:moveTo>
                    <a:pt x="14" y="21"/>
                  </a:moveTo>
                  <a:cubicBezTo>
                    <a:pt x="126" y="21"/>
                    <a:pt x="126" y="21"/>
                    <a:pt x="126" y="21"/>
                  </a:cubicBezTo>
                  <a:cubicBezTo>
                    <a:pt x="126" y="187"/>
                    <a:pt x="126" y="187"/>
                    <a:pt x="126" y="187"/>
                  </a:cubicBezTo>
                  <a:cubicBezTo>
                    <a:pt x="14" y="187"/>
                    <a:pt x="14" y="187"/>
                    <a:pt x="14" y="187"/>
                  </a:cubicBezTo>
                  <a:cubicBezTo>
                    <a:pt x="14" y="21"/>
                    <a:pt x="14" y="21"/>
                    <a:pt x="14" y="21"/>
                  </a:cubicBezTo>
                  <a:close/>
                  <a:moveTo>
                    <a:pt x="55" y="193"/>
                  </a:moveTo>
                  <a:cubicBezTo>
                    <a:pt x="83" y="193"/>
                    <a:pt x="83" y="193"/>
                    <a:pt x="83" y="193"/>
                  </a:cubicBezTo>
                  <a:cubicBezTo>
                    <a:pt x="83" y="203"/>
                    <a:pt x="83" y="203"/>
                    <a:pt x="83" y="203"/>
                  </a:cubicBezTo>
                  <a:cubicBezTo>
                    <a:pt x="55" y="203"/>
                    <a:pt x="55" y="203"/>
                    <a:pt x="55" y="203"/>
                  </a:cubicBezTo>
                  <a:cubicBezTo>
                    <a:pt x="55" y="193"/>
                    <a:pt x="55" y="193"/>
                    <a:pt x="55" y="193"/>
                  </a:cubicBezTo>
                  <a:close/>
                  <a:moveTo>
                    <a:pt x="52" y="9"/>
                  </a:moveTo>
                  <a:cubicBezTo>
                    <a:pt x="90" y="9"/>
                    <a:pt x="90" y="9"/>
                    <a:pt x="90" y="9"/>
                  </a:cubicBezTo>
                  <a:cubicBezTo>
                    <a:pt x="90" y="14"/>
                    <a:pt x="90" y="14"/>
                    <a:pt x="90" y="14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52" y="9"/>
                    <a:pt x="52" y="9"/>
                    <a:pt x="52" y="9"/>
                  </a:cubicBezTo>
                  <a:close/>
                  <a:moveTo>
                    <a:pt x="13" y="0"/>
                  </a:moveTo>
                  <a:cubicBezTo>
                    <a:pt x="6" y="0"/>
                    <a:pt x="0" y="6"/>
                    <a:pt x="0" y="13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202"/>
                    <a:pt x="6" y="208"/>
                    <a:pt x="13" y="208"/>
                  </a:cubicBezTo>
                  <a:cubicBezTo>
                    <a:pt x="127" y="208"/>
                    <a:pt x="127" y="208"/>
                    <a:pt x="127" y="208"/>
                  </a:cubicBezTo>
                  <a:cubicBezTo>
                    <a:pt x="134" y="208"/>
                    <a:pt x="139" y="202"/>
                    <a:pt x="139" y="195"/>
                  </a:cubicBezTo>
                  <a:cubicBezTo>
                    <a:pt x="139" y="13"/>
                    <a:pt x="139" y="13"/>
                    <a:pt x="139" y="13"/>
                  </a:cubicBezTo>
                  <a:cubicBezTo>
                    <a:pt x="139" y="6"/>
                    <a:pt x="134" y="0"/>
                    <a:pt x="127" y="0"/>
                  </a:cubicBezTo>
                  <a:lnTo>
                    <a:pt x="13" y="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17423" name="图片 2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718"/>
            <a:stretch>
              <a:fillRect/>
            </a:stretch>
          </p:blipFill>
          <p:spPr bwMode="auto">
            <a:xfrm>
              <a:off x="286773" y="400050"/>
              <a:ext cx="2065108" cy="312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 advTm="2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" dur="500"/>
                                        <p:tgtEl>
                                          <p:spTgt spid="18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5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2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0" dur="5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5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>
                                      <p:cBhvr>
                                        <p:cTn id="39" dur="500"/>
                                        <p:tgtEl>
                                          <p:spTgt spid="18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>
                                      <p:cBhvr>
                                        <p:cTn id="42" dur="500"/>
                                        <p:tgtEl>
                                          <p:spTgt spid="18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>
                                      <p:cBhvr>
                                        <p:cTn id="46" dur="500"/>
                                        <p:tgtEl>
                                          <p:spTgt spid="18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>
                                      <p:cBhvr>
                                        <p:cTn id="49" dur="500"/>
                                        <p:tgtEl>
                                          <p:spTgt spid="18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7" grpId="0" bldLvl="0" animBg="1"/>
      <p:bldP spid="18438" grpId="0" bldLvl="0" animBg="1"/>
      <p:bldP spid="18445" grpId="0" bldLvl="0"/>
      <p:bldP spid="18446" grpId="0" bldLvl="0"/>
      <p:bldP spid="18447" grpId="0" bldLvl="0"/>
      <p:bldP spid="18448" grpId="0" bldLvl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矩形 1"/>
          <p:cNvSpPr>
            <a:spLocks noChangeArrowheads="1"/>
          </p:cNvSpPr>
          <p:nvPr/>
        </p:nvSpPr>
        <p:spPr bwMode="auto">
          <a:xfrm>
            <a:off x="882650" y="0"/>
            <a:ext cx="1023938" cy="573088"/>
          </a:xfrm>
          <a:prstGeom prst="rect">
            <a:avLst/>
          </a:prstGeom>
          <a:solidFill>
            <a:srgbClr val="3AC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8435" name="直接连接符 4"/>
          <p:cNvSpPr>
            <a:spLocks noChangeShapeType="1"/>
          </p:cNvSpPr>
          <p:nvPr/>
        </p:nvSpPr>
        <p:spPr bwMode="auto">
          <a:xfrm>
            <a:off x="0" y="1054100"/>
            <a:ext cx="12192000" cy="0"/>
          </a:xfrm>
          <a:prstGeom prst="line">
            <a:avLst/>
          </a:prstGeom>
          <a:noFill/>
          <a:ln w="6350">
            <a:solidFill>
              <a:srgbClr val="3AC4C4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8436" name="文本框 8"/>
          <p:cNvSpPr>
            <a:spLocks noChangeArrowheads="1"/>
          </p:cNvSpPr>
          <p:nvPr/>
        </p:nvSpPr>
        <p:spPr bwMode="auto">
          <a:xfrm>
            <a:off x="725488" y="592138"/>
            <a:ext cx="48180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24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3</a:t>
            </a:r>
            <a:r>
              <a:rPr lang="zh-CN" altLang="en-US" sz="2400" b="1">
                <a:solidFill>
                  <a:srgbClr val="FFFFFF"/>
                </a:solidFill>
                <a:latin typeface="Calibri" panose="020F0502020204030204" pitchFamily="34" charset="0"/>
                <a:sym typeface="宋体" panose="02010600030101010101" pitchFamily="2" charset="-122"/>
              </a:rPr>
              <a:t>、</a:t>
            </a:r>
            <a:r>
              <a:rPr lang="en-US" altLang="zh-CN" sz="24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ADD  YOUR  TEXT  HERE</a:t>
            </a:r>
            <a:endParaRPr lang="zh-CN" altLang="en-US" sz="2400" b="1">
              <a:solidFill>
                <a:srgbClr val="FFFFFF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sp>
        <p:nvSpPr>
          <p:cNvPr id="19461" name="矩形 5"/>
          <p:cNvSpPr>
            <a:spLocks noChangeArrowheads="1"/>
          </p:cNvSpPr>
          <p:nvPr/>
        </p:nvSpPr>
        <p:spPr bwMode="auto">
          <a:xfrm>
            <a:off x="4962525" y="3663950"/>
            <a:ext cx="6467475" cy="1671638"/>
          </a:xfrm>
          <a:prstGeom prst="rect">
            <a:avLst/>
          </a:prstGeom>
          <a:solidFill>
            <a:srgbClr val="FFFFFF">
              <a:alpha val="1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grpSp>
        <p:nvGrpSpPr>
          <p:cNvPr id="19462" name="Group 6"/>
          <p:cNvGrpSpPr/>
          <p:nvPr/>
        </p:nvGrpSpPr>
        <p:grpSpPr bwMode="auto">
          <a:xfrm>
            <a:off x="920750" y="1692275"/>
            <a:ext cx="5257800" cy="4319588"/>
            <a:chOff x="0" y="0"/>
            <a:chExt cx="5256213" cy="4319588"/>
          </a:xfrm>
        </p:grpSpPr>
        <p:sp>
          <p:nvSpPr>
            <p:cNvPr id="18441" name="Freeform 4"/>
            <p:cNvSpPr>
              <a:spLocks noChangeArrowheads="1"/>
            </p:cNvSpPr>
            <p:nvPr/>
          </p:nvSpPr>
          <p:spPr bwMode="auto">
            <a:xfrm>
              <a:off x="4065588" y="0"/>
              <a:ext cx="1190625" cy="1057275"/>
            </a:xfrm>
            <a:custGeom>
              <a:avLst/>
              <a:gdLst>
                <a:gd name="T0" fmla="*/ 2147483647 w 1088"/>
                <a:gd name="T1" fmla="*/ 2147483647 h 988"/>
                <a:gd name="T2" fmla="*/ 2147483647 w 1088"/>
                <a:gd name="T3" fmla="*/ 2147483647 h 988"/>
                <a:gd name="T4" fmla="*/ 2147483647 w 1088"/>
                <a:gd name="T5" fmla="*/ 2147483647 h 988"/>
                <a:gd name="T6" fmla="*/ 2147483647 w 1088"/>
                <a:gd name="T7" fmla="*/ 2147483647 h 988"/>
                <a:gd name="T8" fmla="*/ 2147483647 w 1088"/>
                <a:gd name="T9" fmla="*/ 2147483647 h 988"/>
                <a:gd name="T10" fmla="*/ 2147483647 w 1088"/>
                <a:gd name="T11" fmla="*/ 2147483647 h 988"/>
                <a:gd name="T12" fmla="*/ 2147483647 w 1088"/>
                <a:gd name="T13" fmla="*/ 2147483647 h 988"/>
                <a:gd name="T14" fmla="*/ 2147483647 w 1088"/>
                <a:gd name="T15" fmla="*/ 2147483647 h 988"/>
                <a:gd name="T16" fmla="*/ 2147483647 w 1088"/>
                <a:gd name="T17" fmla="*/ 2147483647 h 988"/>
                <a:gd name="T18" fmla="*/ 2147483647 w 1088"/>
                <a:gd name="T19" fmla="*/ 2147483647 h 988"/>
                <a:gd name="T20" fmla="*/ 2147483647 w 1088"/>
                <a:gd name="T21" fmla="*/ 2147483647 h 988"/>
                <a:gd name="T22" fmla="*/ 2147483647 w 1088"/>
                <a:gd name="T23" fmla="*/ 2147483647 h 988"/>
                <a:gd name="T24" fmla="*/ 2147483647 w 1088"/>
                <a:gd name="T25" fmla="*/ 2147483647 h 988"/>
                <a:gd name="T26" fmla="*/ 2147483647 w 1088"/>
                <a:gd name="T27" fmla="*/ 2147483647 h 988"/>
                <a:gd name="T28" fmla="*/ 2147483647 w 1088"/>
                <a:gd name="T29" fmla="*/ 2147483647 h 988"/>
                <a:gd name="T30" fmla="*/ 2147483647 w 1088"/>
                <a:gd name="T31" fmla="*/ 2147483647 h 988"/>
                <a:gd name="T32" fmla="*/ 2147483647 w 1088"/>
                <a:gd name="T33" fmla="*/ 2147483647 h 988"/>
                <a:gd name="T34" fmla="*/ 2147483647 w 1088"/>
                <a:gd name="T35" fmla="*/ 2147483647 h 988"/>
                <a:gd name="T36" fmla="*/ 2147483647 w 1088"/>
                <a:gd name="T37" fmla="*/ 2147483647 h 988"/>
                <a:gd name="T38" fmla="*/ 2147483647 w 1088"/>
                <a:gd name="T39" fmla="*/ 2147483647 h 988"/>
                <a:gd name="T40" fmla="*/ 2147483647 w 1088"/>
                <a:gd name="T41" fmla="*/ 2147483647 h 988"/>
                <a:gd name="T42" fmla="*/ 2147483647 w 1088"/>
                <a:gd name="T43" fmla="*/ 2147483647 h 988"/>
                <a:gd name="T44" fmla="*/ 2147483647 w 1088"/>
                <a:gd name="T45" fmla="*/ 2147483647 h 988"/>
                <a:gd name="T46" fmla="*/ 2147483647 w 1088"/>
                <a:gd name="T47" fmla="*/ 2147483647 h 988"/>
                <a:gd name="T48" fmla="*/ 2147483647 w 1088"/>
                <a:gd name="T49" fmla="*/ 2147483647 h 988"/>
                <a:gd name="T50" fmla="*/ 2147483647 w 1088"/>
                <a:gd name="T51" fmla="*/ 2147483647 h 988"/>
                <a:gd name="T52" fmla="*/ 2147483647 w 1088"/>
                <a:gd name="T53" fmla="*/ 2147483647 h 988"/>
                <a:gd name="T54" fmla="*/ 2147483647 w 1088"/>
                <a:gd name="T55" fmla="*/ 2147483647 h 988"/>
                <a:gd name="T56" fmla="*/ 2147483647 w 1088"/>
                <a:gd name="T57" fmla="*/ 2147483647 h 988"/>
                <a:gd name="T58" fmla="*/ 2147483647 w 1088"/>
                <a:gd name="T59" fmla="*/ 2147483647 h 988"/>
                <a:gd name="T60" fmla="*/ 2147483647 w 1088"/>
                <a:gd name="T61" fmla="*/ 2147483647 h 988"/>
                <a:gd name="T62" fmla="*/ 2147483647 w 1088"/>
                <a:gd name="T63" fmla="*/ 2147483647 h 988"/>
                <a:gd name="T64" fmla="*/ 2147483647 w 1088"/>
                <a:gd name="T65" fmla="*/ 2147483647 h 988"/>
                <a:gd name="T66" fmla="*/ 2147483647 w 1088"/>
                <a:gd name="T67" fmla="*/ 2147483647 h 988"/>
                <a:gd name="T68" fmla="*/ 2147483647 w 1088"/>
                <a:gd name="T69" fmla="*/ 2147483647 h 988"/>
                <a:gd name="T70" fmla="*/ 2147483647 w 1088"/>
                <a:gd name="T71" fmla="*/ 2147483647 h 988"/>
                <a:gd name="T72" fmla="*/ 2147483647 w 1088"/>
                <a:gd name="T73" fmla="*/ 0 h 988"/>
                <a:gd name="T74" fmla="*/ 2147483647 w 1088"/>
                <a:gd name="T75" fmla="*/ 2147483647 h 988"/>
                <a:gd name="T76" fmla="*/ 0 w 1088"/>
                <a:gd name="T77" fmla="*/ 2147483647 h 988"/>
                <a:gd name="T78" fmla="*/ 2147483647 w 1088"/>
                <a:gd name="T79" fmla="*/ 2147483647 h 988"/>
                <a:gd name="T80" fmla="*/ 2147483647 w 1088"/>
                <a:gd name="T81" fmla="*/ 2147483647 h 988"/>
                <a:gd name="T82" fmla="*/ 2147483647 w 1088"/>
                <a:gd name="T83" fmla="*/ 2147483647 h 988"/>
                <a:gd name="T84" fmla="*/ 2147483647 w 1088"/>
                <a:gd name="T85" fmla="*/ 2147483647 h 988"/>
                <a:gd name="T86" fmla="*/ 2147483647 w 1088"/>
                <a:gd name="T87" fmla="*/ 2147483647 h 988"/>
                <a:gd name="T88" fmla="*/ 2147483647 w 1088"/>
                <a:gd name="T89" fmla="*/ 2147483647 h 988"/>
                <a:gd name="T90" fmla="*/ 2147483647 w 1088"/>
                <a:gd name="T91" fmla="*/ 2147483647 h 988"/>
                <a:gd name="T92" fmla="*/ 2147483647 w 1088"/>
                <a:gd name="T93" fmla="*/ 2147483647 h 988"/>
                <a:gd name="T94" fmla="*/ 2147483647 w 1088"/>
                <a:gd name="T95" fmla="*/ 2147483647 h 988"/>
                <a:gd name="T96" fmla="*/ 2147483647 w 1088"/>
                <a:gd name="T97" fmla="*/ 2147483647 h 988"/>
                <a:gd name="T98" fmla="*/ 2147483647 w 1088"/>
                <a:gd name="T99" fmla="*/ 2147483647 h 988"/>
                <a:gd name="T100" fmla="*/ 2147483647 w 1088"/>
                <a:gd name="T101" fmla="*/ 2147483647 h 988"/>
                <a:gd name="T102" fmla="*/ 2147483647 w 1088"/>
                <a:gd name="T103" fmla="*/ 2147483647 h 988"/>
                <a:gd name="T104" fmla="*/ 2147483647 w 1088"/>
                <a:gd name="T105" fmla="*/ 2147483647 h 988"/>
                <a:gd name="T106" fmla="*/ 2147483647 w 1088"/>
                <a:gd name="T107" fmla="*/ 2147483647 h 98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088" h="988">
                  <a:moveTo>
                    <a:pt x="275" y="816"/>
                  </a:moveTo>
                  <a:lnTo>
                    <a:pt x="332" y="807"/>
                  </a:lnTo>
                  <a:lnTo>
                    <a:pt x="357" y="853"/>
                  </a:lnTo>
                  <a:lnTo>
                    <a:pt x="394" y="879"/>
                  </a:lnTo>
                  <a:lnTo>
                    <a:pt x="419" y="869"/>
                  </a:lnTo>
                  <a:lnTo>
                    <a:pt x="441" y="869"/>
                  </a:lnTo>
                  <a:lnTo>
                    <a:pt x="478" y="846"/>
                  </a:lnTo>
                  <a:lnTo>
                    <a:pt x="502" y="874"/>
                  </a:lnTo>
                  <a:lnTo>
                    <a:pt x="520" y="879"/>
                  </a:lnTo>
                  <a:lnTo>
                    <a:pt x="567" y="859"/>
                  </a:lnTo>
                  <a:lnTo>
                    <a:pt x="602" y="879"/>
                  </a:lnTo>
                  <a:lnTo>
                    <a:pt x="614" y="915"/>
                  </a:lnTo>
                  <a:lnTo>
                    <a:pt x="638" y="915"/>
                  </a:lnTo>
                  <a:lnTo>
                    <a:pt x="651" y="929"/>
                  </a:lnTo>
                  <a:lnTo>
                    <a:pt x="682" y="964"/>
                  </a:lnTo>
                  <a:lnTo>
                    <a:pt x="695" y="957"/>
                  </a:lnTo>
                  <a:lnTo>
                    <a:pt x="689" y="915"/>
                  </a:lnTo>
                  <a:lnTo>
                    <a:pt x="707" y="903"/>
                  </a:lnTo>
                  <a:lnTo>
                    <a:pt x="733" y="952"/>
                  </a:lnTo>
                  <a:lnTo>
                    <a:pt x="754" y="959"/>
                  </a:lnTo>
                  <a:lnTo>
                    <a:pt x="779" y="987"/>
                  </a:lnTo>
                  <a:lnTo>
                    <a:pt x="797" y="984"/>
                  </a:lnTo>
                  <a:lnTo>
                    <a:pt x="805" y="971"/>
                  </a:lnTo>
                  <a:lnTo>
                    <a:pt x="843" y="927"/>
                  </a:lnTo>
                  <a:lnTo>
                    <a:pt x="860" y="940"/>
                  </a:lnTo>
                  <a:lnTo>
                    <a:pt x="873" y="922"/>
                  </a:lnTo>
                  <a:lnTo>
                    <a:pt x="884" y="945"/>
                  </a:lnTo>
                  <a:lnTo>
                    <a:pt x="922" y="957"/>
                  </a:lnTo>
                  <a:lnTo>
                    <a:pt x="947" y="957"/>
                  </a:lnTo>
                  <a:lnTo>
                    <a:pt x="964" y="959"/>
                  </a:lnTo>
                  <a:lnTo>
                    <a:pt x="955" y="940"/>
                  </a:lnTo>
                  <a:lnTo>
                    <a:pt x="950" y="881"/>
                  </a:lnTo>
                  <a:lnTo>
                    <a:pt x="904" y="811"/>
                  </a:lnTo>
                  <a:lnTo>
                    <a:pt x="929" y="786"/>
                  </a:lnTo>
                  <a:lnTo>
                    <a:pt x="952" y="744"/>
                  </a:lnTo>
                  <a:lnTo>
                    <a:pt x="1035" y="744"/>
                  </a:lnTo>
                  <a:lnTo>
                    <a:pt x="1049" y="733"/>
                  </a:lnTo>
                  <a:lnTo>
                    <a:pt x="1045" y="697"/>
                  </a:lnTo>
                  <a:lnTo>
                    <a:pt x="1063" y="669"/>
                  </a:lnTo>
                  <a:lnTo>
                    <a:pt x="1058" y="651"/>
                  </a:lnTo>
                  <a:lnTo>
                    <a:pt x="1064" y="622"/>
                  </a:lnTo>
                  <a:lnTo>
                    <a:pt x="1063" y="468"/>
                  </a:lnTo>
                  <a:lnTo>
                    <a:pt x="1087" y="419"/>
                  </a:lnTo>
                  <a:lnTo>
                    <a:pt x="1059" y="388"/>
                  </a:lnTo>
                  <a:lnTo>
                    <a:pt x="1064" y="368"/>
                  </a:lnTo>
                  <a:lnTo>
                    <a:pt x="1053" y="352"/>
                  </a:lnTo>
                  <a:lnTo>
                    <a:pt x="1021" y="363"/>
                  </a:lnTo>
                  <a:lnTo>
                    <a:pt x="983" y="406"/>
                  </a:lnTo>
                  <a:lnTo>
                    <a:pt x="947" y="422"/>
                  </a:lnTo>
                  <a:lnTo>
                    <a:pt x="909" y="473"/>
                  </a:lnTo>
                  <a:lnTo>
                    <a:pt x="818" y="503"/>
                  </a:lnTo>
                  <a:lnTo>
                    <a:pt x="777" y="473"/>
                  </a:lnTo>
                  <a:lnTo>
                    <a:pt x="782" y="454"/>
                  </a:lnTo>
                  <a:lnTo>
                    <a:pt x="761" y="422"/>
                  </a:lnTo>
                  <a:lnTo>
                    <a:pt x="749" y="388"/>
                  </a:lnTo>
                  <a:lnTo>
                    <a:pt x="715" y="388"/>
                  </a:lnTo>
                  <a:lnTo>
                    <a:pt x="652" y="357"/>
                  </a:lnTo>
                  <a:lnTo>
                    <a:pt x="629" y="366"/>
                  </a:lnTo>
                  <a:lnTo>
                    <a:pt x="602" y="352"/>
                  </a:lnTo>
                  <a:lnTo>
                    <a:pt x="559" y="358"/>
                  </a:lnTo>
                  <a:lnTo>
                    <a:pt x="520" y="345"/>
                  </a:lnTo>
                  <a:lnTo>
                    <a:pt x="497" y="314"/>
                  </a:lnTo>
                  <a:lnTo>
                    <a:pt x="478" y="290"/>
                  </a:lnTo>
                  <a:lnTo>
                    <a:pt x="467" y="263"/>
                  </a:lnTo>
                  <a:lnTo>
                    <a:pt x="441" y="236"/>
                  </a:lnTo>
                  <a:lnTo>
                    <a:pt x="424" y="208"/>
                  </a:lnTo>
                  <a:lnTo>
                    <a:pt x="382" y="154"/>
                  </a:lnTo>
                  <a:lnTo>
                    <a:pt x="370" y="122"/>
                  </a:lnTo>
                  <a:lnTo>
                    <a:pt x="325" y="65"/>
                  </a:lnTo>
                  <a:lnTo>
                    <a:pt x="313" y="35"/>
                  </a:lnTo>
                  <a:lnTo>
                    <a:pt x="259" y="9"/>
                  </a:lnTo>
                  <a:lnTo>
                    <a:pt x="221" y="21"/>
                  </a:lnTo>
                  <a:lnTo>
                    <a:pt x="190" y="14"/>
                  </a:lnTo>
                  <a:lnTo>
                    <a:pt x="118" y="0"/>
                  </a:lnTo>
                  <a:lnTo>
                    <a:pt x="22" y="33"/>
                  </a:lnTo>
                  <a:lnTo>
                    <a:pt x="4" y="49"/>
                  </a:lnTo>
                  <a:lnTo>
                    <a:pt x="25" y="76"/>
                  </a:lnTo>
                  <a:lnTo>
                    <a:pt x="0" y="139"/>
                  </a:lnTo>
                  <a:lnTo>
                    <a:pt x="7" y="146"/>
                  </a:lnTo>
                  <a:lnTo>
                    <a:pt x="50" y="173"/>
                  </a:lnTo>
                  <a:lnTo>
                    <a:pt x="71" y="136"/>
                  </a:lnTo>
                  <a:lnTo>
                    <a:pt x="110" y="161"/>
                  </a:lnTo>
                  <a:lnTo>
                    <a:pt x="107" y="179"/>
                  </a:lnTo>
                  <a:lnTo>
                    <a:pt x="123" y="223"/>
                  </a:lnTo>
                  <a:lnTo>
                    <a:pt x="147" y="249"/>
                  </a:lnTo>
                  <a:lnTo>
                    <a:pt x="197" y="257"/>
                  </a:lnTo>
                  <a:lnTo>
                    <a:pt x="212" y="243"/>
                  </a:lnTo>
                  <a:lnTo>
                    <a:pt x="242" y="238"/>
                  </a:lnTo>
                  <a:lnTo>
                    <a:pt x="295" y="190"/>
                  </a:lnTo>
                  <a:lnTo>
                    <a:pt x="370" y="245"/>
                  </a:lnTo>
                  <a:lnTo>
                    <a:pt x="345" y="345"/>
                  </a:lnTo>
                  <a:lnTo>
                    <a:pt x="350" y="417"/>
                  </a:lnTo>
                  <a:lnTo>
                    <a:pt x="350" y="461"/>
                  </a:lnTo>
                  <a:lnTo>
                    <a:pt x="332" y="471"/>
                  </a:lnTo>
                  <a:lnTo>
                    <a:pt x="329" y="585"/>
                  </a:lnTo>
                  <a:lnTo>
                    <a:pt x="325" y="582"/>
                  </a:lnTo>
                  <a:lnTo>
                    <a:pt x="304" y="558"/>
                  </a:lnTo>
                  <a:lnTo>
                    <a:pt x="295" y="558"/>
                  </a:lnTo>
                  <a:lnTo>
                    <a:pt x="289" y="566"/>
                  </a:lnTo>
                  <a:lnTo>
                    <a:pt x="229" y="659"/>
                  </a:lnTo>
                  <a:lnTo>
                    <a:pt x="197" y="696"/>
                  </a:lnTo>
                  <a:lnTo>
                    <a:pt x="202" y="708"/>
                  </a:lnTo>
                  <a:lnTo>
                    <a:pt x="265" y="749"/>
                  </a:lnTo>
                  <a:lnTo>
                    <a:pt x="295" y="742"/>
                  </a:lnTo>
                  <a:lnTo>
                    <a:pt x="299" y="749"/>
                  </a:lnTo>
                  <a:lnTo>
                    <a:pt x="295" y="762"/>
                  </a:lnTo>
                  <a:lnTo>
                    <a:pt x="265" y="774"/>
                  </a:lnTo>
                  <a:lnTo>
                    <a:pt x="262" y="804"/>
                  </a:lnTo>
                  <a:lnTo>
                    <a:pt x="275" y="816"/>
                  </a:lnTo>
                </a:path>
              </a:pathLst>
            </a:custGeom>
            <a:solidFill>
              <a:srgbClr val="3AC4C4"/>
            </a:solidFill>
            <a:ln w="12700">
              <a:solidFill>
                <a:schemeClr val="bg1"/>
              </a:solidFill>
              <a:miter lim="800000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442" name="Freeform 5"/>
            <p:cNvSpPr>
              <a:spLocks noChangeArrowheads="1"/>
            </p:cNvSpPr>
            <p:nvPr/>
          </p:nvSpPr>
          <p:spPr bwMode="auto">
            <a:xfrm>
              <a:off x="2176463" y="52388"/>
              <a:ext cx="2314575" cy="2038350"/>
            </a:xfrm>
            <a:custGeom>
              <a:avLst/>
              <a:gdLst>
                <a:gd name="T0" fmla="*/ 2147483647 w 2117"/>
                <a:gd name="T1" fmla="*/ 2147483647 h 1903"/>
                <a:gd name="T2" fmla="*/ 2147483647 w 2117"/>
                <a:gd name="T3" fmla="*/ 2147483647 h 1903"/>
                <a:gd name="T4" fmla="*/ 2147483647 w 2117"/>
                <a:gd name="T5" fmla="*/ 2147483647 h 1903"/>
                <a:gd name="T6" fmla="*/ 2147483647 w 2117"/>
                <a:gd name="T7" fmla="*/ 2147483647 h 1903"/>
                <a:gd name="T8" fmla="*/ 2147483647 w 2117"/>
                <a:gd name="T9" fmla="*/ 2147483647 h 1903"/>
                <a:gd name="T10" fmla="*/ 2147483647 w 2117"/>
                <a:gd name="T11" fmla="*/ 2147483647 h 1903"/>
                <a:gd name="T12" fmla="*/ 2147483647 w 2117"/>
                <a:gd name="T13" fmla="*/ 2147483647 h 1903"/>
                <a:gd name="T14" fmla="*/ 2147483647 w 2117"/>
                <a:gd name="T15" fmla="*/ 2147483647 h 1903"/>
                <a:gd name="T16" fmla="*/ 2147483647 w 2117"/>
                <a:gd name="T17" fmla="*/ 2147483647 h 1903"/>
                <a:gd name="T18" fmla="*/ 2147483647 w 2117"/>
                <a:gd name="T19" fmla="*/ 2147483647 h 1903"/>
                <a:gd name="T20" fmla="*/ 2147483647 w 2117"/>
                <a:gd name="T21" fmla="*/ 2147483647 h 1903"/>
                <a:gd name="T22" fmla="*/ 2147483647 w 2117"/>
                <a:gd name="T23" fmla="*/ 2147483647 h 1903"/>
                <a:gd name="T24" fmla="*/ 2147483647 w 2117"/>
                <a:gd name="T25" fmla="*/ 2147483647 h 1903"/>
                <a:gd name="T26" fmla="*/ 2147483647 w 2117"/>
                <a:gd name="T27" fmla="*/ 2147483647 h 1903"/>
                <a:gd name="T28" fmla="*/ 2147483647 w 2117"/>
                <a:gd name="T29" fmla="*/ 2147483647 h 1903"/>
                <a:gd name="T30" fmla="*/ 2147483647 w 2117"/>
                <a:gd name="T31" fmla="*/ 2147483647 h 1903"/>
                <a:gd name="T32" fmla="*/ 2147483647 w 2117"/>
                <a:gd name="T33" fmla="*/ 2147483647 h 1903"/>
                <a:gd name="T34" fmla="*/ 2147483647 w 2117"/>
                <a:gd name="T35" fmla="*/ 2147483647 h 1903"/>
                <a:gd name="T36" fmla="*/ 2147483647 w 2117"/>
                <a:gd name="T37" fmla="*/ 2147483647 h 1903"/>
                <a:gd name="T38" fmla="*/ 2147483647 w 2117"/>
                <a:gd name="T39" fmla="*/ 2147483647 h 1903"/>
                <a:gd name="T40" fmla="*/ 2147483647 w 2117"/>
                <a:gd name="T41" fmla="*/ 2147483647 h 1903"/>
                <a:gd name="T42" fmla="*/ 2147483647 w 2117"/>
                <a:gd name="T43" fmla="*/ 2147483647 h 1903"/>
                <a:gd name="T44" fmla="*/ 2147483647 w 2117"/>
                <a:gd name="T45" fmla="*/ 2147483647 h 1903"/>
                <a:gd name="T46" fmla="*/ 2147483647 w 2117"/>
                <a:gd name="T47" fmla="*/ 2147483647 h 1903"/>
                <a:gd name="T48" fmla="*/ 2147483647 w 2117"/>
                <a:gd name="T49" fmla="*/ 2147483647 h 1903"/>
                <a:gd name="T50" fmla="*/ 2147483647 w 2117"/>
                <a:gd name="T51" fmla="*/ 2147483647 h 1903"/>
                <a:gd name="T52" fmla="*/ 2147483647 w 2117"/>
                <a:gd name="T53" fmla="*/ 2147483647 h 1903"/>
                <a:gd name="T54" fmla="*/ 2147483647 w 2117"/>
                <a:gd name="T55" fmla="*/ 2147483647 h 1903"/>
                <a:gd name="T56" fmla="*/ 2147483647 w 2117"/>
                <a:gd name="T57" fmla="*/ 0 h 1903"/>
                <a:gd name="T58" fmla="*/ 2147483647 w 2117"/>
                <a:gd name="T59" fmla="*/ 2147483647 h 1903"/>
                <a:gd name="T60" fmla="*/ 2147483647 w 2117"/>
                <a:gd name="T61" fmla="*/ 2147483647 h 1903"/>
                <a:gd name="T62" fmla="*/ 2147483647 w 2117"/>
                <a:gd name="T63" fmla="*/ 2147483647 h 1903"/>
                <a:gd name="T64" fmla="*/ 2147483647 w 2117"/>
                <a:gd name="T65" fmla="*/ 2147483647 h 1903"/>
                <a:gd name="T66" fmla="*/ 2147483647 w 2117"/>
                <a:gd name="T67" fmla="*/ 2147483647 h 1903"/>
                <a:gd name="T68" fmla="*/ 2147483647 w 2117"/>
                <a:gd name="T69" fmla="*/ 2147483647 h 1903"/>
                <a:gd name="T70" fmla="*/ 2147483647 w 2117"/>
                <a:gd name="T71" fmla="*/ 2147483647 h 1903"/>
                <a:gd name="T72" fmla="*/ 2147483647 w 2117"/>
                <a:gd name="T73" fmla="*/ 2147483647 h 1903"/>
                <a:gd name="T74" fmla="*/ 2147483647 w 2117"/>
                <a:gd name="T75" fmla="*/ 2147483647 h 1903"/>
                <a:gd name="T76" fmla="*/ 2147483647 w 2117"/>
                <a:gd name="T77" fmla="*/ 2147483647 h 1903"/>
                <a:gd name="T78" fmla="*/ 2147483647 w 2117"/>
                <a:gd name="T79" fmla="*/ 2147483647 h 1903"/>
                <a:gd name="T80" fmla="*/ 2147483647 w 2117"/>
                <a:gd name="T81" fmla="*/ 2147483647 h 1903"/>
                <a:gd name="T82" fmla="*/ 2147483647 w 2117"/>
                <a:gd name="T83" fmla="*/ 2147483647 h 1903"/>
                <a:gd name="T84" fmla="*/ 2147483647 w 2117"/>
                <a:gd name="T85" fmla="*/ 2147483647 h 1903"/>
                <a:gd name="T86" fmla="*/ 2147483647 w 2117"/>
                <a:gd name="T87" fmla="*/ 2147483647 h 1903"/>
                <a:gd name="T88" fmla="*/ 2147483647 w 2117"/>
                <a:gd name="T89" fmla="*/ 2147483647 h 1903"/>
                <a:gd name="T90" fmla="*/ 2147483647 w 2117"/>
                <a:gd name="T91" fmla="*/ 2147483647 h 1903"/>
                <a:gd name="T92" fmla="*/ 2147483647 w 2117"/>
                <a:gd name="T93" fmla="*/ 2147483647 h 1903"/>
                <a:gd name="T94" fmla="*/ 2147483647 w 2117"/>
                <a:gd name="T95" fmla="*/ 2147483647 h 1903"/>
                <a:gd name="T96" fmla="*/ 2147483647 w 2117"/>
                <a:gd name="T97" fmla="*/ 2147483647 h 1903"/>
                <a:gd name="T98" fmla="*/ 2147483647 w 2117"/>
                <a:gd name="T99" fmla="*/ 2147483647 h 190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2117" h="1903">
                  <a:moveTo>
                    <a:pt x="596" y="1893"/>
                  </a:moveTo>
                  <a:lnTo>
                    <a:pt x="626" y="1888"/>
                  </a:lnTo>
                  <a:lnTo>
                    <a:pt x="650" y="1879"/>
                  </a:lnTo>
                  <a:lnTo>
                    <a:pt x="690" y="1843"/>
                  </a:lnTo>
                  <a:lnTo>
                    <a:pt x="700" y="1789"/>
                  </a:lnTo>
                  <a:lnTo>
                    <a:pt x="724" y="1711"/>
                  </a:lnTo>
                  <a:lnTo>
                    <a:pt x="775" y="1676"/>
                  </a:lnTo>
                  <a:lnTo>
                    <a:pt x="782" y="1683"/>
                  </a:lnTo>
                  <a:lnTo>
                    <a:pt x="799" y="1738"/>
                  </a:lnTo>
                  <a:lnTo>
                    <a:pt x="775" y="1772"/>
                  </a:lnTo>
                  <a:lnTo>
                    <a:pt x="766" y="1804"/>
                  </a:lnTo>
                  <a:lnTo>
                    <a:pt x="849" y="1833"/>
                  </a:lnTo>
                  <a:lnTo>
                    <a:pt x="854" y="1856"/>
                  </a:lnTo>
                  <a:lnTo>
                    <a:pt x="901" y="1854"/>
                  </a:lnTo>
                  <a:lnTo>
                    <a:pt x="921" y="1860"/>
                  </a:lnTo>
                  <a:lnTo>
                    <a:pt x="932" y="1866"/>
                  </a:lnTo>
                  <a:lnTo>
                    <a:pt x="1014" y="1750"/>
                  </a:lnTo>
                  <a:lnTo>
                    <a:pt x="1036" y="1743"/>
                  </a:lnTo>
                  <a:lnTo>
                    <a:pt x="1041" y="1729"/>
                  </a:lnTo>
                  <a:lnTo>
                    <a:pt x="1039" y="1706"/>
                  </a:lnTo>
                  <a:lnTo>
                    <a:pt x="1067" y="1666"/>
                  </a:lnTo>
                  <a:lnTo>
                    <a:pt x="1119" y="1664"/>
                  </a:lnTo>
                  <a:lnTo>
                    <a:pt x="1139" y="1641"/>
                  </a:lnTo>
                  <a:lnTo>
                    <a:pt x="1151" y="1652"/>
                  </a:lnTo>
                  <a:lnTo>
                    <a:pt x="1181" y="1627"/>
                  </a:lnTo>
                  <a:lnTo>
                    <a:pt x="1197" y="1627"/>
                  </a:lnTo>
                  <a:lnTo>
                    <a:pt x="1251" y="1548"/>
                  </a:lnTo>
                  <a:lnTo>
                    <a:pt x="1279" y="1550"/>
                  </a:lnTo>
                  <a:lnTo>
                    <a:pt x="1314" y="1525"/>
                  </a:lnTo>
                  <a:lnTo>
                    <a:pt x="1323" y="1534"/>
                  </a:lnTo>
                  <a:lnTo>
                    <a:pt x="1388" y="1502"/>
                  </a:lnTo>
                  <a:lnTo>
                    <a:pt x="1356" y="1448"/>
                  </a:lnTo>
                  <a:lnTo>
                    <a:pt x="1365" y="1394"/>
                  </a:lnTo>
                  <a:lnTo>
                    <a:pt x="1393" y="1336"/>
                  </a:lnTo>
                  <a:lnTo>
                    <a:pt x="1416" y="1327"/>
                  </a:lnTo>
                  <a:lnTo>
                    <a:pt x="1430" y="1334"/>
                  </a:lnTo>
                  <a:lnTo>
                    <a:pt x="1430" y="1375"/>
                  </a:lnTo>
                  <a:lnTo>
                    <a:pt x="1447" y="1387"/>
                  </a:lnTo>
                  <a:lnTo>
                    <a:pt x="1488" y="1357"/>
                  </a:lnTo>
                  <a:lnTo>
                    <a:pt x="1505" y="1339"/>
                  </a:lnTo>
                  <a:lnTo>
                    <a:pt x="1521" y="1347"/>
                  </a:lnTo>
                  <a:lnTo>
                    <a:pt x="1542" y="1329"/>
                  </a:lnTo>
                  <a:lnTo>
                    <a:pt x="1584" y="1327"/>
                  </a:lnTo>
                  <a:lnTo>
                    <a:pt x="1591" y="1312"/>
                  </a:lnTo>
                  <a:lnTo>
                    <a:pt x="1581" y="1290"/>
                  </a:lnTo>
                  <a:lnTo>
                    <a:pt x="1610" y="1261"/>
                  </a:lnTo>
                  <a:lnTo>
                    <a:pt x="1645" y="1243"/>
                  </a:lnTo>
                  <a:lnTo>
                    <a:pt x="1700" y="1303"/>
                  </a:lnTo>
                  <a:lnTo>
                    <a:pt x="1697" y="1324"/>
                  </a:lnTo>
                  <a:lnTo>
                    <a:pt x="1724" y="1368"/>
                  </a:lnTo>
                  <a:lnTo>
                    <a:pt x="1789" y="1372"/>
                  </a:lnTo>
                  <a:lnTo>
                    <a:pt x="1803" y="1342"/>
                  </a:lnTo>
                  <a:lnTo>
                    <a:pt x="1787" y="1255"/>
                  </a:lnTo>
                  <a:lnTo>
                    <a:pt x="1801" y="1240"/>
                  </a:lnTo>
                  <a:lnTo>
                    <a:pt x="1831" y="1261"/>
                  </a:lnTo>
                  <a:lnTo>
                    <a:pt x="1859" y="1300"/>
                  </a:lnTo>
                  <a:lnTo>
                    <a:pt x="1901" y="1236"/>
                  </a:lnTo>
                  <a:lnTo>
                    <a:pt x="1921" y="1231"/>
                  </a:lnTo>
                  <a:lnTo>
                    <a:pt x="1951" y="1198"/>
                  </a:lnTo>
                  <a:lnTo>
                    <a:pt x="1967" y="1198"/>
                  </a:lnTo>
                  <a:lnTo>
                    <a:pt x="1994" y="1171"/>
                  </a:lnTo>
                  <a:lnTo>
                    <a:pt x="2009" y="1171"/>
                  </a:lnTo>
                  <a:lnTo>
                    <a:pt x="2023" y="1146"/>
                  </a:lnTo>
                  <a:lnTo>
                    <a:pt x="2060" y="1146"/>
                  </a:lnTo>
                  <a:lnTo>
                    <a:pt x="2099" y="1111"/>
                  </a:lnTo>
                  <a:lnTo>
                    <a:pt x="2116" y="1095"/>
                  </a:lnTo>
                  <a:lnTo>
                    <a:pt x="2116" y="1076"/>
                  </a:lnTo>
                  <a:lnTo>
                    <a:pt x="2085" y="1060"/>
                  </a:lnTo>
                  <a:lnTo>
                    <a:pt x="2085" y="1023"/>
                  </a:lnTo>
                  <a:lnTo>
                    <a:pt x="2036" y="958"/>
                  </a:lnTo>
                  <a:lnTo>
                    <a:pt x="1986" y="1005"/>
                  </a:lnTo>
                  <a:lnTo>
                    <a:pt x="1971" y="996"/>
                  </a:lnTo>
                  <a:lnTo>
                    <a:pt x="1969" y="969"/>
                  </a:lnTo>
                  <a:lnTo>
                    <a:pt x="1949" y="939"/>
                  </a:lnTo>
                  <a:lnTo>
                    <a:pt x="1944" y="907"/>
                  </a:lnTo>
                  <a:lnTo>
                    <a:pt x="1944" y="870"/>
                  </a:lnTo>
                  <a:lnTo>
                    <a:pt x="1910" y="844"/>
                  </a:lnTo>
                  <a:lnTo>
                    <a:pt x="1905" y="832"/>
                  </a:lnTo>
                  <a:lnTo>
                    <a:pt x="1913" y="810"/>
                  </a:lnTo>
                  <a:lnTo>
                    <a:pt x="1979" y="828"/>
                  </a:lnTo>
                  <a:lnTo>
                    <a:pt x="1981" y="798"/>
                  </a:lnTo>
                  <a:lnTo>
                    <a:pt x="2004" y="771"/>
                  </a:lnTo>
                  <a:lnTo>
                    <a:pt x="1989" y="759"/>
                  </a:lnTo>
                  <a:lnTo>
                    <a:pt x="1992" y="729"/>
                  </a:lnTo>
                  <a:lnTo>
                    <a:pt x="2023" y="717"/>
                  </a:lnTo>
                  <a:lnTo>
                    <a:pt x="2028" y="704"/>
                  </a:lnTo>
                  <a:lnTo>
                    <a:pt x="2023" y="697"/>
                  </a:lnTo>
                  <a:lnTo>
                    <a:pt x="1992" y="704"/>
                  </a:lnTo>
                  <a:lnTo>
                    <a:pt x="1931" y="662"/>
                  </a:lnTo>
                  <a:lnTo>
                    <a:pt x="1926" y="650"/>
                  </a:lnTo>
                  <a:lnTo>
                    <a:pt x="1956" y="613"/>
                  </a:lnTo>
                  <a:lnTo>
                    <a:pt x="2017" y="518"/>
                  </a:lnTo>
                  <a:lnTo>
                    <a:pt x="2023" y="511"/>
                  </a:lnTo>
                  <a:lnTo>
                    <a:pt x="2033" y="511"/>
                  </a:lnTo>
                  <a:lnTo>
                    <a:pt x="2053" y="536"/>
                  </a:lnTo>
                  <a:lnTo>
                    <a:pt x="2058" y="538"/>
                  </a:lnTo>
                  <a:lnTo>
                    <a:pt x="2060" y="424"/>
                  </a:lnTo>
                  <a:lnTo>
                    <a:pt x="2078" y="415"/>
                  </a:lnTo>
                  <a:lnTo>
                    <a:pt x="2078" y="370"/>
                  </a:lnTo>
                  <a:lnTo>
                    <a:pt x="2073" y="297"/>
                  </a:lnTo>
                  <a:lnTo>
                    <a:pt x="2099" y="196"/>
                  </a:lnTo>
                  <a:lnTo>
                    <a:pt x="2023" y="142"/>
                  </a:lnTo>
                  <a:lnTo>
                    <a:pt x="1969" y="189"/>
                  </a:lnTo>
                  <a:lnTo>
                    <a:pt x="1939" y="194"/>
                  </a:lnTo>
                  <a:lnTo>
                    <a:pt x="1926" y="210"/>
                  </a:lnTo>
                  <a:lnTo>
                    <a:pt x="1875" y="201"/>
                  </a:lnTo>
                  <a:lnTo>
                    <a:pt x="1851" y="174"/>
                  </a:lnTo>
                  <a:lnTo>
                    <a:pt x="1836" y="132"/>
                  </a:lnTo>
                  <a:lnTo>
                    <a:pt x="1838" y="114"/>
                  </a:lnTo>
                  <a:lnTo>
                    <a:pt x="1799" y="88"/>
                  </a:lnTo>
                  <a:lnTo>
                    <a:pt x="1777" y="126"/>
                  </a:lnTo>
                  <a:lnTo>
                    <a:pt x="1734" y="98"/>
                  </a:lnTo>
                  <a:lnTo>
                    <a:pt x="1727" y="91"/>
                  </a:lnTo>
                  <a:lnTo>
                    <a:pt x="1752" y="27"/>
                  </a:lnTo>
                  <a:lnTo>
                    <a:pt x="1731" y="0"/>
                  </a:lnTo>
                  <a:lnTo>
                    <a:pt x="1715" y="0"/>
                  </a:lnTo>
                  <a:lnTo>
                    <a:pt x="1669" y="32"/>
                  </a:lnTo>
                  <a:lnTo>
                    <a:pt x="1633" y="86"/>
                  </a:lnTo>
                  <a:lnTo>
                    <a:pt x="1647" y="96"/>
                  </a:lnTo>
                  <a:lnTo>
                    <a:pt x="1674" y="98"/>
                  </a:lnTo>
                  <a:lnTo>
                    <a:pt x="1697" y="156"/>
                  </a:lnTo>
                  <a:lnTo>
                    <a:pt x="1685" y="177"/>
                  </a:lnTo>
                  <a:lnTo>
                    <a:pt x="1663" y="210"/>
                  </a:lnTo>
                  <a:lnTo>
                    <a:pt x="1622" y="358"/>
                  </a:lnTo>
                  <a:lnTo>
                    <a:pt x="1638" y="384"/>
                  </a:lnTo>
                  <a:lnTo>
                    <a:pt x="1625" y="405"/>
                  </a:lnTo>
                  <a:lnTo>
                    <a:pt x="1535" y="470"/>
                  </a:lnTo>
                  <a:lnTo>
                    <a:pt x="1485" y="463"/>
                  </a:lnTo>
                  <a:lnTo>
                    <a:pt x="1458" y="452"/>
                  </a:lnTo>
                  <a:lnTo>
                    <a:pt x="1452" y="465"/>
                  </a:lnTo>
                  <a:lnTo>
                    <a:pt x="1412" y="625"/>
                  </a:lnTo>
                  <a:lnTo>
                    <a:pt x="1393" y="646"/>
                  </a:lnTo>
                  <a:lnTo>
                    <a:pt x="1403" y="674"/>
                  </a:lnTo>
                  <a:lnTo>
                    <a:pt x="1428" y="697"/>
                  </a:lnTo>
                  <a:lnTo>
                    <a:pt x="1470" y="672"/>
                  </a:lnTo>
                  <a:lnTo>
                    <a:pt x="1537" y="679"/>
                  </a:lnTo>
                  <a:lnTo>
                    <a:pt x="1556" y="646"/>
                  </a:lnTo>
                  <a:lnTo>
                    <a:pt x="1591" y="637"/>
                  </a:lnTo>
                  <a:lnTo>
                    <a:pt x="1657" y="662"/>
                  </a:lnTo>
                  <a:lnTo>
                    <a:pt x="1739" y="746"/>
                  </a:lnTo>
                  <a:lnTo>
                    <a:pt x="1739" y="764"/>
                  </a:lnTo>
                  <a:lnTo>
                    <a:pt x="1722" y="776"/>
                  </a:lnTo>
                  <a:lnTo>
                    <a:pt x="1627" y="783"/>
                  </a:lnTo>
                  <a:lnTo>
                    <a:pt x="1596" y="807"/>
                  </a:lnTo>
                  <a:lnTo>
                    <a:pt x="1572" y="802"/>
                  </a:lnTo>
                  <a:lnTo>
                    <a:pt x="1554" y="832"/>
                  </a:lnTo>
                  <a:lnTo>
                    <a:pt x="1509" y="840"/>
                  </a:lnTo>
                  <a:lnTo>
                    <a:pt x="1479" y="884"/>
                  </a:lnTo>
                  <a:lnTo>
                    <a:pt x="1475" y="916"/>
                  </a:lnTo>
                  <a:lnTo>
                    <a:pt x="1411" y="958"/>
                  </a:lnTo>
                  <a:lnTo>
                    <a:pt x="1370" y="964"/>
                  </a:lnTo>
                  <a:lnTo>
                    <a:pt x="1326" y="1023"/>
                  </a:lnTo>
                  <a:lnTo>
                    <a:pt x="1284" y="1048"/>
                  </a:lnTo>
                  <a:lnTo>
                    <a:pt x="1202" y="1030"/>
                  </a:lnTo>
                  <a:lnTo>
                    <a:pt x="1176" y="1018"/>
                  </a:lnTo>
                  <a:lnTo>
                    <a:pt x="1143" y="1051"/>
                  </a:lnTo>
                  <a:lnTo>
                    <a:pt x="1129" y="1107"/>
                  </a:lnTo>
                  <a:lnTo>
                    <a:pt x="1172" y="1171"/>
                  </a:lnTo>
                  <a:lnTo>
                    <a:pt x="1143" y="1201"/>
                  </a:lnTo>
                  <a:lnTo>
                    <a:pt x="1104" y="1226"/>
                  </a:lnTo>
                  <a:lnTo>
                    <a:pt x="1044" y="1300"/>
                  </a:lnTo>
                  <a:lnTo>
                    <a:pt x="967" y="1334"/>
                  </a:lnTo>
                  <a:lnTo>
                    <a:pt x="841" y="1347"/>
                  </a:lnTo>
                  <a:lnTo>
                    <a:pt x="825" y="1345"/>
                  </a:lnTo>
                  <a:lnTo>
                    <a:pt x="679" y="1407"/>
                  </a:lnTo>
                  <a:lnTo>
                    <a:pt x="608" y="1448"/>
                  </a:lnTo>
                  <a:lnTo>
                    <a:pt x="590" y="1438"/>
                  </a:lnTo>
                  <a:lnTo>
                    <a:pt x="583" y="1420"/>
                  </a:lnTo>
                  <a:lnTo>
                    <a:pt x="492" y="1414"/>
                  </a:lnTo>
                  <a:lnTo>
                    <a:pt x="391" y="1382"/>
                  </a:lnTo>
                  <a:lnTo>
                    <a:pt x="363" y="1350"/>
                  </a:lnTo>
                  <a:lnTo>
                    <a:pt x="212" y="1332"/>
                  </a:lnTo>
                  <a:lnTo>
                    <a:pt x="184" y="1345"/>
                  </a:lnTo>
                  <a:lnTo>
                    <a:pt x="2" y="1327"/>
                  </a:lnTo>
                  <a:lnTo>
                    <a:pt x="0" y="1354"/>
                  </a:lnTo>
                  <a:lnTo>
                    <a:pt x="12" y="1398"/>
                  </a:lnTo>
                  <a:lnTo>
                    <a:pt x="4" y="1465"/>
                  </a:lnTo>
                  <a:lnTo>
                    <a:pt x="56" y="1542"/>
                  </a:lnTo>
                  <a:lnTo>
                    <a:pt x="85" y="1560"/>
                  </a:lnTo>
                  <a:lnTo>
                    <a:pt x="127" y="1527"/>
                  </a:lnTo>
                  <a:lnTo>
                    <a:pt x="214" y="1527"/>
                  </a:lnTo>
                  <a:lnTo>
                    <a:pt x="236" y="1534"/>
                  </a:lnTo>
                  <a:lnTo>
                    <a:pt x="249" y="1555"/>
                  </a:lnTo>
                  <a:lnTo>
                    <a:pt x="240" y="1576"/>
                  </a:lnTo>
                  <a:lnTo>
                    <a:pt x="190" y="1616"/>
                  </a:lnTo>
                  <a:lnTo>
                    <a:pt x="195" y="1636"/>
                  </a:lnTo>
                  <a:lnTo>
                    <a:pt x="253" y="1678"/>
                  </a:lnTo>
                  <a:lnTo>
                    <a:pt x="274" y="1678"/>
                  </a:lnTo>
                  <a:lnTo>
                    <a:pt x="282" y="1688"/>
                  </a:lnTo>
                  <a:lnTo>
                    <a:pt x="277" y="1706"/>
                  </a:lnTo>
                  <a:lnTo>
                    <a:pt x="312" y="1734"/>
                  </a:lnTo>
                  <a:lnTo>
                    <a:pt x="394" y="1744"/>
                  </a:lnTo>
                  <a:lnTo>
                    <a:pt x="430" y="1736"/>
                  </a:lnTo>
                  <a:lnTo>
                    <a:pt x="481" y="1686"/>
                  </a:lnTo>
                  <a:lnTo>
                    <a:pt x="541" y="1690"/>
                  </a:lnTo>
                  <a:lnTo>
                    <a:pt x="566" y="1729"/>
                  </a:lnTo>
                  <a:lnTo>
                    <a:pt x="552" y="1761"/>
                  </a:lnTo>
                  <a:lnTo>
                    <a:pt x="554" y="1782"/>
                  </a:lnTo>
                  <a:lnTo>
                    <a:pt x="523" y="1802"/>
                  </a:lnTo>
                  <a:lnTo>
                    <a:pt x="510" y="1819"/>
                  </a:lnTo>
                  <a:lnTo>
                    <a:pt x="514" y="1860"/>
                  </a:lnTo>
                  <a:lnTo>
                    <a:pt x="571" y="1902"/>
                  </a:lnTo>
                  <a:lnTo>
                    <a:pt x="596" y="1893"/>
                  </a:lnTo>
                </a:path>
              </a:pathLst>
            </a:custGeom>
            <a:solidFill>
              <a:srgbClr val="3AC4C4"/>
            </a:solidFill>
            <a:ln w="12700">
              <a:solidFill>
                <a:schemeClr val="bg1"/>
              </a:solidFill>
              <a:miter lim="800000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443" name="Freeform 6"/>
            <p:cNvSpPr>
              <a:spLocks noChangeArrowheads="1"/>
            </p:cNvSpPr>
            <p:nvPr/>
          </p:nvSpPr>
          <p:spPr bwMode="auto">
            <a:xfrm>
              <a:off x="0" y="617538"/>
              <a:ext cx="2101850" cy="1558925"/>
            </a:xfrm>
            <a:custGeom>
              <a:avLst/>
              <a:gdLst>
                <a:gd name="T0" fmla="*/ 2147483647 w 1922"/>
                <a:gd name="T1" fmla="*/ 2147483647 h 1456"/>
                <a:gd name="T2" fmla="*/ 2147483647 w 1922"/>
                <a:gd name="T3" fmla="*/ 2147483647 h 1456"/>
                <a:gd name="T4" fmla="*/ 2147483647 w 1922"/>
                <a:gd name="T5" fmla="*/ 2147483647 h 1456"/>
                <a:gd name="T6" fmla="*/ 2147483647 w 1922"/>
                <a:gd name="T7" fmla="*/ 2147483647 h 1456"/>
                <a:gd name="T8" fmla="*/ 2147483647 w 1922"/>
                <a:gd name="T9" fmla="*/ 2147483647 h 1456"/>
                <a:gd name="T10" fmla="*/ 2147483647 w 1922"/>
                <a:gd name="T11" fmla="*/ 2147483647 h 1456"/>
                <a:gd name="T12" fmla="*/ 2147483647 w 1922"/>
                <a:gd name="T13" fmla="*/ 2147483647 h 1456"/>
                <a:gd name="T14" fmla="*/ 2147483647 w 1922"/>
                <a:gd name="T15" fmla="*/ 2147483647 h 1456"/>
                <a:gd name="T16" fmla="*/ 2147483647 w 1922"/>
                <a:gd name="T17" fmla="*/ 2147483647 h 1456"/>
                <a:gd name="T18" fmla="*/ 2147483647 w 1922"/>
                <a:gd name="T19" fmla="*/ 2147483647 h 1456"/>
                <a:gd name="T20" fmla="*/ 2147483647 w 1922"/>
                <a:gd name="T21" fmla="*/ 2147483647 h 1456"/>
                <a:gd name="T22" fmla="*/ 2147483647 w 1922"/>
                <a:gd name="T23" fmla="*/ 2147483647 h 1456"/>
                <a:gd name="T24" fmla="*/ 2147483647 w 1922"/>
                <a:gd name="T25" fmla="*/ 2147483647 h 1456"/>
                <a:gd name="T26" fmla="*/ 2147483647 w 1922"/>
                <a:gd name="T27" fmla="*/ 2147483647 h 1456"/>
                <a:gd name="T28" fmla="*/ 2147483647 w 1922"/>
                <a:gd name="T29" fmla="*/ 2147483647 h 1456"/>
                <a:gd name="T30" fmla="*/ 2147483647 w 1922"/>
                <a:gd name="T31" fmla="*/ 2147483647 h 1456"/>
                <a:gd name="T32" fmla="*/ 2147483647 w 1922"/>
                <a:gd name="T33" fmla="*/ 2147483647 h 1456"/>
                <a:gd name="T34" fmla="*/ 2147483647 w 1922"/>
                <a:gd name="T35" fmla="*/ 2147483647 h 1456"/>
                <a:gd name="T36" fmla="*/ 2147483647 w 1922"/>
                <a:gd name="T37" fmla="*/ 2147483647 h 1456"/>
                <a:gd name="T38" fmla="*/ 2147483647 w 1922"/>
                <a:gd name="T39" fmla="*/ 2147483647 h 1456"/>
                <a:gd name="T40" fmla="*/ 2147483647 w 1922"/>
                <a:gd name="T41" fmla="*/ 2147483647 h 1456"/>
                <a:gd name="T42" fmla="*/ 2147483647 w 1922"/>
                <a:gd name="T43" fmla="*/ 2147483647 h 1456"/>
                <a:gd name="T44" fmla="*/ 2147483647 w 1922"/>
                <a:gd name="T45" fmla="*/ 2147483647 h 1456"/>
                <a:gd name="T46" fmla="*/ 2147483647 w 1922"/>
                <a:gd name="T47" fmla="*/ 2147483647 h 1456"/>
                <a:gd name="T48" fmla="*/ 2147483647 w 1922"/>
                <a:gd name="T49" fmla="*/ 2147483647 h 1456"/>
                <a:gd name="T50" fmla="*/ 2147483647 w 1922"/>
                <a:gd name="T51" fmla="*/ 2147483647 h 1456"/>
                <a:gd name="T52" fmla="*/ 2147483647 w 1922"/>
                <a:gd name="T53" fmla="*/ 2147483647 h 1456"/>
                <a:gd name="T54" fmla="*/ 2147483647 w 1922"/>
                <a:gd name="T55" fmla="*/ 2147483647 h 1456"/>
                <a:gd name="T56" fmla="*/ 2147483647 w 1922"/>
                <a:gd name="T57" fmla="*/ 2147483647 h 1456"/>
                <a:gd name="T58" fmla="*/ 2147483647 w 1922"/>
                <a:gd name="T59" fmla="*/ 2147483647 h 1456"/>
                <a:gd name="T60" fmla="*/ 2147483647 w 1922"/>
                <a:gd name="T61" fmla="*/ 2147483647 h 1456"/>
                <a:gd name="T62" fmla="*/ 2147483647 w 1922"/>
                <a:gd name="T63" fmla="*/ 2147483647 h 1456"/>
                <a:gd name="T64" fmla="*/ 2147483647 w 1922"/>
                <a:gd name="T65" fmla="*/ 2147483647 h 1456"/>
                <a:gd name="T66" fmla="*/ 2147483647 w 1922"/>
                <a:gd name="T67" fmla="*/ 2147483647 h 1456"/>
                <a:gd name="T68" fmla="*/ 2147483647 w 1922"/>
                <a:gd name="T69" fmla="*/ 2147483647 h 1456"/>
                <a:gd name="T70" fmla="*/ 2147483647 w 1922"/>
                <a:gd name="T71" fmla="*/ 2147483647 h 1456"/>
                <a:gd name="T72" fmla="*/ 2147483647 w 1922"/>
                <a:gd name="T73" fmla="*/ 2147483647 h 1456"/>
                <a:gd name="T74" fmla="*/ 2147483647 w 1922"/>
                <a:gd name="T75" fmla="*/ 2147483647 h 1456"/>
                <a:gd name="T76" fmla="*/ 2147483647 w 1922"/>
                <a:gd name="T77" fmla="*/ 2147483647 h 1456"/>
                <a:gd name="T78" fmla="*/ 2147483647 w 1922"/>
                <a:gd name="T79" fmla="*/ 2147483647 h 1456"/>
                <a:gd name="T80" fmla="*/ 2147483647 w 1922"/>
                <a:gd name="T81" fmla="*/ 2147483647 h 1456"/>
                <a:gd name="T82" fmla="*/ 2147483647 w 1922"/>
                <a:gd name="T83" fmla="*/ 2147483647 h 1456"/>
                <a:gd name="T84" fmla="*/ 2147483647 w 1922"/>
                <a:gd name="T85" fmla="*/ 2147483647 h 1456"/>
                <a:gd name="T86" fmla="*/ 2147483647 w 1922"/>
                <a:gd name="T87" fmla="*/ 2147483647 h 145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922" h="1456">
                  <a:moveTo>
                    <a:pt x="1310" y="13"/>
                  </a:moveTo>
                  <a:lnTo>
                    <a:pt x="1333" y="13"/>
                  </a:lnTo>
                  <a:lnTo>
                    <a:pt x="1318" y="50"/>
                  </a:lnTo>
                  <a:lnTo>
                    <a:pt x="1337" y="71"/>
                  </a:lnTo>
                  <a:lnTo>
                    <a:pt x="1337" y="87"/>
                  </a:lnTo>
                  <a:lnTo>
                    <a:pt x="1377" y="123"/>
                  </a:lnTo>
                  <a:lnTo>
                    <a:pt x="1387" y="152"/>
                  </a:lnTo>
                  <a:lnTo>
                    <a:pt x="1439" y="158"/>
                  </a:lnTo>
                  <a:lnTo>
                    <a:pt x="1460" y="177"/>
                  </a:lnTo>
                  <a:lnTo>
                    <a:pt x="1473" y="177"/>
                  </a:lnTo>
                  <a:lnTo>
                    <a:pt x="1503" y="239"/>
                  </a:lnTo>
                  <a:lnTo>
                    <a:pt x="1532" y="319"/>
                  </a:lnTo>
                  <a:lnTo>
                    <a:pt x="1517" y="363"/>
                  </a:lnTo>
                  <a:lnTo>
                    <a:pt x="1520" y="380"/>
                  </a:lnTo>
                  <a:lnTo>
                    <a:pt x="1492" y="427"/>
                  </a:lnTo>
                  <a:lnTo>
                    <a:pt x="1499" y="467"/>
                  </a:lnTo>
                  <a:lnTo>
                    <a:pt x="1597" y="506"/>
                  </a:lnTo>
                  <a:lnTo>
                    <a:pt x="1701" y="521"/>
                  </a:lnTo>
                  <a:lnTo>
                    <a:pt x="1809" y="596"/>
                  </a:lnTo>
                  <a:lnTo>
                    <a:pt x="1844" y="606"/>
                  </a:lnTo>
                  <a:lnTo>
                    <a:pt x="1846" y="627"/>
                  </a:lnTo>
                  <a:lnTo>
                    <a:pt x="1869" y="674"/>
                  </a:lnTo>
                  <a:lnTo>
                    <a:pt x="1891" y="735"/>
                  </a:lnTo>
                  <a:lnTo>
                    <a:pt x="1921" y="788"/>
                  </a:lnTo>
                  <a:lnTo>
                    <a:pt x="1904" y="807"/>
                  </a:lnTo>
                  <a:lnTo>
                    <a:pt x="1904" y="843"/>
                  </a:lnTo>
                  <a:lnTo>
                    <a:pt x="1867" y="858"/>
                  </a:lnTo>
                  <a:lnTo>
                    <a:pt x="1774" y="897"/>
                  </a:lnTo>
                  <a:lnTo>
                    <a:pt x="1715" y="945"/>
                  </a:lnTo>
                  <a:lnTo>
                    <a:pt x="1673" y="965"/>
                  </a:lnTo>
                  <a:lnTo>
                    <a:pt x="1666" y="995"/>
                  </a:lnTo>
                  <a:lnTo>
                    <a:pt x="1678" y="1138"/>
                  </a:lnTo>
                  <a:lnTo>
                    <a:pt x="1645" y="1133"/>
                  </a:lnTo>
                  <a:lnTo>
                    <a:pt x="1629" y="1145"/>
                  </a:lnTo>
                  <a:lnTo>
                    <a:pt x="1402" y="1189"/>
                  </a:lnTo>
                  <a:lnTo>
                    <a:pt x="1370" y="1215"/>
                  </a:lnTo>
                  <a:lnTo>
                    <a:pt x="1375" y="1275"/>
                  </a:lnTo>
                  <a:lnTo>
                    <a:pt x="1441" y="1332"/>
                  </a:lnTo>
                  <a:lnTo>
                    <a:pt x="1419" y="1367"/>
                  </a:lnTo>
                  <a:lnTo>
                    <a:pt x="1387" y="1383"/>
                  </a:lnTo>
                  <a:lnTo>
                    <a:pt x="1382" y="1401"/>
                  </a:lnTo>
                  <a:lnTo>
                    <a:pt x="1389" y="1416"/>
                  </a:lnTo>
                  <a:lnTo>
                    <a:pt x="1407" y="1416"/>
                  </a:lnTo>
                  <a:lnTo>
                    <a:pt x="1417" y="1429"/>
                  </a:lnTo>
                  <a:lnTo>
                    <a:pt x="1349" y="1455"/>
                  </a:lnTo>
                  <a:lnTo>
                    <a:pt x="1310" y="1439"/>
                  </a:lnTo>
                  <a:lnTo>
                    <a:pt x="1291" y="1427"/>
                  </a:lnTo>
                  <a:lnTo>
                    <a:pt x="1240" y="1427"/>
                  </a:lnTo>
                  <a:lnTo>
                    <a:pt x="1151" y="1387"/>
                  </a:lnTo>
                  <a:lnTo>
                    <a:pt x="1097" y="1387"/>
                  </a:lnTo>
                  <a:lnTo>
                    <a:pt x="1053" y="1401"/>
                  </a:lnTo>
                  <a:lnTo>
                    <a:pt x="1004" y="1401"/>
                  </a:lnTo>
                  <a:lnTo>
                    <a:pt x="927" y="1441"/>
                  </a:lnTo>
                  <a:lnTo>
                    <a:pt x="865" y="1434"/>
                  </a:lnTo>
                  <a:lnTo>
                    <a:pt x="802" y="1455"/>
                  </a:lnTo>
                  <a:lnTo>
                    <a:pt x="752" y="1439"/>
                  </a:lnTo>
                  <a:lnTo>
                    <a:pt x="719" y="1411"/>
                  </a:lnTo>
                  <a:lnTo>
                    <a:pt x="638" y="1401"/>
                  </a:lnTo>
                  <a:lnTo>
                    <a:pt x="583" y="1437"/>
                  </a:lnTo>
                  <a:lnTo>
                    <a:pt x="553" y="1425"/>
                  </a:lnTo>
                  <a:lnTo>
                    <a:pt x="529" y="1405"/>
                  </a:lnTo>
                  <a:lnTo>
                    <a:pt x="470" y="1389"/>
                  </a:lnTo>
                  <a:lnTo>
                    <a:pt x="459" y="1379"/>
                  </a:lnTo>
                  <a:lnTo>
                    <a:pt x="435" y="1378"/>
                  </a:lnTo>
                  <a:lnTo>
                    <a:pt x="398" y="1319"/>
                  </a:lnTo>
                  <a:lnTo>
                    <a:pt x="359" y="1311"/>
                  </a:lnTo>
                  <a:lnTo>
                    <a:pt x="267" y="1341"/>
                  </a:lnTo>
                  <a:lnTo>
                    <a:pt x="226" y="1332"/>
                  </a:lnTo>
                  <a:lnTo>
                    <a:pt x="146" y="1272"/>
                  </a:lnTo>
                  <a:lnTo>
                    <a:pt x="123" y="1270"/>
                  </a:lnTo>
                  <a:lnTo>
                    <a:pt x="105" y="1229"/>
                  </a:lnTo>
                  <a:lnTo>
                    <a:pt x="118" y="1189"/>
                  </a:lnTo>
                  <a:lnTo>
                    <a:pt x="113" y="1170"/>
                  </a:lnTo>
                  <a:lnTo>
                    <a:pt x="83" y="1150"/>
                  </a:lnTo>
                  <a:lnTo>
                    <a:pt x="74" y="1131"/>
                  </a:lnTo>
                  <a:lnTo>
                    <a:pt x="11" y="1096"/>
                  </a:lnTo>
                  <a:lnTo>
                    <a:pt x="11" y="1086"/>
                  </a:lnTo>
                  <a:lnTo>
                    <a:pt x="41" y="1074"/>
                  </a:lnTo>
                  <a:lnTo>
                    <a:pt x="58" y="1084"/>
                  </a:lnTo>
                  <a:lnTo>
                    <a:pt x="76" y="1067"/>
                  </a:lnTo>
                  <a:lnTo>
                    <a:pt x="71" y="1007"/>
                  </a:lnTo>
                  <a:lnTo>
                    <a:pt x="76" y="958"/>
                  </a:lnTo>
                  <a:lnTo>
                    <a:pt x="37" y="918"/>
                  </a:lnTo>
                  <a:lnTo>
                    <a:pt x="9" y="926"/>
                  </a:lnTo>
                  <a:lnTo>
                    <a:pt x="0" y="897"/>
                  </a:lnTo>
                  <a:lnTo>
                    <a:pt x="14" y="866"/>
                  </a:lnTo>
                  <a:lnTo>
                    <a:pt x="7" y="840"/>
                  </a:lnTo>
                  <a:lnTo>
                    <a:pt x="34" y="815"/>
                  </a:lnTo>
                  <a:lnTo>
                    <a:pt x="44" y="804"/>
                  </a:lnTo>
                  <a:lnTo>
                    <a:pt x="44" y="783"/>
                  </a:lnTo>
                  <a:lnTo>
                    <a:pt x="81" y="766"/>
                  </a:lnTo>
                  <a:lnTo>
                    <a:pt x="118" y="758"/>
                  </a:lnTo>
                  <a:lnTo>
                    <a:pt x="151" y="746"/>
                  </a:lnTo>
                  <a:lnTo>
                    <a:pt x="177" y="753"/>
                  </a:lnTo>
                  <a:lnTo>
                    <a:pt x="197" y="746"/>
                  </a:lnTo>
                  <a:lnTo>
                    <a:pt x="203" y="750"/>
                  </a:lnTo>
                  <a:lnTo>
                    <a:pt x="207" y="776"/>
                  </a:lnTo>
                  <a:lnTo>
                    <a:pt x="224" y="783"/>
                  </a:lnTo>
                  <a:lnTo>
                    <a:pt x="267" y="780"/>
                  </a:lnTo>
                  <a:lnTo>
                    <a:pt x="314" y="728"/>
                  </a:lnTo>
                  <a:lnTo>
                    <a:pt x="410" y="748"/>
                  </a:lnTo>
                  <a:lnTo>
                    <a:pt x="459" y="713"/>
                  </a:lnTo>
                  <a:lnTo>
                    <a:pt x="602" y="681"/>
                  </a:lnTo>
                  <a:lnTo>
                    <a:pt x="611" y="660"/>
                  </a:lnTo>
                  <a:lnTo>
                    <a:pt x="625" y="606"/>
                  </a:lnTo>
                  <a:lnTo>
                    <a:pt x="664" y="575"/>
                  </a:lnTo>
                  <a:lnTo>
                    <a:pt x="676" y="575"/>
                  </a:lnTo>
                  <a:lnTo>
                    <a:pt x="676" y="560"/>
                  </a:lnTo>
                  <a:lnTo>
                    <a:pt x="680" y="422"/>
                  </a:lnTo>
                  <a:lnTo>
                    <a:pt x="686" y="394"/>
                  </a:lnTo>
                  <a:lnTo>
                    <a:pt x="647" y="380"/>
                  </a:lnTo>
                  <a:lnTo>
                    <a:pt x="645" y="370"/>
                  </a:lnTo>
                  <a:lnTo>
                    <a:pt x="686" y="358"/>
                  </a:lnTo>
                  <a:lnTo>
                    <a:pt x="794" y="349"/>
                  </a:lnTo>
                  <a:lnTo>
                    <a:pt x="807" y="370"/>
                  </a:lnTo>
                  <a:lnTo>
                    <a:pt x="848" y="380"/>
                  </a:lnTo>
                  <a:lnTo>
                    <a:pt x="857" y="380"/>
                  </a:lnTo>
                  <a:lnTo>
                    <a:pt x="872" y="362"/>
                  </a:lnTo>
                  <a:lnTo>
                    <a:pt x="853" y="344"/>
                  </a:lnTo>
                  <a:lnTo>
                    <a:pt x="932" y="183"/>
                  </a:lnTo>
                  <a:lnTo>
                    <a:pt x="944" y="172"/>
                  </a:lnTo>
                  <a:lnTo>
                    <a:pt x="1016" y="207"/>
                  </a:lnTo>
                  <a:lnTo>
                    <a:pt x="1048" y="207"/>
                  </a:lnTo>
                  <a:lnTo>
                    <a:pt x="1063" y="227"/>
                  </a:lnTo>
                  <a:lnTo>
                    <a:pt x="1129" y="207"/>
                  </a:lnTo>
                  <a:lnTo>
                    <a:pt x="1147" y="92"/>
                  </a:lnTo>
                  <a:lnTo>
                    <a:pt x="1175" y="74"/>
                  </a:lnTo>
                  <a:lnTo>
                    <a:pt x="1214" y="71"/>
                  </a:lnTo>
                  <a:lnTo>
                    <a:pt x="1238" y="41"/>
                  </a:lnTo>
                  <a:lnTo>
                    <a:pt x="1245" y="13"/>
                  </a:lnTo>
                  <a:lnTo>
                    <a:pt x="1265" y="0"/>
                  </a:lnTo>
                  <a:lnTo>
                    <a:pt x="1310" y="13"/>
                  </a:lnTo>
                </a:path>
              </a:pathLst>
            </a:custGeom>
            <a:solidFill>
              <a:srgbClr val="3AC4C4"/>
            </a:solidFill>
            <a:ln w="12700">
              <a:solidFill>
                <a:schemeClr val="bg1"/>
              </a:solidFill>
              <a:miter lim="800000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444" name="Freeform 7"/>
            <p:cNvSpPr>
              <a:spLocks noChangeArrowheads="1"/>
            </p:cNvSpPr>
            <p:nvPr/>
          </p:nvSpPr>
          <p:spPr bwMode="auto">
            <a:xfrm>
              <a:off x="4116388" y="1187450"/>
              <a:ext cx="596900" cy="568325"/>
            </a:xfrm>
            <a:custGeom>
              <a:avLst/>
              <a:gdLst>
                <a:gd name="T0" fmla="*/ 2147483647 w 548"/>
                <a:gd name="T1" fmla="*/ 2147483647 h 530"/>
                <a:gd name="T2" fmla="*/ 2147483647 w 548"/>
                <a:gd name="T3" fmla="*/ 2147483647 h 530"/>
                <a:gd name="T4" fmla="*/ 2147483647 w 548"/>
                <a:gd name="T5" fmla="*/ 2147483647 h 530"/>
                <a:gd name="T6" fmla="*/ 2147483647 w 548"/>
                <a:gd name="T7" fmla="*/ 2147483647 h 530"/>
                <a:gd name="T8" fmla="*/ 2147483647 w 548"/>
                <a:gd name="T9" fmla="*/ 2147483647 h 530"/>
                <a:gd name="T10" fmla="*/ 2147483647 w 548"/>
                <a:gd name="T11" fmla="*/ 2147483647 h 530"/>
                <a:gd name="T12" fmla="*/ 2147483647 w 548"/>
                <a:gd name="T13" fmla="*/ 2147483647 h 530"/>
                <a:gd name="T14" fmla="*/ 2147483647 w 548"/>
                <a:gd name="T15" fmla="*/ 2147483647 h 530"/>
                <a:gd name="T16" fmla="*/ 2147483647 w 548"/>
                <a:gd name="T17" fmla="*/ 2147483647 h 530"/>
                <a:gd name="T18" fmla="*/ 2147483647 w 548"/>
                <a:gd name="T19" fmla="*/ 2147483647 h 530"/>
                <a:gd name="T20" fmla="*/ 2147483647 w 548"/>
                <a:gd name="T21" fmla="*/ 0 h 530"/>
                <a:gd name="T22" fmla="*/ 2147483647 w 548"/>
                <a:gd name="T23" fmla="*/ 2147483647 h 530"/>
                <a:gd name="T24" fmla="*/ 2147483647 w 548"/>
                <a:gd name="T25" fmla="*/ 2147483647 h 530"/>
                <a:gd name="T26" fmla="*/ 2147483647 w 548"/>
                <a:gd name="T27" fmla="*/ 2147483647 h 530"/>
                <a:gd name="T28" fmla="*/ 2147483647 w 548"/>
                <a:gd name="T29" fmla="*/ 2147483647 h 530"/>
                <a:gd name="T30" fmla="*/ 2147483647 w 548"/>
                <a:gd name="T31" fmla="*/ 2147483647 h 530"/>
                <a:gd name="T32" fmla="*/ 2147483647 w 548"/>
                <a:gd name="T33" fmla="*/ 2147483647 h 530"/>
                <a:gd name="T34" fmla="*/ 2147483647 w 548"/>
                <a:gd name="T35" fmla="*/ 2147483647 h 530"/>
                <a:gd name="T36" fmla="*/ 2147483647 w 548"/>
                <a:gd name="T37" fmla="*/ 2147483647 h 530"/>
                <a:gd name="T38" fmla="*/ 2147483647 w 548"/>
                <a:gd name="T39" fmla="*/ 2147483647 h 530"/>
                <a:gd name="T40" fmla="*/ 2147483647 w 548"/>
                <a:gd name="T41" fmla="*/ 2147483647 h 530"/>
                <a:gd name="T42" fmla="*/ 2147483647 w 548"/>
                <a:gd name="T43" fmla="*/ 2147483647 h 530"/>
                <a:gd name="T44" fmla="*/ 2147483647 w 548"/>
                <a:gd name="T45" fmla="*/ 2147483647 h 530"/>
                <a:gd name="T46" fmla="*/ 2147483647 w 548"/>
                <a:gd name="T47" fmla="*/ 2147483647 h 530"/>
                <a:gd name="T48" fmla="*/ 2147483647 w 548"/>
                <a:gd name="T49" fmla="*/ 2147483647 h 530"/>
                <a:gd name="T50" fmla="*/ 2147483647 w 548"/>
                <a:gd name="T51" fmla="*/ 2147483647 h 530"/>
                <a:gd name="T52" fmla="*/ 2147483647 w 548"/>
                <a:gd name="T53" fmla="*/ 2147483647 h 530"/>
                <a:gd name="T54" fmla="*/ 2147483647 w 548"/>
                <a:gd name="T55" fmla="*/ 2147483647 h 530"/>
                <a:gd name="T56" fmla="*/ 0 w 548"/>
                <a:gd name="T57" fmla="*/ 2147483647 h 530"/>
                <a:gd name="T58" fmla="*/ 2147483647 w 548"/>
                <a:gd name="T59" fmla="*/ 2147483647 h 530"/>
                <a:gd name="T60" fmla="*/ 2147483647 w 548"/>
                <a:gd name="T61" fmla="*/ 2147483647 h 530"/>
                <a:gd name="T62" fmla="*/ 2147483647 w 548"/>
                <a:gd name="T63" fmla="*/ 2147483647 h 530"/>
                <a:gd name="T64" fmla="*/ 2147483647 w 548"/>
                <a:gd name="T65" fmla="*/ 2147483647 h 530"/>
                <a:gd name="T66" fmla="*/ 2147483647 w 548"/>
                <a:gd name="T67" fmla="*/ 2147483647 h 530"/>
                <a:gd name="T68" fmla="*/ 2147483647 w 548"/>
                <a:gd name="T69" fmla="*/ 2147483647 h 530"/>
                <a:gd name="T70" fmla="*/ 2147483647 w 548"/>
                <a:gd name="T71" fmla="*/ 2147483647 h 530"/>
                <a:gd name="T72" fmla="*/ 2147483647 w 548"/>
                <a:gd name="T73" fmla="*/ 2147483647 h 530"/>
                <a:gd name="T74" fmla="*/ 2147483647 w 548"/>
                <a:gd name="T75" fmla="*/ 2147483647 h 530"/>
                <a:gd name="T76" fmla="*/ 2147483647 w 548"/>
                <a:gd name="T77" fmla="*/ 2147483647 h 530"/>
                <a:gd name="T78" fmla="*/ 2147483647 w 548"/>
                <a:gd name="T79" fmla="*/ 2147483647 h 530"/>
                <a:gd name="T80" fmla="*/ 2147483647 w 548"/>
                <a:gd name="T81" fmla="*/ 2147483647 h 530"/>
                <a:gd name="T82" fmla="*/ 2147483647 w 548"/>
                <a:gd name="T83" fmla="*/ 2147483647 h 530"/>
                <a:gd name="T84" fmla="*/ 2147483647 w 548"/>
                <a:gd name="T85" fmla="*/ 2147483647 h 530"/>
                <a:gd name="T86" fmla="*/ 2147483647 w 548"/>
                <a:gd name="T87" fmla="*/ 2147483647 h 530"/>
                <a:gd name="T88" fmla="*/ 2147483647 w 548"/>
                <a:gd name="T89" fmla="*/ 2147483647 h 530"/>
                <a:gd name="T90" fmla="*/ 2147483647 w 548"/>
                <a:gd name="T91" fmla="*/ 2147483647 h 530"/>
                <a:gd name="T92" fmla="*/ 2147483647 w 548"/>
                <a:gd name="T93" fmla="*/ 2147483647 h 53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548" h="530">
                  <a:moveTo>
                    <a:pt x="453" y="368"/>
                  </a:moveTo>
                  <a:lnTo>
                    <a:pt x="508" y="281"/>
                  </a:lnTo>
                  <a:lnTo>
                    <a:pt x="547" y="239"/>
                  </a:lnTo>
                  <a:lnTo>
                    <a:pt x="542" y="197"/>
                  </a:lnTo>
                  <a:lnTo>
                    <a:pt x="503" y="153"/>
                  </a:lnTo>
                  <a:lnTo>
                    <a:pt x="497" y="117"/>
                  </a:lnTo>
                  <a:lnTo>
                    <a:pt x="429" y="22"/>
                  </a:lnTo>
                  <a:lnTo>
                    <a:pt x="423" y="32"/>
                  </a:lnTo>
                  <a:lnTo>
                    <a:pt x="411" y="45"/>
                  </a:lnTo>
                  <a:lnTo>
                    <a:pt x="382" y="13"/>
                  </a:lnTo>
                  <a:lnTo>
                    <a:pt x="337" y="0"/>
                  </a:lnTo>
                  <a:lnTo>
                    <a:pt x="337" y="13"/>
                  </a:lnTo>
                  <a:lnTo>
                    <a:pt x="337" y="32"/>
                  </a:lnTo>
                  <a:lnTo>
                    <a:pt x="320" y="47"/>
                  </a:lnTo>
                  <a:lnTo>
                    <a:pt x="283" y="82"/>
                  </a:lnTo>
                  <a:lnTo>
                    <a:pt x="246" y="82"/>
                  </a:lnTo>
                  <a:lnTo>
                    <a:pt x="232" y="107"/>
                  </a:lnTo>
                  <a:lnTo>
                    <a:pt x="218" y="107"/>
                  </a:lnTo>
                  <a:lnTo>
                    <a:pt x="191" y="134"/>
                  </a:lnTo>
                  <a:lnTo>
                    <a:pt x="175" y="134"/>
                  </a:lnTo>
                  <a:lnTo>
                    <a:pt x="144" y="166"/>
                  </a:lnTo>
                  <a:lnTo>
                    <a:pt x="125" y="171"/>
                  </a:lnTo>
                  <a:lnTo>
                    <a:pt x="82" y="235"/>
                  </a:lnTo>
                  <a:lnTo>
                    <a:pt x="55" y="196"/>
                  </a:lnTo>
                  <a:lnTo>
                    <a:pt x="26" y="176"/>
                  </a:lnTo>
                  <a:lnTo>
                    <a:pt x="12" y="190"/>
                  </a:lnTo>
                  <a:lnTo>
                    <a:pt x="28" y="277"/>
                  </a:lnTo>
                  <a:lnTo>
                    <a:pt x="14" y="307"/>
                  </a:lnTo>
                  <a:lnTo>
                    <a:pt x="0" y="350"/>
                  </a:lnTo>
                  <a:lnTo>
                    <a:pt x="42" y="377"/>
                  </a:lnTo>
                  <a:lnTo>
                    <a:pt x="62" y="380"/>
                  </a:lnTo>
                  <a:lnTo>
                    <a:pt x="92" y="421"/>
                  </a:lnTo>
                  <a:lnTo>
                    <a:pt x="115" y="409"/>
                  </a:lnTo>
                  <a:lnTo>
                    <a:pt x="149" y="368"/>
                  </a:lnTo>
                  <a:lnTo>
                    <a:pt x="182" y="308"/>
                  </a:lnTo>
                  <a:lnTo>
                    <a:pt x="240" y="296"/>
                  </a:lnTo>
                  <a:lnTo>
                    <a:pt x="276" y="332"/>
                  </a:lnTo>
                  <a:lnTo>
                    <a:pt x="251" y="392"/>
                  </a:lnTo>
                  <a:lnTo>
                    <a:pt x="218" y="445"/>
                  </a:lnTo>
                  <a:lnTo>
                    <a:pt x="246" y="467"/>
                  </a:lnTo>
                  <a:lnTo>
                    <a:pt x="246" y="494"/>
                  </a:lnTo>
                  <a:lnTo>
                    <a:pt x="223" y="518"/>
                  </a:lnTo>
                  <a:lnTo>
                    <a:pt x="228" y="529"/>
                  </a:lnTo>
                  <a:lnTo>
                    <a:pt x="269" y="507"/>
                  </a:lnTo>
                  <a:lnTo>
                    <a:pt x="330" y="425"/>
                  </a:lnTo>
                  <a:lnTo>
                    <a:pt x="423" y="374"/>
                  </a:lnTo>
                  <a:lnTo>
                    <a:pt x="453" y="368"/>
                  </a:lnTo>
                </a:path>
              </a:pathLst>
            </a:custGeom>
            <a:solidFill>
              <a:srgbClr val="3AC4C4"/>
            </a:solidFill>
            <a:ln w="12700">
              <a:solidFill>
                <a:schemeClr val="bg1"/>
              </a:solidFill>
              <a:miter lim="800000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445" name="Freeform 8"/>
            <p:cNvSpPr>
              <a:spLocks noChangeArrowheads="1"/>
            </p:cNvSpPr>
            <p:nvPr/>
          </p:nvSpPr>
          <p:spPr bwMode="auto">
            <a:xfrm>
              <a:off x="4260850" y="866775"/>
              <a:ext cx="869950" cy="579438"/>
            </a:xfrm>
            <a:custGeom>
              <a:avLst/>
              <a:gdLst>
                <a:gd name="T0" fmla="*/ 2147483647 w 793"/>
                <a:gd name="T1" fmla="*/ 2147483647 h 540"/>
                <a:gd name="T2" fmla="*/ 2147483647 w 793"/>
                <a:gd name="T3" fmla="*/ 2147483647 h 540"/>
                <a:gd name="T4" fmla="*/ 2147483647 w 793"/>
                <a:gd name="T5" fmla="*/ 2147483647 h 540"/>
                <a:gd name="T6" fmla="*/ 2147483647 w 793"/>
                <a:gd name="T7" fmla="*/ 2147483647 h 540"/>
                <a:gd name="T8" fmla="*/ 2147483647 w 793"/>
                <a:gd name="T9" fmla="*/ 2147483647 h 540"/>
                <a:gd name="T10" fmla="*/ 2147483647 w 793"/>
                <a:gd name="T11" fmla="*/ 2147483647 h 540"/>
                <a:gd name="T12" fmla="*/ 2147483647 w 793"/>
                <a:gd name="T13" fmla="*/ 2147483647 h 540"/>
                <a:gd name="T14" fmla="*/ 2147483647 w 793"/>
                <a:gd name="T15" fmla="*/ 2147483647 h 540"/>
                <a:gd name="T16" fmla="*/ 2147483647 w 793"/>
                <a:gd name="T17" fmla="*/ 2147483647 h 540"/>
                <a:gd name="T18" fmla="*/ 2147483647 w 793"/>
                <a:gd name="T19" fmla="*/ 2147483647 h 540"/>
                <a:gd name="T20" fmla="*/ 2147483647 w 793"/>
                <a:gd name="T21" fmla="*/ 2147483647 h 540"/>
                <a:gd name="T22" fmla="*/ 2147483647 w 793"/>
                <a:gd name="T23" fmla="*/ 2147483647 h 540"/>
                <a:gd name="T24" fmla="*/ 2147483647 w 793"/>
                <a:gd name="T25" fmla="*/ 2147483647 h 540"/>
                <a:gd name="T26" fmla="*/ 2147483647 w 793"/>
                <a:gd name="T27" fmla="*/ 2147483647 h 540"/>
                <a:gd name="T28" fmla="*/ 2147483647 w 793"/>
                <a:gd name="T29" fmla="*/ 2147483647 h 540"/>
                <a:gd name="T30" fmla="*/ 2147483647 w 793"/>
                <a:gd name="T31" fmla="*/ 2147483647 h 540"/>
                <a:gd name="T32" fmla="*/ 0 w 793"/>
                <a:gd name="T33" fmla="*/ 2147483647 h 540"/>
                <a:gd name="T34" fmla="*/ 2147483647 w 793"/>
                <a:gd name="T35" fmla="*/ 2147483647 h 540"/>
                <a:gd name="T36" fmla="*/ 2147483647 w 793"/>
                <a:gd name="T37" fmla="*/ 2147483647 h 540"/>
                <a:gd name="T38" fmla="*/ 2147483647 w 793"/>
                <a:gd name="T39" fmla="*/ 2147483647 h 540"/>
                <a:gd name="T40" fmla="*/ 2147483647 w 793"/>
                <a:gd name="T41" fmla="*/ 2147483647 h 540"/>
                <a:gd name="T42" fmla="*/ 2147483647 w 793"/>
                <a:gd name="T43" fmla="*/ 2147483647 h 540"/>
                <a:gd name="T44" fmla="*/ 2147483647 w 793"/>
                <a:gd name="T45" fmla="*/ 2147483647 h 540"/>
                <a:gd name="T46" fmla="*/ 2147483647 w 793"/>
                <a:gd name="T47" fmla="*/ 2147483647 h 540"/>
                <a:gd name="T48" fmla="*/ 2147483647 w 793"/>
                <a:gd name="T49" fmla="*/ 2147483647 h 540"/>
                <a:gd name="T50" fmla="*/ 2147483647 w 793"/>
                <a:gd name="T51" fmla="*/ 2147483647 h 540"/>
                <a:gd name="T52" fmla="*/ 2147483647 w 793"/>
                <a:gd name="T53" fmla="*/ 2147483647 h 540"/>
                <a:gd name="T54" fmla="*/ 2147483647 w 793"/>
                <a:gd name="T55" fmla="*/ 2147483647 h 540"/>
                <a:gd name="T56" fmla="*/ 2147483647 w 793"/>
                <a:gd name="T57" fmla="*/ 2147483647 h 540"/>
                <a:gd name="T58" fmla="*/ 2147483647 w 793"/>
                <a:gd name="T59" fmla="*/ 2147483647 h 540"/>
                <a:gd name="T60" fmla="*/ 2147483647 w 793"/>
                <a:gd name="T61" fmla="*/ 2147483647 h 540"/>
                <a:gd name="T62" fmla="*/ 2147483647 w 793"/>
                <a:gd name="T63" fmla="*/ 2147483647 h 540"/>
                <a:gd name="T64" fmla="*/ 2147483647 w 793"/>
                <a:gd name="T65" fmla="*/ 2147483647 h 540"/>
                <a:gd name="T66" fmla="*/ 2147483647 w 793"/>
                <a:gd name="T67" fmla="*/ 2147483647 h 540"/>
                <a:gd name="T68" fmla="*/ 2147483647 w 793"/>
                <a:gd name="T69" fmla="*/ 2147483647 h 540"/>
                <a:gd name="T70" fmla="*/ 2147483647 w 793"/>
                <a:gd name="T71" fmla="*/ 2147483647 h 54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793" h="540">
                  <a:moveTo>
                    <a:pt x="784" y="151"/>
                  </a:moveTo>
                  <a:lnTo>
                    <a:pt x="768" y="148"/>
                  </a:lnTo>
                  <a:lnTo>
                    <a:pt x="742" y="148"/>
                  </a:lnTo>
                  <a:lnTo>
                    <a:pt x="705" y="136"/>
                  </a:lnTo>
                  <a:lnTo>
                    <a:pt x="694" y="115"/>
                  </a:lnTo>
                  <a:lnTo>
                    <a:pt x="681" y="133"/>
                  </a:lnTo>
                  <a:lnTo>
                    <a:pt x="664" y="120"/>
                  </a:lnTo>
                  <a:lnTo>
                    <a:pt x="625" y="163"/>
                  </a:lnTo>
                  <a:lnTo>
                    <a:pt x="618" y="176"/>
                  </a:lnTo>
                  <a:lnTo>
                    <a:pt x="600" y="178"/>
                  </a:lnTo>
                  <a:lnTo>
                    <a:pt x="576" y="151"/>
                  </a:lnTo>
                  <a:lnTo>
                    <a:pt x="554" y="144"/>
                  </a:lnTo>
                  <a:lnTo>
                    <a:pt x="529" y="94"/>
                  </a:lnTo>
                  <a:lnTo>
                    <a:pt x="511" y="108"/>
                  </a:lnTo>
                  <a:lnTo>
                    <a:pt x="517" y="148"/>
                  </a:lnTo>
                  <a:lnTo>
                    <a:pt x="504" y="156"/>
                  </a:lnTo>
                  <a:lnTo>
                    <a:pt x="472" y="122"/>
                  </a:lnTo>
                  <a:lnTo>
                    <a:pt x="460" y="108"/>
                  </a:lnTo>
                  <a:lnTo>
                    <a:pt x="435" y="108"/>
                  </a:lnTo>
                  <a:lnTo>
                    <a:pt x="423" y="70"/>
                  </a:lnTo>
                  <a:lnTo>
                    <a:pt x="388" y="51"/>
                  </a:lnTo>
                  <a:lnTo>
                    <a:pt x="342" y="70"/>
                  </a:lnTo>
                  <a:lnTo>
                    <a:pt x="325" y="66"/>
                  </a:lnTo>
                  <a:lnTo>
                    <a:pt x="301" y="39"/>
                  </a:lnTo>
                  <a:lnTo>
                    <a:pt x="262" y="61"/>
                  </a:lnTo>
                  <a:lnTo>
                    <a:pt x="241" y="61"/>
                  </a:lnTo>
                  <a:lnTo>
                    <a:pt x="216" y="70"/>
                  </a:lnTo>
                  <a:lnTo>
                    <a:pt x="180" y="45"/>
                  </a:lnTo>
                  <a:lnTo>
                    <a:pt x="154" y="0"/>
                  </a:lnTo>
                  <a:lnTo>
                    <a:pt x="98" y="9"/>
                  </a:lnTo>
                  <a:lnTo>
                    <a:pt x="75" y="37"/>
                  </a:lnTo>
                  <a:lnTo>
                    <a:pt x="73" y="66"/>
                  </a:lnTo>
                  <a:lnTo>
                    <a:pt x="7" y="48"/>
                  </a:lnTo>
                  <a:lnTo>
                    <a:pt x="0" y="70"/>
                  </a:lnTo>
                  <a:lnTo>
                    <a:pt x="4" y="82"/>
                  </a:lnTo>
                  <a:lnTo>
                    <a:pt x="39" y="108"/>
                  </a:lnTo>
                  <a:lnTo>
                    <a:pt x="39" y="144"/>
                  </a:lnTo>
                  <a:lnTo>
                    <a:pt x="44" y="176"/>
                  </a:lnTo>
                  <a:lnTo>
                    <a:pt x="64" y="206"/>
                  </a:lnTo>
                  <a:lnTo>
                    <a:pt x="66" y="231"/>
                  </a:lnTo>
                  <a:lnTo>
                    <a:pt x="80" y="241"/>
                  </a:lnTo>
                  <a:lnTo>
                    <a:pt x="130" y="195"/>
                  </a:lnTo>
                  <a:lnTo>
                    <a:pt x="180" y="259"/>
                  </a:lnTo>
                  <a:lnTo>
                    <a:pt x="180" y="296"/>
                  </a:lnTo>
                  <a:lnTo>
                    <a:pt x="208" y="312"/>
                  </a:lnTo>
                  <a:lnTo>
                    <a:pt x="208" y="298"/>
                  </a:lnTo>
                  <a:lnTo>
                    <a:pt x="253" y="312"/>
                  </a:lnTo>
                  <a:lnTo>
                    <a:pt x="283" y="344"/>
                  </a:lnTo>
                  <a:lnTo>
                    <a:pt x="295" y="330"/>
                  </a:lnTo>
                  <a:lnTo>
                    <a:pt x="301" y="320"/>
                  </a:lnTo>
                  <a:lnTo>
                    <a:pt x="368" y="415"/>
                  </a:lnTo>
                  <a:lnTo>
                    <a:pt x="375" y="452"/>
                  </a:lnTo>
                  <a:lnTo>
                    <a:pt x="414" y="495"/>
                  </a:lnTo>
                  <a:lnTo>
                    <a:pt x="418" y="539"/>
                  </a:lnTo>
                  <a:lnTo>
                    <a:pt x="452" y="517"/>
                  </a:lnTo>
                  <a:lnTo>
                    <a:pt x="483" y="426"/>
                  </a:lnTo>
                  <a:lnTo>
                    <a:pt x="499" y="420"/>
                  </a:lnTo>
                  <a:lnTo>
                    <a:pt x="534" y="440"/>
                  </a:lnTo>
                  <a:lnTo>
                    <a:pt x="591" y="433"/>
                  </a:lnTo>
                  <a:lnTo>
                    <a:pt x="609" y="415"/>
                  </a:lnTo>
                  <a:lnTo>
                    <a:pt x="583" y="375"/>
                  </a:lnTo>
                  <a:lnTo>
                    <a:pt x="591" y="364"/>
                  </a:lnTo>
                  <a:lnTo>
                    <a:pt x="642" y="346"/>
                  </a:lnTo>
                  <a:lnTo>
                    <a:pt x="664" y="307"/>
                  </a:lnTo>
                  <a:lnTo>
                    <a:pt x="691" y="294"/>
                  </a:lnTo>
                  <a:lnTo>
                    <a:pt x="694" y="252"/>
                  </a:lnTo>
                  <a:lnTo>
                    <a:pt x="700" y="225"/>
                  </a:lnTo>
                  <a:lnTo>
                    <a:pt x="716" y="220"/>
                  </a:lnTo>
                  <a:lnTo>
                    <a:pt x="729" y="235"/>
                  </a:lnTo>
                  <a:lnTo>
                    <a:pt x="745" y="246"/>
                  </a:lnTo>
                  <a:lnTo>
                    <a:pt x="782" y="199"/>
                  </a:lnTo>
                  <a:lnTo>
                    <a:pt x="792" y="160"/>
                  </a:lnTo>
                  <a:lnTo>
                    <a:pt x="784" y="151"/>
                  </a:lnTo>
                </a:path>
              </a:pathLst>
            </a:custGeom>
            <a:solidFill>
              <a:srgbClr val="3AC4C4"/>
            </a:solidFill>
            <a:ln w="12700">
              <a:solidFill>
                <a:schemeClr val="bg1"/>
              </a:solidFill>
              <a:miter lim="800000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446" name="Freeform 9"/>
            <p:cNvSpPr>
              <a:spLocks noChangeArrowheads="1"/>
            </p:cNvSpPr>
            <p:nvPr/>
          </p:nvSpPr>
          <p:spPr bwMode="auto">
            <a:xfrm>
              <a:off x="2101850" y="3040063"/>
              <a:ext cx="947738" cy="962025"/>
            </a:xfrm>
            <a:custGeom>
              <a:avLst/>
              <a:gdLst>
                <a:gd name="T0" fmla="*/ 2147483647 w 867"/>
                <a:gd name="T1" fmla="*/ 2147483647 h 900"/>
                <a:gd name="T2" fmla="*/ 2147483647 w 867"/>
                <a:gd name="T3" fmla="*/ 2147483647 h 900"/>
                <a:gd name="T4" fmla="*/ 2147483647 w 867"/>
                <a:gd name="T5" fmla="*/ 2147483647 h 900"/>
                <a:gd name="T6" fmla="*/ 2147483647 w 867"/>
                <a:gd name="T7" fmla="*/ 2147483647 h 900"/>
                <a:gd name="T8" fmla="*/ 2147483647 w 867"/>
                <a:gd name="T9" fmla="*/ 2147483647 h 900"/>
                <a:gd name="T10" fmla="*/ 2147483647 w 867"/>
                <a:gd name="T11" fmla="*/ 2147483647 h 900"/>
                <a:gd name="T12" fmla="*/ 2147483647 w 867"/>
                <a:gd name="T13" fmla="*/ 2147483647 h 900"/>
                <a:gd name="T14" fmla="*/ 2147483647 w 867"/>
                <a:gd name="T15" fmla="*/ 2147483647 h 900"/>
                <a:gd name="T16" fmla="*/ 2147483647 w 867"/>
                <a:gd name="T17" fmla="*/ 2147483647 h 900"/>
                <a:gd name="T18" fmla="*/ 2147483647 w 867"/>
                <a:gd name="T19" fmla="*/ 2147483647 h 900"/>
                <a:gd name="T20" fmla="*/ 2147483647 w 867"/>
                <a:gd name="T21" fmla="*/ 2147483647 h 900"/>
                <a:gd name="T22" fmla="*/ 2147483647 w 867"/>
                <a:gd name="T23" fmla="*/ 2147483647 h 900"/>
                <a:gd name="T24" fmla="*/ 2147483647 w 867"/>
                <a:gd name="T25" fmla="*/ 2147483647 h 900"/>
                <a:gd name="T26" fmla="*/ 2147483647 w 867"/>
                <a:gd name="T27" fmla="*/ 2147483647 h 900"/>
                <a:gd name="T28" fmla="*/ 2147483647 w 867"/>
                <a:gd name="T29" fmla="*/ 0 h 900"/>
                <a:gd name="T30" fmla="*/ 2147483647 w 867"/>
                <a:gd name="T31" fmla="*/ 2147483647 h 900"/>
                <a:gd name="T32" fmla="*/ 2147483647 w 867"/>
                <a:gd name="T33" fmla="*/ 2147483647 h 900"/>
                <a:gd name="T34" fmla="*/ 2147483647 w 867"/>
                <a:gd name="T35" fmla="*/ 2147483647 h 900"/>
                <a:gd name="T36" fmla="*/ 2147483647 w 867"/>
                <a:gd name="T37" fmla="*/ 2147483647 h 900"/>
                <a:gd name="T38" fmla="*/ 2147483647 w 867"/>
                <a:gd name="T39" fmla="*/ 2147483647 h 900"/>
                <a:gd name="T40" fmla="*/ 2147483647 w 867"/>
                <a:gd name="T41" fmla="*/ 2147483647 h 900"/>
                <a:gd name="T42" fmla="*/ 2147483647 w 867"/>
                <a:gd name="T43" fmla="*/ 2147483647 h 900"/>
                <a:gd name="T44" fmla="*/ 0 w 867"/>
                <a:gd name="T45" fmla="*/ 2147483647 h 900"/>
                <a:gd name="T46" fmla="*/ 2147483647 w 867"/>
                <a:gd name="T47" fmla="*/ 2147483647 h 900"/>
                <a:gd name="T48" fmla="*/ 2147483647 w 867"/>
                <a:gd name="T49" fmla="*/ 2147483647 h 900"/>
                <a:gd name="T50" fmla="*/ 2147483647 w 867"/>
                <a:gd name="T51" fmla="*/ 2147483647 h 900"/>
                <a:gd name="T52" fmla="*/ 2147483647 w 867"/>
                <a:gd name="T53" fmla="*/ 2147483647 h 900"/>
                <a:gd name="T54" fmla="*/ 2147483647 w 867"/>
                <a:gd name="T55" fmla="*/ 2147483647 h 900"/>
                <a:gd name="T56" fmla="*/ 2147483647 w 867"/>
                <a:gd name="T57" fmla="*/ 2147483647 h 900"/>
                <a:gd name="T58" fmla="*/ 2147483647 w 867"/>
                <a:gd name="T59" fmla="*/ 2147483647 h 900"/>
                <a:gd name="T60" fmla="*/ 2147483647 w 867"/>
                <a:gd name="T61" fmla="*/ 2147483647 h 900"/>
                <a:gd name="T62" fmla="*/ 2147483647 w 867"/>
                <a:gd name="T63" fmla="*/ 2147483647 h 900"/>
                <a:gd name="T64" fmla="*/ 2147483647 w 867"/>
                <a:gd name="T65" fmla="*/ 2147483647 h 900"/>
                <a:gd name="T66" fmla="*/ 2147483647 w 867"/>
                <a:gd name="T67" fmla="*/ 2147483647 h 900"/>
                <a:gd name="T68" fmla="*/ 2147483647 w 867"/>
                <a:gd name="T69" fmla="*/ 2147483647 h 900"/>
                <a:gd name="T70" fmla="*/ 2147483647 w 867"/>
                <a:gd name="T71" fmla="*/ 2147483647 h 900"/>
                <a:gd name="T72" fmla="*/ 2147483647 w 867"/>
                <a:gd name="T73" fmla="*/ 2147483647 h 900"/>
                <a:gd name="T74" fmla="*/ 2147483647 w 867"/>
                <a:gd name="T75" fmla="*/ 2147483647 h 900"/>
                <a:gd name="T76" fmla="*/ 2147483647 w 867"/>
                <a:gd name="T77" fmla="*/ 2147483647 h 900"/>
                <a:gd name="T78" fmla="*/ 2147483647 w 867"/>
                <a:gd name="T79" fmla="*/ 2147483647 h 900"/>
                <a:gd name="T80" fmla="*/ 2147483647 w 867"/>
                <a:gd name="T81" fmla="*/ 2147483647 h 900"/>
                <a:gd name="T82" fmla="*/ 2147483647 w 867"/>
                <a:gd name="T83" fmla="*/ 2147483647 h 900"/>
                <a:gd name="T84" fmla="*/ 2147483647 w 867"/>
                <a:gd name="T85" fmla="*/ 2147483647 h 900"/>
                <a:gd name="T86" fmla="*/ 2147483647 w 867"/>
                <a:gd name="T87" fmla="*/ 2147483647 h 900"/>
                <a:gd name="T88" fmla="*/ 2147483647 w 867"/>
                <a:gd name="T89" fmla="*/ 2147483647 h 900"/>
                <a:gd name="T90" fmla="*/ 2147483647 w 867"/>
                <a:gd name="T91" fmla="*/ 2147483647 h 900"/>
                <a:gd name="T92" fmla="*/ 2147483647 w 867"/>
                <a:gd name="T93" fmla="*/ 2147483647 h 900"/>
                <a:gd name="T94" fmla="*/ 2147483647 w 867"/>
                <a:gd name="T95" fmla="*/ 2147483647 h 900"/>
                <a:gd name="T96" fmla="*/ 2147483647 w 867"/>
                <a:gd name="T97" fmla="*/ 2147483647 h 900"/>
                <a:gd name="T98" fmla="*/ 2147483647 w 867"/>
                <a:gd name="T99" fmla="*/ 2147483647 h 900"/>
                <a:gd name="T100" fmla="*/ 2147483647 w 867"/>
                <a:gd name="T101" fmla="*/ 2147483647 h 900"/>
                <a:gd name="T102" fmla="*/ 2147483647 w 867"/>
                <a:gd name="T103" fmla="*/ 2147483647 h 900"/>
                <a:gd name="T104" fmla="*/ 2147483647 w 867"/>
                <a:gd name="T105" fmla="*/ 2147483647 h 900"/>
                <a:gd name="T106" fmla="*/ 2147483647 w 867"/>
                <a:gd name="T107" fmla="*/ 2147483647 h 900"/>
                <a:gd name="T108" fmla="*/ 2147483647 w 867"/>
                <a:gd name="T109" fmla="*/ 2147483647 h 900"/>
                <a:gd name="T110" fmla="*/ 2147483647 w 867"/>
                <a:gd name="T111" fmla="*/ 2147483647 h 900"/>
                <a:gd name="T112" fmla="*/ 2147483647 w 867"/>
                <a:gd name="T113" fmla="*/ 2147483647 h 900"/>
                <a:gd name="T114" fmla="*/ 2147483647 w 867"/>
                <a:gd name="T115" fmla="*/ 2147483647 h 900"/>
                <a:gd name="T116" fmla="*/ 2147483647 w 867"/>
                <a:gd name="T117" fmla="*/ 2147483647 h 90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867" h="900">
                  <a:moveTo>
                    <a:pt x="762" y="165"/>
                  </a:moveTo>
                  <a:lnTo>
                    <a:pt x="756" y="139"/>
                  </a:lnTo>
                  <a:lnTo>
                    <a:pt x="734" y="133"/>
                  </a:lnTo>
                  <a:lnTo>
                    <a:pt x="695" y="156"/>
                  </a:lnTo>
                  <a:lnTo>
                    <a:pt x="671" y="142"/>
                  </a:lnTo>
                  <a:lnTo>
                    <a:pt x="671" y="110"/>
                  </a:lnTo>
                  <a:lnTo>
                    <a:pt x="658" y="96"/>
                  </a:lnTo>
                  <a:lnTo>
                    <a:pt x="658" y="78"/>
                  </a:lnTo>
                  <a:lnTo>
                    <a:pt x="623" y="72"/>
                  </a:lnTo>
                  <a:lnTo>
                    <a:pt x="616" y="80"/>
                  </a:lnTo>
                  <a:lnTo>
                    <a:pt x="621" y="105"/>
                  </a:lnTo>
                  <a:lnTo>
                    <a:pt x="591" y="117"/>
                  </a:lnTo>
                  <a:lnTo>
                    <a:pt x="585" y="134"/>
                  </a:lnTo>
                  <a:lnTo>
                    <a:pt x="591" y="157"/>
                  </a:lnTo>
                  <a:lnTo>
                    <a:pt x="528" y="229"/>
                  </a:lnTo>
                  <a:lnTo>
                    <a:pt x="540" y="313"/>
                  </a:lnTo>
                  <a:lnTo>
                    <a:pt x="510" y="337"/>
                  </a:lnTo>
                  <a:lnTo>
                    <a:pt x="497" y="322"/>
                  </a:lnTo>
                  <a:lnTo>
                    <a:pt x="437" y="357"/>
                  </a:lnTo>
                  <a:lnTo>
                    <a:pt x="416" y="345"/>
                  </a:lnTo>
                  <a:lnTo>
                    <a:pt x="329" y="180"/>
                  </a:lnTo>
                  <a:lnTo>
                    <a:pt x="296" y="156"/>
                  </a:lnTo>
                  <a:lnTo>
                    <a:pt x="268" y="147"/>
                  </a:lnTo>
                  <a:lnTo>
                    <a:pt x="255" y="124"/>
                  </a:lnTo>
                  <a:lnTo>
                    <a:pt x="271" y="100"/>
                  </a:lnTo>
                  <a:lnTo>
                    <a:pt x="245" y="80"/>
                  </a:lnTo>
                  <a:lnTo>
                    <a:pt x="217" y="105"/>
                  </a:lnTo>
                  <a:lnTo>
                    <a:pt x="188" y="110"/>
                  </a:lnTo>
                  <a:lnTo>
                    <a:pt x="167" y="22"/>
                  </a:lnTo>
                  <a:lnTo>
                    <a:pt x="163" y="0"/>
                  </a:lnTo>
                  <a:lnTo>
                    <a:pt x="133" y="37"/>
                  </a:lnTo>
                  <a:lnTo>
                    <a:pt x="121" y="44"/>
                  </a:lnTo>
                  <a:lnTo>
                    <a:pt x="122" y="100"/>
                  </a:lnTo>
                  <a:lnTo>
                    <a:pt x="116" y="112"/>
                  </a:lnTo>
                  <a:lnTo>
                    <a:pt x="100" y="112"/>
                  </a:lnTo>
                  <a:lnTo>
                    <a:pt x="88" y="100"/>
                  </a:lnTo>
                  <a:lnTo>
                    <a:pt x="73" y="117"/>
                  </a:lnTo>
                  <a:lnTo>
                    <a:pt x="88" y="182"/>
                  </a:lnTo>
                  <a:lnTo>
                    <a:pt x="105" y="182"/>
                  </a:lnTo>
                  <a:lnTo>
                    <a:pt x="121" y="192"/>
                  </a:lnTo>
                  <a:lnTo>
                    <a:pt x="125" y="231"/>
                  </a:lnTo>
                  <a:lnTo>
                    <a:pt x="117" y="367"/>
                  </a:lnTo>
                  <a:lnTo>
                    <a:pt x="25" y="451"/>
                  </a:lnTo>
                  <a:lnTo>
                    <a:pt x="20" y="482"/>
                  </a:lnTo>
                  <a:lnTo>
                    <a:pt x="2" y="496"/>
                  </a:lnTo>
                  <a:lnTo>
                    <a:pt x="0" y="514"/>
                  </a:lnTo>
                  <a:lnTo>
                    <a:pt x="15" y="553"/>
                  </a:lnTo>
                  <a:lnTo>
                    <a:pt x="2" y="583"/>
                  </a:lnTo>
                  <a:lnTo>
                    <a:pt x="10" y="585"/>
                  </a:lnTo>
                  <a:lnTo>
                    <a:pt x="57" y="572"/>
                  </a:lnTo>
                  <a:lnTo>
                    <a:pt x="122" y="571"/>
                  </a:lnTo>
                  <a:lnTo>
                    <a:pt x="116" y="597"/>
                  </a:lnTo>
                  <a:lnTo>
                    <a:pt x="127" y="622"/>
                  </a:lnTo>
                  <a:lnTo>
                    <a:pt x="133" y="660"/>
                  </a:lnTo>
                  <a:lnTo>
                    <a:pt x="140" y="672"/>
                  </a:lnTo>
                  <a:lnTo>
                    <a:pt x="179" y="672"/>
                  </a:lnTo>
                  <a:lnTo>
                    <a:pt x="197" y="684"/>
                  </a:lnTo>
                  <a:lnTo>
                    <a:pt x="177" y="709"/>
                  </a:lnTo>
                  <a:lnTo>
                    <a:pt x="175" y="740"/>
                  </a:lnTo>
                  <a:lnTo>
                    <a:pt x="160" y="775"/>
                  </a:lnTo>
                  <a:lnTo>
                    <a:pt x="170" y="788"/>
                  </a:lnTo>
                  <a:lnTo>
                    <a:pt x="195" y="790"/>
                  </a:lnTo>
                  <a:lnTo>
                    <a:pt x="236" y="806"/>
                  </a:lnTo>
                  <a:lnTo>
                    <a:pt x="230" y="820"/>
                  </a:lnTo>
                  <a:lnTo>
                    <a:pt x="257" y="861"/>
                  </a:lnTo>
                  <a:lnTo>
                    <a:pt x="297" y="861"/>
                  </a:lnTo>
                  <a:lnTo>
                    <a:pt x="347" y="831"/>
                  </a:lnTo>
                  <a:lnTo>
                    <a:pt x="361" y="841"/>
                  </a:lnTo>
                  <a:lnTo>
                    <a:pt x="361" y="856"/>
                  </a:lnTo>
                  <a:lnTo>
                    <a:pt x="368" y="882"/>
                  </a:lnTo>
                  <a:lnTo>
                    <a:pt x="381" y="894"/>
                  </a:lnTo>
                  <a:lnTo>
                    <a:pt x="409" y="891"/>
                  </a:lnTo>
                  <a:lnTo>
                    <a:pt x="418" y="899"/>
                  </a:lnTo>
                  <a:lnTo>
                    <a:pt x="428" y="886"/>
                  </a:lnTo>
                  <a:lnTo>
                    <a:pt x="428" y="848"/>
                  </a:lnTo>
                  <a:lnTo>
                    <a:pt x="410" y="775"/>
                  </a:lnTo>
                  <a:lnTo>
                    <a:pt x="423" y="756"/>
                  </a:lnTo>
                  <a:lnTo>
                    <a:pt x="465" y="756"/>
                  </a:lnTo>
                  <a:lnTo>
                    <a:pt x="474" y="756"/>
                  </a:lnTo>
                  <a:lnTo>
                    <a:pt x="497" y="728"/>
                  </a:lnTo>
                  <a:lnTo>
                    <a:pt x="555" y="745"/>
                  </a:lnTo>
                  <a:lnTo>
                    <a:pt x="578" y="726"/>
                  </a:lnTo>
                  <a:lnTo>
                    <a:pt x="591" y="738"/>
                  </a:lnTo>
                  <a:lnTo>
                    <a:pt x="616" y="721"/>
                  </a:lnTo>
                  <a:lnTo>
                    <a:pt x="640" y="745"/>
                  </a:lnTo>
                  <a:lnTo>
                    <a:pt x="647" y="745"/>
                  </a:lnTo>
                  <a:lnTo>
                    <a:pt x="656" y="733"/>
                  </a:lnTo>
                  <a:lnTo>
                    <a:pt x="676" y="714"/>
                  </a:lnTo>
                  <a:lnTo>
                    <a:pt x="683" y="721"/>
                  </a:lnTo>
                  <a:lnTo>
                    <a:pt x="713" y="716"/>
                  </a:lnTo>
                  <a:lnTo>
                    <a:pt x="738" y="693"/>
                  </a:lnTo>
                  <a:lnTo>
                    <a:pt x="762" y="660"/>
                  </a:lnTo>
                  <a:lnTo>
                    <a:pt x="792" y="655"/>
                  </a:lnTo>
                  <a:lnTo>
                    <a:pt x="809" y="672"/>
                  </a:lnTo>
                  <a:lnTo>
                    <a:pt x="821" y="637"/>
                  </a:lnTo>
                  <a:lnTo>
                    <a:pt x="846" y="636"/>
                  </a:lnTo>
                  <a:lnTo>
                    <a:pt x="856" y="627"/>
                  </a:lnTo>
                  <a:lnTo>
                    <a:pt x="866" y="595"/>
                  </a:lnTo>
                  <a:lnTo>
                    <a:pt x="854" y="578"/>
                  </a:lnTo>
                  <a:lnTo>
                    <a:pt x="771" y="561"/>
                  </a:lnTo>
                  <a:lnTo>
                    <a:pt x="756" y="538"/>
                  </a:lnTo>
                  <a:lnTo>
                    <a:pt x="734" y="538"/>
                  </a:lnTo>
                  <a:lnTo>
                    <a:pt x="708" y="538"/>
                  </a:lnTo>
                  <a:lnTo>
                    <a:pt x="694" y="512"/>
                  </a:lnTo>
                  <a:lnTo>
                    <a:pt x="694" y="496"/>
                  </a:lnTo>
                  <a:lnTo>
                    <a:pt x="706" y="438"/>
                  </a:lnTo>
                  <a:lnTo>
                    <a:pt x="671" y="405"/>
                  </a:lnTo>
                  <a:lnTo>
                    <a:pt x="695" y="302"/>
                  </a:lnTo>
                  <a:lnTo>
                    <a:pt x="681" y="288"/>
                  </a:lnTo>
                  <a:lnTo>
                    <a:pt x="628" y="306"/>
                  </a:lnTo>
                  <a:lnTo>
                    <a:pt x="616" y="283"/>
                  </a:lnTo>
                  <a:lnTo>
                    <a:pt x="616" y="258"/>
                  </a:lnTo>
                  <a:lnTo>
                    <a:pt x="603" y="246"/>
                  </a:lnTo>
                  <a:lnTo>
                    <a:pt x="630" y="210"/>
                  </a:lnTo>
                  <a:lnTo>
                    <a:pt x="658" y="219"/>
                  </a:lnTo>
                  <a:lnTo>
                    <a:pt x="671" y="207"/>
                  </a:lnTo>
                  <a:lnTo>
                    <a:pt x="725" y="214"/>
                  </a:lnTo>
                  <a:lnTo>
                    <a:pt x="752" y="207"/>
                  </a:lnTo>
                  <a:lnTo>
                    <a:pt x="762" y="165"/>
                  </a:lnTo>
                </a:path>
              </a:pathLst>
            </a:custGeom>
            <a:solidFill>
              <a:srgbClr val="3AC4C4"/>
            </a:solidFill>
            <a:ln w="12700">
              <a:solidFill>
                <a:schemeClr val="bg1"/>
              </a:solidFill>
              <a:miter lim="800000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447" name="Freeform 10"/>
            <p:cNvSpPr>
              <a:spLocks noChangeArrowheads="1"/>
            </p:cNvSpPr>
            <p:nvPr/>
          </p:nvSpPr>
          <p:spPr bwMode="auto">
            <a:xfrm>
              <a:off x="3833813" y="2840038"/>
              <a:ext cx="493712" cy="673100"/>
            </a:xfrm>
            <a:custGeom>
              <a:avLst/>
              <a:gdLst>
                <a:gd name="T0" fmla="*/ 2147483647 w 449"/>
                <a:gd name="T1" fmla="*/ 2147483647 h 630"/>
                <a:gd name="T2" fmla="*/ 2147483647 w 449"/>
                <a:gd name="T3" fmla="*/ 2147483647 h 630"/>
                <a:gd name="T4" fmla="*/ 2147483647 w 449"/>
                <a:gd name="T5" fmla="*/ 2147483647 h 630"/>
                <a:gd name="T6" fmla="*/ 2147483647 w 449"/>
                <a:gd name="T7" fmla="*/ 2147483647 h 630"/>
                <a:gd name="T8" fmla="*/ 2147483647 w 449"/>
                <a:gd name="T9" fmla="*/ 2147483647 h 630"/>
                <a:gd name="T10" fmla="*/ 0 w 449"/>
                <a:gd name="T11" fmla="*/ 2147483647 h 630"/>
                <a:gd name="T12" fmla="*/ 2147483647 w 449"/>
                <a:gd name="T13" fmla="*/ 2147483647 h 630"/>
                <a:gd name="T14" fmla="*/ 2147483647 w 449"/>
                <a:gd name="T15" fmla="*/ 2147483647 h 630"/>
                <a:gd name="T16" fmla="*/ 2147483647 w 449"/>
                <a:gd name="T17" fmla="*/ 2147483647 h 630"/>
                <a:gd name="T18" fmla="*/ 2147483647 w 449"/>
                <a:gd name="T19" fmla="*/ 2147483647 h 630"/>
                <a:gd name="T20" fmla="*/ 2147483647 w 449"/>
                <a:gd name="T21" fmla="*/ 2147483647 h 630"/>
                <a:gd name="T22" fmla="*/ 2147483647 w 449"/>
                <a:gd name="T23" fmla="*/ 2147483647 h 630"/>
                <a:gd name="T24" fmla="*/ 2147483647 w 449"/>
                <a:gd name="T25" fmla="*/ 2147483647 h 630"/>
                <a:gd name="T26" fmla="*/ 2147483647 w 449"/>
                <a:gd name="T27" fmla="*/ 2147483647 h 630"/>
                <a:gd name="T28" fmla="*/ 2147483647 w 449"/>
                <a:gd name="T29" fmla="*/ 2147483647 h 630"/>
                <a:gd name="T30" fmla="*/ 2147483647 w 449"/>
                <a:gd name="T31" fmla="*/ 2147483647 h 630"/>
                <a:gd name="T32" fmla="*/ 2147483647 w 449"/>
                <a:gd name="T33" fmla="*/ 2147483647 h 630"/>
                <a:gd name="T34" fmla="*/ 2147483647 w 449"/>
                <a:gd name="T35" fmla="*/ 2147483647 h 630"/>
                <a:gd name="T36" fmla="*/ 2147483647 w 449"/>
                <a:gd name="T37" fmla="*/ 2147483647 h 630"/>
                <a:gd name="T38" fmla="*/ 2147483647 w 449"/>
                <a:gd name="T39" fmla="*/ 2147483647 h 630"/>
                <a:gd name="T40" fmla="*/ 2147483647 w 449"/>
                <a:gd name="T41" fmla="*/ 2147483647 h 630"/>
                <a:gd name="T42" fmla="*/ 2147483647 w 449"/>
                <a:gd name="T43" fmla="*/ 2147483647 h 630"/>
                <a:gd name="T44" fmla="*/ 2147483647 w 449"/>
                <a:gd name="T45" fmla="*/ 2147483647 h 630"/>
                <a:gd name="T46" fmla="*/ 2147483647 w 449"/>
                <a:gd name="T47" fmla="*/ 2147483647 h 630"/>
                <a:gd name="T48" fmla="*/ 2147483647 w 449"/>
                <a:gd name="T49" fmla="*/ 2147483647 h 630"/>
                <a:gd name="T50" fmla="*/ 2147483647 w 449"/>
                <a:gd name="T51" fmla="*/ 2147483647 h 630"/>
                <a:gd name="T52" fmla="*/ 2147483647 w 449"/>
                <a:gd name="T53" fmla="*/ 2147483647 h 630"/>
                <a:gd name="T54" fmla="*/ 2147483647 w 449"/>
                <a:gd name="T55" fmla="*/ 2147483647 h 630"/>
                <a:gd name="T56" fmla="*/ 2147483647 w 449"/>
                <a:gd name="T57" fmla="*/ 2147483647 h 630"/>
                <a:gd name="T58" fmla="*/ 2147483647 w 449"/>
                <a:gd name="T59" fmla="*/ 2147483647 h 630"/>
                <a:gd name="T60" fmla="*/ 2147483647 w 449"/>
                <a:gd name="T61" fmla="*/ 2147483647 h 630"/>
                <a:gd name="T62" fmla="*/ 2147483647 w 449"/>
                <a:gd name="T63" fmla="*/ 2147483647 h 630"/>
                <a:gd name="T64" fmla="*/ 2147483647 w 449"/>
                <a:gd name="T65" fmla="*/ 2147483647 h 630"/>
                <a:gd name="T66" fmla="*/ 2147483647 w 449"/>
                <a:gd name="T67" fmla="*/ 2147483647 h 630"/>
                <a:gd name="T68" fmla="*/ 2147483647 w 449"/>
                <a:gd name="T69" fmla="*/ 2147483647 h 630"/>
                <a:gd name="T70" fmla="*/ 2147483647 w 449"/>
                <a:gd name="T71" fmla="*/ 2147483647 h 630"/>
                <a:gd name="T72" fmla="*/ 2147483647 w 449"/>
                <a:gd name="T73" fmla="*/ 2147483647 h 630"/>
                <a:gd name="T74" fmla="*/ 2147483647 w 449"/>
                <a:gd name="T75" fmla="*/ 2147483647 h 630"/>
                <a:gd name="T76" fmla="*/ 2147483647 w 449"/>
                <a:gd name="T77" fmla="*/ 2147483647 h 630"/>
                <a:gd name="T78" fmla="*/ 2147483647 w 449"/>
                <a:gd name="T79" fmla="*/ 2147483647 h 630"/>
                <a:gd name="T80" fmla="*/ 2147483647 w 449"/>
                <a:gd name="T81" fmla="*/ 2147483647 h 630"/>
                <a:gd name="T82" fmla="*/ 2147483647 w 449"/>
                <a:gd name="T83" fmla="*/ 2147483647 h 630"/>
                <a:gd name="T84" fmla="*/ 2147483647 w 449"/>
                <a:gd name="T85" fmla="*/ 2147483647 h 630"/>
                <a:gd name="T86" fmla="*/ 2147483647 w 449"/>
                <a:gd name="T87" fmla="*/ 2147483647 h 630"/>
                <a:gd name="T88" fmla="*/ 2147483647 w 449"/>
                <a:gd name="T89" fmla="*/ 2147483647 h 630"/>
                <a:gd name="T90" fmla="*/ 2147483647 w 449"/>
                <a:gd name="T91" fmla="*/ 2147483647 h 630"/>
                <a:gd name="T92" fmla="*/ 2147483647 w 449"/>
                <a:gd name="T93" fmla="*/ 2147483647 h 630"/>
                <a:gd name="T94" fmla="*/ 2147483647 w 449"/>
                <a:gd name="T95" fmla="*/ 2147483647 h 630"/>
                <a:gd name="T96" fmla="*/ 2147483647 w 449"/>
                <a:gd name="T97" fmla="*/ 2147483647 h 630"/>
                <a:gd name="T98" fmla="*/ 2147483647 w 449"/>
                <a:gd name="T99" fmla="*/ 0 h 630"/>
                <a:gd name="T100" fmla="*/ 2147483647 w 449"/>
                <a:gd name="T101" fmla="*/ 2147483647 h 630"/>
                <a:gd name="T102" fmla="*/ 2147483647 w 449"/>
                <a:gd name="T103" fmla="*/ 2147483647 h 630"/>
                <a:gd name="T104" fmla="*/ 2147483647 w 449"/>
                <a:gd name="T105" fmla="*/ 2147483647 h 630"/>
                <a:gd name="T106" fmla="*/ 2147483647 w 449"/>
                <a:gd name="T107" fmla="*/ 2147483647 h 630"/>
                <a:gd name="T108" fmla="*/ 2147483647 w 449"/>
                <a:gd name="T109" fmla="*/ 2147483647 h 630"/>
                <a:gd name="T110" fmla="*/ 2147483647 w 449"/>
                <a:gd name="T111" fmla="*/ 2147483647 h 63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449" h="630">
                  <a:moveTo>
                    <a:pt x="9" y="138"/>
                  </a:moveTo>
                  <a:lnTo>
                    <a:pt x="38" y="194"/>
                  </a:lnTo>
                  <a:lnTo>
                    <a:pt x="40" y="223"/>
                  </a:lnTo>
                  <a:lnTo>
                    <a:pt x="27" y="253"/>
                  </a:lnTo>
                  <a:lnTo>
                    <a:pt x="4" y="270"/>
                  </a:lnTo>
                  <a:lnTo>
                    <a:pt x="0" y="322"/>
                  </a:lnTo>
                  <a:lnTo>
                    <a:pt x="7" y="331"/>
                  </a:lnTo>
                  <a:lnTo>
                    <a:pt x="19" y="326"/>
                  </a:lnTo>
                  <a:lnTo>
                    <a:pt x="27" y="331"/>
                  </a:lnTo>
                  <a:lnTo>
                    <a:pt x="27" y="366"/>
                  </a:lnTo>
                  <a:lnTo>
                    <a:pt x="40" y="405"/>
                  </a:lnTo>
                  <a:lnTo>
                    <a:pt x="58" y="412"/>
                  </a:lnTo>
                  <a:lnTo>
                    <a:pt x="61" y="471"/>
                  </a:lnTo>
                  <a:lnTo>
                    <a:pt x="50" y="510"/>
                  </a:lnTo>
                  <a:lnTo>
                    <a:pt x="61" y="528"/>
                  </a:lnTo>
                  <a:lnTo>
                    <a:pt x="81" y="547"/>
                  </a:lnTo>
                  <a:lnTo>
                    <a:pt x="126" y="535"/>
                  </a:lnTo>
                  <a:lnTo>
                    <a:pt x="136" y="553"/>
                  </a:lnTo>
                  <a:lnTo>
                    <a:pt x="120" y="572"/>
                  </a:lnTo>
                  <a:lnTo>
                    <a:pt x="97" y="608"/>
                  </a:lnTo>
                  <a:lnTo>
                    <a:pt x="97" y="618"/>
                  </a:lnTo>
                  <a:lnTo>
                    <a:pt x="112" y="629"/>
                  </a:lnTo>
                  <a:lnTo>
                    <a:pt x="209" y="588"/>
                  </a:lnTo>
                  <a:lnTo>
                    <a:pt x="244" y="608"/>
                  </a:lnTo>
                  <a:lnTo>
                    <a:pt x="253" y="598"/>
                  </a:lnTo>
                  <a:lnTo>
                    <a:pt x="244" y="576"/>
                  </a:lnTo>
                  <a:lnTo>
                    <a:pt x="246" y="562"/>
                  </a:lnTo>
                  <a:lnTo>
                    <a:pt x="261" y="472"/>
                  </a:lnTo>
                  <a:lnTo>
                    <a:pt x="275" y="452"/>
                  </a:lnTo>
                  <a:lnTo>
                    <a:pt x="282" y="427"/>
                  </a:lnTo>
                  <a:lnTo>
                    <a:pt x="299" y="390"/>
                  </a:lnTo>
                  <a:lnTo>
                    <a:pt x="289" y="375"/>
                  </a:lnTo>
                  <a:lnTo>
                    <a:pt x="292" y="344"/>
                  </a:lnTo>
                  <a:lnTo>
                    <a:pt x="334" y="296"/>
                  </a:lnTo>
                  <a:lnTo>
                    <a:pt x="333" y="264"/>
                  </a:lnTo>
                  <a:lnTo>
                    <a:pt x="358" y="218"/>
                  </a:lnTo>
                  <a:lnTo>
                    <a:pt x="385" y="226"/>
                  </a:lnTo>
                  <a:lnTo>
                    <a:pt x="438" y="186"/>
                  </a:lnTo>
                  <a:lnTo>
                    <a:pt x="448" y="166"/>
                  </a:lnTo>
                  <a:lnTo>
                    <a:pt x="414" y="103"/>
                  </a:lnTo>
                  <a:lnTo>
                    <a:pt x="392" y="70"/>
                  </a:lnTo>
                  <a:lnTo>
                    <a:pt x="408" y="56"/>
                  </a:lnTo>
                  <a:lnTo>
                    <a:pt x="388" y="37"/>
                  </a:lnTo>
                  <a:lnTo>
                    <a:pt x="336" y="37"/>
                  </a:lnTo>
                  <a:lnTo>
                    <a:pt x="315" y="12"/>
                  </a:lnTo>
                  <a:lnTo>
                    <a:pt x="273" y="54"/>
                  </a:lnTo>
                  <a:lnTo>
                    <a:pt x="258" y="46"/>
                  </a:lnTo>
                  <a:lnTo>
                    <a:pt x="275" y="14"/>
                  </a:lnTo>
                  <a:lnTo>
                    <a:pt x="273" y="4"/>
                  </a:lnTo>
                  <a:lnTo>
                    <a:pt x="258" y="0"/>
                  </a:lnTo>
                  <a:lnTo>
                    <a:pt x="209" y="27"/>
                  </a:lnTo>
                  <a:lnTo>
                    <a:pt x="171" y="39"/>
                  </a:lnTo>
                  <a:lnTo>
                    <a:pt x="138" y="37"/>
                  </a:lnTo>
                  <a:lnTo>
                    <a:pt x="70" y="100"/>
                  </a:lnTo>
                  <a:lnTo>
                    <a:pt x="34" y="112"/>
                  </a:lnTo>
                  <a:lnTo>
                    <a:pt x="9" y="138"/>
                  </a:lnTo>
                </a:path>
              </a:pathLst>
            </a:custGeom>
            <a:solidFill>
              <a:srgbClr val="3AC4C4"/>
            </a:solidFill>
            <a:ln w="12700">
              <a:solidFill>
                <a:schemeClr val="bg1"/>
              </a:solidFill>
              <a:miter lim="800000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448" name="Freeform 11"/>
            <p:cNvSpPr>
              <a:spLocks noChangeArrowheads="1"/>
            </p:cNvSpPr>
            <p:nvPr/>
          </p:nvSpPr>
          <p:spPr bwMode="auto">
            <a:xfrm>
              <a:off x="2762250" y="3036888"/>
              <a:ext cx="657225" cy="541337"/>
            </a:xfrm>
            <a:custGeom>
              <a:avLst/>
              <a:gdLst>
                <a:gd name="T0" fmla="*/ 2147483647 w 600"/>
                <a:gd name="T1" fmla="*/ 2147483647 h 506"/>
                <a:gd name="T2" fmla="*/ 2147483647 w 600"/>
                <a:gd name="T3" fmla="*/ 2147483647 h 506"/>
                <a:gd name="T4" fmla="*/ 2147483647 w 600"/>
                <a:gd name="T5" fmla="*/ 2147483647 h 506"/>
                <a:gd name="T6" fmla="*/ 2147483647 w 600"/>
                <a:gd name="T7" fmla="*/ 2147483647 h 506"/>
                <a:gd name="T8" fmla="*/ 2147483647 w 600"/>
                <a:gd name="T9" fmla="*/ 2147483647 h 506"/>
                <a:gd name="T10" fmla="*/ 2147483647 w 600"/>
                <a:gd name="T11" fmla="*/ 2147483647 h 506"/>
                <a:gd name="T12" fmla="*/ 0 w 600"/>
                <a:gd name="T13" fmla="*/ 2147483647 h 506"/>
                <a:gd name="T14" fmla="*/ 2147483647 w 600"/>
                <a:gd name="T15" fmla="*/ 2147483647 h 506"/>
                <a:gd name="T16" fmla="*/ 2147483647 w 600"/>
                <a:gd name="T17" fmla="*/ 2147483647 h 506"/>
                <a:gd name="T18" fmla="*/ 2147483647 w 600"/>
                <a:gd name="T19" fmla="*/ 2147483647 h 506"/>
                <a:gd name="T20" fmla="*/ 2147483647 w 600"/>
                <a:gd name="T21" fmla="*/ 2147483647 h 506"/>
                <a:gd name="T22" fmla="*/ 2147483647 w 600"/>
                <a:gd name="T23" fmla="*/ 2147483647 h 506"/>
                <a:gd name="T24" fmla="*/ 2147483647 w 600"/>
                <a:gd name="T25" fmla="*/ 2147483647 h 506"/>
                <a:gd name="T26" fmla="*/ 2147483647 w 600"/>
                <a:gd name="T27" fmla="*/ 2147483647 h 506"/>
                <a:gd name="T28" fmla="*/ 2147483647 w 600"/>
                <a:gd name="T29" fmla="*/ 2147483647 h 506"/>
                <a:gd name="T30" fmla="*/ 2147483647 w 600"/>
                <a:gd name="T31" fmla="*/ 2147483647 h 506"/>
                <a:gd name="T32" fmla="*/ 2147483647 w 600"/>
                <a:gd name="T33" fmla="*/ 2147483647 h 506"/>
                <a:gd name="T34" fmla="*/ 2147483647 w 600"/>
                <a:gd name="T35" fmla="*/ 2147483647 h 506"/>
                <a:gd name="T36" fmla="*/ 2147483647 w 600"/>
                <a:gd name="T37" fmla="*/ 2147483647 h 506"/>
                <a:gd name="T38" fmla="*/ 2147483647 w 600"/>
                <a:gd name="T39" fmla="*/ 2147483647 h 506"/>
                <a:gd name="T40" fmla="*/ 2147483647 w 600"/>
                <a:gd name="T41" fmla="*/ 2147483647 h 506"/>
                <a:gd name="T42" fmla="*/ 2147483647 w 600"/>
                <a:gd name="T43" fmla="*/ 2147483647 h 506"/>
                <a:gd name="T44" fmla="*/ 2147483647 w 600"/>
                <a:gd name="T45" fmla="*/ 2147483647 h 506"/>
                <a:gd name="T46" fmla="*/ 2147483647 w 600"/>
                <a:gd name="T47" fmla="*/ 2147483647 h 506"/>
                <a:gd name="T48" fmla="*/ 2147483647 w 600"/>
                <a:gd name="T49" fmla="*/ 2147483647 h 506"/>
                <a:gd name="T50" fmla="*/ 2147483647 w 600"/>
                <a:gd name="T51" fmla="*/ 2147483647 h 506"/>
                <a:gd name="T52" fmla="*/ 2147483647 w 600"/>
                <a:gd name="T53" fmla="*/ 2147483647 h 506"/>
                <a:gd name="T54" fmla="*/ 2147483647 w 600"/>
                <a:gd name="T55" fmla="*/ 2147483647 h 506"/>
                <a:gd name="T56" fmla="*/ 2147483647 w 600"/>
                <a:gd name="T57" fmla="*/ 2147483647 h 506"/>
                <a:gd name="T58" fmla="*/ 2147483647 w 600"/>
                <a:gd name="T59" fmla="*/ 2147483647 h 506"/>
                <a:gd name="T60" fmla="*/ 2147483647 w 600"/>
                <a:gd name="T61" fmla="*/ 2147483647 h 506"/>
                <a:gd name="T62" fmla="*/ 2147483647 w 600"/>
                <a:gd name="T63" fmla="*/ 2147483647 h 506"/>
                <a:gd name="T64" fmla="*/ 2147483647 w 600"/>
                <a:gd name="T65" fmla="*/ 2147483647 h 506"/>
                <a:gd name="T66" fmla="*/ 2147483647 w 600"/>
                <a:gd name="T67" fmla="*/ 2147483647 h 506"/>
                <a:gd name="T68" fmla="*/ 2147483647 w 600"/>
                <a:gd name="T69" fmla="*/ 2147483647 h 506"/>
                <a:gd name="T70" fmla="*/ 2147483647 w 600"/>
                <a:gd name="T71" fmla="*/ 2147483647 h 506"/>
                <a:gd name="T72" fmla="*/ 2147483647 w 600"/>
                <a:gd name="T73" fmla="*/ 2147483647 h 506"/>
                <a:gd name="T74" fmla="*/ 2147483647 w 600"/>
                <a:gd name="T75" fmla="*/ 2147483647 h 506"/>
                <a:gd name="T76" fmla="*/ 2147483647 w 600"/>
                <a:gd name="T77" fmla="*/ 2147483647 h 506"/>
                <a:gd name="T78" fmla="*/ 2147483647 w 600"/>
                <a:gd name="T79" fmla="*/ 2147483647 h 506"/>
                <a:gd name="T80" fmla="*/ 2147483647 w 600"/>
                <a:gd name="T81" fmla="*/ 2147483647 h 506"/>
                <a:gd name="T82" fmla="*/ 2147483647 w 600"/>
                <a:gd name="T83" fmla="*/ 2147483647 h 506"/>
                <a:gd name="T84" fmla="*/ 2147483647 w 600"/>
                <a:gd name="T85" fmla="*/ 2147483647 h 506"/>
                <a:gd name="T86" fmla="*/ 2147483647 w 600"/>
                <a:gd name="T87" fmla="*/ 2147483647 h 506"/>
                <a:gd name="T88" fmla="*/ 2147483647 w 600"/>
                <a:gd name="T89" fmla="*/ 2147483647 h 506"/>
                <a:gd name="T90" fmla="*/ 2147483647 w 600"/>
                <a:gd name="T91" fmla="*/ 2147483647 h 506"/>
                <a:gd name="T92" fmla="*/ 2147483647 w 600"/>
                <a:gd name="T93" fmla="*/ 2147483647 h 506"/>
                <a:gd name="T94" fmla="*/ 2147483647 w 600"/>
                <a:gd name="T95" fmla="*/ 0 h 506"/>
                <a:gd name="T96" fmla="*/ 2147483647 w 600"/>
                <a:gd name="T97" fmla="*/ 2147483647 h 506"/>
                <a:gd name="T98" fmla="*/ 2147483647 w 600"/>
                <a:gd name="T99" fmla="*/ 2147483647 h 506"/>
                <a:gd name="T100" fmla="*/ 2147483647 w 600"/>
                <a:gd name="T101" fmla="*/ 2147483647 h 506"/>
                <a:gd name="T102" fmla="*/ 2147483647 w 600"/>
                <a:gd name="T103" fmla="*/ 2147483647 h 506"/>
                <a:gd name="T104" fmla="*/ 2147483647 w 600"/>
                <a:gd name="T105" fmla="*/ 2147483647 h 506"/>
                <a:gd name="T106" fmla="*/ 2147483647 w 600"/>
                <a:gd name="T107" fmla="*/ 2147483647 h 506"/>
                <a:gd name="T108" fmla="*/ 2147483647 w 600"/>
                <a:gd name="T109" fmla="*/ 2147483647 h 506"/>
                <a:gd name="T110" fmla="*/ 2147483647 w 600"/>
                <a:gd name="T111" fmla="*/ 2147483647 h 506"/>
                <a:gd name="T112" fmla="*/ 2147483647 w 600"/>
                <a:gd name="T113" fmla="*/ 2147483647 h 506"/>
                <a:gd name="T114" fmla="*/ 2147483647 w 600"/>
                <a:gd name="T115" fmla="*/ 2147483647 h 506"/>
                <a:gd name="T116" fmla="*/ 2147483647 w 600"/>
                <a:gd name="T117" fmla="*/ 2147483647 h 506"/>
                <a:gd name="T118" fmla="*/ 2147483647 w 600"/>
                <a:gd name="T119" fmla="*/ 2147483647 h 50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600" h="506">
                  <a:moveTo>
                    <a:pt x="163" y="169"/>
                  </a:moveTo>
                  <a:lnTo>
                    <a:pt x="152" y="210"/>
                  </a:lnTo>
                  <a:lnTo>
                    <a:pt x="126" y="217"/>
                  </a:lnTo>
                  <a:lnTo>
                    <a:pt x="70" y="210"/>
                  </a:lnTo>
                  <a:lnTo>
                    <a:pt x="57" y="222"/>
                  </a:lnTo>
                  <a:lnTo>
                    <a:pt x="28" y="212"/>
                  </a:lnTo>
                  <a:lnTo>
                    <a:pt x="0" y="249"/>
                  </a:lnTo>
                  <a:lnTo>
                    <a:pt x="13" y="261"/>
                  </a:lnTo>
                  <a:lnTo>
                    <a:pt x="13" y="286"/>
                  </a:lnTo>
                  <a:lnTo>
                    <a:pt x="26" y="308"/>
                  </a:lnTo>
                  <a:lnTo>
                    <a:pt x="80" y="291"/>
                  </a:lnTo>
                  <a:lnTo>
                    <a:pt x="95" y="304"/>
                  </a:lnTo>
                  <a:lnTo>
                    <a:pt x="70" y="407"/>
                  </a:lnTo>
                  <a:lnTo>
                    <a:pt x="106" y="439"/>
                  </a:lnTo>
                  <a:lnTo>
                    <a:pt x="94" y="496"/>
                  </a:lnTo>
                  <a:lnTo>
                    <a:pt x="130" y="500"/>
                  </a:lnTo>
                  <a:lnTo>
                    <a:pt x="163" y="467"/>
                  </a:lnTo>
                  <a:lnTo>
                    <a:pt x="177" y="476"/>
                  </a:lnTo>
                  <a:lnTo>
                    <a:pt x="246" y="505"/>
                  </a:lnTo>
                  <a:lnTo>
                    <a:pt x="257" y="496"/>
                  </a:lnTo>
                  <a:lnTo>
                    <a:pt x="260" y="476"/>
                  </a:lnTo>
                  <a:lnTo>
                    <a:pt x="274" y="463"/>
                  </a:lnTo>
                  <a:lnTo>
                    <a:pt x="372" y="402"/>
                  </a:lnTo>
                  <a:lnTo>
                    <a:pt x="386" y="422"/>
                  </a:lnTo>
                  <a:lnTo>
                    <a:pt x="448" y="439"/>
                  </a:lnTo>
                  <a:lnTo>
                    <a:pt x="478" y="397"/>
                  </a:lnTo>
                  <a:lnTo>
                    <a:pt x="493" y="407"/>
                  </a:lnTo>
                  <a:lnTo>
                    <a:pt x="517" y="407"/>
                  </a:lnTo>
                  <a:lnTo>
                    <a:pt x="517" y="395"/>
                  </a:lnTo>
                  <a:lnTo>
                    <a:pt x="548" y="385"/>
                  </a:lnTo>
                  <a:lnTo>
                    <a:pt x="548" y="377"/>
                  </a:lnTo>
                  <a:lnTo>
                    <a:pt x="559" y="364"/>
                  </a:lnTo>
                  <a:lnTo>
                    <a:pt x="566" y="366"/>
                  </a:lnTo>
                  <a:lnTo>
                    <a:pt x="599" y="337"/>
                  </a:lnTo>
                  <a:lnTo>
                    <a:pt x="571" y="293"/>
                  </a:lnTo>
                  <a:lnTo>
                    <a:pt x="585" y="232"/>
                  </a:lnTo>
                  <a:lnTo>
                    <a:pt x="570" y="212"/>
                  </a:lnTo>
                  <a:lnTo>
                    <a:pt x="524" y="224"/>
                  </a:lnTo>
                  <a:lnTo>
                    <a:pt x="519" y="217"/>
                  </a:lnTo>
                  <a:lnTo>
                    <a:pt x="570" y="164"/>
                  </a:lnTo>
                  <a:lnTo>
                    <a:pt x="548" y="78"/>
                  </a:lnTo>
                  <a:lnTo>
                    <a:pt x="514" y="103"/>
                  </a:lnTo>
                  <a:lnTo>
                    <a:pt x="483" y="74"/>
                  </a:lnTo>
                  <a:lnTo>
                    <a:pt x="456" y="38"/>
                  </a:lnTo>
                  <a:lnTo>
                    <a:pt x="452" y="15"/>
                  </a:lnTo>
                  <a:lnTo>
                    <a:pt x="436" y="10"/>
                  </a:lnTo>
                  <a:lnTo>
                    <a:pt x="410" y="17"/>
                  </a:lnTo>
                  <a:lnTo>
                    <a:pt x="372" y="0"/>
                  </a:lnTo>
                  <a:lnTo>
                    <a:pt x="354" y="41"/>
                  </a:lnTo>
                  <a:lnTo>
                    <a:pt x="322" y="44"/>
                  </a:lnTo>
                  <a:lnTo>
                    <a:pt x="298" y="78"/>
                  </a:lnTo>
                  <a:lnTo>
                    <a:pt x="283" y="71"/>
                  </a:lnTo>
                  <a:lnTo>
                    <a:pt x="260" y="78"/>
                  </a:lnTo>
                  <a:lnTo>
                    <a:pt x="225" y="58"/>
                  </a:lnTo>
                  <a:lnTo>
                    <a:pt x="197" y="90"/>
                  </a:lnTo>
                  <a:lnTo>
                    <a:pt x="197" y="106"/>
                  </a:lnTo>
                  <a:lnTo>
                    <a:pt x="252" y="133"/>
                  </a:lnTo>
                  <a:lnTo>
                    <a:pt x="265" y="156"/>
                  </a:lnTo>
                  <a:lnTo>
                    <a:pt x="225" y="170"/>
                  </a:lnTo>
                  <a:lnTo>
                    <a:pt x="163" y="169"/>
                  </a:lnTo>
                </a:path>
              </a:pathLst>
            </a:custGeom>
            <a:solidFill>
              <a:srgbClr val="3AC4C4"/>
            </a:solidFill>
            <a:ln w="12700">
              <a:solidFill>
                <a:schemeClr val="bg1"/>
              </a:solidFill>
              <a:miter lim="800000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449" name="Freeform 12"/>
            <p:cNvSpPr>
              <a:spLocks noChangeArrowheads="1"/>
            </p:cNvSpPr>
            <p:nvPr/>
          </p:nvSpPr>
          <p:spPr bwMode="auto">
            <a:xfrm>
              <a:off x="2132013" y="2465388"/>
              <a:ext cx="1290637" cy="954087"/>
            </a:xfrm>
            <a:custGeom>
              <a:avLst/>
              <a:gdLst>
                <a:gd name="T0" fmla="*/ 2147483647 w 1181"/>
                <a:gd name="T1" fmla="*/ 2147483647 h 893"/>
                <a:gd name="T2" fmla="*/ 2147483647 w 1181"/>
                <a:gd name="T3" fmla="*/ 2147483647 h 893"/>
                <a:gd name="T4" fmla="*/ 2147483647 w 1181"/>
                <a:gd name="T5" fmla="*/ 0 h 893"/>
                <a:gd name="T6" fmla="*/ 2147483647 w 1181"/>
                <a:gd name="T7" fmla="*/ 2147483647 h 893"/>
                <a:gd name="T8" fmla="*/ 2147483647 w 1181"/>
                <a:gd name="T9" fmla="*/ 2147483647 h 893"/>
                <a:gd name="T10" fmla="*/ 2147483647 w 1181"/>
                <a:gd name="T11" fmla="*/ 2147483647 h 893"/>
                <a:gd name="T12" fmla="*/ 2147483647 w 1181"/>
                <a:gd name="T13" fmla="*/ 2147483647 h 893"/>
                <a:gd name="T14" fmla="*/ 2147483647 w 1181"/>
                <a:gd name="T15" fmla="*/ 2147483647 h 893"/>
                <a:gd name="T16" fmla="*/ 2147483647 w 1181"/>
                <a:gd name="T17" fmla="*/ 2147483647 h 893"/>
                <a:gd name="T18" fmla="*/ 2147483647 w 1181"/>
                <a:gd name="T19" fmla="*/ 2147483647 h 893"/>
                <a:gd name="T20" fmla="*/ 2147483647 w 1181"/>
                <a:gd name="T21" fmla="*/ 2147483647 h 893"/>
                <a:gd name="T22" fmla="*/ 2147483647 w 1181"/>
                <a:gd name="T23" fmla="*/ 2147483647 h 893"/>
                <a:gd name="T24" fmla="*/ 2147483647 w 1181"/>
                <a:gd name="T25" fmla="*/ 2147483647 h 893"/>
                <a:gd name="T26" fmla="*/ 2147483647 w 1181"/>
                <a:gd name="T27" fmla="*/ 2147483647 h 893"/>
                <a:gd name="T28" fmla="*/ 2147483647 w 1181"/>
                <a:gd name="T29" fmla="*/ 2147483647 h 893"/>
                <a:gd name="T30" fmla="*/ 2147483647 w 1181"/>
                <a:gd name="T31" fmla="*/ 2147483647 h 893"/>
                <a:gd name="T32" fmla="*/ 2147483647 w 1181"/>
                <a:gd name="T33" fmla="*/ 2147483647 h 893"/>
                <a:gd name="T34" fmla="*/ 2147483647 w 1181"/>
                <a:gd name="T35" fmla="*/ 2147483647 h 893"/>
                <a:gd name="T36" fmla="*/ 2147483647 w 1181"/>
                <a:gd name="T37" fmla="*/ 2147483647 h 893"/>
                <a:gd name="T38" fmla="*/ 2147483647 w 1181"/>
                <a:gd name="T39" fmla="*/ 2147483647 h 893"/>
                <a:gd name="T40" fmla="*/ 2147483647 w 1181"/>
                <a:gd name="T41" fmla="*/ 2147483647 h 893"/>
                <a:gd name="T42" fmla="*/ 2147483647 w 1181"/>
                <a:gd name="T43" fmla="*/ 2147483647 h 893"/>
                <a:gd name="T44" fmla="*/ 2147483647 w 1181"/>
                <a:gd name="T45" fmla="*/ 2147483647 h 893"/>
                <a:gd name="T46" fmla="*/ 2147483647 w 1181"/>
                <a:gd name="T47" fmla="*/ 2147483647 h 893"/>
                <a:gd name="T48" fmla="*/ 2147483647 w 1181"/>
                <a:gd name="T49" fmla="*/ 2147483647 h 893"/>
                <a:gd name="T50" fmla="*/ 2147483647 w 1181"/>
                <a:gd name="T51" fmla="*/ 2147483647 h 893"/>
                <a:gd name="T52" fmla="*/ 2147483647 w 1181"/>
                <a:gd name="T53" fmla="*/ 2147483647 h 893"/>
                <a:gd name="T54" fmla="*/ 2147483647 w 1181"/>
                <a:gd name="T55" fmla="*/ 2147483647 h 893"/>
                <a:gd name="T56" fmla="*/ 2147483647 w 1181"/>
                <a:gd name="T57" fmla="*/ 2147483647 h 893"/>
                <a:gd name="T58" fmla="*/ 2147483647 w 1181"/>
                <a:gd name="T59" fmla="*/ 2147483647 h 893"/>
                <a:gd name="T60" fmla="*/ 2147483647 w 1181"/>
                <a:gd name="T61" fmla="*/ 2147483647 h 893"/>
                <a:gd name="T62" fmla="*/ 2147483647 w 1181"/>
                <a:gd name="T63" fmla="*/ 2147483647 h 893"/>
                <a:gd name="T64" fmla="*/ 2147483647 w 1181"/>
                <a:gd name="T65" fmla="*/ 2147483647 h 893"/>
                <a:gd name="T66" fmla="*/ 2147483647 w 1181"/>
                <a:gd name="T67" fmla="*/ 2147483647 h 893"/>
                <a:gd name="T68" fmla="*/ 2147483647 w 1181"/>
                <a:gd name="T69" fmla="*/ 2147483647 h 893"/>
                <a:gd name="T70" fmla="*/ 2147483647 w 1181"/>
                <a:gd name="T71" fmla="*/ 2147483647 h 893"/>
                <a:gd name="T72" fmla="*/ 2147483647 w 1181"/>
                <a:gd name="T73" fmla="*/ 2147483647 h 893"/>
                <a:gd name="T74" fmla="*/ 2147483647 w 1181"/>
                <a:gd name="T75" fmla="*/ 2147483647 h 893"/>
                <a:gd name="T76" fmla="*/ 2147483647 w 1181"/>
                <a:gd name="T77" fmla="*/ 2147483647 h 893"/>
                <a:gd name="T78" fmla="*/ 2147483647 w 1181"/>
                <a:gd name="T79" fmla="*/ 2147483647 h 893"/>
                <a:gd name="T80" fmla="*/ 2147483647 w 1181"/>
                <a:gd name="T81" fmla="*/ 2147483647 h 893"/>
                <a:gd name="T82" fmla="*/ 2147483647 w 1181"/>
                <a:gd name="T83" fmla="*/ 2147483647 h 893"/>
                <a:gd name="T84" fmla="*/ 2147483647 w 1181"/>
                <a:gd name="T85" fmla="*/ 2147483647 h 893"/>
                <a:gd name="T86" fmla="*/ 2147483647 w 1181"/>
                <a:gd name="T87" fmla="*/ 2147483647 h 893"/>
                <a:gd name="T88" fmla="*/ 2147483647 w 1181"/>
                <a:gd name="T89" fmla="*/ 2147483647 h 893"/>
                <a:gd name="T90" fmla="*/ 2147483647 w 1181"/>
                <a:gd name="T91" fmla="*/ 2147483647 h 893"/>
                <a:gd name="T92" fmla="*/ 2147483647 w 1181"/>
                <a:gd name="T93" fmla="*/ 2147483647 h 893"/>
                <a:gd name="T94" fmla="*/ 0 w 1181"/>
                <a:gd name="T95" fmla="*/ 2147483647 h 893"/>
                <a:gd name="T96" fmla="*/ 2147483647 w 1181"/>
                <a:gd name="T97" fmla="*/ 2147483647 h 893"/>
                <a:gd name="T98" fmla="*/ 2147483647 w 1181"/>
                <a:gd name="T99" fmla="*/ 2147483647 h 893"/>
                <a:gd name="T100" fmla="*/ 2147483647 w 1181"/>
                <a:gd name="T101" fmla="*/ 2147483647 h 893"/>
                <a:gd name="T102" fmla="*/ 2147483647 w 1181"/>
                <a:gd name="T103" fmla="*/ 2147483647 h 893"/>
                <a:gd name="T104" fmla="*/ 2147483647 w 1181"/>
                <a:gd name="T105" fmla="*/ 2147483647 h 893"/>
                <a:gd name="T106" fmla="*/ 2147483647 w 1181"/>
                <a:gd name="T107" fmla="*/ 2147483647 h 893"/>
                <a:gd name="T108" fmla="*/ 2147483647 w 1181"/>
                <a:gd name="T109" fmla="*/ 2147483647 h 89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181" h="893">
                  <a:moveTo>
                    <a:pt x="446" y="111"/>
                  </a:moveTo>
                  <a:lnTo>
                    <a:pt x="462" y="75"/>
                  </a:lnTo>
                  <a:lnTo>
                    <a:pt x="445" y="57"/>
                  </a:lnTo>
                  <a:lnTo>
                    <a:pt x="441" y="27"/>
                  </a:lnTo>
                  <a:lnTo>
                    <a:pt x="500" y="0"/>
                  </a:lnTo>
                  <a:lnTo>
                    <a:pt x="517" y="0"/>
                  </a:lnTo>
                  <a:lnTo>
                    <a:pt x="525" y="24"/>
                  </a:lnTo>
                  <a:lnTo>
                    <a:pt x="530" y="52"/>
                  </a:lnTo>
                  <a:lnTo>
                    <a:pt x="559" y="74"/>
                  </a:lnTo>
                  <a:lnTo>
                    <a:pt x="600" y="111"/>
                  </a:lnTo>
                  <a:lnTo>
                    <a:pt x="621" y="94"/>
                  </a:lnTo>
                  <a:lnTo>
                    <a:pt x="636" y="111"/>
                  </a:lnTo>
                  <a:lnTo>
                    <a:pt x="642" y="150"/>
                  </a:lnTo>
                  <a:lnTo>
                    <a:pt x="667" y="166"/>
                  </a:lnTo>
                  <a:lnTo>
                    <a:pt x="728" y="171"/>
                  </a:lnTo>
                  <a:lnTo>
                    <a:pt x="739" y="160"/>
                  </a:lnTo>
                  <a:lnTo>
                    <a:pt x="734" y="142"/>
                  </a:lnTo>
                  <a:lnTo>
                    <a:pt x="771" y="135"/>
                  </a:lnTo>
                  <a:lnTo>
                    <a:pt x="794" y="138"/>
                  </a:lnTo>
                  <a:lnTo>
                    <a:pt x="794" y="160"/>
                  </a:lnTo>
                  <a:lnTo>
                    <a:pt x="811" y="162"/>
                  </a:lnTo>
                  <a:lnTo>
                    <a:pt x="876" y="150"/>
                  </a:lnTo>
                  <a:lnTo>
                    <a:pt x="888" y="154"/>
                  </a:lnTo>
                  <a:lnTo>
                    <a:pt x="893" y="171"/>
                  </a:lnTo>
                  <a:lnTo>
                    <a:pt x="917" y="180"/>
                  </a:lnTo>
                  <a:lnTo>
                    <a:pt x="974" y="207"/>
                  </a:lnTo>
                  <a:lnTo>
                    <a:pt x="1007" y="194"/>
                  </a:lnTo>
                  <a:lnTo>
                    <a:pt x="1076" y="219"/>
                  </a:lnTo>
                  <a:lnTo>
                    <a:pt x="1089" y="238"/>
                  </a:lnTo>
                  <a:lnTo>
                    <a:pt x="1124" y="230"/>
                  </a:lnTo>
                  <a:lnTo>
                    <a:pt x="1147" y="234"/>
                  </a:lnTo>
                  <a:lnTo>
                    <a:pt x="1169" y="262"/>
                  </a:lnTo>
                  <a:lnTo>
                    <a:pt x="1180" y="320"/>
                  </a:lnTo>
                  <a:lnTo>
                    <a:pt x="1172" y="339"/>
                  </a:lnTo>
                  <a:lnTo>
                    <a:pt x="1158" y="334"/>
                  </a:lnTo>
                  <a:lnTo>
                    <a:pt x="1115" y="367"/>
                  </a:lnTo>
                  <a:lnTo>
                    <a:pt x="1044" y="379"/>
                  </a:lnTo>
                  <a:lnTo>
                    <a:pt x="1025" y="398"/>
                  </a:lnTo>
                  <a:lnTo>
                    <a:pt x="1039" y="418"/>
                  </a:lnTo>
                  <a:lnTo>
                    <a:pt x="1041" y="461"/>
                  </a:lnTo>
                  <a:lnTo>
                    <a:pt x="1061" y="465"/>
                  </a:lnTo>
                  <a:lnTo>
                    <a:pt x="1110" y="527"/>
                  </a:lnTo>
                  <a:lnTo>
                    <a:pt x="1112" y="608"/>
                  </a:lnTo>
                  <a:lnTo>
                    <a:pt x="1081" y="633"/>
                  </a:lnTo>
                  <a:lnTo>
                    <a:pt x="1051" y="603"/>
                  </a:lnTo>
                  <a:lnTo>
                    <a:pt x="1025" y="566"/>
                  </a:lnTo>
                  <a:lnTo>
                    <a:pt x="1021" y="543"/>
                  </a:lnTo>
                  <a:lnTo>
                    <a:pt x="1004" y="539"/>
                  </a:lnTo>
                  <a:lnTo>
                    <a:pt x="979" y="546"/>
                  </a:lnTo>
                  <a:lnTo>
                    <a:pt x="942" y="528"/>
                  </a:lnTo>
                  <a:lnTo>
                    <a:pt x="925" y="571"/>
                  </a:lnTo>
                  <a:lnTo>
                    <a:pt x="893" y="573"/>
                  </a:lnTo>
                  <a:lnTo>
                    <a:pt x="871" y="608"/>
                  </a:lnTo>
                  <a:lnTo>
                    <a:pt x="857" y="601"/>
                  </a:lnTo>
                  <a:lnTo>
                    <a:pt x="834" y="608"/>
                  </a:lnTo>
                  <a:lnTo>
                    <a:pt x="799" y="588"/>
                  </a:lnTo>
                  <a:lnTo>
                    <a:pt x="771" y="620"/>
                  </a:lnTo>
                  <a:lnTo>
                    <a:pt x="771" y="636"/>
                  </a:lnTo>
                  <a:lnTo>
                    <a:pt x="827" y="665"/>
                  </a:lnTo>
                  <a:lnTo>
                    <a:pt x="839" y="686"/>
                  </a:lnTo>
                  <a:lnTo>
                    <a:pt x="799" y="701"/>
                  </a:lnTo>
                  <a:lnTo>
                    <a:pt x="739" y="699"/>
                  </a:lnTo>
                  <a:lnTo>
                    <a:pt x="733" y="673"/>
                  </a:lnTo>
                  <a:lnTo>
                    <a:pt x="710" y="668"/>
                  </a:lnTo>
                  <a:lnTo>
                    <a:pt x="673" y="690"/>
                  </a:lnTo>
                  <a:lnTo>
                    <a:pt x="649" y="677"/>
                  </a:lnTo>
                  <a:lnTo>
                    <a:pt x="649" y="645"/>
                  </a:lnTo>
                  <a:lnTo>
                    <a:pt x="636" y="631"/>
                  </a:lnTo>
                  <a:lnTo>
                    <a:pt x="636" y="613"/>
                  </a:lnTo>
                  <a:lnTo>
                    <a:pt x="600" y="606"/>
                  </a:lnTo>
                  <a:lnTo>
                    <a:pt x="593" y="615"/>
                  </a:lnTo>
                  <a:lnTo>
                    <a:pt x="597" y="641"/>
                  </a:lnTo>
                  <a:lnTo>
                    <a:pt x="567" y="653"/>
                  </a:lnTo>
                  <a:lnTo>
                    <a:pt x="561" y="668"/>
                  </a:lnTo>
                  <a:lnTo>
                    <a:pt x="567" y="691"/>
                  </a:lnTo>
                  <a:lnTo>
                    <a:pt x="505" y="764"/>
                  </a:lnTo>
                  <a:lnTo>
                    <a:pt x="517" y="847"/>
                  </a:lnTo>
                  <a:lnTo>
                    <a:pt x="488" y="871"/>
                  </a:lnTo>
                  <a:lnTo>
                    <a:pt x="474" y="857"/>
                  </a:lnTo>
                  <a:lnTo>
                    <a:pt x="414" y="892"/>
                  </a:lnTo>
                  <a:lnTo>
                    <a:pt x="392" y="879"/>
                  </a:lnTo>
                  <a:lnTo>
                    <a:pt x="304" y="714"/>
                  </a:lnTo>
                  <a:lnTo>
                    <a:pt x="272" y="690"/>
                  </a:lnTo>
                  <a:lnTo>
                    <a:pt x="244" y="681"/>
                  </a:lnTo>
                  <a:lnTo>
                    <a:pt x="231" y="660"/>
                  </a:lnTo>
                  <a:lnTo>
                    <a:pt x="247" y="636"/>
                  </a:lnTo>
                  <a:lnTo>
                    <a:pt x="222" y="615"/>
                  </a:lnTo>
                  <a:lnTo>
                    <a:pt x="192" y="641"/>
                  </a:lnTo>
                  <a:lnTo>
                    <a:pt x="163" y="645"/>
                  </a:lnTo>
                  <a:lnTo>
                    <a:pt x="142" y="557"/>
                  </a:lnTo>
                  <a:lnTo>
                    <a:pt x="138" y="534"/>
                  </a:lnTo>
                  <a:lnTo>
                    <a:pt x="132" y="391"/>
                  </a:lnTo>
                  <a:lnTo>
                    <a:pt x="105" y="320"/>
                  </a:lnTo>
                  <a:lnTo>
                    <a:pt x="124" y="306"/>
                  </a:lnTo>
                  <a:lnTo>
                    <a:pt x="69" y="202"/>
                  </a:lnTo>
                  <a:lnTo>
                    <a:pt x="0" y="147"/>
                  </a:lnTo>
                  <a:lnTo>
                    <a:pt x="10" y="116"/>
                  </a:lnTo>
                  <a:lnTo>
                    <a:pt x="16" y="106"/>
                  </a:lnTo>
                  <a:lnTo>
                    <a:pt x="117" y="90"/>
                  </a:lnTo>
                  <a:lnTo>
                    <a:pt x="184" y="111"/>
                  </a:lnTo>
                  <a:lnTo>
                    <a:pt x="224" y="98"/>
                  </a:lnTo>
                  <a:lnTo>
                    <a:pt x="240" y="122"/>
                  </a:lnTo>
                  <a:lnTo>
                    <a:pt x="290" y="171"/>
                  </a:lnTo>
                  <a:lnTo>
                    <a:pt x="327" y="165"/>
                  </a:lnTo>
                  <a:lnTo>
                    <a:pt x="327" y="135"/>
                  </a:lnTo>
                  <a:lnTo>
                    <a:pt x="337" y="116"/>
                  </a:lnTo>
                  <a:lnTo>
                    <a:pt x="376" y="99"/>
                  </a:lnTo>
                  <a:lnTo>
                    <a:pt x="392" y="126"/>
                  </a:lnTo>
                  <a:lnTo>
                    <a:pt x="414" y="111"/>
                  </a:lnTo>
                  <a:lnTo>
                    <a:pt x="446" y="112"/>
                  </a:lnTo>
                  <a:lnTo>
                    <a:pt x="446" y="111"/>
                  </a:lnTo>
                </a:path>
              </a:pathLst>
            </a:custGeom>
            <a:solidFill>
              <a:srgbClr val="EC727E"/>
            </a:solidFill>
            <a:ln w="12700">
              <a:solidFill>
                <a:schemeClr val="bg1"/>
              </a:solidFill>
              <a:miter lim="800000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450" name="Freeform 13"/>
            <p:cNvSpPr>
              <a:spLocks noChangeArrowheads="1"/>
            </p:cNvSpPr>
            <p:nvPr/>
          </p:nvSpPr>
          <p:spPr bwMode="auto">
            <a:xfrm>
              <a:off x="247650" y="2101850"/>
              <a:ext cx="2035175" cy="1076325"/>
            </a:xfrm>
            <a:custGeom>
              <a:avLst/>
              <a:gdLst>
                <a:gd name="T0" fmla="*/ 2147483647 w 1863"/>
                <a:gd name="T1" fmla="*/ 2147483647 h 1005"/>
                <a:gd name="T2" fmla="*/ 2147483647 w 1863"/>
                <a:gd name="T3" fmla="*/ 2147483647 h 1005"/>
                <a:gd name="T4" fmla="*/ 2147483647 w 1863"/>
                <a:gd name="T5" fmla="*/ 2147483647 h 1005"/>
                <a:gd name="T6" fmla="*/ 2147483647 w 1863"/>
                <a:gd name="T7" fmla="*/ 2147483647 h 1005"/>
                <a:gd name="T8" fmla="*/ 2147483647 w 1863"/>
                <a:gd name="T9" fmla="*/ 2147483647 h 1005"/>
                <a:gd name="T10" fmla="*/ 2147483647 w 1863"/>
                <a:gd name="T11" fmla="*/ 2147483647 h 1005"/>
                <a:gd name="T12" fmla="*/ 2147483647 w 1863"/>
                <a:gd name="T13" fmla="*/ 2147483647 h 1005"/>
                <a:gd name="T14" fmla="*/ 2147483647 w 1863"/>
                <a:gd name="T15" fmla="*/ 2147483647 h 1005"/>
                <a:gd name="T16" fmla="*/ 2147483647 w 1863"/>
                <a:gd name="T17" fmla="*/ 2147483647 h 1005"/>
                <a:gd name="T18" fmla="*/ 2147483647 w 1863"/>
                <a:gd name="T19" fmla="*/ 2147483647 h 1005"/>
                <a:gd name="T20" fmla="*/ 2147483647 w 1863"/>
                <a:gd name="T21" fmla="*/ 2147483647 h 1005"/>
                <a:gd name="T22" fmla="*/ 2147483647 w 1863"/>
                <a:gd name="T23" fmla="*/ 2147483647 h 1005"/>
                <a:gd name="T24" fmla="*/ 2147483647 w 1863"/>
                <a:gd name="T25" fmla="*/ 2147483647 h 1005"/>
                <a:gd name="T26" fmla="*/ 2147483647 w 1863"/>
                <a:gd name="T27" fmla="*/ 2147483647 h 1005"/>
                <a:gd name="T28" fmla="*/ 2147483647 w 1863"/>
                <a:gd name="T29" fmla="*/ 2147483647 h 1005"/>
                <a:gd name="T30" fmla="*/ 2147483647 w 1863"/>
                <a:gd name="T31" fmla="*/ 2147483647 h 1005"/>
                <a:gd name="T32" fmla="*/ 2147483647 w 1863"/>
                <a:gd name="T33" fmla="*/ 2147483647 h 1005"/>
                <a:gd name="T34" fmla="*/ 2147483647 w 1863"/>
                <a:gd name="T35" fmla="*/ 2147483647 h 1005"/>
                <a:gd name="T36" fmla="*/ 2147483647 w 1863"/>
                <a:gd name="T37" fmla="*/ 2147483647 h 1005"/>
                <a:gd name="T38" fmla="*/ 2147483647 w 1863"/>
                <a:gd name="T39" fmla="*/ 2147483647 h 1005"/>
                <a:gd name="T40" fmla="*/ 2147483647 w 1863"/>
                <a:gd name="T41" fmla="*/ 2147483647 h 1005"/>
                <a:gd name="T42" fmla="*/ 2147483647 w 1863"/>
                <a:gd name="T43" fmla="*/ 2147483647 h 1005"/>
                <a:gd name="T44" fmla="*/ 2147483647 w 1863"/>
                <a:gd name="T45" fmla="*/ 2147483647 h 1005"/>
                <a:gd name="T46" fmla="*/ 2147483647 w 1863"/>
                <a:gd name="T47" fmla="*/ 2147483647 h 1005"/>
                <a:gd name="T48" fmla="*/ 2147483647 w 1863"/>
                <a:gd name="T49" fmla="*/ 2147483647 h 1005"/>
                <a:gd name="T50" fmla="*/ 2147483647 w 1863"/>
                <a:gd name="T51" fmla="*/ 2147483647 h 1005"/>
                <a:gd name="T52" fmla="*/ 2147483647 w 1863"/>
                <a:gd name="T53" fmla="*/ 2147483647 h 1005"/>
                <a:gd name="T54" fmla="*/ 2147483647 w 1863"/>
                <a:gd name="T55" fmla="*/ 2147483647 h 1005"/>
                <a:gd name="T56" fmla="*/ 2147483647 w 1863"/>
                <a:gd name="T57" fmla="*/ 0 h 1005"/>
                <a:gd name="T58" fmla="*/ 2147483647 w 1863"/>
                <a:gd name="T59" fmla="*/ 2147483647 h 1005"/>
                <a:gd name="T60" fmla="*/ 2147483647 w 1863"/>
                <a:gd name="T61" fmla="*/ 2147483647 h 1005"/>
                <a:gd name="T62" fmla="*/ 2147483647 w 1863"/>
                <a:gd name="T63" fmla="*/ 2147483647 h 1005"/>
                <a:gd name="T64" fmla="*/ 2147483647 w 1863"/>
                <a:gd name="T65" fmla="*/ 2147483647 h 1005"/>
                <a:gd name="T66" fmla="*/ 2147483647 w 1863"/>
                <a:gd name="T67" fmla="*/ 2147483647 h 1005"/>
                <a:gd name="T68" fmla="*/ 2147483647 w 1863"/>
                <a:gd name="T69" fmla="*/ 2147483647 h 1005"/>
                <a:gd name="T70" fmla="*/ 2147483647 w 1863"/>
                <a:gd name="T71" fmla="*/ 2147483647 h 1005"/>
                <a:gd name="T72" fmla="*/ 2147483647 w 1863"/>
                <a:gd name="T73" fmla="*/ 2147483647 h 1005"/>
                <a:gd name="T74" fmla="*/ 2147483647 w 1863"/>
                <a:gd name="T75" fmla="*/ 2147483647 h 1005"/>
                <a:gd name="T76" fmla="*/ 2147483647 w 1863"/>
                <a:gd name="T77" fmla="*/ 2147483647 h 1005"/>
                <a:gd name="T78" fmla="*/ 2147483647 w 1863"/>
                <a:gd name="T79" fmla="*/ 2147483647 h 1005"/>
                <a:gd name="T80" fmla="*/ 2147483647 w 1863"/>
                <a:gd name="T81" fmla="*/ 2147483647 h 1005"/>
                <a:gd name="T82" fmla="*/ 2147483647 w 1863"/>
                <a:gd name="T83" fmla="*/ 2147483647 h 1005"/>
                <a:gd name="T84" fmla="*/ 2147483647 w 1863"/>
                <a:gd name="T85" fmla="*/ 2147483647 h 1005"/>
                <a:gd name="T86" fmla="*/ 0 w 1863"/>
                <a:gd name="T87" fmla="*/ 2147483647 h 1005"/>
                <a:gd name="T88" fmla="*/ 2147483647 w 1863"/>
                <a:gd name="T89" fmla="*/ 2147483647 h 1005"/>
                <a:gd name="T90" fmla="*/ 2147483647 w 1863"/>
                <a:gd name="T91" fmla="*/ 2147483647 h 1005"/>
                <a:gd name="T92" fmla="*/ 2147483647 w 1863"/>
                <a:gd name="T93" fmla="*/ 2147483647 h 1005"/>
                <a:gd name="T94" fmla="*/ 2147483647 w 1863"/>
                <a:gd name="T95" fmla="*/ 2147483647 h 1005"/>
                <a:gd name="T96" fmla="*/ 2147483647 w 1863"/>
                <a:gd name="T97" fmla="*/ 2147483647 h 1005"/>
                <a:gd name="T98" fmla="*/ 2147483647 w 1863"/>
                <a:gd name="T99" fmla="*/ 2147483647 h 1005"/>
                <a:gd name="T100" fmla="*/ 2147483647 w 1863"/>
                <a:gd name="T101" fmla="*/ 2147483647 h 1005"/>
                <a:gd name="T102" fmla="*/ 2147483647 w 1863"/>
                <a:gd name="T103" fmla="*/ 2147483647 h 1005"/>
                <a:gd name="T104" fmla="*/ 2147483647 w 1863"/>
                <a:gd name="T105" fmla="*/ 2147483647 h 1005"/>
                <a:gd name="T106" fmla="*/ 2147483647 w 1863"/>
                <a:gd name="T107" fmla="*/ 2147483647 h 1005"/>
                <a:gd name="T108" fmla="*/ 2147483647 w 1863"/>
                <a:gd name="T109" fmla="*/ 2147483647 h 1005"/>
                <a:gd name="T110" fmla="*/ 2147483647 w 1863"/>
                <a:gd name="T111" fmla="*/ 2147483647 h 1005"/>
                <a:gd name="T112" fmla="*/ 2147483647 w 1863"/>
                <a:gd name="T113" fmla="*/ 2147483647 h 1005"/>
                <a:gd name="T114" fmla="*/ 2147483647 w 1863"/>
                <a:gd name="T115" fmla="*/ 2147483647 h 1005"/>
                <a:gd name="T116" fmla="*/ 2147483647 w 1863"/>
                <a:gd name="T117" fmla="*/ 2147483647 h 1005"/>
                <a:gd name="T118" fmla="*/ 2147483647 w 1863"/>
                <a:gd name="T119" fmla="*/ 2147483647 h 1005"/>
                <a:gd name="T120" fmla="*/ 2147483647 w 1863"/>
                <a:gd name="T121" fmla="*/ 2147483647 h 1005"/>
                <a:gd name="T122" fmla="*/ 2147483647 w 1863"/>
                <a:gd name="T123" fmla="*/ 2147483647 h 1005"/>
                <a:gd name="T124" fmla="*/ 2147483647 w 1863"/>
                <a:gd name="T125" fmla="*/ 2147483647 h 100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863" h="1005">
                  <a:moveTo>
                    <a:pt x="1073" y="951"/>
                  </a:moveTo>
                  <a:lnTo>
                    <a:pt x="1132" y="958"/>
                  </a:lnTo>
                  <a:lnTo>
                    <a:pt x="1151" y="985"/>
                  </a:lnTo>
                  <a:lnTo>
                    <a:pt x="1161" y="990"/>
                  </a:lnTo>
                  <a:lnTo>
                    <a:pt x="1250" y="973"/>
                  </a:lnTo>
                  <a:lnTo>
                    <a:pt x="1256" y="958"/>
                  </a:lnTo>
                  <a:lnTo>
                    <a:pt x="1272" y="948"/>
                  </a:lnTo>
                  <a:lnTo>
                    <a:pt x="1316" y="915"/>
                  </a:lnTo>
                  <a:lnTo>
                    <a:pt x="1353" y="910"/>
                  </a:lnTo>
                  <a:lnTo>
                    <a:pt x="1386" y="887"/>
                  </a:lnTo>
                  <a:lnTo>
                    <a:pt x="1452" y="850"/>
                  </a:lnTo>
                  <a:lnTo>
                    <a:pt x="1461" y="863"/>
                  </a:lnTo>
                  <a:lnTo>
                    <a:pt x="1510" y="880"/>
                  </a:lnTo>
                  <a:lnTo>
                    <a:pt x="1582" y="843"/>
                  </a:lnTo>
                  <a:lnTo>
                    <a:pt x="1604" y="858"/>
                  </a:lnTo>
                  <a:lnTo>
                    <a:pt x="1584" y="887"/>
                  </a:lnTo>
                  <a:lnTo>
                    <a:pt x="1592" y="895"/>
                  </a:lnTo>
                  <a:lnTo>
                    <a:pt x="1622" y="895"/>
                  </a:lnTo>
                  <a:lnTo>
                    <a:pt x="1624" y="907"/>
                  </a:lnTo>
                  <a:lnTo>
                    <a:pt x="1599" y="951"/>
                  </a:lnTo>
                  <a:lnTo>
                    <a:pt x="1607" y="958"/>
                  </a:lnTo>
                  <a:lnTo>
                    <a:pt x="1622" y="958"/>
                  </a:lnTo>
                  <a:lnTo>
                    <a:pt x="1694" y="978"/>
                  </a:lnTo>
                  <a:lnTo>
                    <a:pt x="1725" y="951"/>
                  </a:lnTo>
                  <a:lnTo>
                    <a:pt x="1772" y="988"/>
                  </a:lnTo>
                  <a:lnTo>
                    <a:pt x="1787" y="971"/>
                  </a:lnTo>
                  <a:lnTo>
                    <a:pt x="1799" y="983"/>
                  </a:lnTo>
                  <a:lnTo>
                    <a:pt x="1815" y="983"/>
                  </a:lnTo>
                  <a:lnTo>
                    <a:pt x="1821" y="971"/>
                  </a:lnTo>
                  <a:lnTo>
                    <a:pt x="1820" y="915"/>
                  </a:lnTo>
                  <a:lnTo>
                    <a:pt x="1832" y="907"/>
                  </a:lnTo>
                  <a:lnTo>
                    <a:pt x="1862" y="870"/>
                  </a:lnTo>
                  <a:lnTo>
                    <a:pt x="1856" y="727"/>
                  </a:lnTo>
                  <a:lnTo>
                    <a:pt x="1829" y="655"/>
                  </a:lnTo>
                  <a:lnTo>
                    <a:pt x="1848" y="641"/>
                  </a:lnTo>
                  <a:lnTo>
                    <a:pt x="1792" y="538"/>
                  </a:lnTo>
                  <a:lnTo>
                    <a:pt x="1722" y="482"/>
                  </a:lnTo>
                  <a:lnTo>
                    <a:pt x="1703" y="495"/>
                  </a:lnTo>
                  <a:lnTo>
                    <a:pt x="1706" y="528"/>
                  </a:lnTo>
                  <a:lnTo>
                    <a:pt x="1647" y="602"/>
                  </a:lnTo>
                  <a:lnTo>
                    <a:pt x="1547" y="584"/>
                  </a:lnTo>
                  <a:lnTo>
                    <a:pt x="1540" y="547"/>
                  </a:lnTo>
                  <a:lnTo>
                    <a:pt x="1478" y="497"/>
                  </a:lnTo>
                  <a:lnTo>
                    <a:pt x="1342" y="475"/>
                  </a:lnTo>
                  <a:lnTo>
                    <a:pt x="1283" y="465"/>
                  </a:lnTo>
                  <a:lnTo>
                    <a:pt x="1260" y="463"/>
                  </a:lnTo>
                  <a:lnTo>
                    <a:pt x="1209" y="420"/>
                  </a:lnTo>
                  <a:lnTo>
                    <a:pt x="1102" y="397"/>
                  </a:lnTo>
                  <a:lnTo>
                    <a:pt x="1028" y="253"/>
                  </a:lnTo>
                  <a:lnTo>
                    <a:pt x="1026" y="214"/>
                  </a:lnTo>
                  <a:lnTo>
                    <a:pt x="1055" y="201"/>
                  </a:lnTo>
                  <a:lnTo>
                    <a:pt x="1055" y="157"/>
                  </a:lnTo>
                  <a:lnTo>
                    <a:pt x="1078" y="103"/>
                  </a:lnTo>
                  <a:lnTo>
                    <a:pt x="1054" y="78"/>
                  </a:lnTo>
                  <a:lnTo>
                    <a:pt x="1085" y="51"/>
                  </a:lnTo>
                  <a:lnTo>
                    <a:pt x="1066" y="39"/>
                  </a:lnTo>
                  <a:lnTo>
                    <a:pt x="1016" y="39"/>
                  </a:lnTo>
                  <a:lnTo>
                    <a:pt x="927" y="0"/>
                  </a:lnTo>
                  <a:lnTo>
                    <a:pt x="872" y="0"/>
                  </a:lnTo>
                  <a:lnTo>
                    <a:pt x="827" y="13"/>
                  </a:lnTo>
                  <a:lnTo>
                    <a:pt x="778" y="13"/>
                  </a:lnTo>
                  <a:lnTo>
                    <a:pt x="703" y="54"/>
                  </a:lnTo>
                  <a:lnTo>
                    <a:pt x="640" y="46"/>
                  </a:lnTo>
                  <a:lnTo>
                    <a:pt x="578" y="67"/>
                  </a:lnTo>
                  <a:lnTo>
                    <a:pt x="526" y="51"/>
                  </a:lnTo>
                  <a:lnTo>
                    <a:pt x="494" y="24"/>
                  </a:lnTo>
                  <a:lnTo>
                    <a:pt x="413" y="13"/>
                  </a:lnTo>
                  <a:lnTo>
                    <a:pt x="358" y="49"/>
                  </a:lnTo>
                  <a:lnTo>
                    <a:pt x="328" y="37"/>
                  </a:lnTo>
                  <a:lnTo>
                    <a:pt x="304" y="18"/>
                  </a:lnTo>
                  <a:lnTo>
                    <a:pt x="244" y="1"/>
                  </a:lnTo>
                  <a:lnTo>
                    <a:pt x="202" y="28"/>
                  </a:lnTo>
                  <a:lnTo>
                    <a:pt x="184" y="76"/>
                  </a:lnTo>
                  <a:lnTo>
                    <a:pt x="153" y="94"/>
                  </a:lnTo>
                  <a:lnTo>
                    <a:pt x="146" y="120"/>
                  </a:lnTo>
                  <a:lnTo>
                    <a:pt x="124" y="127"/>
                  </a:lnTo>
                  <a:lnTo>
                    <a:pt x="99" y="124"/>
                  </a:lnTo>
                  <a:lnTo>
                    <a:pt x="89" y="147"/>
                  </a:lnTo>
                  <a:lnTo>
                    <a:pt x="83" y="175"/>
                  </a:lnTo>
                  <a:lnTo>
                    <a:pt x="74" y="172"/>
                  </a:lnTo>
                  <a:lnTo>
                    <a:pt x="71" y="201"/>
                  </a:lnTo>
                  <a:lnTo>
                    <a:pt x="101" y="231"/>
                  </a:lnTo>
                  <a:lnTo>
                    <a:pt x="104" y="273"/>
                  </a:lnTo>
                  <a:lnTo>
                    <a:pt x="94" y="288"/>
                  </a:lnTo>
                  <a:lnTo>
                    <a:pt x="49" y="293"/>
                  </a:lnTo>
                  <a:lnTo>
                    <a:pt x="27" y="267"/>
                  </a:lnTo>
                  <a:lnTo>
                    <a:pt x="4" y="273"/>
                  </a:lnTo>
                  <a:lnTo>
                    <a:pt x="0" y="293"/>
                  </a:lnTo>
                  <a:lnTo>
                    <a:pt x="11" y="323"/>
                  </a:lnTo>
                  <a:lnTo>
                    <a:pt x="17" y="347"/>
                  </a:lnTo>
                  <a:lnTo>
                    <a:pt x="17" y="374"/>
                  </a:lnTo>
                  <a:lnTo>
                    <a:pt x="9" y="397"/>
                  </a:lnTo>
                  <a:lnTo>
                    <a:pt x="11" y="411"/>
                  </a:lnTo>
                  <a:lnTo>
                    <a:pt x="43" y="415"/>
                  </a:lnTo>
                  <a:lnTo>
                    <a:pt x="57" y="441"/>
                  </a:lnTo>
                  <a:lnTo>
                    <a:pt x="124" y="495"/>
                  </a:lnTo>
                  <a:lnTo>
                    <a:pt x="124" y="510"/>
                  </a:lnTo>
                  <a:lnTo>
                    <a:pt x="172" y="565"/>
                  </a:lnTo>
                  <a:lnTo>
                    <a:pt x="189" y="584"/>
                  </a:lnTo>
                  <a:lnTo>
                    <a:pt x="205" y="588"/>
                  </a:lnTo>
                  <a:lnTo>
                    <a:pt x="233" y="559"/>
                  </a:lnTo>
                  <a:lnTo>
                    <a:pt x="261" y="584"/>
                  </a:lnTo>
                  <a:lnTo>
                    <a:pt x="375" y="679"/>
                  </a:lnTo>
                  <a:lnTo>
                    <a:pt x="395" y="730"/>
                  </a:lnTo>
                  <a:lnTo>
                    <a:pt x="421" y="730"/>
                  </a:lnTo>
                  <a:lnTo>
                    <a:pt x="435" y="715"/>
                  </a:lnTo>
                  <a:lnTo>
                    <a:pt x="447" y="727"/>
                  </a:lnTo>
                  <a:lnTo>
                    <a:pt x="447" y="771"/>
                  </a:lnTo>
                  <a:lnTo>
                    <a:pt x="513" y="808"/>
                  </a:lnTo>
                  <a:lnTo>
                    <a:pt x="529" y="805"/>
                  </a:lnTo>
                  <a:lnTo>
                    <a:pt x="538" y="843"/>
                  </a:lnTo>
                  <a:lnTo>
                    <a:pt x="596" y="875"/>
                  </a:lnTo>
                  <a:lnTo>
                    <a:pt x="596" y="898"/>
                  </a:lnTo>
                  <a:lnTo>
                    <a:pt x="608" y="905"/>
                  </a:lnTo>
                  <a:lnTo>
                    <a:pt x="657" y="903"/>
                  </a:lnTo>
                  <a:lnTo>
                    <a:pt x="682" y="903"/>
                  </a:lnTo>
                  <a:lnTo>
                    <a:pt x="724" y="931"/>
                  </a:lnTo>
                  <a:lnTo>
                    <a:pt x="813" y="928"/>
                  </a:lnTo>
                  <a:lnTo>
                    <a:pt x="860" y="927"/>
                  </a:lnTo>
                  <a:lnTo>
                    <a:pt x="872" y="946"/>
                  </a:lnTo>
                  <a:lnTo>
                    <a:pt x="860" y="988"/>
                  </a:lnTo>
                  <a:lnTo>
                    <a:pt x="872" y="1004"/>
                  </a:lnTo>
                  <a:lnTo>
                    <a:pt x="922" y="961"/>
                  </a:lnTo>
                  <a:lnTo>
                    <a:pt x="984" y="918"/>
                  </a:lnTo>
                  <a:lnTo>
                    <a:pt x="1028" y="923"/>
                  </a:lnTo>
                  <a:lnTo>
                    <a:pt x="1073" y="951"/>
                  </a:lnTo>
                </a:path>
              </a:pathLst>
            </a:custGeom>
            <a:solidFill>
              <a:srgbClr val="EC727E"/>
            </a:solidFill>
            <a:ln w="12700">
              <a:solidFill>
                <a:schemeClr val="bg1"/>
              </a:solidFill>
              <a:miter lim="800000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451" name="Freeform 14"/>
            <p:cNvSpPr>
              <a:spLocks noChangeArrowheads="1"/>
            </p:cNvSpPr>
            <p:nvPr/>
          </p:nvSpPr>
          <p:spPr bwMode="auto">
            <a:xfrm>
              <a:off x="3409950" y="2157413"/>
              <a:ext cx="633413" cy="542925"/>
            </a:xfrm>
            <a:custGeom>
              <a:avLst/>
              <a:gdLst>
                <a:gd name="T0" fmla="*/ 2147483647 w 580"/>
                <a:gd name="T1" fmla="*/ 2147483647 h 507"/>
                <a:gd name="T2" fmla="*/ 2147483647 w 580"/>
                <a:gd name="T3" fmla="*/ 2147483647 h 507"/>
                <a:gd name="T4" fmla="*/ 2147483647 w 580"/>
                <a:gd name="T5" fmla="*/ 2147483647 h 507"/>
                <a:gd name="T6" fmla="*/ 2147483647 w 580"/>
                <a:gd name="T7" fmla="*/ 2147483647 h 507"/>
                <a:gd name="T8" fmla="*/ 2147483647 w 580"/>
                <a:gd name="T9" fmla="*/ 2147483647 h 507"/>
                <a:gd name="T10" fmla="*/ 2147483647 w 580"/>
                <a:gd name="T11" fmla="*/ 2147483647 h 507"/>
                <a:gd name="T12" fmla="*/ 2147483647 w 580"/>
                <a:gd name="T13" fmla="*/ 2147483647 h 507"/>
                <a:gd name="T14" fmla="*/ 2147483647 w 580"/>
                <a:gd name="T15" fmla="*/ 2147483647 h 507"/>
                <a:gd name="T16" fmla="*/ 2147483647 w 580"/>
                <a:gd name="T17" fmla="*/ 2147483647 h 507"/>
                <a:gd name="T18" fmla="*/ 2147483647 w 580"/>
                <a:gd name="T19" fmla="*/ 2147483647 h 507"/>
                <a:gd name="T20" fmla="*/ 2147483647 w 580"/>
                <a:gd name="T21" fmla="*/ 2147483647 h 507"/>
                <a:gd name="T22" fmla="*/ 2147483647 w 580"/>
                <a:gd name="T23" fmla="*/ 2147483647 h 507"/>
                <a:gd name="T24" fmla="*/ 2147483647 w 580"/>
                <a:gd name="T25" fmla="*/ 2147483647 h 507"/>
                <a:gd name="T26" fmla="*/ 2147483647 w 580"/>
                <a:gd name="T27" fmla="*/ 2147483647 h 507"/>
                <a:gd name="T28" fmla="*/ 2147483647 w 580"/>
                <a:gd name="T29" fmla="*/ 2147483647 h 507"/>
                <a:gd name="T30" fmla="*/ 2147483647 w 580"/>
                <a:gd name="T31" fmla="*/ 2147483647 h 507"/>
                <a:gd name="T32" fmla="*/ 2147483647 w 580"/>
                <a:gd name="T33" fmla="*/ 2147483647 h 507"/>
                <a:gd name="T34" fmla="*/ 2147483647 w 580"/>
                <a:gd name="T35" fmla="*/ 2147483647 h 507"/>
                <a:gd name="T36" fmla="*/ 2147483647 w 580"/>
                <a:gd name="T37" fmla="*/ 2147483647 h 507"/>
                <a:gd name="T38" fmla="*/ 2147483647 w 580"/>
                <a:gd name="T39" fmla="*/ 2147483647 h 507"/>
                <a:gd name="T40" fmla="*/ 2147483647 w 580"/>
                <a:gd name="T41" fmla="*/ 2147483647 h 507"/>
                <a:gd name="T42" fmla="*/ 2147483647 w 580"/>
                <a:gd name="T43" fmla="*/ 2147483647 h 507"/>
                <a:gd name="T44" fmla="*/ 2147483647 w 580"/>
                <a:gd name="T45" fmla="*/ 2147483647 h 507"/>
                <a:gd name="T46" fmla="*/ 2147483647 w 580"/>
                <a:gd name="T47" fmla="*/ 2147483647 h 507"/>
                <a:gd name="T48" fmla="*/ 2147483647 w 580"/>
                <a:gd name="T49" fmla="*/ 2147483647 h 507"/>
                <a:gd name="T50" fmla="*/ 2147483647 w 580"/>
                <a:gd name="T51" fmla="*/ 2147483647 h 507"/>
                <a:gd name="T52" fmla="*/ 2147483647 w 580"/>
                <a:gd name="T53" fmla="*/ 2147483647 h 507"/>
                <a:gd name="T54" fmla="*/ 2147483647 w 580"/>
                <a:gd name="T55" fmla="*/ 2147483647 h 507"/>
                <a:gd name="T56" fmla="*/ 2147483647 w 580"/>
                <a:gd name="T57" fmla="*/ 2147483647 h 507"/>
                <a:gd name="T58" fmla="*/ 2147483647 w 580"/>
                <a:gd name="T59" fmla="*/ 2147483647 h 507"/>
                <a:gd name="T60" fmla="*/ 2147483647 w 580"/>
                <a:gd name="T61" fmla="*/ 2147483647 h 507"/>
                <a:gd name="T62" fmla="*/ 2147483647 w 580"/>
                <a:gd name="T63" fmla="*/ 2147483647 h 507"/>
                <a:gd name="T64" fmla="*/ 2147483647 w 580"/>
                <a:gd name="T65" fmla="*/ 2147483647 h 507"/>
                <a:gd name="T66" fmla="*/ 2147483647 w 580"/>
                <a:gd name="T67" fmla="*/ 2147483647 h 507"/>
                <a:gd name="T68" fmla="*/ 2147483647 w 580"/>
                <a:gd name="T69" fmla="*/ 2147483647 h 507"/>
                <a:gd name="T70" fmla="*/ 2147483647 w 580"/>
                <a:gd name="T71" fmla="*/ 2147483647 h 507"/>
                <a:gd name="T72" fmla="*/ 2147483647 w 580"/>
                <a:gd name="T73" fmla="*/ 2147483647 h 507"/>
                <a:gd name="T74" fmla="*/ 2147483647 w 580"/>
                <a:gd name="T75" fmla="*/ 2147483647 h 507"/>
                <a:gd name="T76" fmla="*/ 2147483647 w 580"/>
                <a:gd name="T77" fmla="*/ 2147483647 h 507"/>
                <a:gd name="T78" fmla="*/ 2147483647 w 580"/>
                <a:gd name="T79" fmla="*/ 2147483647 h 507"/>
                <a:gd name="T80" fmla="*/ 2147483647 w 580"/>
                <a:gd name="T81" fmla="*/ 2147483647 h 507"/>
                <a:gd name="T82" fmla="*/ 2147483647 w 580"/>
                <a:gd name="T83" fmla="*/ 2147483647 h 507"/>
                <a:gd name="T84" fmla="*/ 2147483647 w 580"/>
                <a:gd name="T85" fmla="*/ 0 h 507"/>
                <a:gd name="T86" fmla="*/ 2147483647 w 580"/>
                <a:gd name="T87" fmla="*/ 2147483647 h 507"/>
                <a:gd name="T88" fmla="*/ 2147483647 w 580"/>
                <a:gd name="T89" fmla="*/ 2147483647 h 507"/>
                <a:gd name="T90" fmla="*/ 2147483647 w 580"/>
                <a:gd name="T91" fmla="*/ 2147483647 h 507"/>
                <a:gd name="T92" fmla="*/ 2147483647 w 580"/>
                <a:gd name="T93" fmla="*/ 2147483647 h 507"/>
                <a:gd name="T94" fmla="*/ 2147483647 w 580"/>
                <a:gd name="T95" fmla="*/ 2147483647 h 507"/>
                <a:gd name="T96" fmla="*/ 2147483647 w 580"/>
                <a:gd name="T97" fmla="*/ 2147483647 h 507"/>
                <a:gd name="T98" fmla="*/ 0 w 580"/>
                <a:gd name="T99" fmla="*/ 2147483647 h 507"/>
                <a:gd name="T100" fmla="*/ 0 w 580"/>
                <a:gd name="T101" fmla="*/ 2147483647 h 507"/>
                <a:gd name="T102" fmla="*/ 2147483647 w 580"/>
                <a:gd name="T103" fmla="*/ 2147483647 h 507"/>
                <a:gd name="T104" fmla="*/ 2147483647 w 580"/>
                <a:gd name="T105" fmla="*/ 2147483647 h 50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80" h="507">
                  <a:moveTo>
                    <a:pt x="67" y="352"/>
                  </a:moveTo>
                  <a:lnTo>
                    <a:pt x="151" y="423"/>
                  </a:lnTo>
                  <a:lnTo>
                    <a:pt x="220" y="437"/>
                  </a:lnTo>
                  <a:lnTo>
                    <a:pt x="282" y="430"/>
                  </a:lnTo>
                  <a:lnTo>
                    <a:pt x="303" y="437"/>
                  </a:lnTo>
                  <a:lnTo>
                    <a:pt x="326" y="425"/>
                  </a:lnTo>
                  <a:lnTo>
                    <a:pt x="340" y="443"/>
                  </a:lnTo>
                  <a:lnTo>
                    <a:pt x="347" y="465"/>
                  </a:lnTo>
                  <a:lnTo>
                    <a:pt x="378" y="480"/>
                  </a:lnTo>
                  <a:lnTo>
                    <a:pt x="418" y="480"/>
                  </a:lnTo>
                  <a:lnTo>
                    <a:pt x="448" y="506"/>
                  </a:lnTo>
                  <a:lnTo>
                    <a:pt x="475" y="494"/>
                  </a:lnTo>
                  <a:lnTo>
                    <a:pt x="496" y="506"/>
                  </a:lnTo>
                  <a:lnTo>
                    <a:pt x="513" y="471"/>
                  </a:lnTo>
                  <a:lnTo>
                    <a:pt x="538" y="460"/>
                  </a:lnTo>
                  <a:lnTo>
                    <a:pt x="543" y="432"/>
                  </a:lnTo>
                  <a:lnTo>
                    <a:pt x="533" y="382"/>
                  </a:lnTo>
                  <a:lnTo>
                    <a:pt x="529" y="378"/>
                  </a:lnTo>
                  <a:lnTo>
                    <a:pt x="503" y="405"/>
                  </a:lnTo>
                  <a:lnTo>
                    <a:pt x="465" y="374"/>
                  </a:lnTo>
                  <a:lnTo>
                    <a:pt x="437" y="340"/>
                  </a:lnTo>
                  <a:lnTo>
                    <a:pt x="465" y="320"/>
                  </a:lnTo>
                  <a:lnTo>
                    <a:pt x="474" y="286"/>
                  </a:lnTo>
                  <a:lnTo>
                    <a:pt x="490" y="274"/>
                  </a:lnTo>
                  <a:lnTo>
                    <a:pt x="489" y="227"/>
                  </a:lnTo>
                  <a:lnTo>
                    <a:pt x="501" y="217"/>
                  </a:lnTo>
                  <a:lnTo>
                    <a:pt x="524" y="235"/>
                  </a:lnTo>
                  <a:lnTo>
                    <a:pt x="538" y="254"/>
                  </a:lnTo>
                  <a:lnTo>
                    <a:pt x="569" y="235"/>
                  </a:lnTo>
                  <a:lnTo>
                    <a:pt x="579" y="223"/>
                  </a:lnTo>
                  <a:lnTo>
                    <a:pt x="574" y="199"/>
                  </a:lnTo>
                  <a:lnTo>
                    <a:pt x="538" y="181"/>
                  </a:lnTo>
                  <a:lnTo>
                    <a:pt x="530" y="155"/>
                  </a:lnTo>
                  <a:lnTo>
                    <a:pt x="469" y="164"/>
                  </a:lnTo>
                  <a:lnTo>
                    <a:pt x="428" y="131"/>
                  </a:lnTo>
                  <a:lnTo>
                    <a:pt x="410" y="127"/>
                  </a:lnTo>
                  <a:lnTo>
                    <a:pt x="410" y="103"/>
                  </a:lnTo>
                  <a:lnTo>
                    <a:pt x="498" y="9"/>
                  </a:lnTo>
                  <a:lnTo>
                    <a:pt x="465" y="17"/>
                  </a:lnTo>
                  <a:lnTo>
                    <a:pt x="445" y="28"/>
                  </a:lnTo>
                  <a:lnTo>
                    <a:pt x="437" y="17"/>
                  </a:lnTo>
                  <a:lnTo>
                    <a:pt x="437" y="4"/>
                  </a:lnTo>
                  <a:lnTo>
                    <a:pt x="423" y="0"/>
                  </a:lnTo>
                  <a:lnTo>
                    <a:pt x="383" y="14"/>
                  </a:lnTo>
                  <a:lnTo>
                    <a:pt x="282" y="2"/>
                  </a:lnTo>
                  <a:lnTo>
                    <a:pt x="277" y="82"/>
                  </a:lnTo>
                  <a:lnTo>
                    <a:pt x="230" y="121"/>
                  </a:lnTo>
                  <a:lnTo>
                    <a:pt x="163" y="131"/>
                  </a:lnTo>
                  <a:lnTo>
                    <a:pt x="72" y="190"/>
                  </a:lnTo>
                  <a:lnTo>
                    <a:pt x="0" y="211"/>
                  </a:lnTo>
                  <a:lnTo>
                    <a:pt x="0" y="223"/>
                  </a:lnTo>
                  <a:lnTo>
                    <a:pt x="67" y="322"/>
                  </a:lnTo>
                  <a:lnTo>
                    <a:pt x="67" y="352"/>
                  </a:lnTo>
                </a:path>
              </a:pathLst>
            </a:custGeom>
            <a:solidFill>
              <a:srgbClr val="3AC4C4"/>
            </a:solidFill>
            <a:ln w="12700">
              <a:solidFill>
                <a:schemeClr val="bg1"/>
              </a:solidFill>
              <a:miter lim="800000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452" name="Freeform 15"/>
            <p:cNvSpPr>
              <a:spLocks noChangeArrowheads="1"/>
            </p:cNvSpPr>
            <p:nvPr/>
          </p:nvSpPr>
          <p:spPr bwMode="auto">
            <a:xfrm>
              <a:off x="1373188" y="1830388"/>
              <a:ext cx="1317625" cy="915987"/>
            </a:xfrm>
            <a:custGeom>
              <a:avLst/>
              <a:gdLst>
                <a:gd name="T0" fmla="*/ 2147483647 w 1202"/>
                <a:gd name="T1" fmla="*/ 2147483647 h 856"/>
                <a:gd name="T2" fmla="*/ 2147483647 w 1202"/>
                <a:gd name="T3" fmla="*/ 2147483647 h 856"/>
                <a:gd name="T4" fmla="*/ 2147483647 w 1202"/>
                <a:gd name="T5" fmla="*/ 2147483647 h 856"/>
                <a:gd name="T6" fmla="*/ 2147483647 w 1202"/>
                <a:gd name="T7" fmla="*/ 2147483647 h 856"/>
                <a:gd name="T8" fmla="*/ 2147483647 w 1202"/>
                <a:gd name="T9" fmla="*/ 2147483647 h 856"/>
                <a:gd name="T10" fmla="*/ 2147483647 w 1202"/>
                <a:gd name="T11" fmla="*/ 2147483647 h 856"/>
                <a:gd name="T12" fmla="*/ 2147483647 w 1202"/>
                <a:gd name="T13" fmla="*/ 0 h 856"/>
                <a:gd name="T14" fmla="*/ 2147483647 w 1202"/>
                <a:gd name="T15" fmla="*/ 2147483647 h 856"/>
                <a:gd name="T16" fmla="*/ 2147483647 w 1202"/>
                <a:gd name="T17" fmla="*/ 2147483647 h 856"/>
                <a:gd name="T18" fmla="*/ 2147483647 w 1202"/>
                <a:gd name="T19" fmla="*/ 2147483647 h 856"/>
                <a:gd name="T20" fmla="*/ 2147483647 w 1202"/>
                <a:gd name="T21" fmla="*/ 2147483647 h 856"/>
                <a:gd name="T22" fmla="*/ 2147483647 w 1202"/>
                <a:gd name="T23" fmla="*/ 2147483647 h 856"/>
                <a:gd name="T24" fmla="*/ 2147483647 w 1202"/>
                <a:gd name="T25" fmla="*/ 2147483647 h 856"/>
                <a:gd name="T26" fmla="*/ 2147483647 w 1202"/>
                <a:gd name="T27" fmla="*/ 2147483647 h 856"/>
                <a:gd name="T28" fmla="*/ 2147483647 w 1202"/>
                <a:gd name="T29" fmla="*/ 2147483647 h 856"/>
                <a:gd name="T30" fmla="*/ 2147483647 w 1202"/>
                <a:gd name="T31" fmla="*/ 2147483647 h 856"/>
                <a:gd name="T32" fmla="*/ 2147483647 w 1202"/>
                <a:gd name="T33" fmla="*/ 2147483647 h 856"/>
                <a:gd name="T34" fmla="*/ 2147483647 w 1202"/>
                <a:gd name="T35" fmla="*/ 2147483647 h 856"/>
                <a:gd name="T36" fmla="*/ 2147483647 w 1202"/>
                <a:gd name="T37" fmla="*/ 2147483647 h 856"/>
                <a:gd name="T38" fmla="*/ 2147483647 w 1202"/>
                <a:gd name="T39" fmla="*/ 2147483647 h 856"/>
                <a:gd name="T40" fmla="*/ 2147483647 w 1202"/>
                <a:gd name="T41" fmla="*/ 2147483647 h 856"/>
                <a:gd name="T42" fmla="*/ 2147483647 w 1202"/>
                <a:gd name="T43" fmla="*/ 2147483647 h 856"/>
                <a:gd name="T44" fmla="*/ 2147483647 w 1202"/>
                <a:gd name="T45" fmla="*/ 2147483647 h 856"/>
                <a:gd name="T46" fmla="*/ 2147483647 w 1202"/>
                <a:gd name="T47" fmla="*/ 2147483647 h 856"/>
                <a:gd name="T48" fmla="*/ 2147483647 w 1202"/>
                <a:gd name="T49" fmla="*/ 2147483647 h 856"/>
                <a:gd name="T50" fmla="*/ 2147483647 w 1202"/>
                <a:gd name="T51" fmla="*/ 2147483647 h 856"/>
                <a:gd name="T52" fmla="*/ 2147483647 w 1202"/>
                <a:gd name="T53" fmla="*/ 2147483647 h 856"/>
                <a:gd name="T54" fmla="*/ 2147483647 w 1202"/>
                <a:gd name="T55" fmla="*/ 2147483647 h 856"/>
                <a:gd name="T56" fmla="*/ 2147483647 w 1202"/>
                <a:gd name="T57" fmla="*/ 2147483647 h 856"/>
                <a:gd name="T58" fmla="*/ 2147483647 w 1202"/>
                <a:gd name="T59" fmla="*/ 2147483647 h 856"/>
                <a:gd name="T60" fmla="*/ 2147483647 w 1202"/>
                <a:gd name="T61" fmla="*/ 2147483647 h 856"/>
                <a:gd name="T62" fmla="*/ 2147483647 w 1202"/>
                <a:gd name="T63" fmla="*/ 2147483647 h 856"/>
                <a:gd name="T64" fmla="*/ 2147483647 w 1202"/>
                <a:gd name="T65" fmla="*/ 2147483647 h 856"/>
                <a:gd name="T66" fmla="*/ 2147483647 w 1202"/>
                <a:gd name="T67" fmla="*/ 2147483647 h 856"/>
                <a:gd name="T68" fmla="*/ 2147483647 w 1202"/>
                <a:gd name="T69" fmla="*/ 2147483647 h 856"/>
                <a:gd name="T70" fmla="*/ 2147483647 w 1202"/>
                <a:gd name="T71" fmla="*/ 2147483647 h 856"/>
                <a:gd name="T72" fmla="*/ 1316997977 w 1202"/>
                <a:gd name="T73" fmla="*/ 2147483647 h 856"/>
                <a:gd name="T74" fmla="*/ 2147483647 w 1202"/>
                <a:gd name="T75" fmla="*/ 2147483647 h 856"/>
                <a:gd name="T76" fmla="*/ 2147483647 w 1202"/>
                <a:gd name="T77" fmla="*/ 2147483647 h 856"/>
                <a:gd name="T78" fmla="*/ 2147483647 w 1202"/>
                <a:gd name="T79" fmla="*/ 2147483647 h 85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202" h="856">
                  <a:moveTo>
                    <a:pt x="58" y="304"/>
                  </a:moveTo>
                  <a:lnTo>
                    <a:pt x="98" y="320"/>
                  </a:lnTo>
                  <a:lnTo>
                    <a:pt x="164" y="294"/>
                  </a:lnTo>
                  <a:lnTo>
                    <a:pt x="154" y="281"/>
                  </a:lnTo>
                  <a:lnTo>
                    <a:pt x="136" y="281"/>
                  </a:lnTo>
                  <a:lnTo>
                    <a:pt x="129" y="266"/>
                  </a:lnTo>
                  <a:lnTo>
                    <a:pt x="134" y="248"/>
                  </a:lnTo>
                  <a:lnTo>
                    <a:pt x="166" y="232"/>
                  </a:lnTo>
                  <a:lnTo>
                    <a:pt x="189" y="197"/>
                  </a:lnTo>
                  <a:lnTo>
                    <a:pt x="122" y="140"/>
                  </a:lnTo>
                  <a:lnTo>
                    <a:pt x="117" y="80"/>
                  </a:lnTo>
                  <a:lnTo>
                    <a:pt x="149" y="56"/>
                  </a:lnTo>
                  <a:lnTo>
                    <a:pt x="376" y="11"/>
                  </a:lnTo>
                  <a:lnTo>
                    <a:pt x="392" y="0"/>
                  </a:lnTo>
                  <a:lnTo>
                    <a:pt x="425" y="4"/>
                  </a:lnTo>
                  <a:lnTo>
                    <a:pt x="539" y="31"/>
                  </a:lnTo>
                  <a:lnTo>
                    <a:pt x="573" y="51"/>
                  </a:lnTo>
                  <a:lnTo>
                    <a:pt x="623" y="80"/>
                  </a:lnTo>
                  <a:lnTo>
                    <a:pt x="656" y="77"/>
                  </a:lnTo>
                  <a:lnTo>
                    <a:pt x="705" y="49"/>
                  </a:lnTo>
                  <a:lnTo>
                    <a:pt x="769" y="58"/>
                  </a:lnTo>
                  <a:lnTo>
                    <a:pt x="811" y="37"/>
                  </a:lnTo>
                  <a:lnTo>
                    <a:pt x="897" y="89"/>
                  </a:lnTo>
                  <a:lnTo>
                    <a:pt x="944" y="73"/>
                  </a:lnTo>
                  <a:lnTo>
                    <a:pt x="968" y="131"/>
                  </a:lnTo>
                  <a:lnTo>
                    <a:pt x="1028" y="169"/>
                  </a:lnTo>
                  <a:lnTo>
                    <a:pt x="1072" y="208"/>
                  </a:lnTo>
                  <a:lnTo>
                    <a:pt x="1103" y="197"/>
                  </a:lnTo>
                  <a:lnTo>
                    <a:pt x="1163" y="277"/>
                  </a:lnTo>
                  <a:lnTo>
                    <a:pt x="1175" y="329"/>
                  </a:lnTo>
                  <a:lnTo>
                    <a:pt x="1201" y="360"/>
                  </a:lnTo>
                  <a:lnTo>
                    <a:pt x="1193" y="423"/>
                  </a:lnTo>
                  <a:lnTo>
                    <a:pt x="1144" y="459"/>
                  </a:lnTo>
                  <a:lnTo>
                    <a:pt x="1154" y="484"/>
                  </a:lnTo>
                  <a:lnTo>
                    <a:pt x="1135" y="503"/>
                  </a:lnTo>
                  <a:lnTo>
                    <a:pt x="1108" y="526"/>
                  </a:lnTo>
                  <a:lnTo>
                    <a:pt x="1108" y="568"/>
                  </a:lnTo>
                  <a:lnTo>
                    <a:pt x="1088" y="587"/>
                  </a:lnTo>
                  <a:lnTo>
                    <a:pt x="1060" y="577"/>
                  </a:lnTo>
                  <a:lnTo>
                    <a:pt x="1037" y="557"/>
                  </a:lnTo>
                  <a:lnTo>
                    <a:pt x="1025" y="580"/>
                  </a:lnTo>
                  <a:lnTo>
                    <a:pt x="1040" y="601"/>
                  </a:lnTo>
                  <a:lnTo>
                    <a:pt x="1081" y="606"/>
                  </a:lnTo>
                  <a:lnTo>
                    <a:pt x="1117" y="643"/>
                  </a:lnTo>
                  <a:lnTo>
                    <a:pt x="1139" y="643"/>
                  </a:lnTo>
                  <a:lnTo>
                    <a:pt x="1156" y="663"/>
                  </a:lnTo>
                  <a:lnTo>
                    <a:pt x="1141" y="699"/>
                  </a:lnTo>
                  <a:lnTo>
                    <a:pt x="1141" y="700"/>
                  </a:lnTo>
                  <a:lnTo>
                    <a:pt x="1108" y="699"/>
                  </a:lnTo>
                  <a:lnTo>
                    <a:pt x="1088" y="713"/>
                  </a:lnTo>
                  <a:lnTo>
                    <a:pt x="1072" y="687"/>
                  </a:lnTo>
                  <a:lnTo>
                    <a:pt x="1033" y="703"/>
                  </a:lnTo>
                  <a:lnTo>
                    <a:pt x="1023" y="723"/>
                  </a:lnTo>
                  <a:lnTo>
                    <a:pt x="1023" y="753"/>
                  </a:lnTo>
                  <a:lnTo>
                    <a:pt x="985" y="759"/>
                  </a:lnTo>
                  <a:lnTo>
                    <a:pt x="934" y="709"/>
                  </a:lnTo>
                  <a:lnTo>
                    <a:pt x="919" y="685"/>
                  </a:lnTo>
                  <a:lnTo>
                    <a:pt x="880" y="699"/>
                  </a:lnTo>
                  <a:lnTo>
                    <a:pt x="813" y="677"/>
                  </a:lnTo>
                  <a:lnTo>
                    <a:pt x="711" y="694"/>
                  </a:lnTo>
                  <a:lnTo>
                    <a:pt x="705" y="703"/>
                  </a:lnTo>
                  <a:lnTo>
                    <a:pt x="695" y="735"/>
                  </a:lnTo>
                  <a:lnTo>
                    <a:pt x="675" y="748"/>
                  </a:lnTo>
                  <a:lnTo>
                    <a:pt x="677" y="780"/>
                  </a:lnTo>
                  <a:lnTo>
                    <a:pt x="619" y="855"/>
                  </a:lnTo>
                  <a:lnTo>
                    <a:pt x="519" y="835"/>
                  </a:lnTo>
                  <a:lnTo>
                    <a:pt x="512" y="798"/>
                  </a:lnTo>
                  <a:lnTo>
                    <a:pt x="451" y="749"/>
                  </a:lnTo>
                  <a:lnTo>
                    <a:pt x="314" y="727"/>
                  </a:lnTo>
                  <a:lnTo>
                    <a:pt x="256" y="718"/>
                  </a:lnTo>
                  <a:lnTo>
                    <a:pt x="233" y="715"/>
                  </a:lnTo>
                  <a:lnTo>
                    <a:pt x="182" y="672"/>
                  </a:lnTo>
                  <a:lnTo>
                    <a:pt x="76" y="648"/>
                  </a:lnTo>
                  <a:lnTo>
                    <a:pt x="1" y="506"/>
                  </a:lnTo>
                  <a:lnTo>
                    <a:pt x="0" y="467"/>
                  </a:lnTo>
                  <a:lnTo>
                    <a:pt x="28" y="454"/>
                  </a:lnTo>
                  <a:lnTo>
                    <a:pt x="28" y="410"/>
                  </a:lnTo>
                  <a:lnTo>
                    <a:pt x="51" y="356"/>
                  </a:lnTo>
                  <a:lnTo>
                    <a:pt x="27" y="330"/>
                  </a:lnTo>
                  <a:lnTo>
                    <a:pt x="58" y="304"/>
                  </a:lnTo>
                </a:path>
              </a:pathLst>
            </a:custGeom>
            <a:solidFill>
              <a:srgbClr val="EC727E"/>
            </a:solidFill>
            <a:ln w="12700">
              <a:solidFill>
                <a:schemeClr val="bg1"/>
              </a:solidFill>
              <a:miter lim="800000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453" name="Freeform 16"/>
            <p:cNvSpPr>
              <a:spLocks noChangeArrowheads="1"/>
            </p:cNvSpPr>
            <p:nvPr/>
          </p:nvSpPr>
          <p:spPr bwMode="auto">
            <a:xfrm>
              <a:off x="2838450" y="1854200"/>
              <a:ext cx="271463" cy="474663"/>
            </a:xfrm>
            <a:custGeom>
              <a:avLst/>
              <a:gdLst>
                <a:gd name="T0" fmla="*/ 2147483647 w 252"/>
                <a:gd name="T1" fmla="*/ 2147483647 h 443"/>
                <a:gd name="T2" fmla="*/ 2147483647 w 252"/>
                <a:gd name="T3" fmla="*/ 2147483647 h 443"/>
                <a:gd name="T4" fmla="*/ 2147483647 w 252"/>
                <a:gd name="T5" fmla="*/ 2147483647 h 443"/>
                <a:gd name="T6" fmla="*/ 2147483647 w 252"/>
                <a:gd name="T7" fmla="*/ 2147483647 h 443"/>
                <a:gd name="T8" fmla="*/ 2147483647 w 252"/>
                <a:gd name="T9" fmla="*/ 2147483647 h 443"/>
                <a:gd name="T10" fmla="*/ 2147483647 w 252"/>
                <a:gd name="T11" fmla="*/ 2147483647 h 443"/>
                <a:gd name="T12" fmla="*/ 2147483647 w 252"/>
                <a:gd name="T13" fmla="*/ 2147483647 h 443"/>
                <a:gd name="T14" fmla="*/ 2147483647 w 252"/>
                <a:gd name="T15" fmla="*/ 2147483647 h 443"/>
                <a:gd name="T16" fmla="*/ 2147483647 w 252"/>
                <a:gd name="T17" fmla="*/ 0 h 443"/>
                <a:gd name="T18" fmla="*/ 2147483647 w 252"/>
                <a:gd name="T19" fmla="*/ 2147483647 h 443"/>
                <a:gd name="T20" fmla="*/ 2147483647 w 252"/>
                <a:gd name="T21" fmla="*/ 2147483647 h 443"/>
                <a:gd name="T22" fmla="*/ 2147483647 w 252"/>
                <a:gd name="T23" fmla="*/ 2147483647 h 443"/>
                <a:gd name="T24" fmla="*/ 2147483647 w 252"/>
                <a:gd name="T25" fmla="*/ 2147483647 h 443"/>
                <a:gd name="T26" fmla="*/ 2147483647 w 252"/>
                <a:gd name="T27" fmla="*/ 2147483647 h 443"/>
                <a:gd name="T28" fmla="*/ 0 w 252"/>
                <a:gd name="T29" fmla="*/ 2147483647 h 443"/>
                <a:gd name="T30" fmla="*/ 2147483647 w 252"/>
                <a:gd name="T31" fmla="*/ 2147483647 h 443"/>
                <a:gd name="T32" fmla="*/ 2147483647 w 252"/>
                <a:gd name="T33" fmla="*/ 2147483647 h 443"/>
                <a:gd name="T34" fmla="*/ 2147483647 w 252"/>
                <a:gd name="T35" fmla="*/ 2147483647 h 443"/>
                <a:gd name="T36" fmla="*/ 2147483647 w 252"/>
                <a:gd name="T37" fmla="*/ 2147483647 h 443"/>
                <a:gd name="T38" fmla="*/ 2147483647 w 252"/>
                <a:gd name="T39" fmla="*/ 2147483647 h 443"/>
                <a:gd name="T40" fmla="*/ 2147483647 w 252"/>
                <a:gd name="T41" fmla="*/ 2147483647 h 443"/>
                <a:gd name="T42" fmla="*/ 2147483647 w 252"/>
                <a:gd name="T43" fmla="*/ 2147483647 h 443"/>
                <a:gd name="T44" fmla="*/ 2147483647 w 252"/>
                <a:gd name="T45" fmla="*/ 2147483647 h 443"/>
                <a:gd name="T46" fmla="*/ 2147483647 w 252"/>
                <a:gd name="T47" fmla="*/ 2147483647 h 443"/>
                <a:gd name="T48" fmla="*/ 2147483647 w 252"/>
                <a:gd name="T49" fmla="*/ 2147483647 h 443"/>
                <a:gd name="T50" fmla="*/ 2147483647 w 252"/>
                <a:gd name="T51" fmla="*/ 2147483647 h 443"/>
                <a:gd name="T52" fmla="*/ 2147483647 w 252"/>
                <a:gd name="T53" fmla="*/ 2147483647 h 443"/>
                <a:gd name="T54" fmla="*/ 2147483647 w 252"/>
                <a:gd name="T55" fmla="*/ 2147483647 h 443"/>
                <a:gd name="T56" fmla="*/ 2147483647 w 252"/>
                <a:gd name="T57" fmla="*/ 2147483647 h 443"/>
                <a:gd name="T58" fmla="*/ 2147483647 w 252"/>
                <a:gd name="T59" fmla="*/ 2147483647 h 443"/>
                <a:gd name="T60" fmla="*/ 2147483647 w 252"/>
                <a:gd name="T61" fmla="*/ 2147483647 h 443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252" h="443">
                  <a:moveTo>
                    <a:pt x="232" y="247"/>
                  </a:moveTo>
                  <a:lnTo>
                    <a:pt x="236" y="200"/>
                  </a:lnTo>
                  <a:lnTo>
                    <a:pt x="251" y="178"/>
                  </a:lnTo>
                  <a:lnTo>
                    <a:pt x="246" y="156"/>
                  </a:lnTo>
                  <a:lnTo>
                    <a:pt x="165" y="127"/>
                  </a:lnTo>
                  <a:lnTo>
                    <a:pt x="174" y="96"/>
                  </a:lnTo>
                  <a:lnTo>
                    <a:pt x="196" y="61"/>
                  </a:lnTo>
                  <a:lnTo>
                    <a:pt x="181" y="7"/>
                  </a:lnTo>
                  <a:lnTo>
                    <a:pt x="174" y="0"/>
                  </a:lnTo>
                  <a:lnTo>
                    <a:pt x="124" y="34"/>
                  </a:lnTo>
                  <a:lnTo>
                    <a:pt x="102" y="111"/>
                  </a:lnTo>
                  <a:lnTo>
                    <a:pt x="91" y="165"/>
                  </a:lnTo>
                  <a:lnTo>
                    <a:pt x="52" y="200"/>
                  </a:lnTo>
                  <a:lnTo>
                    <a:pt x="28" y="210"/>
                  </a:lnTo>
                  <a:lnTo>
                    <a:pt x="0" y="214"/>
                  </a:lnTo>
                  <a:lnTo>
                    <a:pt x="63" y="299"/>
                  </a:lnTo>
                  <a:lnTo>
                    <a:pt x="80" y="356"/>
                  </a:lnTo>
                  <a:lnTo>
                    <a:pt x="72" y="389"/>
                  </a:lnTo>
                  <a:lnTo>
                    <a:pt x="115" y="413"/>
                  </a:lnTo>
                  <a:lnTo>
                    <a:pt x="115" y="429"/>
                  </a:lnTo>
                  <a:lnTo>
                    <a:pt x="156" y="442"/>
                  </a:lnTo>
                  <a:lnTo>
                    <a:pt x="169" y="442"/>
                  </a:lnTo>
                  <a:lnTo>
                    <a:pt x="169" y="408"/>
                  </a:lnTo>
                  <a:lnTo>
                    <a:pt x="200" y="402"/>
                  </a:lnTo>
                  <a:lnTo>
                    <a:pt x="210" y="361"/>
                  </a:lnTo>
                  <a:lnTo>
                    <a:pt x="186" y="344"/>
                  </a:lnTo>
                  <a:lnTo>
                    <a:pt x="169" y="327"/>
                  </a:lnTo>
                  <a:lnTo>
                    <a:pt x="176" y="251"/>
                  </a:lnTo>
                  <a:lnTo>
                    <a:pt x="192" y="239"/>
                  </a:lnTo>
                  <a:lnTo>
                    <a:pt x="223" y="252"/>
                  </a:lnTo>
                  <a:lnTo>
                    <a:pt x="232" y="247"/>
                  </a:lnTo>
                </a:path>
              </a:pathLst>
            </a:custGeom>
            <a:solidFill>
              <a:srgbClr val="3AC4C4"/>
            </a:solidFill>
            <a:ln w="12700">
              <a:solidFill>
                <a:schemeClr val="bg1"/>
              </a:solidFill>
              <a:miter lim="800000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454" name="Freeform 17"/>
            <p:cNvSpPr>
              <a:spLocks noChangeArrowheads="1"/>
            </p:cNvSpPr>
            <p:nvPr/>
          </p:nvSpPr>
          <p:spPr bwMode="auto">
            <a:xfrm>
              <a:off x="3663950" y="1384300"/>
              <a:ext cx="557213" cy="785813"/>
            </a:xfrm>
            <a:custGeom>
              <a:avLst/>
              <a:gdLst>
                <a:gd name="T0" fmla="*/ 2147483647 w 507"/>
                <a:gd name="T1" fmla="*/ 2147483647 h 733"/>
                <a:gd name="T2" fmla="*/ 2147483647 w 507"/>
                <a:gd name="T3" fmla="*/ 2147483647 h 733"/>
                <a:gd name="T4" fmla="*/ 2147483647 w 507"/>
                <a:gd name="T5" fmla="*/ 2147483647 h 733"/>
                <a:gd name="T6" fmla="*/ 2147483647 w 507"/>
                <a:gd name="T7" fmla="*/ 2147483647 h 733"/>
                <a:gd name="T8" fmla="*/ 2147483647 w 507"/>
                <a:gd name="T9" fmla="*/ 2147483647 h 733"/>
                <a:gd name="T10" fmla="*/ 2147483647 w 507"/>
                <a:gd name="T11" fmla="*/ 2147483647 h 733"/>
                <a:gd name="T12" fmla="*/ 2147483647 w 507"/>
                <a:gd name="T13" fmla="*/ 2147483647 h 733"/>
                <a:gd name="T14" fmla="*/ 2147483647 w 507"/>
                <a:gd name="T15" fmla="*/ 2147483647 h 733"/>
                <a:gd name="T16" fmla="*/ 2147483647 w 507"/>
                <a:gd name="T17" fmla="*/ 2147483647 h 733"/>
                <a:gd name="T18" fmla="*/ 2147483647 w 507"/>
                <a:gd name="T19" fmla="*/ 2147483647 h 733"/>
                <a:gd name="T20" fmla="*/ 2147483647 w 507"/>
                <a:gd name="T21" fmla="*/ 2147483647 h 733"/>
                <a:gd name="T22" fmla="*/ 2147483647 w 507"/>
                <a:gd name="T23" fmla="*/ 2147483647 h 733"/>
                <a:gd name="T24" fmla="*/ 2147483647 w 507"/>
                <a:gd name="T25" fmla="*/ 2147483647 h 733"/>
                <a:gd name="T26" fmla="*/ 2147483647 w 507"/>
                <a:gd name="T27" fmla="*/ 2147483647 h 733"/>
                <a:gd name="T28" fmla="*/ 2147483647 w 507"/>
                <a:gd name="T29" fmla="*/ 2147483647 h 733"/>
                <a:gd name="T30" fmla="*/ 2147483647 w 507"/>
                <a:gd name="T31" fmla="*/ 2147483647 h 733"/>
                <a:gd name="T32" fmla="*/ 2147483647 w 507"/>
                <a:gd name="T33" fmla="*/ 2147483647 h 733"/>
                <a:gd name="T34" fmla="*/ 2147483647 w 507"/>
                <a:gd name="T35" fmla="*/ 2147483647 h 733"/>
                <a:gd name="T36" fmla="*/ 2147483647 w 507"/>
                <a:gd name="T37" fmla="*/ 2147483647 h 733"/>
                <a:gd name="T38" fmla="*/ 2147483647 w 507"/>
                <a:gd name="T39" fmla="*/ 2147483647 h 733"/>
                <a:gd name="T40" fmla="*/ 2147483647 w 507"/>
                <a:gd name="T41" fmla="*/ 0 h 733"/>
                <a:gd name="T42" fmla="*/ 2147483647 w 507"/>
                <a:gd name="T43" fmla="*/ 2147483647 h 733"/>
                <a:gd name="T44" fmla="*/ 2147483647 w 507"/>
                <a:gd name="T45" fmla="*/ 2147483647 h 733"/>
                <a:gd name="T46" fmla="*/ 2147483647 w 507"/>
                <a:gd name="T47" fmla="*/ 2147483647 h 733"/>
                <a:gd name="T48" fmla="*/ 2147483647 w 507"/>
                <a:gd name="T49" fmla="*/ 2147483647 h 733"/>
                <a:gd name="T50" fmla="*/ 2147483647 w 507"/>
                <a:gd name="T51" fmla="*/ 2147483647 h 733"/>
                <a:gd name="T52" fmla="*/ 2147483647 w 507"/>
                <a:gd name="T53" fmla="*/ 2147483647 h 733"/>
                <a:gd name="T54" fmla="*/ 2147483647 w 507"/>
                <a:gd name="T55" fmla="*/ 2147483647 h 733"/>
                <a:gd name="T56" fmla="*/ 2147483647 w 507"/>
                <a:gd name="T57" fmla="*/ 2147483647 h 733"/>
                <a:gd name="T58" fmla="*/ 2147483647 w 507"/>
                <a:gd name="T59" fmla="*/ 2147483647 h 733"/>
                <a:gd name="T60" fmla="*/ 2147483647 w 507"/>
                <a:gd name="T61" fmla="*/ 2147483647 h 733"/>
                <a:gd name="T62" fmla="*/ 2147483647 w 507"/>
                <a:gd name="T63" fmla="*/ 2147483647 h 733"/>
                <a:gd name="T64" fmla="*/ 2147483647 w 507"/>
                <a:gd name="T65" fmla="*/ 2147483647 h 733"/>
                <a:gd name="T66" fmla="*/ 2147483647 w 507"/>
                <a:gd name="T67" fmla="*/ 2147483647 h 733"/>
                <a:gd name="T68" fmla="*/ 2147483647 w 507"/>
                <a:gd name="T69" fmla="*/ 2147483647 h 733"/>
                <a:gd name="T70" fmla="*/ 2147483647 w 507"/>
                <a:gd name="T71" fmla="*/ 2147483647 h 733"/>
                <a:gd name="T72" fmla="*/ 2147483647 w 507"/>
                <a:gd name="T73" fmla="*/ 2147483647 h 73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07" h="733">
                  <a:moveTo>
                    <a:pt x="197" y="722"/>
                  </a:moveTo>
                  <a:lnTo>
                    <a:pt x="201" y="710"/>
                  </a:lnTo>
                  <a:lnTo>
                    <a:pt x="185" y="681"/>
                  </a:lnTo>
                  <a:lnTo>
                    <a:pt x="243" y="572"/>
                  </a:lnTo>
                  <a:lnTo>
                    <a:pt x="297" y="524"/>
                  </a:lnTo>
                  <a:lnTo>
                    <a:pt x="336" y="514"/>
                  </a:lnTo>
                  <a:lnTo>
                    <a:pt x="374" y="466"/>
                  </a:lnTo>
                  <a:lnTo>
                    <a:pt x="359" y="457"/>
                  </a:lnTo>
                  <a:lnTo>
                    <a:pt x="345" y="423"/>
                  </a:lnTo>
                  <a:lnTo>
                    <a:pt x="317" y="434"/>
                  </a:lnTo>
                  <a:lnTo>
                    <a:pt x="270" y="423"/>
                  </a:lnTo>
                  <a:lnTo>
                    <a:pt x="268" y="411"/>
                  </a:lnTo>
                  <a:lnTo>
                    <a:pt x="266" y="331"/>
                  </a:lnTo>
                  <a:lnTo>
                    <a:pt x="242" y="340"/>
                  </a:lnTo>
                  <a:lnTo>
                    <a:pt x="227" y="356"/>
                  </a:lnTo>
                  <a:lnTo>
                    <a:pt x="195" y="346"/>
                  </a:lnTo>
                  <a:lnTo>
                    <a:pt x="153" y="354"/>
                  </a:lnTo>
                  <a:lnTo>
                    <a:pt x="146" y="334"/>
                  </a:lnTo>
                  <a:lnTo>
                    <a:pt x="151" y="297"/>
                  </a:lnTo>
                  <a:lnTo>
                    <a:pt x="183" y="261"/>
                  </a:lnTo>
                  <a:lnTo>
                    <a:pt x="190" y="218"/>
                  </a:lnTo>
                  <a:lnTo>
                    <a:pt x="221" y="186"/>
                  </a:lnTo>
                  <a:lnTo>
                    <a:pt x="279" y="216"/>
                  </a:lnTo>
                  <a:lnTo>
                    <a:pt x="293" y="216"/>
                  </a:lnTo>
                  <a:lnTo>
                    <a:pt x="303" y="258"/>
                  </a:lnTo>
                  <a:lnTo>
                    <a:pt x="318" y="266"/>
                  </a:lnTo>
                  <a:lnTo>
                    <a:pt x="327" y="292"/>
                  </a:lnTo>
                  <a:lnTo>
                    <a:pt x="324" y="309"/>
                  </a:lnTo>
                  <a:lnTo>
                    <a:pt x="359" y="334"/>
                  </a:lnTo>
                  <a:lnTo>
                    <a:pt x="364" y="354"/>
                  </a:lnTo>
                  <a:lnTo>
                    <a:pt x="393" y="366"/>
                  </a:lnTo>
                  <a:lnTo>
                    <a:pt x="464" y="326"/>
                  </a:lnTo>
                  <a:lnTo>
                    <a:pt x="464" y="304"/>
                  </a:lnTo>
                  <a:lnTo>
                    <a:pt x="506" y="243"/>
                  </a:lnTo>
                  <a:lnTo>
                    <a:pt x="476" y="201"/>
                  </a:lnTo>
                  <a:lnTo>
                    <a:pt x="455" y="199"/>
                  </a:lnTo>
                  <a:lnTo>
                    <a:pt x="413" y="172"/>
                  </a:lnTo>
                  <a:lnTo>
                    <a:pt x="428" y="128"/>
                  </a:lnTo>
                  <a:lnTo>
                    <a:pt x="364" y="123"/>
                  </a:lnTo>
                  <a:lnTo>
                    <a:pt x="336" y="80"/>
                  </a:lnTo>
                  <a:lnTo>
                    <a:pt x="340" y="60"/>
                  </a:lnTo>
                  <a:lnTo>
                    <a:pt x="286" y="0"/>
                  </a:lnTo>
                  <a:lnTo>
                    <a:pt x="251" y="18"/>
                  </a:lnTo>
                  <a:lnTo>
                    <a:pt x="221" y="46"/>
                  </a:lnTo>
                  <a:lnTo>
                    <a:pt x="232" y="68"/>
                  </a:lnTo>
                  <a:lnTo>
                    <a:pt x="224" y="82"/>
                  </a:lnTo>
                  <a:lnTo>
                    <a:pt x="183" y="85"/>
                  </a:lnTo>
                  <a:lnTo>
                    <a:pt x="163" y="103"/>
                  </a:lnTo>
                  <a:lnTo>
                    <a:pt x="146" y="94"/>
                  </a:lnTo>
                  <a:lnTo>
                    <a:pt x="129" y="112"/>
                  </a:lnTo>
                  <a:lnTo>
                    <a:pt x="89" y="142"/>
                  </a:lnTo>
                  <a:lnTo>
                    <a:pt x="73" y="130"/>
                  </a:lnTo>
                  <a:lnTo>
                    <a:pt x="73" y="90"/>
                  </a:lnTo>
                  <a:lnTo>
                    <a:pt x="58" y="82"/>
                  </a:lnTo>
                  <a:lnTo>
                    <a:pt x="37" y="92"/>
                  </a:lnTo>
                  <a:lnTo>
                    <a:pt x="9" y="150"/>
                  </a:lnTo>
                  <a:lnTo>
                    <a:pt x="0" y="204"/>
                  </a:lnTo>
                  <a:lnTo>
                    <a:pt x="32" y="258"/>
                  </a:lnTo>
                  <a:lnTo>
                    <a:pt x="58" y="283"/>
                  </a:lnTo>
                  <a:lnTo>
                    <a:pt x="58" y="326"/>
                  </a:lnTo>
                  <a:lnTo>
                    <a:pt x="75" y="363"/>
                  </a:lnTo>
                  <a:lnTo>
                    <a:pt x="68" y="406"/>
                  </a:lnTo>
                  <a:lnTo>
                    <a:pt x="27" y="432"/>
                  </a:lnTo>
                  <a:lnTo>
                    <a:pt x="7" y="496"/>
                  </a:lnTo>
                  <a:lnTo>
                    <a:pt x="41" y="536"/>
                  </a:lnTo>
                  <a:lnTo>
                    <a:pt x="65" y="584"/>
                  </a:lnTo>
                  <a:lnTo>
                    <a:pt x="50" y="609"/>
                  </a:lnTo>
                  <a:lnTo>
                    <a:pt x="45" y="644"/>
                  </a:lnTo>
                  <a:lnTo>
                    <a:pt x="32" y="666"/>
                  </a:lnTo>
                  <a:lnTo>
                    <a:pt x="23" y="691"/>
                  </a:lnTo>
                  <a:lnTo>
                    <a:pt x="45" y="720"/>
                  </a:lnTo>
                  <a:lnTo>
                    <a:pt x="143" y="732"/>
                  </a:lnTo>
                  <a:lnTo>
                    <a:pt x="183" y="717"/>
                  </a:lnTo>
                  <a:lnTo>
                    <a:pt x="197" y="722"/>
                  </a:lnTo>
                </a:path>
              </a:pathLst>
            </a:custGeom>
            <a:solidFill>
              <a:srgbClr val="3AC4C4"/>
            </a:solidFill>
            <a:ln w="12700">
              <a:solidFill>
                <a:schemeClr val="bg1"/>
              </a:solidFill>
              <a:miter lim="800000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455" name="Freeform 18"/>
            <p:cNvSpPr>
              <a:spLocks noChangeArrowheads="1"/>
            </p:cNvSpPr>
            <p:nvPr/>
          </p:nvSpPr>
          <p:spPr bwMode="auto">
            <a:xfrm>
              <a:off x="3956050" y="1660525"/>
              <a:ext cx="114300" cy="184150"/>
            </a:xfrm>
            <a:custGeom>
              <a:avLst/>
              <a:gdLst>
                <a:gd name="T0" fmla="*/ 2147483647 w 105"/>
                <a:gd name="T1" fmla="*/ 2147483647 h 173"/>
                <a:gd name="T2" fmla="*/ 2147483647 w 105"/>
                <a:gd name="T3" fmla="*/ 2147483647 h 173"/>
                <a:gd name="T4" fmla="*/ 2147483647 w 105"/>
                <a:gd name="T5" fmla="*/ 2147483647 h 173"/>
                <a:gd name="T6" fmla="*/ 2147483647 w 105"/>
                <a:gd name="T7" fmla="*/ 2147483647 h 173"/>
                <a:gd name="T8" fmla="*/ 0 w 105"/>
                <a:gd name="T9" fmla="*/ 2147483647 h 173"/>
                <a:gd name="T10" fmla="*/ 2147483647 w 105"/>
                <a:gd name="T11" fmla="*/ 2147483647 h 173"/>
                <a:gd name="T12" fmla="*/ 2147483647 w 105"/>
                <a:gd name="T13" fmla="*/ 2147483647 h 173"/>
                <a:gd name="T14" fmla="*/ 2147483647 w 105"/>
                <a:gd name="T15" fmla="*/ 2147483647 h 173"/>
                <a:gd name="T16" fmla="*/ 2147483647 w 105"/>
                <a:gd name="T17" fmla="*/ 0 h 173"/>
                <a:gd name="T18" fmla="*/ 2147483647 w 105"/>
                <a:gd name="T19" fmla="*/ 2147483647 h 173"/>
                <a:gd name="T20" fmla="*/ 2147483647 w 105"/>
                <a:gd name="T21" fmla="*/ 2147483647 h 173"/>
                <a:gd name="T22" fmla="*/ 2147483647 w 105"/>
                <a:gd name="T23" fmla="*/ 2147483647 h 173"/>
                <a:gd name="T24" fmla="*/ 2147483647 w 105"/>
                <a:gd name="T25" fmla="*/ 2147483647 h 173"/>
                <a:gd name="T26" fmla="*/ 2147483647 w 105"/>
                <a:gd name="T27" fmla="*/ 2147483647 h 173"/>
                <a:gd name="T28" fmla="*/ 2147483647 w 105"/>
                <a:gd name="T29" fmla="*/ 2147483647 h 173"/>
                <a:gd name="T30" fmla="*/ 2147483647 w 105"/>
                <a:gd name="T31" fmla="*/ 2147483647 h 173"/>
                <a:gd name="T32" fmla="*/ 2147483647 w 105"/>
                <a:gd name="T33" fmla="*/ 2147483647 h 17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5" h="173">
                  <a:moveTo>
                    <a:pt x="86" y="159"/>
                  </a:moveTo>
                  <a:lnTo>
                    <a:pt x="60" y="172"/>
                  </a:lnTo>
                  <a:lnTo>
                    <a:pt x="14" y="162"/>
                  </a:lnTo>
                  <a:lnTo>
                    <a:pt x="3" y="150"/>
                  </a:lnTo>
                  <a:lnTo>
                    <a:pt x="0" y="74"/>
                  </a:lnTo>
                  <a:lnTo>
                    <a:pt x="41" y="57"/>
                  </a:lnTo>
                  <a:lnTo>
                    <a:pt x="37" y="43"/>
                  </a:lnTo>
                  <a:lnTo>
                    <a:pt x="44" y="14"/>
                  </a:lnTo>
                  <a:lnTo>
                    <a:pt x="47" y="0"/>
                  </a:lnTo>
                  <a:lnTo>
                    <a:pt x="62" y="8"/>
                  </a:lnTo>
                  <a:lnTo>
                    <a:pt x="69" y="33"/>
                  </a:lnTo>
                  <a:lnTo>
                    <a:pt x="66" y="50"/>
                  </a:lnTo>
                  <a:lnTo>
                    <a:pt x="99" y="74"/>
                  </a:lnTo>
                  <a:lnTo>
                    <a:pt x="104" y="93"/>
                  </a:lnTo>
                  <a:lnTo>
                    <a:pt x="86" y="107"/>
                  </a:lnTo>
                  <a:lnTo>
                    <a:pt x="78" y="139"/>
                  </a:lnTo>
                  <a:lnTo>
                    <a:pt x="86" y="159"/>
                  </a:lnTo>
                </a:path>
              </a:pathLst>
            </a:custGeom>
            <a:solidFill>
              <a:srgbClr val="3AC4C4"/>
            </a:solidFill>
            <a:ln w="12700">
              <a:solidFill>
                <a:schemeClr val="bg1"/>
              </a:solidFill>
              <a:miter lim="800000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456" name="Freeform 19"/>
            <p:cNvSpPr>
              <a:spLocks noChangeArrowheads="1"/>
            </p:cNvSpPr>
            <p:nvPr/>
          </p:nvSpPr>
          <p:spPr bwMode="auto">
            <a:xfrm>
              <a:off x="3821113" y="1581150"/>
              <a:ext cx="180975" cy="182563"/>
            </a:xfrm>
            <a:custGeom>
              <a:avLst/>
              <a:gdLst>
                <a:gd name="T0" fmla="*/ 2147483647 w 164"/>
                <a:gd name="T1" fmla="*/ 2147483647 h 169"/>
                <a:gd name="T2" fmla="*/ 2147483647 w 164"/>
                <a:gd name="T3" fmla="*/ 2147483647 h 169"/>
                <a:gd name="T4" fmla="*/ 2147483647 w 164"/>
                <a:gd name="T5" fmla="*/ 2147483647 h 169"/>
                <a:gd name="T6" fmla="*/ 2147483647 w 164"/>
                <a:gd name="T7" fmla="*/ 2147483647 h 169"/>
                <a:gd name="T8" fmla="*/ 2147483647 w 164"/>
                <a:gd name="T9" fmla="*/ 2147483647 h 169"/>
                <a:gd name="T10" fmla="*/ 2147483647 w 164"/>
                <a:gd name="T11" fmla="*/ 2147483647 h 169"/>
                <a:gd name="T12" fmla="*/ 2147483647 w 164"/>
                <a:gd name="T13" fmla="*/ 2147483647 h 169"/>
                <a:gd name="T14" fmla="*/ 2147483647 w 164"/>
                <a:gd name="T15" fmla="*/ 0 h 169"/>
                <a:gd name="T16" fmla="*/ 2147483647 w 164"/>
                <a:gd name="T17" fmla="*/ 2147483647 h 169"/>
                <a:gd name="T18" fmla="*/ 2147483647 w 164"/>
                <a:gd name="T19" fmla="*/ 2147483647 h 169"/>
                <a:gd name="T20" fmla="*/ 2147483647 w 164"/>
                <a:gd name="T21" fmla="*/ 2147483647 h 169"/>
                <a:gd name="T22" fmla="*/ 0 w 164"/>
                <a:gd name="T23" fmla="*/ 2147483647 h 169"/>
                <a:gd name="T24" fmla="*/ 2147483647 w 164"/>
                <a:gd name="T25" fmla="*/ 2147483647 h 169"/>
                <a:gd name="T26" fmla="*/ 2147483647 w 164"/>
                <a:gd name="T27" fmla="*/ 2147483647 h 169"/>
                <a:gd name="T28" fmla="*/ 2147483647 w 164"/>
                <a:gd name="T29" fmla="*/ 2147483647 h 169"/>
                <a:gd name="T30" fmla="*/ 2147483647 w 164"/>
                <a:gd name="T31" fmla="*/ 2147483647 h 169"/>
                <a:gd name="T32" fmla="*/ 2147483647 w 164"/>
                <a:gd name="T33" fmla="*/ 2147483647 h 16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64" h="169">
                  <a:moveTo>
                    <a:pt x="125" y="141"/>
                  </a:moveTo>
                  <a:lnTo>
                    <a:pt x="124" y="118"/>
                  </a:lnTo>
                  <a:lnTo>
                    <a:pt x="117" y="100"/>
                  </a:lnTo>
                  <a:lnTo>
                    <a:pt x="159" y="84"/>
                  </a:lnTo>
                  <a:lnTo>
                    <a:pt x="163" y="69"/>
                  </a:lnTo>
                  <a:lnTo>
                    <a:pt x="152" y="30"/>
                  </a:lnTo>
                  <a:lnTo>
                    <a:pt x="139" y="30"/>
                  </a:lnTo>
                  <a:lnTo>
                    <a:pt x="74" y="0"/>
                  </a:lnTo>
                  <a:lnTo>
                    <a:pt x="47" y="30"/>
                  </a:lnTo>
                  <a:lnTo>
                    <a:pt x="35" y="66"/>
                  </a:lnTo>
                  <a:lnTo>
                    <a:pt x="5" y="109"/>
                  </a:lnTo>
                  <a:lnTo>
                    <a:pt x="0" y="139"/>
                  </a:lnTo>
                  <a:lnTo>
                    <a:pt x="11" y="159"/>
                  </a:lnTo>
                  <a:lnTo>
                    <a:pt x="57" y="156"/>
                  </a:lnTo>
                  <a:lnTo>
                    <a:pt x="81" y="168"/>
                  </a:lnTo>
                  <a:lnTo>
                    <a:pt x="103" y="151"/>
                  </a:lnTo>
                  <a:lnTo>
                    <a:pt x="125" y="141"/>
                  </a:lnTo>
                </a:path>
              </a:pathLst>
            </a:custGeom>
            <a:solidFill>
              <a:srgbClr val="3AC4C4"/>
            </a:solidFill>
            <a:ln w="12700">
              <a:solidFill>
                <a:schemeClr val="bg1"/>
              </a:solidFill>
              <a:miter lim="800000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457" name="Freeform 20"/>
            <p:cNvSpPr>
              <a:spLocks noChangeArrowheads="1"/>
            </p:cNvSpPr>
            <p:nvPr/>
          </p:nvSpPr>
          <p:spPr bwMode="auto">
            <a:xfrm>
              <a:off x="3392488" y="1655763"/>
              <a:ext cx="352425" cy="717550"/>
            </a:xfrm>
            <a:custGeom>
              <a:avLst/>
              <a:gdLst>
                <a:gd name="T0" fmla="*/ 2147483647 w 323"/>
                <a:gd name="T1" fmla="*/ 2147483647 h 672"/>
                <a:gd name="T2" fmla="*/ 2147483647 w 323"/>
                <a:gd name="T3" fmla="*/ 2147483647 h 672"/>
                <a:gd name="T4" fmla="*/ 2147483647 w 323"/>
                <a:gd name="T5" fmla="*/ 2147483647 h 672"/>
                <a:gd name="T6" fmla="*/ 2147483647 w 323"/>
                <a:gd name="T7" fmla="*/ 2147483647 h 672"/>
                <a:gd name="T8" fmla="*/ 2147483647 w 323"/>
                <a:gd name="T9" fmla="*/ 2147483647 h 672"/>
                <a:gd name="T10" fmla="*/ 2147483647 w 323"/>
                <a:gd name="T11" fmla="*/ 2147483647 h 672"/>
                <a:gd name="T12" fmla="*/ 2147483647 w 323"/>
                <a:gd name="T13" fmla="*/ 2147483647 h 672"/>
                <a:gd name="T14" fmla="*/ 2147483647 w 323"/>
                <a:gd name="T15" fmla="*/ 2147483647 h 672"/>
                <a:gd name="T16" fmla="*/ 2147483647 w 323"/>
                <a:gd name="T17" fmla="*/ 2147483647 h 672"/>
                <a:gd name="T18" fmla="*/ 2147483647 w 323"/>
                <a:gd name="T19" fmla="*/ 2147483647 h 672"/>
                <a:gd name="T20" fmla="*/ 2147483647 w 323"/>
                <a:gd name="T21" fmla="*/ 2147483647 h 672"/>
                <a:gd name="T22" fmla="*/ 2147483647 w 323"/>
                <a:gd name="T23" fmla="*/ 2147483647 h 672"/>
                <a:gd name="T24" fmla="*/ 2147483647 w 323"/>
                <a:gd name="T25" fmla="*/ 2147483647 h 672"/>
                <a:gd name="T26" fmla="*/ 2147483647 w 323"/>
                <a:gd name="T27" fmla="*/ 2147483647 h 672"/>
                <a:gd name="T28" fmla="*/ 2147483647 w 323"/>
                <a:gd name="T29" fmla="*/ 2147483647 h 672"/>
                <a:gd name="T30" fmla="*/ 2147483647 w 323"/>
                <a:gd name="T31" fmla="*/ 2147483647 h 672"/>
                <a:gd name="T32" fmla="*/ 2147483647 w 323"/>
                <a:gd name="T33" fmla="*/ 2147483647 h 672"/>
                <a:gd name="T34" fmla="*/ 2147483647 w 323"/>
                <a:gd name="T35" fmla="*/ 2147483647 h 672"/>
                <a:gd name="T36" fmla="*/ 2147483647 w 323"/>
                <a:gd name="T37" fmla="*/ 0 h 672"/>
                <a:gd name="T38" fmla="*/ 2147483647 w 323"/>
                <a:gd name="T39" fmla="*/ 2147483647 h 672"/>
                <a:gd name="T40" fmla="*/ 2147483647 w 323"/>
                <a:gd name="T41" fmla="*/ 2147483647 h 672"/>
                <a:gd name="T42" fmla="*/ 2147483647 w 323"/>
                <a:gd name="T43" fmla="*/ 2147483647 h 672"/>
                <a:gd name="T44" fmla="*/ 2147483647 w 323"/>
                <a:gd name="T45" fmla="*/ 2147483647 h 672"/>
                <a:gd name="T46" fmla="*/ 2147483647 w 323"/>
                <a:gd name="T47" fmla="*/ 2147483647 h 672"/>
                <a:gd name="T48" fmla="*/ 2147483647 w 323"/>
                <a:gd name="T49" fmla="*/ 2147483647 h 672"/>
                <a:gd name="T50" fmla="*/ 2147483647 w 323"/>
                <a:gd name="T51" fmla="*/ 2147483647 h 672"/>
                <a:gd name="T52" fmla="*/ 2147483647 w 323"/>
                <a:gd name="T53" fmla="*/ 2147483647 h 672"/>
                <a:gd name="T54" fmla="*/ 2147483647 w 323"/>
                <a:gd name="T55" fmla="*/ 2147483647 h 672"/>
                <a:gd name="T56" fmla="*/ 2147483647 w 323"/>
                <a:gd name="T57" fmla="*/ 2147483647 h 672"/>
                <a:gd name="T58" fmla="*/ 2147483647 w 323"/>
                <a:gd name="T59" fmla="*/ 2147483647 h 672"/>
                <a:gd name="T60" fmla="*/ 2147483647 w 323"/>
                <a:gd name="T61" fmla="*/ 2147483647 h 672"/>
                <a:gd name="T62" fmla="*/ 2147483647 w 323"/>
                <a:gd name="T63" fmla="*/ 2147483647 h 672"/>
                <a:gd name="T64" fmla="*/ 0 w 323"/>
                <a:gd name="T65" fmla="*/ 2147483647 h 672"/>
                <a:gd name="T66" fmla="*/ 2147483647 w 323"/>
                <a:gd name="T67" fmla="*/ 2147483647 h 672"/>
                <a:gd name="T68" fmla="*/ 2147483647 w 323"/>
                <a:gd name="T69" fmla="*/ 2147483647 h 672"/>
                <a:gd name="T70" fmla="*/ 2147483647 w 323"/>
                <a:gd name="T71" fmla="*/ 2147483647 h 67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323" h="672">
                  <a:moveTo>
                    <a:pt x="21" y="671"/>
                  </a:moveTo>
                  <a:lnTo>
                    <a:pt x="90" y="650"/>
                  </a:lnTo>
                  <a:lnTo>
                    <a:pt x="179" y="592"/>
                  </a:lnTo>
                  <a:lnTo>
                    <a:pt x="241" y="580"/>
                  </a:lnTo>
                  <a:lnTo>
                    <a:pt x="288" y="542"/>
                  </a:lnTo>
                  <a:lnTo>
                    <a:pt x="293" y="462"/>
                  </a:lnTo>
                  <a:lnTo>
                    <a:pt x="270" y="433"/>
                  </a:lnTo>
                  <a:lnTo>
                    <a:pt x="278" y="406"/>
                  </a:lnTo>
                  <a:lnTo>
                    <a:pt x="293" y="386"/>
                  </a:lnTo>
                  <a:lnTo>
                    <a:pt x="296" y="351"/>
                  </a:lnTo>
                  <a:lnTo>
                    <a:pt x="312" y="326"/>
                  </a:lnTo>
                  <a:lnTo>
                    <a:pt x="288" y="278"/>
                  </a:lnTo>
                  <a:lnTo>
                    <a:pt x="253" y="238"/>
                  </a:lnTo>
                  <a:lnTo>
                    <a:pt x="274" y="174"/>
                  </a:lnTo>
                  <a:lnTo>
                    <a:pt x="314" y="148"/>
                  </a:lnTo>
                  <a:lnTo>
                    <a:pt x="322" y="105"/>
                  </a:lnTo>
                  <a:lnTo>
                    <a:pt x="305" y="68"/>
                  </a:lnTo>
                  <a:lnTo>
                    <a:pt x="305" y="25"/>
                  </a:lnTo>
                  <a:lnTo>
                    <a:pt x="278" y="0"/>
                  </a:lnTo>
                  <a:lnTo>
                    <a:pt x="215" y="32"/>
                  </a:lnTo>
                  <a:lnTo>
                    <a:pt x="205" y="22"/>
                  </a:lnTo>
                  <a:lnTo>
                    <a:pt x="172" y="48"/>
                  </a:lnTo>
                  <a:lnTo>
                    <a:pt x="144" y="45"/>
                  </a:lnTo>
                  <a:lnTo>
                    <a:pt x="90" y="123"/>
                  </a:lnTo>
                  <a:lnTo>
                    <a:pt x="75" y="123"/>
                  </a:lnTo>
                  <a:lnTo>
                    <a:pt x="45" y="148"/>
                  </a:lnTo>
                  <a:lnTo>
                    <a:pt x="47" y="181"/>
                  </a:lnTo>
                  <a:lnTo>
                    <a:pt x="33" y="211"/>
                  </a:lnTo>
                  <a:lnTo>
                    <a:pt x="28" y="252"/>
                  </a:lnTo>
                  <a:lnTo>
                    <a:pt x="2" y="292"/>
                  </a:lnTo>
                  <a:lnTo>
                    <a:pt x="31" y="351"/>
                  </a:lnTo>
                  <a:lnTo>
                    <a:pt x="21" y="386"/>
                  </a:lnTo>
                  <a:lnTo>
                    <a:pt x="0" y="423"/>
                  </a:lnTo>
                  <a:lnTo>
                    <a:pt x="31" y="567"/>
                  </a:lnTo>
                  <a:lnTo>
                    <a:pt x="10" y="640"/>
                  </a:lnTo>
                  <a:lnTo>
                    <a:pt x="21" y="671"/>
                  </a:lnTo>
                </a:path>
              </a:pathLst>
            </a:custGeom>
            <a:solidFill>
              <a:srgbClr val="3AC4C4"/>
            </a:solidFill>
            <a:ln w="12700">
              <a:solidFill>
                <a:schemeClr val="bg1"/>
              </a:solidFill>
              <a:miter lim="800000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458" name="Freeform 21"/>
            <p:cNvSpPr>
              <a:spLocks noChangeArrowheads="1"/>
            </p:cNvSpPr>
            <p:nvPr/>
          </p:nvSpPr>
          <p:spPr bwMode="auto">
            <a:xfrm>
              <a:off x="3957638" y="1673225"/>
              <a:ext cx="41275" cy="58738"/>
            </a:xfrm>
            <a:custGeom>
              <a:avLst/>
              <a:gdLst>
                <a:gd name="T0" fmla="*/ 2147483647 w 38"/>
                <a:gd name="T1" fmla="*/ 0 h 53"/>
                <a:gd name="T2" fmla="*/ 2147483647 w 38"/>
                <a:gd name="T3" fmla="*/ 2147483647 h 53"/>
                <a:gd name="T4" fmla="*/ 2147483647 w 38"/>
                <a:gd name="T5" fmla="*/ 2147483647 h 53"/>
                <a:gd name="T6" fmla="*/ 2147483647 w 38"/>
                <a:gd name="T7" fmla="*/ 2147483647 h 53"/>
                <a:gd name="T8" fmla="*/ 2147483647 w 38"/>
                <a:gd name="T9" fmla="*/ 2147483647 h 53"/>
                <a:gd name="T10" fmla="*/ 0 w 38"/>
                <a:gd name="T11" fmla="*/ 2147483647 h 53"/>
                <a:gd name="T12" fmla="*/ 2147483647 w 38"/>
                <a:gd name="T13" fmla="*/ 0 h 5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8" h="53">
                  <a:moveTo>
                    <a:pt x="37" y="0"/>
                  </a:moveTo>
                  <a:lnTo>
                    <a:pt x="31" y="27"/>
                  </a:lnTo>
                  <a:lnTo>
                    <a:pt x="34" y="39"/>
                  </a:lnTo>
                  <a:lnTo>
                    <a:pt x="8" y="52"/>
                  </a:lnTo>
                  <a:lnTo>
                    <a:pt x="5" y="30"/>
                  </a:lnTo>
                  <a:lnTo>
                    <a:pt x="0" y="15"/>
                  </a:lnTo>
                  <a:lnTo>
                    <a:pt x="37" y="0"/>
                  </a:lnTo>
                </a:path>
              </a:pathLst>
            </a:custGeom>
            <a:solidFill>
              <a:srgbClr val="3AC4C4"/>
            </a:solidFill>
            <a:ln w="12700">
              <a:solidFill>
                <a:schemeClr val="bg1"/>
              </a:solidFill>
              <a:miter lim="800000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459" name="Freeform 22"/>
            <p:cNvSpPr>
              <a:spLocks noChangeArrowheads="1"/>
            </p:cNvSpPr>
            <p:nvPr/>
          </p:nvSpPr>
          <p:spPr bwMode="auto">
            <a:xfrm>
              <a:off x="3929063" y="3754438"/>
              <a:ext cx="79375" cy="55562"/>
            </a:xfrm>
            <a:custGeom>
              <a:avLst/>
              <a:gdLst>
                <a:gd name="T0" fmla="*/ 2147483647 w 72"/>
                <a:gd name="T1" fmla="*/ 2147483647 h 49"/>
                <a:gd name="T2" fmla="*/ 2147483647 w 72"/>
                <a:gd name="T3" fmla="*/ 2147483647 h 49"/>
                <a:gd name="T4" fmla="*/ 2147483647 w 72"/>
                <a:gd name="T5" fmla="*/ 0 h 49"/>
                <a:gd name="T6" fmla="*/ 2147483647 w 72"/>
                <a:gd name="T7" fmla="*/ 2147483647 h 49"/>
                <a:gd name="T8" fmla="*/ 2147483647 w 72"/>
                <a:gd name="T9" fmla="*/ 2147483647 h 49"/>
                <a:gd name="T10" fmla="*/ 2147483647 w 72"/>
                <a:gd name="T11" fmla="*/ 2147483647 h 49"/>
                <a:gd name="T12" fmla="*/ 0 w 72"/>
                <a:gd name="T13" fmla="*/ 2147483647 h 49"/>
                <a:gd name="T14" fmla="*/ 2147483647 w 72"/>
                <a:gd name="T15" fmla="*/ 2147483647 h 4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2" h="49">
                  <a:moveTo>
                    <a:pt x="4" y="13"/>
                  </a:moveTo>
                  <a:lnTo>
                    <a:pt x="30" y="18"/>
                  </a:lnTo>
                  <a:lnTo>
                    <a:pt x="57" y="0"/>
                  </a:lnTo>
                  <a:lnTo>
                    <a:pt x="71" y="36"/>
                  </a:lnTo>
                  <a:lnTo>
                    <a:pt x="42" y="48"/>
                  </a:lnTo>
                  <a:lnTo>
                    <a:pt x="6" y="45"/>
                  </a:lnTo>
                  <a:lnTo>
                    <a:pt x="0" y="18"/>
                  </a:lnTo>
                  <a:lnTo>
                    <a:pt x="4" y="13"/>
                  </a:lnTo>
                </a:path>
              </a:pathLst>
            </a:custGeom>
            <a:solidFill>
              <a:srgbClr val="3AC4C4"/>
            </a:solidFill>
            <a:ln w="12700">
              <a:solidFill>
                <a:schemeClr val="bg1"/>
              </a:solidFill>
              <a:miter lim="800000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460" name="Freeform 23"/>
            <p:cNvSpPr>
              <a:spLocks noChangeArrowheads="1"/>
            </p:cNvSpPr>
            <p:nvPr/>
          </p:nvSpPr>
          <p:spPr bwMode="auto">
            <a:xfrm>
              <a:off x="3468688" y="3403600"/>
              <a:ext cx="798512" cy="646113"/>
            </a:xfrm>
            <a:custGeom>
              <a:avLst/>
              <a:gdLst>
                <a:gd name="T0" fmla="*/ 2147483647 w 729"/>
                <a:gd name="T1" fmla="*/ 2147483647 h 604"/>
                <a:gd name="T2" fmla="*/ 2147483647 w 729"/>
                <a:gd name="T3" fmla="*/ 2147483647 h 604"/>
                <a:gd name="T4" fmla="*/ 2147483647 w 729"/>
                <a:gd name="T5" fmla="*/ 2147483647 h 604"/>
                <a:gd name="T6" fmla="*/ 2147483647 w 729"/>
                <a:gd name="T7" fmla="*/ 2147483647 h 604"/>
                <a:gd name="T8" fmla="*/ 2147483647 w 729"/>
                <a:gd name="T9" fmla="*/ 2147483647 h 604"/>
                <a:gd name="T10" fmla="*/ 2147483647 w 729"/>
                <a:gd name="T11" fmla="*/ 0 h 604"/>
                <a:gd name="T12" fmla="*/ 2147483647 w 729"/>
                <a:gd name="T13" fmla="*/ 2147483647 h 604"/>
                <a:gd name="T14" fmla="*/ 2147483647 w 729"/>
                <a:gd name="T15" fmla="*/ 2147483647 h 604"/>
                <a:gd name="T16" fmla="*/ 2147483647 w 729"/>
                <a:gd name="T17" fmla="*/ 2147483647 h 604"/>
                <a:gd name="T18" fmla="*/ 2147483647 w 729"/>
                <a:gd name="T19" fmla="*/ 2147483647 h 604"/>
                <a:gd name="T20" fmla="*/ 2147483647 w 729"/>
                <a:gd name="T21" fmla="*/ 2147483647 h 604"/>
                <a:gd name="T22" fmla="*/ 2147483647 w 729"/>
                <a:gd name="T23" fmla="*/ 2147483647 h 604"/>
                <a:gd name="T24" fmla="*/ 2147483647 w 729"/>
                <a:gd name="T25" fmla="*/ 2147483647 h 604"/>
                <a:gd name="T26" fmla="*/ 2147483647 w 729"/>
                <a:gd name="T27" fmla="*/ 2147483647 h 604"/>
                <a:gd name="T28" fmla="*/ 2147483647 w 729"/>
                <a:gd name="T29" fmla="*/ 2147483647 h 604"/>
                <a:gd name="T30" fmla="*/ 2147483647 w 729"/>
                <a:gd name="T31" fmla="*/ 2147483647 h 604"/>
                <a:gd name="T32" fmla="*/ 2147483647 w 729"/>
                <a:gd name="T33" fmla="*/ 2147483647 h 604"/>
                <a:gd name="T34" fmla="*/ 2147483647 w 729"/>
                <a:gd name="T35" fmla="*/ 2147483647 h 604"/>
                <a:gd name="T36" fmla="*/ 2147483647 w 729"/>
                <a:gd name="T37" fmla="*/ 2147483647 h 604"/>
                <a:gd name="T38" fmla="*/ 2147483647 w 729"/>
                <a:gd name="T39" fmla="*/ 2147483647 h 604"/>
                <a:gd name="T40" fmla="*/ 2147483647 w 729"/>
                <a:gd name="T41" fmla="*/ 2147483647 h 604"/>
                <a:gd name="T42" fmla="*/ 2147483647 w 729"/>
                <a:gd name="T43" fmla="*/ 2147483647 h 604"/>
                <a:gd name="T44" fmla="*/ 2147483647 w 729"/>
                <a:gd name="T45" fmla="*/ 2147483647 h 604"/>
                <a:gd name="T46" fmla="*/ 2147483647 w 729"/>
                <a:gd name="T47" fmla="*/ 2147483647 h 604"/>
                <a:gd name="T48" fmla="*/ 2147483647 w 729"/>
                <a:gd name="T49" fmla="*/ 2147483647 h 604"/>
                <a:gd name="T50" fmla="*/ 2147483647 w 729"/>
                <a:gd name="T51" fmla="*/ 2147483647 h 604"/>
                <a:gd name="T52" fmla="*/ 2147483647 w 729"/>
                <a:gd name="T53" fmla="*/ 2147483647 h 604"/>
                <a:gd name="T54" fmla="*/ 2147483647 w 729"/>
                <a:gd name="T55" fmla="*/ 2147483647 h 604"/>
                <a:gd name="T56" fmla="*/ 2147483647 w 729"/>
                <a:gd name="T57" fmla="*/ 2147483647 h 604"/>
                <a:gd name="T58" fmla="*/ 2147483647 w 729"/>
                <a:gd name="T59" fmla="*/ 2147483647 h 604"/>
                <a:gd name="T60" fmla="*/ 2147483647 w 729"/>
                <a:gd name="T61" fmla="*/ 2147483647 h 604"/>
                <a:gd name="T62" fmla="*/ 2147483647 w 729"/>
                <a:gd name="T63" fmla="*/ 2147483647 h 604"/>
                <a:gd name="T64" fmla="*/ 2147483647 w 729"/>
                <a:gd name="T65" fmla="*/ 2147483647 h 604"/>
                <a:gd name="T66" fmla="*/ 2147483647 w 729"/>
                <a:gd name="T67" fmla="*/ 2147483647 h 604"/>
                <a:gd name="T68" fmla="*/ 2147483647 w 729"/>
                <a:gd name="T69" fmla="*/ 2147483647 h 604"/>
                <a:gd name="T70" fmla="*/ 2147483647 w 729"/>
                <a:gd name="T71" fmla="*/ 2147483647 h 60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729" h="604">
                  <a:moveTo>
                    <a:pt x="194" y="103"/>
                  </a:moveTo>
                  <a:lnTo>
                    <a:pt x="214" y="87"/>
                  </a:lnTo>
                  <a:lnTo>
                    <a:pt x="214" y="57"/>
                  </a:lnTo>
                  <a:lnTo>
                    <a:pt x="224" y="49"/>
                  </a:lnTo>
                  <a:lnTo>
                    <a:pt x="249" y="50"/>
                  </a:lnTo>
                  <a:lnTo>
                    <a:pt x="291" y="70"/>
                  </a:lnTo>
                  <a:lnTo>
                    <a:pt x="298" y="55"/>
                  </a:lnTo>
                  <a:lnTo>
                    <a:pt x="289" y="39"/>
                  </a:lnTo>
                  <a:lnTo>
                    <a:pt x="291" y="27"/>
                  </a:lnTo>
                  <a:lnTo>
                    <a:pt x="317" y="4"/>
                  </a:lnTo>
                  <a:lnTo>
                    <a:pt x="364" y="16"/>
                  </a:lnTo>
                  <a:lnTo>
                    <a:pt x="392" y="0"/>
                  </a:lnTo>
                  <a:lnTo>
                    <a:pt x="412" y="19"/>
                  </a:lnTo>
                  <a:lnTo>
                    <a:pt x="458" y="7"/>
                  </a:lnTo>
                  <a:lnTo>
                    <a:pt x="467" y="25"/>
                  </a:lnTo>
                  <a:lnTo>
                    <a:pt x="452" y="44"/>
                  </a:lnTo>
                  <a:lnTo>
                    <a:pt x="426" y="80"/>
                  </a:lnTo>
                  <a:lnTo>
                    <a:pt x="426" y="89"/>
                  </a:lnTo>
                  <a:lnTo>
                    <a:pt x="442" y="100"/>
                  </a:lnTo>
                  <a:lnTo>
                    <a:pt x="542" y="59"/>
                  </a:lnTo>
                  <a:lnTo>
                    <a:pt x="575" y="80"/>
                  </a:lnTo>
                  <a:lnTo>
                    <a:pt x="585" y="70"/>
                  </a:lnTo>
                  <a:lnTo>
                    <a:pt x="575" y="49"/>
                  </a:lnTo>
                  <a:lnTo>
                    <a:pt x="578" y="34"/>
                  </a:lnTo>
                  <a:lnTo>
                    <a:pt x="642" y="49"/>
                  </a:lnTo>
                  <a:lnTo>
                    <a:pt x="654" y="57"/>
                  </a:lnTo>
                  <a:lnTo>
                    <a:pt x="670" y="55"/>
                  </a:lnTo>
                  <a:lnTo>
                    <a:pt x="698" y="89"/>
                  </a:lnTo>
                  <a:lnTo>
                    <a:pt x="728" y="153"/>
                  </a:lnTo>
                  <a:lnTo>
                    <a:pt x="708" y="167"/>
                  </a:lnTo>
                  <a:lnTo>
                    <a:pt x="690" y="201"/>
                  </a:lnTo>
                  <a:lnTo>
                    <a:pt x="675" y="206"/>
                  </a:lnTo>
                  <a:lnTo>
                    <a:pt x="662" y="234"/>
                  </a:lnTo>
                  <a:lnTo>
                    <a:pt x="612" y="258"/>
                  </a:lnTo>
                  <a:lnTo>
                    <a:pt x="593" y="246"/>
                  </a:lnTo>
                  <a:lnTo>
                    <a:pt x="580" y="268"/>
                  </a:lnTo>
                  <a:lnTo>
                    <a:pt x="580" y="275"/>
                  </a:lnTo>
                  <a:lnTo>
                    <a:pt x="566" y="275"/>
                  </a:lnTo>
                  <a:lnTo>
                    <a:pt x="539" y="275"/>
                  </a:lnTo>
                  <a:lnTo>
                    <a:pt x="514" y="293"/>
                  </a:lnTo>
                  <a:lnTo>
                    <a:pt x="497" y="284"/>
                  </a:lnTo>
                  <a:lnTo>
                    <a:pt x="474" y="296"/>
                  </a:lnTo>
                  <a:lnTo>
                    <a:pt x="422" y="320"/>
                  </a:lnTo>
                  <a:lnTo>
                    <a:pt x="376" y="285"/>
                  </a:lnTo>
                  <a:lnTo>
                    <a:pt x="374" y="312"/>
                  </a:lnTo>
                  <a:lnTo>
                    <a:pt x="389" y="354"/>
                  </a:lnTo>
                  <a:lnTo>
                    <a:pt x="349" y="369"/>
                  </a:lnTo>
                  <a:lnTo>
                    <a:pt x="327" y="399"/>
                  </a:lnTo>
                  <a:lnTo>
                    <a:pt x="286" y="411"/>
                  </a:lnTo>
                  <a:lnTo>
                    <a:pt x="263" y="418"/>
                  </a:lnTo>
                  <a:lnTo>
                    <a:pt x="219" y="418"/>
                  </a:lnTo>
                  <a:lnTo>
                    <a:pt x="189" y="450"/>
                  </a:lnTo>
                  <a:lnTo>
                    <a:pt x="111" y="477"/>
                  </a:lnTo>
                  <a:lnTo>
                    <a:pt x="70" y="502"/>
                  </a:lnTo>
                  <a:lnTo>
                    <a:pt x="52" y="521"/>
                  </a:lnTo>
                  <a:lnTo>
                    <a:pt x="88" y="582"/>
                  </a:lnTo>
                  <a:lnTo>
                    <a:pt x="64" y="603"/>
                  </a:lnTo>
                  <a:lnTo>
                    <a:pt x="35" y="599"/>
                  </a:lnTo>
                  <a:lnTo>
                    <a:pt x="0" y="539"/>
                  </a:lnTo>
                  <a:lnTo>
                    <a:pt x="8" y="491"/>
                  </a:lnTo>
                  <a:lnTo>
                    <a:pt x="8" y="472"/>
                  </a:lnTo>
                  <a:lnTo>
                    <a:pt x="33" y="431"/>
                  </a:lnTo>
                  <a:lnTo>
                    <a:pt x="64" y="423"/>
                  </a:lnTo>
                  <a:lnTo>
                    <a:pt x="61" y="403"/>
                  </a:lnTo>
                  <a:lnTo>
                    <a:pt x="93" y="388"/>
                  </a:lnTo>
                  <a:lnTo>
                    <a:pt x="98" y="352"/>
                  </a:lnTo>
                  <a:lnTo>
                    <a:pt x="155" y="308"/>
                  </a:lnTo>
                  <a:lnTo>
                    <a:pt x="153" y="246"/>
                  </a:lnTo>
                  <a:lnTo>
                    <a:pt x="196" y="193"/>
                  </a:lnTo>
                  <a:lnTo>
                    <a:pt x="194" y="170"/>
                  </a:lnTo>
                  <a:lnTo>
                    <a:pt x="209" y="151"/>
                  </a:lnTo>
                  <a:lnTo>
                    <a:pt x="194" y="103"/>
                  </a:lnTo>
                </a:path>
              </a:pathLst>
            </a:custGeom>
            <a:solidFill>
              <a:srgbClr val="3AC4C4"/>
            </a:solidFill>
            <a:ln w="12700">
              <a:solidFill>
                <a:schemeClr val="bg1"/>
              </a:solidFill>
              <a:miter lim="800000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461" name="Freeform 24"/>
            <p:cNvSpPr>
              <a:spLocks noChangeArrowheads="1"/>
            </p:cNvSpPr>
            <p:nvPr/>
          </p:nvSpPr>
          <p:spPr bwMode="auto">
            <a:xfrm>
              <a:off x="2871788" y="3335338"/>
              <a:ext cx="822325" cy="581025"/>
            </a:xfrm>
            <a:custGeom>
              <a:avLst/>
              <a:gdLst>
                <a:gd name="T0" fmla="*/ 2147483647 w 753"/>
                <a:gd name="T1" fmla="*/ 2147483647 h 542"/>
                <a:gd name="T2" fmla="*/ 2147483647 w 753"/>
                <a:gd name="T3" fmla="*/ 2147483647 h 542"/>
                <a:gd name="T4" fmla="*/ 2147483647 w 753"/>
                <a:gd name="T5" fmla="*/ 2147483647 h 542"/>
                <a:gd name="T6" fmla="*/ 2147483647 w 753"/>
                <a:gd name="T7" fmla="*/ 2147483647 h 542"/>
                <a:gd name="T8" fmla="*/ 2147483647 w 753"/>
                <a:gd name="T9" fmla="*/ 2147483647 h 542"/>
                <a:gd name="T10" fmla="*/ 2147483647 w 753"/>
                <a:gd name="T11" fmla="*/ 2147483647 h 542"/>
                <a:gd name="T12" fmla="*/ 2147483647 w 753"/>
                <a:gd name="T13" fmla="*/ 2147483647 h 542"/>
                <a:gd name="T14" fmla="*/ 2147483647 w 753"/>
                <a:gd name="T15" fmla="*/ 2147483647 h 542"/>
                <a:gd name="T16" fmla="*/ 2147483647 w 753"/>
                <a:gd name="T17" fmla="*/ 2147483647 h 542"/>
                <a:gd name="T18" fmla="*/ 2147483647 w 753"/>
                <a:gd name="T19" fmla="*/ 2147483647 h 542"/>
                <a:gd name="T20" fmla="*/ 2147483647 w 753"/>
                <a:gd name="T21" fmla="*/ 2147483647 h 542"/>
                <a:gd name="T22" fmla="*/ 2147483647 w 753"/>
                <a:gd name="T23" fmla="*/ 2147483647 h 542"/>
                <a:gd name="T24" fmla="*/ 2147483647 w 753"/>
                <a:gd name="T25" fmla="*/ 2147483647 h 542"/>
                <a:gd name="T26" fmla="*/ 2147483647 w 753"/>
                <a:gd name="T27" fmla="*/ 2147483647 h 542"/>
                <a:gd name="T28" fmla="*/ 2147483647 w 753"/>
                <a:gd name="T29" fmla="*/ 2147483647 h 542"/>
                <a:gd name="T30" fmla="*/ 2147483647 w 753"/>
                <a:gd name="T31" fmla="*/ 2147483647 h 542"/>
                <a:gd name="T32" fmla="*/ 2147483647 w 753"/>
                <a:gd name="T33" fmla="*/ 2147483647 h 542"/>
                <a:gd name="T34" fmla="*/ 2147483647 w 753"/>
                <a:gd name="T35" fmla="*/ 2147483647 h 542"/>
                <a:gd name="T36" fmla="*/ 2147483647 w 753"/>
                <a:gd name="T37" fmla="*/ 2147483647 h 542"/>
                <a:gd name="T38" fmla="*/ 2147483647 w 753"/>
                <a:gd name="T39" fmla="*/ 2147483647 h 542"/>
                <a:gd name="T40" fmla="*/ 2147483647 w 753"/>
                <a:gd name="T41" fmla="*/ 2147483647 h 542"/>
                <a:gd name="T42" fmla="*/ 2147483647 w 753"/>
                <a:gd name="T43" fmla="*/ 2147483647 h 542"/>
                <a:gd name="T44" fmla="*/ 2147483647 w 753"/>
                <a:gd name="T45" fmla="*/ 2147483647 h 542"/>
                <a:gd name="T46" fmla="*/ 2147483647 w 753"/>
                <a:gd name="T47" fmla="*/ 2147483647 h 542"/>
                <a:gd name="T48" fmla="*/ 2147483647 w 753"/>
                <a:gd name="T49" fmla="*/ 2147483647 h 542"/>
                <a:gd name="T50" fmla="*/ 2147483647 w 753"/>
                <a:gd name="T51" fmla="*/ 2147483647 h 542"/>
                <a:gd name="T52" fmla="*/ 2147483647 w 753"/>
                <a:gd name="T53" fmla="*/ 2147483647 h 542"/>
                <a:gd name="T54" fmla="*/ 2147483647 w 753"/>
                <a:gd name="T55" fmla="*/ 2147483647 h 542"/>
                <a:gd name="T56" fmla="*/ 2147483647 w 753"/>
                <a:gd name="T57" fmla="*/ 2147483647 h 542"/>
                <a:gd name="T58" fmla="*/ 2147483647 w 753"/>
                <a:gd name="T59" fmla="*/ 2147483647 h 542"/>
                <a:gd name="T60" fmla="*/ 2147483647 w 753"/>
                <a:gd name="T61" fmla="*/ 2147483647 h 542"/>
                <a:gd name="T62" fmla="*/ 2147483647 w 753"/>
                <a:gd name="T63" fmla="*/ 2147483647 h 542"/>
                <a:gd name="T64" fmla="*/ 2147483647 w 753"/>
                <a:gd name="T65" fmla="*/ 2147483647 h 542"/>
                <a:gd name="T66" fmla="*/ 2147483647 w 753"/>
                <a:gd name="T67" fmla="*/ 2147483647 h 542"/>
                <a:gd name="T68" fmla="*/ 2147483647 w 753"/>
                <a:gd name="T69" fmla="*/ 2147483647 h 542"/>
                <a:gd name="T70" fmla="*/ 2147483647 w 753"/>
                <a:gd name="T71" fmla="*/ 2147483647 h 542"/>
                <a:gd name="T72" fmla="*/ 0 w 753"/>
                <a:gd name="T73" fmla="*/ 2147483647 h 54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753" h="542">
                  <a:moveTo>
                    <a:pt x="0" y="207"/>
                  </a:moveTo>
                  <a:lnTo>
                    <a:pt x="34" y="211"/>
                  </a:lnTo>
                  <a:lnTo>
                    <a:pt x="67" y="178"/>
                  </a:lnTo>
                  <a:lnTo>
                    <a:pt x="80" y="187"/>
                  </a:lnTo>
                  <a:lnTo>
                    <a:pt x="147" y="215"/>
                  </a:lnTo>
                  <a:lnTo>
                    <a:pt x="159" y="207"/>
                  </a:lnTo>
                  <a:lnTo>
                    <a:pt x="161" y="187"/>
                  </a:lnTo>
                  <a:lnTo>
                    <a:pt x="175" y="173"/>
                  </a:lnTo>
                  <a:lnTo>
                    <a:pt x="269" y="112"/>
                  </a:lnTo>
                  <a:lnTo>
                    <a:pt x="284" y="133"/>
                  </a:lnTo>
                  <a:lnTo>
                    <a:pt x="343" y="148"/>
                  </a:lnTo>
                  <a:lnTo>
                    <a:pt x="373" y="107"/>
                  </a:lnTo>
                  <a:lnTo>
                    <a:pt x="387" y="117"/>
                  </a:lnTo>
                  <a:lnTo>
                    <a:pt x="410" y="117"/>
                  </a:lnTo>
                  <a:lnTo>
                    <a:pt x="410" y="105"/>
                  </a:lnTo>
                  <a:lnTo>
                    <a:pt x="438" y="95"/>
                  </a:lnTo>
                  <a:lnTo>
                    <a:pt x="438" y="86"/>
                  </a:lnTo>
                  <a:lnTo>
                    <a:pt x="450" y="73"/>
                  </a:lnTo>
                  <a:lnTo>
                    <a:pt x="458" y="75"/>
                  </a:lnTo>
                  <a:lnTo>
                    <a:pt x="489" y="46"/>
                  </a:lnTo>
                  <a:lnTo>
                    <a:pt x="513" y="52"/>
                  </a:lnTo>
                  <a:lnTo>
                    <a:pt x="537" y="19"/>
                  </a:lnTo>
                  <a:lnTo>
                    <a:pt x="550" y="46"/>
                  </a:lnTo>
                  <a:lnTo>
                    <a:pt x="557" y="44"/>
                  </a:lnTo>
                  <a:lnTo>
                    <a:pt x="596" y="7"/>
                  </a:lnTo>
                  <a:lnTo>
                    <a:pt x="606" y="9"/>
                  </a:lnTo>
                  <a:lnTo>
                    <a:pt x="624" y="0"/>
                  </a:lnTo>
                  <a:lnTo>
                    <a:pt x="656" y="9"/>
                  </a:lnTo>
                  <a:lnTo>
                    <a:pt x="656" y="44"/>
                  </a:lnTo>
                  <a:lnTo>
                    <a:pt x="681" y="47"/>
                  </a:lnTo>
                  <a:lnTo>
                    <a:pt x="672" y="82"/>
                  </a:lnTo>
                  <a:lnTo>
                    <a:pt x="651" y="119"/>
                  </a:lnTo>
                  <a:lnTo>
                    <a:pt x="640" y="151"/>
                  </a:lnTo>
                  <a:lnTo>
                    <a:pt x="651" y="151"/>
                  </a:lnTo>
                  <a:lnTo>
                    <a:pt x="678" y="127"/>
                  </a:lnTo>
                  <a:lnTo>
                    <a:pt x="700" y="176"/>
                  </a:lnTo>
                  <a:lnTo>
                    <a:pt x="717" y="164"/>
                  </a:lnTo>
                  <a:lnTo>
                    <a:pt x="736" y="164"/>
                  </a:lnTo>
                  <a:lnTo>
                    <a:pt x="752" y="213"/>
                  </a:lnTo>
                  <a:lnTo>
                    <a:pt x="736" y="231"/>
                  </a:lnTo>
                  <a:lnTo>
                    <a:pt x="738" y="254"/>
                  </a:lnTo>
                  <a:lnTo>
                    <a:pt x="694" y="308"/>
                  </a:lnTo>
                  <a:lnTo>
                    <a:pt x="696" y="369"/>
                  </a:lnTo>
                  <a:lnTo>
                    <a:pt x="640" y="413"/>
                  </a:lnTo>
                  <a:lnTo>
                    <a:pt x="635" y="449"/>
                  </a:lnTo>
                  <a:lnTo>
                    <a:pt x="603" y="465"/>
                  </a:lnTo>
                  <a:lnTo>
                    <a:pt x="606" y="484"/>
                  </a:lnTo>
                  <a:lnTo>
                    <a:pt x="574" y="493"/>
                  </a:lnTo>
                  <a:lnTo>
                    <a:pt x="550" y="533"/>
                  </a:lnTo>
                  <a:lnTo>
                    <a:pt x="485" y="541"/>
                  </a:lnTo>
                  <a:lnTo>
                    <a:pt x="450" y="517"/>
                  </a:lnTo>
                  <a:lnTo>
                    <a:pt x="417" y="503"/>
                  </a:lnTo>
                  <a:lnTo>
                    <a:pt x="382" y="538"/>
                  </a:lnTo>
                  <a:lnTo>
                    <a:pt x="347" y="541"/>
                  </a:lnTo>
                  <a:lnTo>
                    <a:pt x="311" y="541"/>
                  </a:lnTo>
                  <a:lnTo>
                    <a:pt x="232" y="499"/>
                  </a:lnTo>
                  <a:lnTo>
                    <a:pt x="220" y="460"/>
                  </a:lnTo>
                  <a:lnTo>
                    <a:pt x="237" y="418"/>
                  </a:lnTo>
                  <a:lnTo>
                    <a:pt x="215" y="404"/>
                  </a:lnTo>
                  <a:lnTo>
                    <a:pt x="185" y="404"/>
                  </a:lnTo>
                  <a:lnTo>
                    <a:pt x="179" y="394"/>
                  </a:lnTo>
                  <a:lnTo>
                    <a:pt x="147" y="404"/>
                  </a:lnTo>
                  <a:lnTo>
                    <a:pt x="115" y="381"/>
                  </a:lnTo>
                  <a:lnTo>
                    <a:pt x="127" y="346"/>
                  </a:lnTo>
                  <a:lnTo>
                    <a:pt x="152" y="345"/>
                  </a:lnTo>
                  <a:lnTo>
                    <a:pt x="161" y="337"/>
                  </a:lnTo>
                  <a:lnTo>
                    <a:pt x="171" y="305"/>
                  </a:lnTo>
                  <a:lnTo>
                    <a:pt x="159" y="289"/>
                  </a:lnTo>
                  <a:lnTo>
                    <a:pt x="75" y="272"/>
                  </a:lnTo>
                  <a:lnTo>
                    <a:pt x="62" y="249"/>
                  </a:lnTo>
                  <a:lnTo>
                    <a:pt x="39" y="249"/>
                  </a:lnTo>
                  <a:lnTo>
                    <a:pt x="14" y="249"/>
                  </a:lnTo>
                  <a:lnTo>
                    <a:pt x="0" y="223"/>
                  </a:lnTo>
                  <a:lnTo>
                    <a:pt x="0" y="207"/>
                  </a:lnTo>
                </a:path>
              </a:pathLst>
            </a:custGeom>
            <a:solidFill>
              <a:srgbClr val="3AC4C4"/>
            </a:solidFill>
            <a:ln w="12700">
              <a:solidFill>
                <a:schemeClr val="bg1"/>
              </a:solidFill>
              <a:miter lim="800000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462" name="Freeform 25"/>
            <p:cNvSpPr>
              <a:spLocks noChangeArrowheads="1"/>
            </p:cNvSpPr>
            <p:nvPr/>
          </p:nvSpPr>
          <p:spPr bwMode="auto">
            <a:xfrm>
              <a:off x="3325813" y="2905125"/>
              <a:ext cx="569912" cy="622300"/>
            </a:xfrm>
            <a:custGeom>
              <a:avLst/>
              <a:gdLst>
                <a:gd name="T0" fmla="*/ 2147483647 w 521"/>
                <a:gd name="T1" fmla="*/ 2147483647 h 582"/>
                <a:gd name="T2" fmla="*/ 2147483647 w 521"/>
                <a:gd name="T3" fmla="*/ 2147483647 h 582"/>
                <a:gd name="T4" fmla="*/ 2147483647 w 521"/>
                <a:gd name="T5" fmla="*/ 2147483647 h 582"/>
                <a:gd name="T6" fmla="*/ 2147483647 w 521"/>
                <a:gd name="T7" fmla="*/ 2147483647 h 582"/>
                <a:gd name="T8" fmla="*/ 2147483647 w 521"/>
                <a:gd name="T9" fmla="*/ 2147483647 h 582"/>
                <a:gd name="T10" fmla="*/ 2147483647 w 521"/>
                <a:gd name="T11" fmla="*/ 2147483647 h 582"/>
                <a:gd name="T12" fmla="*/ 2147483647 w 521"/>
                <a:gd name="T13" fmla="*/ 0 h 582"/>
                <a:gd name="T14" fmla="*/ 2147483647 w 521"/>
                <a:gd name="T15" fmla="*/ 2147483647 h 582"/>
                <a:gd name="T16" fmla="*/ 2147483647 w 521"/>
                <a:gd name="T17" fmla="*/ 2147483647 h 582"/>
                <a:gd name="T18" fmla="*/ 2147483647 w 521"/>
                <a:gd name="T19" fmla="*/ 2147483647 h 582"/>
                <a:gd name="T20" fmla="*/ 2147483647 w 521"/>
                <a:gd name="T21" fmla="*/ 2147483647 h 582"/>
                <a:gd name="T22" fmla="*/ 2147483647 w 521"/>
                <a:gd name="T23" fmla="*/ 2147483647 h 582"/>
                <a:gd name="T24" fmla="*/ 2147483647 w 521"/>
                <a:gd name="T25" fmla="*/ 2147483647 h 582"/>
                <a:gd name="T26" fmla="*/ 2147483647 w 521"/>
                <a:gd name="T27" fmla="*/ 2147483647 h 582"/>
                <a:gd name="T28" fmla="*/ 2147483647 w 521"/>
                <a:gd name="T29" fmla="*/ 2147483647 h 582"/>
                <a:gd name="T30" fmla="*/ 2147483647 w 521"/>
                <a:gd name="T31" fmla="*/ 2147483647 h 582"/>
                <a:gd name="T32" fmla="*/ 2147483647 w 521"/>
                <a:gd name="T33" fmla="*/ 2147483647 h 582"/>
                <a:gd name="T34" fmla="*/ 2147483647 w 521"/>
                <a:gd name="T35" fmla="*/ 2147483647 h 582"/>
                <a:gd name="T36" fmla="*/ 2147483647 w 521"/>
                <a:gd name="T37" fmla="*/ 2147483647 h 582"/>
                <a:gd name="T38" fmla="*/ 2147483647 w 521"/>
                <a:gd name="T39" fmla="*/ 2147483647 h 582"/>
                <a:gd name="T40" fmla="*/ 2147483647 w 521"/>
                <a:gd name="T41" fmla="*/ 2147483647 h 582"/>
                <a:gd name="T42" fmla="*/ 2147483647 w 521"/>
                <a:gd name="T43" fmla="*/ 2147483647 h 582"/>
                <a:gd name="T44" fmla="*/ 2147483647 w 521"/>
                <a:gd name="T45" fmla="*/ 2147483647 h 582"/>
                <a:gd name="T46" fmla="*/ 2147483647 w 521"/>
                <a:gd name="T47" fmla="*/ 2147483647 h 582"/>
                <a:gd name="T48" fmla="*/ 2147483647 w 521"/>
                <a:gd name="T49" fmla="*/ 2147483647 h 582"/>
                <a:gd name="T50" fmla="*/ 2147483647 w 521"/>
                <a:gd name="T51" fmla="*/ 2147483647 h 582"/>
                <a:gd name="T52" fmla="*/ 2147483647 w 521"/>
                <a:gd name="T53" fmla="*/ 2147483647 h 582"/>
                <a:gd name="T54" fmla="*/ 2147483647 w 521"/>
                <a:gd name="T55" fmla="*/ 2147483647 h 582"/>
                <a:gd name="T56" fmla="*/ 2147483647 w 521"/>
                <a:gd name="T57" fmla="*/ 2147483647 h 582"/>
                <a:gd name="T58" fmla="*/ 2147483647 w 521"/>
                <a:gd name="T59" fmla="*/ 2147483647 h 582"/>
                <a:gd name="T60" fmla="*/ 2147483647 w 521"/>
                <a:gd name="T61" fmla="*/ 2147483647 h 582"/>
                <a:gd name="T62" fmla="*/ 2147483647 w 521"/>
                <a:gd name="T63" fmla="*/ 2147483647 h 582"/>
                <a:gd name="T64" fmla="*/ 2147483647 w 521"/>
                <a:gd name="T65" fmla="*/ 2147483647 h 582"/>
                <a:gd name="T66" fmla="*/ 2147483647 w 521"/>
                <a:gd name="T67" fmla="*/ 2147483647 h 582"/>
                <a:gd name="T68" fmla="*/ 2147483647 w 521"/>
                <a:gd name="T69" fmla="*/ 2147483647 h 58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521" h="582">
                  <a:moveTo>
                    <a:pt x="468" y="75"/>
                  </a:moveTo>
                  <a:lnTo>
                    <a:pt x="446" y="70"/>
                  </a:lnTo>
                  <a:lnTo>
                    <a:pt x="435" y="55"/>
                  </a:lnTo>
                  <a:lnTo>
                    <a:pt x="435" y="21"/>
                  </a:lnTo>
                  <a:lnTo>
                    <a:pt x="423" y="4"/>
                  </a:lnTo>
                  <a:lnTo>
                    <a:pt x="399" y="28"/>
                  </a:lnTo>
                  <a:lnTo>
                    <a:pt x="387" y="46"/>
                  </a:lnTo>
                  <a:lnTo>
                    <a:pt x="371" y="46"/>
                  </a:lnTo>
                  <a:lnTo>
                    <a:pt x="366" y="19"/>
                  </a:lnTo>
                  <a:lnTo>
                    <a:pt x="343" y="26"/>
                  </a:lnTo>
                  <a:lnTo>
                    <a:pt x="313" y="46"/>
                  </a:lnTo>
                  <a:lnTo>
                    <a:pt x="295" y="33"/>
                  </a:lnTo>
                  <a:lnTo>
                    <a:pt x="254" y="7"/>
                  </a:lnTo>
                  <a:lnTo>
                    <a:pt x="141" y="0"/>
                  </a:lnTo>
                  <a:lnTo>
                    <a:pt x="129" y="12"/>
                  </a:lnTo>
                  <a:lnTo>
                    <a:pt x="151" y="39"/>
                  </a:lnTo>
                  <a:lnTo>
                    <a:pt x="124" y="55"/>
                  </a:lnTo>
                  <a:lnTo>
                    <a:pt x="82" y="39"/>
                  </a:lnTo>
                  <a:lnTo>
                    <a:pt x="39" y="75"/>
                  </a:lnTo>
                  <a:lnTo>
                    <a:pt x="25" y="110"/>
                  </a:lnTo>
                  <a:lnTo>
                    <a:pt x="27" y="190"/>
                  </a:lnTo>
                  <a:lnTo>
                    <a:pt x="49" y="277"/>
                  </a:lnTo>
                  <a:lnTo>
                    <a:pt x="0" y="331"/>
                  </a:lnTo>
                  <a:lnTo>
                    <a:pt x="4" y="338"/>
                  </a:lnTo>
                  <a:lnTo>
                    <a:pt x="49" y="326"/>
                  </a:lnTo>
                  <a:lnTo>
                    <a:pt x="63" y="345"/>
                  </a:lnTo>
                  <a:lnTo>
                    <a:pt x="50" y="406"/>
                  </a:lnTo>
                  <a:lnTo>
                    <a:pt x="76" y="451"/>
                  </a:lnTo>
                  <a:lnTo>
                    <a:pt x="100" y="457"/>
                  </a:lnTo>
                  <a:lnTo>
                    <a:pt x="124" y="423"/>
                  </a:lnTo>
                  <a:lnTo>
                    <a:pt x="136" y="451"/>
                  </a:lnTo>
                  <a:lnTo>
                    <a:pt x="144" y="447"/>
                  </a:lnTo>
                  <a:lnTo>
                    <a:pt x="183" y="411"/>
                  </a:lnTo>
                  <a:lnTo>
                    <a:pt x="194" y="414"/>
                  </a:lnTo>
                  <a:lnTo>
                    <a:pt x="212" y="404"/>
                  </a:lnTo>
                  <a:lnTo>
                    <a:pt x="242" y="414"/>
                  </a:lnTo>
                  <a:lnTo>
                    <a:pt x="242" y="447"/>
                  </a:lnTo>
                  <a:lnTo>
                    <a:pt x="267" y="452"/>
                  </a:lnTo>
                  <a:lnTo>
                    <a:pt x="259" y="487"/>
                  </a:lnTo>
                  <a:lnTo>
                    <a:pt x="237" y="524"/>
                  </a:lnTo>
                  <a:lnTo>
                    <a:pt x="226" y="555"/>
                  </a:lnTo>
                  <a:lnTo>
                    <a:pt x="237" y="555"/>
                  </a:lnTo>
                  <a:lnTo>
                    <a:pt x="265" y="531"/>
                  </a:lnTo>
                  <a:lnTo>
                    <a:pt x="288" y="581"/>
                  </a:lnTo>
                  <a:lnTo>
                    <a:pt x="303" y="568"/>
                  </a:lnTo>
                  <a:lnTo>
                    <a:pt x="323" y="568"/>
                  </a:lnTo>
                  <a:lnTo>
                    <a:pt x="343" y="553"/>
                  </a:lnTo>
                  <a:lnTo>
                    <a:pt x="343" y="524"/>
                  </a:lnTo>
                  <a:lnTo>
                    <a:pt x="353" y="514"/>
                  </a:lnTo>
                  <a:lnTo>
                    <a:pt x="378" y="517"/>
                  </a:lnTo>
                  <a:lnTo>
                    <a:pt x="419" y="536"/>
                  </a:lnTo>
                  <a:lnTo>
                    <a:pt x="426" y="522"/>
                  </a:lnTo>
                  <a:lnTo>
                    <a:pt x="416" y="505"/>
                  </a:lnTo>
                  <a:lnTo>
                    <a:pt x="419" y="493"/>
                  </a:lnTo>
                  <a:lnTo>
                    <a:pt x="446" y="470"/>
                  </a:lnTo>
                  <a:lnTo>
                    <a:pt x="492" y="482"/>
                  </a:lnTo>
                  <a:lnTo>
                    <a:pt x="520" y="465"/>
                  </a:lnTo>
                  <a:lnTo>
                    <a:pt x="509" y="447"/>
                  </a:lnTo>
                  <a:lnTo>
                    <a:pt x="520" y="409"/>
                  </a:lnTo>
                  <a:lnTo>
                    <a:pt x="517" y="350"/>
                  </a:lnTo>
                  <a:lnTo>
                    <a:pt x="499" y="343"/>
                  </a:lnTo>
                  <a:lnTo>
                    <a:pt x="485" y="303"/>
                  </a:lnTo>
                  <a:lnTo>
                    <a:pt x="485" y="268"/>
                  </a:lnTo>
                  <a:lnTo>
                    <a:pt x="476" y="264"/>
                  </a:lnTo>
                  <a:lnTo>
                    <a:pt x="465" y="268"/>
                  </a:lnTo>
                  <a:lnTo>
                    <a:pt x="458" y="260"/>
                  </a:lnTo>
                  <a:lnTo>
                    <a:pt x="463" y="208"/>
                  </a:lnTo>
                  <a:lnTo>
                    <a:pt x="485" y="190"/>
                  </a:lnTo>
                  <a:lnTo>
                    <a:pt x="499" y="160"/>
                  </a:lnTo>
                  <a:lnTo>
                    <a:pt x="497" y="133"/>
                  </a:lnTo>
                  <a:lnTo>
                    <a:pt x="468" y="75"/>
                  </a:lnTo>
                </a:path>
              </a:pathLst>
            </a:custGeom>
            <a:solidFill>
              <a:srgbClr val="3AC4C4"/>
            </a:solidFill>
            <a:ln w="12700">
              <a:solidFill>
                <a:schemeClr val="bg1"/>
              </a:solidFill>
              <a:miter lim="800000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463" name="Freeform 26"/>
            <p:cNvSpPr>
              <a:spLocks noChangeArrowheads="1"/>
            </p:cNvSpPr>
            <p:nvPr/>
          </p:nvSpPr>
          <p:spPr bwMode="auto">
            <a:xfrm>
              <a:off x="3259138" y="2536825"/>
              <a:ext cx="801687" cy="490538"/>
            </a:xfrm>
            <a:custGeom>
              <a:avLst/>
              <a:gdLst>
                <a:gd name="T0" fmla="*/ 2147483647 w 733"/>
                <a:gd name="T1" fmla="*/ 2147483647 h 456"/>
                <a:gd name="T2" fmla="*/ 2147483647 w 733"/>
                <a:gd name="T3" fmla="*/ 2147483647 h 456"/>
                <a:gd name="T4" fmla="*/ 2147483647 w 733"/>
                <a:gd name="T5" fmla="*/ 2147483647 h 456"/>
                <a:gd name="T6" fmla="*/ 2147483647 w 733"/>
                <a:gd name="T7" fmla="*/ 2147483647 h 456"/>
                <a:gd name="T8" fmla="*/ 2147483647 w 733"/>
                <a:gd name="T9" fmla="*/ 2147483647 h 456"/>
                <a:gd name="T10" fmla="*/ 2147483647 w 733"/>
                <a:gd name="T11" fmla="*/ 2147483647 h 456"/>
                <a:gd name="T12" fmla="*/ 2147483647 w 733"/>
                <a:gd name="T13" fmla="*/ 2147483647 h 456"/>
                <a:gd name="T14" fmla="*/ 2147483647 w 733"/>
                <a:gd name="T15" fmla="*/ 2147483647 h 456"/>
                <a:gd name="T16" fmla="*/ 2147483647 w 733"/>
                <a:gd name="T17" fmla="*/ 2147483647 h 456"/>
                <a:gd name="T18" fmla="*/ 2147483647 w 733"/>
                <a:gd name="T19" fmla="*/ 2147483647 h 456"/>
                <a:gd name="T20" fmla="*/ 2147483647 w 733"/>
                <a:gd name="T21" fmla="*/ 2147483647 h 456"/>
                <a:gd name="T22" fmla="*/ 2147483647 w 733"/>
                <a:gd name="T23" fmla="*/ 2147483647 h 456"/>
                <a:gd name="T24" fmla="*/ 2147483647 w 733"/>
                <a:gd name="T25" fmla="*/ 2147483647 h 456"/>
                <a:gd name="T26" fmla="*/ 2147483647 w 733"/>
                <a:gd name="T27" fmla="*/ 2147483647 h 456"/>
                <a:gd name="T28" fmla="*/ 2147483647 w 733"/>
                <a:gd name="T29" fmla="*/ 2147483647 h 456"/>
                <a:gd name="T30" fmla="*/ 2147483647 w 733"/>
                <a:gd name="T31" fmla="*/ 2147483647 h 456"/>
                <a:gd name="T32" fmla="*/ 2147483647 w 733"/>
                <a:gd name="T33" fmla="*/ 2147483647 h 456"/>
                <a:gd name="T34" fmla="*/ 2147483647 w 733"/>
                <a:gd name="T35" fmla="*/ 2147483647 h 456"/>
                <a:gd name="T36" fmla="*/ 2147483647 w 733"/>
                <a:gd name="T37" fmla="*/ 2147483647 h 456"/>
                <a:gd name="T38" fmla="*/ 2147483647 w 733"/>
                <a:gd name="T39" fmla="*/ 2147483647 h 456"/>
                <a:gd name="T40" fmla="*/ 2147483647 w 733"/>
                <a:gd name="T41" fmla="*/ 0 h 456"/>
                <a:gd name="T42" fmla="*/ 2147483647 w 733"/>
                <a:gd name="T43" fmla="*/ 2147483647 h 456"/>
                <a:gd name="T44" fmla="*/ 2147483647 w 733"/>
                <a:gd name="T45" fmla="*/ 2147483647 h 456"/>
                <a:gd name="T46" fmla="*/ 2147483647 w 733"/>
                <a:gd name="T47" fmla="*/ 2147483647 h 456"/>
                <a:gd name="T48" fmla="*/ 2147483647 w 733"/>
                <a:gd name="T49" fmla="*/ 2147483647 h 456"/>
                <a:gd name="T50" fmla="*/ 2147483647 w 733"/>
                <a:gd name="T51" fmla="*/ 2147483647 h 456"/>
                <a:gd name="T52" fmla="*/ 2147483647 w 733"/>
                <a:gd name="T53" fmla="*/ 2147483647 h 456"/>
                <a:gd name="T54" fmla="*/ 2147483647 w 733"/>
                <a:gd name="T55" fmla="*/ 2147483647 h 456"/>
                <a:gd name="T56" fmla="*/ 2147483647 w 733"/>
                <a:gd name="T57" fmla="*/ 2147483647 h 456"/>
                <a:gd name="T58" fmla="*/ 2147483647 w 733"/>
                <a:gd name="T59" fmla="*/ 2147483647 h 456"/>
                <a:gd name="T60" fmla="*/ 2147483647 w 733"/>
                <a:gd name="T61" fmla="*/ 2147483647 h 456"/>
                <a:gd name="T62" fmla="*/ 2147483647 w 733"/>
                <a:gd name="T63" fmla="*/ 2147483647 h 456"/>
                <a:gd name="T64" fmla="*/ 2147483647 w 733"/>
                <a:gd name="T65" fmla="*/ 2147483647 h 4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33" h="456">
                  <a:moveTo>
                    <a:pt x="85" y="455"/>
                  </a:moveTo>
                  <a:lnTo>
                    <a:pt x="99" y="420"/>
                  </a:lnTo>
                  <a:lnTo>
                    <a:pt x="144" y="384"/>
                  </a:lnTo>
                  <a:lnTo>
                    <a:pt x="184" y="400"/>
                  </a:lnTo>
                  <a:lnTo>
                    <a:pt x="212" y="384"/>
                  </a:lnTo>
                  <a:lnTo>
                    <a:pt x="189" y="356"/>
                  </a:lnTo>
                  <a:lnTo>
                    <a:pt x="202" y="344"/>
                  </a:lnTo>
                  <a:lnTo>
                    <a:pt x="315" y="351"/>
                  </a:lnTo>
                  <a:lnTo>
                    <a:pt x="356" y="378"/>
                  </a:lnTo>
                  <a:lnTo>
                    <a:pt x="375" y="391"/>
                  </a:lnTo>
                  <a:lnTo>
                    <a:pt x="405" y="370"/>
                  </a:lnTo>
                  <a:lnTo>
                    <a:pt x="427" y="363"/>
                  </a:lnTo>
                  <a:lnTo>
                    <a:pt x="432" y="391"/>
                  </a:lnTo>
                  <a:lnTo>
                    <a:pt x="448" y="391"/>
                  </a:lnTo>
                  <a:lnTo>
                    <a:pt x="462" y="373"/>
                  </a:lnTo>
                  <a:lnTo>
                    <a:pt x="486" y="349"/>
                  </a:lnTo>
                  <a:lnTo>
                    <a:pt x="498" y="366"/>
                  </a:lnTo>
                  <a:lnTo>
                    <a:pt x="498" y="400"/>
                  </a:lnTo>
                  <a:lnTo>
                    <a:pt x="508" y="416"/>
                  </a:lnTo>
                  <a:lnTo>
                    <a:pt x="530" y="420"/>
                  </a:lnTo>
                  <a:lnTo>
                    <a:pt x="554" y="396"/>
                  </a:lnTo>
                  <a:lnTo>
                    <a:pt x="591" y="384"/>
                  </a:lnTo>
                  <a:lnTo>
                    <a:pt x="661" y="320"/>
                  </a:lnTo>
                  <a:lnTo>
                    <a:pt x="692" y="322"/>
                  </a:lnTo>
                  <a:lnTo>
                    <a:pt x="732" y="310"/>
                  </a:lnTo>
                  <a:lnTo>
                    <a:pt x="684" y="222"/>
                  </a:lnTo>
                  <a:lnTo>
                    <a:pt x="699" y="195"/>
                  </a:lnTo>
                  <a:lnTo>
                    <a:pt x="693" y="187"/>
                  </a:lnTo>
                  <a:lnTo>
                    <a:pt x="670" y="178"/>
                  </a:lnTo>
                  <a:lnTo>
                    <a:pt x="628" y="153"/>
                  </a:lnTo>
                  <a:lnTo>
                    <a:pt x="608" y="141"/>
                  </a:lnTo>
                  <a:lnTo>
                    <a:pt x="582" y="153"/>
                  </a:lnTo>
                  <a:lnTo>
                    <a:pt x="552" y="128"/>
                  </a:lnTo>
                  <a:lnTo>
                    <a:pt x="513" y="128"/>
                  </a:lnTo>
                  <a:lnTo>
                    <a:pt x="483" y="114"/>
                  </a:lnTo>
                  <a:lnTo>
                    <a:pt x="476" y="91"/>
                  </a:lnTo>
                  <a:lnTo>
                    <a:pt x="462" y="73"/>
                  </a:lnTo>
                  <a:lnTo>
                    <a:pt x="439" y="85"/>
                  </a:lnTo>
                  <a:lnTo>
                    <a:pt x="420" y="78"/>
                  </a:lnTo>
                  <a:lnTo>
                    <a:pt x="358" y="85"/>
                  </a:lnTo>
                  <a:lnTo>
                    <a:pt x="292" y="70"/>
                  </a:lnTo>
                  <a:lnTo>
                    <a:pt x="210" y="0"/>
                  </a:lnTo>
                  <a:lnTo>
                    <a:pt x="188" y="16"/>
                  </a:lnTo>
                  <a:lnTo>
                    <a:pt x="180" y="10"/>
                  </a:lnTo>
                  <a:lnTo>
                    <a:pt x="162" y="10"/>
                  </a:lnTo>
                  <a:lnTo>
                    <a:pt x="87" y="10"/>
                  </a:lnTo>
                  <a:lnTo>
                    <a:pt x="78" y="20"/>
                  </a:lnTo>
                  <a:lnTo>
                    <a:pt x="99" y="42"/>
                  </a:lnTo>
                  <a:lnTo>
                    <a:pt x="122" y="46"/>
                  </a:lnTo>
                  <a:lnTo>
                    <a:pt x="142" y="52"/>
                  </a:lnTo>
                  <a:lnTo>
                    <a:pt x="133" y="68"/>
                  </a:lnTo>
                  <a:lnTo>
                    <a:pt x="94" y="85"/>
                  </a:lnTo>
                  <a:lnTo>
                    <a:pt x="87" y="114"/>
                  </a:lnTo>
                  <a:lnTo>
                    <a:pt x="94" y="123"/>
                  </a:lnTo>
                  <a:lnTo>
                    <a:pt x="99" y="160"/>
                  </a:lnTo>
                  <a:lnTo>
                    <a:pt x="122" y="164"/>
                  </a:lnTo>
                  <a:lnTo>
                    <a:pt x="144" y="192"/>
                  </a:lnTo>
                  <a:lnTo>
                    <a:pt x="154" y="249"/>
                  </a:lnTo>
                  <a:lnTo>
                    <a:pt x="147" y="267"/>
                  </a:lnTo>
                  <a:lnTo>
                    <a:pt x="133" y="264"/>
                  </a:lnTo>
                  <a:lnTo>
                    <a:pt x="90" y="295"/>
                  </a:lnTo>
                  <a:lnTo>
                    <a:pt x="19" y="308"/>
                  </a:lnTo>
                  <a:lnTo>
                    <a:pt x="0" y="327"/>
                  </a:lnTo>
                  <a:lnTo>
                    <a:pt x="14" y="346"/>
                  </a:lnTo>
                  <a:lnTo>
                    <a:pt x="16" y="388"/>
                  </a:lnTo>
                  <a:lnTo>
                    <a:pt x="36" y="393"/>
                  </a:lnTo>
                  <a:lnTo>
                    <a:pt x="85" y="455"/>
                  </a:lnTo>
                </a:path>
              </a:pathLst>
            </a:custGeom>
            <a:solidFill>
              <a:srgbClr val="3AC4C4"/>
            </a:solidFill>
            <a:ln w="12700">
              <a:solidFill>
                <a:schemeClr val="bg1"/>
              </a:solidFill>
              <a:miter lim="800000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464" name="Freeform 27"/>
            <p:cNvSpPr>
              <a:spLocks noChangeArrowheads="1"/>
            </p:cNvSpPr>
            <p:nvPr/>
          </p:nvSpPr>
          <p:spPr bwMode="auto">
            <a:xfrm>
              <a:off x="3367088" y="4087813"/>
              <a:ext cx="258762" cy="231775"/>
            </a:xfrm>
            <a:custGeom>
              <a:avLst/>
              <a:gdLst>
                <a:gd name="T0" fmla="*/ 2147483647 w 238"/>
                <a:gd name="T1" fmla="*/ 2147483647 h 215"/>
                <a:gd name="T2" fmla="*/ 2147483647 w 238"/>
                <a:gd name="T3" fmla="*/ 2147483647 h 215"/>
                <a:gd name="T4" fmla="*/ 2147483647 w 238"/>
                <a:gd name="T5" fmla="*/ 2147483647 h 215"/>
                <a:gd name="T6" fmla="*/ 2147483647 w 238"/>
                <a:gd name="T7" fmla="*/ 2147483647 h 215"/>
                <a:gd name="T8" fmla="*/ 2147483647 w 238"/>
                <a:gd name="T9" fmla="*/ 2147483647 h 215"/>
                <a:gd name="T10" fmla="*/ 0 w 238"/>
                <a:gd name="T11" fmla="*/ 2147483647 h 215"/>
                <a:gd name="T12" fmla="*/ 2147483647 w 238"/>
                <a:gd name="T13" fmla="*/ 2147483647 h 215"/>
                <a:gd name="T14" fmla="*/ 2147483647 w 238"/>
                <a:gd name="T15" fmla="*/ 2147483647 h 215"/>
                <a:gd name="T16" fmla="*/ 2147483647 w 238"/>
                <a:gd name="T17" fmla="*/ 2147483647 h 215"/>
                <a:gd name="T18" fmla="*/ 2147483647 w 238"/>
                <a:gd name="T19" fmla="*/ 2147483647 h 215"/>
                <a:gd name="T20" fmla="*/ 2147483647 w 238"/>
                <a:gd name="T21" fmla="*/ 2147483647 h 215"/>
                <a:gd name="T22" fmla="*/ 2147483647 w 238"/>
                <a:gd name="T23" fmla="*/ 0 h 215"/>
                <a:gd name="T24" fmla="*/ 2147483647 w 238"/>
                <a:gd name="T25" fmla="*/ 2147483647 h 215"/>
                <a:gd name="T26" fmla="*/ 2147483647 w 238"/>
                <a:gd name="T27" fmla="*/ 2147483647 h 21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38" h="215">
                  <a:moveTo>
                    <a:pt x="237" y="36"/>
                  </a:moveTo>
                  <a:lnTo>
                    <a:pt x="192" y="110"/>
                  </a:lnTo>
                  <a:lnTo>
                    <a:pt x="192" y="144"/>
                  </a:lnTo>
                  <a:lnTo>
                    <a:pt x="105" y="214"/>
                  </a:lnTo>
                  <a:lnTo>
                    <a:pt x="18" y="182"/>
                  </a:lnTo>
                  <a:lnTo>
                    <a:pt x="0" y="120"/>
                  </a:lnTo>
                  <a:lnTo>
                    <a:pt x="4" y="90"/>
                  </a:lnTo>
                  <a:lnTo>
                    <a:pt x="54" y="43"/>
                  </a:lnTo>
                  <a:lnTo>
                    <a:pt x="69" y="28"/>
                  </a:lnTo>
                  <a:lnTo>
                    <a:pt x="150" y="16"/>
                  </a:lnTo>
                  <a:lnTo>
                    <a:pt x="186" y="12"/>
                  </a:lnTo>
                  <a:lnTo>
                    <a:pt x="198" y="0"/>
                  </a:lnTo>
                  <a:lnTo>
                    <a:pt x="224" y="4"/>
                  </a:lnTo>
                  <a:lnTo>
                    <a:pt x="237" y="36"/>
                  </a:lnTo>
                </a:path>
              </a:pathLst>
            </a:custGeom>
            <a:solidFill>
              <a:srgbClr val="3AC4C4"/>
            </a:solidFill>
            <a:ln w="12700">
              <a:solidFill>
                <a:schemeClr val="bg1"/>
              </a:solidFill>
              <a:miter lim="800000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465" name="Oval 28"/>
            <p:cNvSpPr>
              <a:spLocks noChangeArrowheads="1"/>
            </p:cNvSpPr>
            <p:nvPr/>
          </p:nvSpPr>
          <p:spPr bwMode="auto">
            <a:xfrm>
              <a:off x="4286250" y="2605088"/>
              <a:ext cx="66675" cy="65087"/>
            </a:xfrm>
            <a:prstGeom prst="ellipse">
              <a:avLst/>
            </a:prstGeom>
            <a:solidFill>
              <a:srgbClr val="3AC4C4"/>
            </a:solidFill>
            <a:ln w="9525">
              <a:solidFill>
                <a:schemeClr val="bg1"/>
              </a:solidFill>
              <a:miter lim="800000"/>
            </a:ln>
          </p:spPr>
          <p:txBody>
            <a:bodyPr lIns="52121" tIns="26060" rIns="52121" bIns="26060"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18466" name="Freeform 29"/>
            <p:cNvSpPr>
              <a:spLocks noChangeArrowheads="1"/>
            </p:cNvSpPr>
            <p:nvPr/>
          </p:nvSpPr>
          <p:spPr bwMode="auto">
            <a:xfrm>
              <a:off x="1819275" y="1462088"/>
              <a:ext cx="1417638" cy="1185862"/>
            </a:xfrm>
            <a:custGeom>
              <a:avLst/>
              <a:gdLst>
                <a:gd name="T0" fmla="*/ 0 w 1299"/>
                <a:gd name="T1" fmla="*/ 2147483647 h 1107"/>
                <a:gd name="T2" fmla="*/ 2147483647 w 1299"/>
                <a:gd name="T3" fmla="*/ 2147483647 h 1107"/>
                <a:gd name="T4" fmla="*/ 2147483647 w 1299"/>
                <a:gd name="T5" fmla="*/ 2147483647 h 1107"/>
                <a:gd name="T6" fmla="*/ 2147483647 w 1299"/>
                <a:gd name="T7" fmla="*/ 2147483647 h 1107"/>
                <a:gd name="T8" fmla="*/ 2147483647 w 1299"/>
                <a:gd name="T9" fmla="*/ 2147483647 h 1107"/>
                <a:gd name="T10" fmla="*/ 2147483647 w 1299"/>
                <a:gd name="T11" fmla="*/ 2147483647 h 1107"/>
                <a:gd name="T12" fmla="*/ 2147483647 w 1299"/>
                <a:gd name="T13" fmla="*/ 2147483647 h 1107"/>
                <a:gd name="T14" fmla="*/ 2147483647 w 1299"/>
                <a:gd name="T15" fmla="*/ 2147483647 h 1107"/>
                <a:gd name="T16" fmla="*/ 2147483647 w 1299"/>
                <a:gd name="T17" fmla="*/ 2147483647 h 1107"/>
                <a:gd name="T18" fmla="*/ 2147483647 w 1299"/>
                <a:gd name="T19" fmla="*/ 2147483647 h 1107"/>
                <a:gd name="T20" fmla="*/ 2147483647 w 1299"/>
                <a:gd name="T21" fmla="*/ 2147483647 h 1107"/>
                <a:gd name="T22" fmla="*/ 2147483647 w 1299"/>
                <a:gd name="T23" fmla="*/ 2147483647 h 1107"/>
                <a:gd name="T24" fmla="*/ 2147483647 w 1299"/>
                <a:gd name="T25" fmla="*/ 2147483647 h 1107"/>
                <a:gd name="T26" fmla="*/ 2147483647 w 1299"/>
                <a:gd name="T27" fmla="*/ 2147483647 h 1107"/>
                <a:gd name="T28" fmla="*/ 2147483647 w 1299"/>
                <a:gd name="T29" fmla="*/ 2147483647 h 1107"/>
                <a:gd name="T30" fmla="*/ 2147483647 w 1299"/>
                <a:gd name="T31" fmla="*/ 2147483647 h 1107"/>
                <a:gd name="T32" fmla="*/ 2147483647 w 1299"/>
                <a:gd name="T33" fmla="*/ 2147483647 h 1107"/>
                <a:gd name="T34" fmla="*/ 2147483647 w 1299"/>
                <a:gd name="T35" fmla="*/ 2147483647 h 1107"/>
                <a:gd name="T36" fmla="*/ 2147483647 w 1299"/>
                <a:gd name="T37" fmla="*/ 2147483647 h 1107"/>
                <a:gd name="T38" fmla="*/ 2147483647 w 1299"/>
                <a:gd name="T39" fmla="*/ 2147483647 h 1107"/>
                <a:gd name="T40" fmla="*/ 2147483647 w 1299"/>
                <a:gd name="T41" fmla="*/ 2147483647 h 1107"/>
                <a:gd name="T42" fmla="*/ 2147483647 w 1299"/>
                <a:gd name="T43" fmla="*/ 2147483647 h 1107"/>
                <a:gd name="T44" fmla="*/ 2147483647 w 1299"/>
                <a:gd name="T45" fmla="*/ 2147483647 h 1107"/>
                <a:gd name="T46" fmla="*/ 2147483647 w 1299"/>
                <a:gd name="T47" fmla="*/ 2147483647 h 1107"/>
                <a:gd name="T48" fmla="*/ 2147483647 w 1299"/>
                <a:gd name="T49" fmla="*/ 2147483647 h 1107"/>
                <a:gd name="T50" fmla="*/ 2147483647 w 1299"/>
                <a:gd name="T51" fmla="*/ 2147483647 h 1107"/>
                <a:gd name="T52" fmla="*/ 2147483647 w 1299"/>
                <a:gd name="T53" fmla="*/ 2147483647 h 1107"/>
                <a:gd name="T54" fmla="*/ 2147483647 w 1299"/>
                <a:gd name="T55" fmla="*/ 2147483647 h 1107"/>
                <a:gd name="T56" fmla="*/ 2147483647 w 1299"/>
                <a:gd name="T57" fmla="*/ 2147483647 h 1107"/>
                <a:gd name="T58" fmla="*/ 2147483647 w 1299"/>
                <a:gd name="T59" fmla="*/ 2147483647 h 1107"/>
                <a:gd name="T60" fmla="*/ 2147483647 w 1299"/>
                <a:gd name="T61" fmla="*/ 2147483647 h 1107"/>
                <a:gd name="T62" fmla="*/ 2147483647 w 1299"/>
                <a:gd name="T63" fmla="*/ 2147483647 h 1107"/>
                <a:gd name="T64" fmla="*/ 2147483647 w 1299"/>
                <a:gd name="T65" fmla="*/ 2147483647 h 1107"/>
                <a:gd name="T66" fmla="*/ 2147483647 w 1299"/>
                <a:gd name="T67" fmla="*/ 2147483647 h 1107"/>
                <a:gd name="T68" fmla="*/ 2147483647 w 1299"/>
                <a:gd name="T69" fmla="*/ 2147483647 h 1107"/>
                <a:gd name="T70" fmla="*/ 2147483647 w 1299"/>
                <a:gd name="T71" fmla="*/ 2147483647 h 1107"/>
                <a:gd name="T72" fmla="*/ 2147483647 w 1299"/>
                <a:gd name="T73" fmla="*/ 2147483647 h 1107"/>
                <a:gd name="T74" fmla="*/ 2147483647 w 1299"/>
                <a:gd name="T75" fmla="*/ 2147483647 h 1107"/>
                <a:gd name="T76" fmla="*/ 2147483647 w 1299"/>
                <a:gd name="T77" fmla="*/ 2147483647 h 1107"/>
                <a:gd name="T78" fmla="*/ 2147483647 w 1299"/>
                <a:gd name="T79" fmla="*/ 2147483647 h 1107"/>
                <a:gd name="T80" fmla="*/ 2147483647 w 1299"/>
                <a:gd name="T81" fmla="*/ 2147483647 h 1107"/>
                <a:gd name="T82" fmla="*/ 2147483647 w 1299"/>
                <a:gd name="T83" fmla="*/ 2147483647 h 1107"/>
                <a:gd name="T84" fmla="*/ 2147483647 w 1299"/>
                <a:gd name="T85" fmla="*/ 2147483647 h 1107"/>
                <a:gd name="T86" fmla="*/ 2147483647 w 1299"/>
                <a:gd name="T87" fmla="*/ 2147483647 h 1107"/>
                <a:gd name="T88" fmla="*/ 2147483647 w 1299"/>
                <a:gd name="T89" fmla="*/ 2147483647 h 1107"/>
                <a:gd name="T90" fmla="*/ 2147483647 w 1299"/>
                <a:gd name="T91" fmla="*/ 2147483647 h 1107"/>
                <a:gd name="T92" fmla="*/ 2147483647 w 1299"/>
                <a:gd name="T93" fmla="*/ 2147483647 h 1107"/>
                <a:gd name="T94" fmla="*/ 2147483647 w 1299"/>
                <a:gd name="T95" fmla="*/ 2147483647 h 1107"/>
                <a:gd name="T96" fmla="*/ 2147483647 w 1299"/>
                <a:gd name="T97" fmla="*/ 2147483647 h 1107"/>
                <a:gd name="T98" fmla="*/ 2147483647 w 1299"/>
                <a:gd name="T99" fmla="*/ 2147483647 h 1107"/>
                <a:gd name="T100" fmla="*/ 2147483647 w 1299"/>
                <a:gd name="T101" fmla="*/ 2147483647 h 1107"/>
                <a:gd name="T102" fmla="*/ 2147483647 w 1299"/>
                <a:gd name="T103" fmla="*/ 2147483647 h 1107"/>
                <a:gd name="T104" fmla="*/ 2147483647 w 1299"/>
                <a:gd name="T105" fmla="*/ 2147483647 h 1107"/>
                <a:gd name="T106" fmla="*/ 2147483647 w 1299"/>
                <a:gd name="T107" fmla="*/ 2147483647 h 1107"/>
                <a:gd name="T108" fmla="*/ 2147483647 w 1299"/>
                <a:gd name="T109" fmla="*/ 2147483647 h 1107"/>
                <a:gd name="T110" fmla="*/ 2147483647 w 1299"/>
                <a:gd name="T111" fmla="*/ 2147483647 h 1107"/>
                <a:gd name="T112" fmla="*/ 2147483647 w 1299"/>
                <a:gd name="T113" fmla="*/ 2147483647 h 1107"/>
                <a:gd name="T114" fmla="*/ 2147483647 w 1299"/>
                <a:gd name="T115" fmla="*/ 2147483647 h 1107"/>
                <a:gd name="T116" fmla="*/ 2147483647 w 1299"/>
                <a:gd name="T117" fmla="*/ 2147483647 h 1107"/>
                <a:gd name="T118" fmla="*/ 2147483647 w 1299"/>
                <a:gd name="T119" fmla="*/ 2147483647 h 1107"/>
                <a:gd name="T120" fmla="*/ 2147483647 w 1299"/>
                <a:gd name="T121" fmla="*/ 2147483647 h 1107"/>
                <a:gd name="T122" fmla="*/ 2147483647 w 1299"/>
                <a:gd name="T123" fmla="*/ 2147483647 h 1107"/>
                <a:gd name="T124" fmla="*/ 2147483647 w 1299"/>
                <a:gd name="T125" fmla="*/ 2147483647 h 110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299" h="1107">
                  <a:moveTo>
                    <a:pt x="11" y="350"/>
                  </a:moveTo>
                  <a:lnTo>
                    <a:pt x="0" y="207"/>
                  </a:lnTo>
                  <a:lnTo>
                    <a:pt x="7" y="177"/>
                  </a:lnTo>
                  <a:lnTo>
                    <a:pt x="49" y="157"/>
                  </a:lnTo>
                  <a:lnTo>
                    <a:pt x="107" y="109"/>
                  </a:lnTo>
                  <a:lnTo>
                    <a:pt x="200" y="71"/>
                  </a:lnTo>
                  <a:lnTo>
                    <a:pt x="237" y="55"/>
                  </a:lnTo>
                  <a:lnTo>
                    <a:pt x="237" y="19"/>
                  </a:lnTo>
                  <a:lnTo>
                    <a:pt x="254" y="0"/>
                  </a:lnTo>
                  <a:lnTo>
                    <a:pt x="269" y="2"/>
                  </a:lnTo>
                  <a:lnTo>
                    <a:pt x="329" y="11"/>
                  </a:lnTo>
                  <a:lnTo>
                    <a:pt x="327" y="39"/>
                  </a:lnTo>
                  <a:lnTo>
                    <a:pt x="339" y="82"/>
                  </a:lnTo>
                  <a:lnTo>
                    <a:pt x="332" y="149"/>
                  </a:lnTo>
                  <a:lnTo>
                    <a:pt x="383" y="226"/>
                  </a:lnTo>
                  <a:lnTo>
                    <a:pt x="412" y="244"/>
                  </a:lnTo>
                  <a:lnTo>
                    <a:pt x="454" y="212"/>
                  </a:lnTo>
                  <a:lnTo>
                    <a:pt x="542" y="212"/>
                  </a:lnTo>
                  <a:lnTo>
                    <a:pt x="563" y="219"/>
                  </a:lnTo>
                  <a:lnTo>
                    <a:pt x="577" y="239"/>
                  </a:lnTo>
                  <a:lnTo>
                    <a:pt x="567" y="261"/>
                  </a:lnTo>
                  <a:lnTo>
                    <a:pt x="519" y="299"/>
                  </a:lnTo>
                  <a:lnTo>
                    <a:pt x="524" y="320"/>
                  </a:lnTo>
                  <a:lnTo>
                    <a:pt x="580" y="362"/>
                  </a:lnTo>
                  <a:lnTo>
                    <a:pt x="602" y="362"/>
                  </a:lnTo>
                  <a:lnTo>
                    <a:pt x="609" y="371"/>
                  </a:lnTo>
                  <a:lnTo>
                    <a:pt x="604" y="389"/>
                  </a:lnTo>
                  <a:lnTo>
                    <a:pt x="639" y="417"/>
                  </a:lnTo>
                  <a:lnTo>
                    <a:pt x="722" y="429"/>
                  </a:lnTo>
                  <a:lnTo>
                    <a:pt x="756" y="419"/>
                  </a:lnTo>
                  <a:lnTo>
                    <a:pt x="807" y="369"/>
                  </a:lnTo>
                  <a:lnTo>
                    <a:pt x="868" y="374"/>
                  </a:lnTo>
                  <a:lnTo>
                    <a:pt x="893" y="412"/>
                  </a:lnTo>
                  <a:lnTo>
                    <a:pt x="879" y="446"/>
                  </a:lnTo>
                  <a:lnTo>
                    <a:pt x="881" y="465"/>
                  </a:lnTo>
                  <a:lnTo>
                    <a:pt x="849" y="485"/>
                  </a:lnTo>
                  <a:lnTo>
                    <a:pt x="836" y="502"/>
                  </a:lnTo>
                  <a:lnTo>
                    <a:pt x="840" y="543"/>
                  </a:lnTo>
                  <a:lnTo>
                    <a:pt x="898" y="585"/>
                  </a:lnTo>
                  <a:lnTo>
                    <a:pt x="923" y="576"/>
                  </a:lnTo>
                  <a:lnTo>
                    <a:pt x="988" y="660"/>
                  </a:lnTo>
                  <a:lnTo>
                    <a:pt x="1005" y="719"/>
                  </a:lnTo>
                  <a:lnTo>
                    <a:pt x="996" y="752"/>
                  </a:lnTo>
                  <a:lnTo>
                    <a:pt x="1041" y="777"/>
                  </a:lnTo>
                  <a:lnTo>
                    <a:pt x="1041" y="794"/>
                  </a:lnTo>
                  <a:lnTo>
                    <a:pt x="1083" y="806"/>
                  </a:lnTo>
                  <a:lnTo>
                    <a:pt x="1096" y="806"/>
                  </a:lnTo>
                  <a:lnTo>
                    <a:pt x="1096" y="772"/>
                  </a:lnTo>
                  <a:lnTo>
                    <a:pt x="1128" y="765"/>
                  </a:lnTo>
                  <a:lnTo>
                    <a:pt x="1138" y="724"/>
                  </a:lnTo>
                  <a:lnTo>
                    <a:pt x="1113" y="707"/>
                  </a:lnTo>
                  <a:lnTo>
                    <a:pt x="1096" y="689"/>
                  </a:lnTo>
                  <a:lnTo>
                    <a:pt x="1103" y="612"/>
                  </a:lnTo>
                  <a:lnTo>
                    <a:pt x="1120" y="600"/>
                  </a:lnTo>
                  <a:lnTo>
                    <a:pt x="1151" y="614"/>
                  </a:lnTo>
                  <a:lnTo>
                    <a:pt x="1162" y="609"/>
                  </a:lnTo>
                  <a:lnTo>
                    <a:pt x="1170" y="623"/>
                  </a:lnTo>
                  <a:lnTo>
                    <a:pt x="1247" y="662"/>
                  </a:lnTo>
                  <a:lnTo>
                    <a:pt x="1290" y="689"/>
                  </a:lnTo>
                  <a:lnTo>
                    <a:pt x="1298" y="714"/>
                  </a:lnTo>
                  <a:lnTo>
                    <a:pt x="1275" y="747"/>
                  </a:lnTo>
                  <a:lnTo>
                    <a:pt x="1288" y="784"/>
                  </a:lnTo>
                  <a:lnTo>
                    <a:pt x="1280" y="801"/>
                  </a:lnTo>
                  <a:lnTo>
                    <a:pt x="1223" y="806"/>
                  </a:lnTo>
                  <a:lnTo>
                    <a:pt x="1211" y="812"/>
                  </a:lnTo>
                  <a:lnTo>
                    <a:pt x="1214" y="824"/>
                  </a:lnTo>
                  <a:lnTo>
                    <a:pt x="1214" y="838"/>
                  </a:lnTo>
                  <a:lnTo>
                    <a:pt x="1167" y="843"/>
                  </a:lnTo>
                  <a:lnTo>
                    <a:pt x="1143" y="830"/>
                  </a:lnTo>
                  <a:lnTo>
                    <a:pt x="1113" y="830"/>
                  </a:lnTo>
                  <a:lnTo>
                    <a:pt x="1106" y="838"/>
                  </a:lnTo>
                  <a:lnTo>
                    <a:pt x="1113" y="855"/>
                  </a:lnTo>
                  <a:lnTo>
                    <a:pt x="1096" y="873"/>
                  </a:lnTo>
                  <a:lnTo>
                    <a:pt x="1091" y="892"/>
                  </a:lnTo>
                  <a:lnTo>
                    <a:pt x="1120" y="917"/>
                  </a:lnTo>
                  <a:lnTo>
                    <a:pt x="1101" y="962"/>
                  </a:lnTo>
                  <a:lnTo>
                    <a:pt x="1108" y="983"/>
                  </a:lnTo>
                  <a:lnTo>
                    <a:pt x="1106" y="996"/>
                  </a:lnTo>
                  <a:lnTo>
                    <a:pt x="1070" y="996"/>
                  </a:lnTo>
                  <a:lnTo>
                    <a:pt x="1046" y="1008"/>
                  </a:lnTo>
                  <a:lnTo>
                    <a:pt x="1065" y="1032"/>
                  </a:lnTo>
                  <a:lnTo>
                    <a:pt x="1053" y="1070"/>
                  </a:lnTo>
                  <a:lnTo>
                    <a:pt x="1016" y="1077"/>
                  </a:lnTo>
                  <a:lnTo>
                    <a:pt x="1020" y="1095"/>
                  </a:lnTo>
                  <a:lnTo>
                    <a:pt x="1010" y="1106"/>
                  </a:lnTo>
                  <a:lnTo>
                    <a:pt x="948" y="1101"/>
                  </a:lnTo>
                  <a:lnTo>
                    <a:pt x="923" y="1084"/>
                  </a:lnTo>
                  <a:lnTo>
                    <a:pt x="917" y="1046"/>
                  </a:lnTo>
                  <a:lnTo>
                    <a:pt x="903" y="1029"/>
                  </a:lnTo>
                  <a:lnTo>
                    <a:pt x="881" y="1046"/>
                  </a:lnTo>
                  <a:lnTo>
                    <a:pt x="840" y="1008"/>
                  </a:lnTo>
                  <a:lnTo>
                    <a:pt x="812" y="987"/>
                  </a:lnTo>
                  <a:lnTo>
                    <a:pt x="807" y="958"/>
                  </a:lnTo>
                  <a:lnTo>
                    <a:pt x="798" y="934"/>
                  </a:lnTo>
                  <a:lnTo>
                    <a:pt x="782" y="934"/>
                  </a:lnTo>
                  <a:lnTo>
                    <a:pt x="723" y="962"/>
                  </a:lnTo>
                  <a:lnTo>
                    <a:pt x="726" y="992"/>
                  </a:lnTo>
                  <a:lnTo>
                    <a:pt x="704" y="992"/>
                  </a:lnTo>
                  <a:lnTo>
                    <a:pt x="666" y="953"/>
                  </a:lnTo>
                  <a:lnTo>
                    <a:pt x="626" y="948"/>
                  </a:lnTo>
                  <a:lnTo>
                    <a:pt x="611" y="927"/>
                  </a:lnTo>
                  <a:lnTo>
                    <a:pt x="623" y="904"/>
                  </a:lnTo>
                  <a:lnTo>
                    <a:pt x="646" y="924"/>
                  </a:lnTo>
                  <a:lnTo>
                    <a:pt x="674" y="934"/>
                  </a:lnTo>
                  <a:lnTo>
                    <a:pt x="695" y="915"/>
                  </a:lnTo>
                  <a:lnTo>
                    <a:pt x="695" y="873"/>
                  </a:lnTo>
                  <a:lnTo>
                    <a:pt x="722" y="850"/>
                  </a:lnTo>
                  <a:lnTo>
                    <a:pt x="741" y="830"/>
                  </a:lnTo>
                  <a:lnTo>
                    <a:pt x="731" y="806"/>
                  </a:lnTo>
                  <a:lnTo>
                    <a:pt x="779" y="770"/>
                  </a:lnTo>
                  <a:lnTo>
                    <a:pt x="786" y="707"/>
                  </a:lnTo>
                  <a:lnTo>
                    <a:pt x="761" y="675"/>
                  </a:lnTo>
                  <a:lnTo>
                    <a:pt x="750" y="623"/>
                  </a:lnTo>
                  <a:lnTo>
                    <a:pt x="690" y="543"/>
                  </a:lnTo>
                  <a:lnTo>
                    <a:pt x="658" y="554"/>
                  </a:lnTo>
                  <a:lnTo>
                    <a:pt x="614" y="514"/>
                  </a:lnTo>
                  <a:lnTo>
                    <a:pt x="554" y="477"/>
                  </a:lnTo>
                  <a:lnTo>
                    <a:pt x="531" y="419"/>
                  </a:lnTo>
                  <a:lnTo>
                    <a:pt x="483" y="436"/>
                  </a:lnTo>
                  <a:lnTo>
                    <a:pt x="397" y="382"/>
                  </a:lnTo>
                  <a:lnTo>
                    <a:pt x="355" y="404"/>
                  </a:lnTo>
                  <a:lnTo>
                    <a:pt x="292" y="394"/>
                  </a:lnTo>
                  <a:lnTo>
                    <a:pt x="242" y="424"/>
                  </a:lnTo>
                  <a:lnTo>
                    <a:pt x="209" y="427"/>
                  </a:lnTo>
                  <a:lnTo>
                    <a:pt x="159" y="397"/>
                  </a:lnTo>
                  <a:lnTo>
                    <a:pt x="125" y="376"/>
                  </a:lnTo>
                  <a:lnTo>
                    <a:pt x="11" y="350"/>
                  </a:lnTo>
                </a:path>
              </a:pathLst>
            </a:custGeom>
            <a:solidFill>
              <a:srgbClr val="3AC4C4"/>
            </a:solidFill>
            <a:ln w="12700">
              <a:solidFill>
                <a:schemeClr val="bg1"/>
              </a:solidFill>
              <a:miter lim="800000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467" name="Freeform 30"/>
            <p:cNvSpPr>
              <a:spLocks noChangeArrowheads="1"/>
            </p:cNvSpPr>
            <p:nvPr/>
          </p:nvSpPr>
          <p:spPr bwMode="auto">
            <a:xfrm>
              <a:off x="2960688" y="1806575"/>
              <a:ext cx="530225" cy="908050"/>
            </a:xfrm>
            <a:custGeom>
              <a:avLst/>
              <a:gdLst>
                <a:gd name="T0" fmla="*/ 2147483647 w 482"/>
                <a:gd name="T1" fmla="*/ 2147483647 h 849"/>
                <a:gd name="T2" fmla="*/ 2147483647 w 482"/>
                <a:gd name="T3" fmla="*/ 2147483647 h 849"/>
                <a:gd name="T4" fmla="*/ 2147483647 w 482"/>
                <a:gd name="T5" fmla="*/ 2147483647 h 849"/>
                <a:gd name="T6" fmla="*/ 2147483647 w 482"/>
                <a:gd name="T7" fmla="*/ 2147483647 h 849"/>
                <a:gd name="T8" fmla="*/ 2147483647 w 482"/>
                <a:gd name="T9" fmla="*/ 2147483647 h 849"/>
                <a:gd name="T10" fmla="*/ 2147483647 w 482"/>
                <a:gd name="T11" fmla="*/ 0 h 849"/>
                <a:gd name="T12" fmla="*/ 2147483647 w 482"/>
                <a:gd name="T13" fmla="*/ 2147483647 h 849"/>
                <a:gd name="T14" fmla="*/ 2147483647 w 482"/>
                <a:gd name="T15" fmla="*/ 2147483647 h 849"/>
                <a:gd name="T16" fmla="*/ 2147483647 w 482"/>
                <a:gd name="T17" fmla="*/ 2147483647 h 849"/>
                <a:gd name="T18" fmla="*/ 2147483647 w 482"/>
                <a:gd name="T19" fmla="*/ 2147483647 h 849"/>
                <a:gd name="T20" fmla="*/ 2147483647 w 482"/>
                <a:gd name="T21" fmla="*/ 2147483647 h 849"/>
                <a:gd name="T22" fmla="*/ 2147483647 w 482"/>
                <a:gd name="T23" fmla="*/ 2147483647 h 849"/>
                <a:gd name="T24" fmla="*/ 2147483647 w 482"/>
                <a:gd name="T25" fmla="*/ 2147483647 h 849"/>
                <a:gd name="T26" fmla="*/ 2147483647 w 482"/>
                <a:gd name="T27" fmla="*/ 2147483647 h 849"/>
                <a:gd name="T28" fmla="*/ 2147483647 w 482"/>
                <a:gd name="T29" fmla="*/ 2147483647 h 849"/>
                <a:gd name="T30" fmla="*/ 2147483647 w 482"/>
                <a:gd name="T31" fmla="*/ 2147483647 h 849"/>
                <a:gd name="T32" fmla="*/ 2147483647 w 482"/>
                <a:gd name="T33" fmla="*/ 2147483647 h 849"/>
                <a:gd name="T34" fmla="*/ 2147483647 w 482"/>
                <a:gd name="T35" fmla="*/ 2147483647 h 849"/>
                <a:gd name="T36" fmla="*/ 2147483647 w 482"/>
                <a:gd name="T37" fmla="*/ 2147483647 h 849"/>
                <a:gd name="T38" fmla="*/ 2147483647 w 482"/>
                <a:gd name="T39" fmla="*/ 2147483647 h 849"/>
                <a:gd name="T40" fmla="*/ 2147483647 w 482"/>
                <a:gd name="T41" fmla="*/ 2147483647 h 849"/>
                <a:gd name="T42" fmla="*/ 2147483647 w 482"/>
                <a:gd name="T43" fmla="*/ 2147483647 h 849"/>
                <a:gd name="T44" fmla="*/ 2147483647 w 482"/>
                <a:gd name="T45" fmla="*/ 2147483647 h 849"/>
                <a:gd name="T46" fmla="*/ 0 w 482"/>
                <a:gd name="T47" fmla="*/ 2147483647 h 849"/>
                <a:gd name="T48" fmla="*/ 2147483647 w 482"/>
                <a:gd name="T49" fmla="*/ 2147483647 h 849"/>
                <a:gd name="T50" fmla="*/ 2147483647 w 482"/>
                <a:gd name="T51" fmla="*/ 2147483647 h 849"/>
                <a:gd name="T52" fmla="*/ 2147483647 w 482"/>
                <a:gd name="T53" fmla="*/ 2147483647 h 849"/>
                <a:gd name="T54" fmla="*/ 2147483647 w 482"/>
                <a:gd name="T55" fmla="*/ 2147483647 h 849"/>
                <a:gd name="T56" fmla="*/ 2147483647 w 482"/>
                <a:gd name="T57" fmla="*/ 2147483647 h 849"/>
                <a:gd name="T58" fmla="*/ 2147483647 w 482"/>
                <a:gd name="T59" fmla="*/ 2147483647 h 849"/>
                <a:gd name="T60" fmla="*/ 2147483647 w 482"/>
                <a:gd name="T61" fmla="*/ 2147483647 h 849"/>
                <a:gd name="T62" fmla="*/ 2147483647 w 482"/>
                <a:gd name="T63" fmla="*/ 2147483647 h 849"/>
                <a:gd name="T64" fmla="*/ 2147483647 w 482"/>
                <a:gd name="T65" fmla="*/ 2147483647 h 849"/>
                <a:gd name="T66" fmla="*/ 2147483647 w 482"/>
                <a:gd name="T67" fmla="*/ 2147483647 h 849"/>
                <a:gd name="T68" fmla="*/ 2147483647 w 482"/>
                <a:gd name="T69" fmla="*/ 2147483647 h 849"/>
                <a:gd name="T70" fmla="*/ 2147483647 w 482"/>
                <a:gd name="T71" fmla="*/ 2147483647 h 849"/>
                <a:gd name="T72" fmla="*/ 2147483647 w 482"/>
                <a:gd name="T73" fmla="*/ 2147483647 h 849"/>
                <a:gd name="T74" fmla="*/ 2147483647 w 482"/>
                <a:gd name="T75" fmla="*/ 2147483647 h 849"/>
                <a:gd name="T76" fmla="*/ 2147483647 w 482"/>
                <a:gd name="T77" fmla="*/ 2147483647 h 849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482" h="849">
                  <a:moveTo>
                    <a:pt x="412" y="534"/>
                  </a:moveTo>
                  <a:lnTo>
                    <a:pt x="401" y="504"/>
                  </a:lnTo>
                  <a:lnTo>
                    <a:pt x="424" y="431"/>
                  </a:lnTo>
                  <a:lnTo>
                    <a:pt x="390" y="287"/>
                  </a:lnTo>
                  <a:lnTo>
                    <a:pt x="412" y="248"/>
                  </a:lnTo>
                  <a:lnTo>
                    <a:pt x="424" y="213"/>
                  </a:lnTo>
                  <a:lnTo>
                    <a:pt x="393" y="156"/>
                  </a:lnTo>
                  <a:lnTo>
                    <a:pt x="421" y="114"/>
                  </a:lnTo>
                  <a:lnTo>
                    <a:pt x="426" y="73"/>
                  </a:lnTo>
                  <a:lnTo>
                    <a:pt x="441" y="44"/>
                  </a:lnTo>
                  <a:lnTo>
                    <a:pt x="438" y="10"/>
                  </a:lnTo>
                  <a:lnTo>
                    <a:pt x="426" y="0"/>
                  </a:lnTo>
                  <a:lnTo>
                    <a:pt x="406" y="22"/>
                  </a:lnTo>
                  <a:lnTo>
                    <a:pt x="353" y="25"/>
                  </a:lnTo>
                  <a:lnTo>
                    <a:pt x="325" y="64"/>
                  </a:lnTo>
                  <a:lnTo>
                    <a:pt x="327" y="86"/>
                  </a:lnTo>
                  <a:lnTo>
                    <a:pt x="322" y="100"/>
                  </a:lnTo>
                  <a:lnTo>
                    <a:pt x="299" y="109"/>
                  </a:lnTo>
                  <a:lnTo>
                    <a:pt x="216" y="223"/>
                  </a:lnTo>
                  <a:lnTo>
                    <a:pt x="205" y="217"/>
                  </a:lnTo>
                  <a:lnTo>
                    <a:pt x="185" y="212"/>
                  </a:lnTo>
                  <a:lnTo>
                    <a:pt x="136" y="213"/>
                  </a:lnTo>
                  <a:lnTo>
                    <a:pt x="121" y="236"/>
                  </a:lnTo>
                  <a:lnTo>
                    <a:pt x="118" y="283"/>
                  </a:lnTo>
                  <a:lnTo>
                    <a:pt x="126" y="297"/>
                  </a:lnTo>
                  <a:lnTo>
                    <a:pt x="205" y="337"/>
                  </a:lnTo>
                  <a:lnTo>
                    <a:pt x="249" y="363"/>
                  </a:lnTo>
                  <a:lnTo>
                    <a:pt x="257" y="389"/>
                  </a:lnTo>
                  <a:lnTo>
                    <a:pt x="233" y="421"/>
                  </a:lnTo>
                  <a:lnTo>
                    <a:pt x="247" y="458"/>
                  </a:lnTo>
                  <a:lnTo>
                    <a:pt x="238" y="475"/>
                  </a:lnTo>
                  <a:lnTo>
                    <a:pt x="181" y="480"/>
                  </a:lnTo>
                  <a:lnTo>
                    <a:pt x="169" y="486"/>
                  </a:lnTo>
                  <a:lnTo>
                    <a:pt x="171" y="497"/>
                  </a:lnTo>
                  <a:lnTo>
                    <a:pt x="171" y="512"/>
                  </a:lnTo>
                  <a:lnTo>
                    <a:pt x="122" y="517"/>
                  </a:lnTo>
                  <a:lnTo>
                    <a:pt x="98" y="504"/>
                  </a:lnTo>
                  <a:lnTo>
                    <a:pt x="68" y="504"/>
                  </a:lnTo>
                  <a:lnTo>
                    <a:pt x="60" y="512"/>
                  </a:lnTo>
                  <a:lnTo>
                    <a:pt x="68" y="529"/>
                  </a:lnTo>
                  <a:lnTo>
                    <a:pt x="50" y="547"/>
                  </a:lnTo>
                  <a:lnTo>
                    <a:pt x="45" y="566"/>
                  </a:lnTo>
                  <a:lnTo>
                    <a:pt x="75" y="592"/>
                  </a:lnTo>
                  <a:lnTo>
                    <a:pt x="55" y="636"/>
                  </a:lnTo>
                  <a:lnTo>
                    <a:pt x="63" y="657"/>
                  </a:lnTo>
                  <a:lnTo>
                    <a:pt x="60" y="670"/>
                  </a:lnTo>
                  <a:lnTo>
                    <a:pt x="24" y="670"/>
                  </a:lnTo>
                  <a:lnTo>
                    <a:pt x="0" y="682"/>
                  </a:lnTo>
                  <a:lnTo>
                    <a:pt x="19" y="707"/>
                  </a:lnTo>
                  <a:lnTo>
                    <a:pt x="7" y="744"/>
                  </a:lnTo>
                  <a:lnTo>
                    <a:pt x="30" y="747"/>
                  </a:lnTo>
                  <a:lnTo>
                    <a:pt x="30" y="769"/>
                  </a:lnTo>
                  <a:lnTo>
                    <a:pt x="46" y="771"/>
                  </a:lnTo>
                  <a:lnTo>
                    <a:pt x="113" y="759"/>
                  </a:lnTo>
                  <a:lnTo>
                    <a:pt x="126" y="763"/>
                  </a:lnTo>
                  <a:lnTo>
                    <a:pt x="131" y="779"/>
                  </a:lnTo>
                  <a:lnTo>
                    <a:pt x="155" y="787"/>
                  </a:lnTo>
                  <a:lnTo>
                    <a:pt x="213" y="815"/>
                  </a:lnTo>
                  <a:lnTo>
                    <a:pt x="247" y="802"/>
                  </a:lnTo>
                  <a:lnTo>
                    <a:pt x="317" y="827"/>
                  </a:lnTo>
                  <a:lnTo>
                    <a:pt x="332" y="848"/>
                  </a:lnTo>
                  <a:lnTo>
                    <a:pt x="367" y="839"/>
                  </a:lnTo>
                  <a:lnTo>
                    <a:pt x="362" y="802"/>
                  </a:lnTo>
                  <a:lnTo>
                    <a:pt x="356" y="792"/>
                  </a:lnTo>
                  <a:lnTo>
                    <a:pt x="362" y="763"/>
                  </a:lnTo>
                  <a:lnTo>
                    <a:pt x="401" y="747"/>
                  </a:lnTo>
                  <a:lnTo>
                    <a:pt x="411" y="731"/>
                  </a:lnTo>
                  <a:lnTo>
                    <a:pt x="390" y="725"/>
                  </a:lnTo>
                  <a:lnTo>
                    <a:pt x="367" y="720"/>
                  </a:lnTo>
                  <a:lnTo>
                    <a:pt x="346" y="697"/>
                  </a:lnTo>
                  <a:lnTo>
                    <a:pt x="356" y="688"/>
                  </a:lnTo>
                  <a:lnTo>
                    <a:pt x="431" y="688"/>
                  </a:lnTo>
                  <a:lnTo>
                    <a:pt x="448" y="688"/>
                  </a:lnTo>
                  <a:lnTo>
                    <a:pt x="458" y="694"/>
                  </a:lnTo>
                  <a:lnTo>
                    <a:pt x="481" y="677"/>
                  </a:lnTo>
                  <a:lnTo>
                    <a:pt x="481" y="647"/>
                  </a:lnTo>
                  <a:lnTo>
                    <a:pt x="412" y="547"/>
                  </a:lnTo>
                  <a:lnTo>
                    <a:pt x="412" y="534"/>
                  </a:lnTo>
                </a:path>
              </a:pathLst>
            </a:custGeom>
            <a:solidFill>
              <a:srgbClr val="3AC4C4"/>
            </a:solidFill>
            <a:ln w="12700">
              <a:solidFill>
                <a:schemeClr val="bg1"/>
              </a:solidFill>
              <a:miter lim="800000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468" name="Freeform 31"/>
            <p:cNvSpPr>
              <a:spLocks noChangeArrowheads="1"/>
            </p:cNvSpPr>
            <p:nvPr/>
          </p:nvSpPr>
          <p:spPr bwMode="auto">
            <a:xfrm>
              <a:off x="3890963" y="2319338"/>
              <a:ext cx="493712" cy="582612"/>
            </a:xfrm>
            <a:custGeom>
              <a:avLst/>
              <a:gdLst>
                <a:gd name="T0" fmla="*/ 2147483647 w 451"/>
                <a:gd name="T1" fmla="*/ 0 h 543"/>
                <a:gd name="T2" fmla="*/ 2147483647 w 451"/>
                <a:gd name="T3" fmla="*/ 2147483647 h 543"/>
                <a:gd name="T4" fmla="*/ 2147483647 w 451"/>
                <a:gd name="T5" fmla="*/ 2147483647 h 543"/>
                <a:gd name="T6" fmla="*/ 2147483647 w 451"/>
                <a:gd name="T7" fmla="*/ 2147483647 h 543"/>
                <a:gd name="T8" fmla="*/ 2147483647 w 451"/>
                <a:gd name="T9" fmla="*/ 2147483647 h 543"/>
                <a:gd name="T10" fmla="*/ 2147483647 w 451"/>
                <a:gd name="T11" fmla="*/ 2147483647 h 543"/>
                <a:gd name="T12" fmla="*/ 2147483647 w 451"/>
                <a:gd name="T13" fmla="*/ 2147483647 h 543"/>
                <a:gd name="T14" fmla="*/ 2147483647 w 451"/>
                <a:gd name="T15" fmla="*/ 2147483647 h 543"/>
                <a:gd name="T16" fmla="*/ 2147483647 w 451"/>
                <a:gd name="T17" fmla="*/ 2147483647 h 543"/>
                <a:gd name="T18" fmla="*/ 2147483647 w 451"/>
                <a:gd name="T19" fmla="*/ 2147483647 h 543"/>
                <a:gd name="T20" fmla="*/ 2147483647 w 451"/>
                <a:gd name="T21" fmla="*/ 2147483647 h 543"/>
                <a:gd name="T22" fmla="*/ 2147483647 w 451"/>
                <a:gd name="T23" fmla="*/ 2147483647 h 543"/>
                <a:gd name="T24" fmla="*/ 2147483647 w 451"/>
                <a:gd name="T25" fmla="*/ 2147483647 h 543"/>
                <a:gd name="T26" fmla="*/ 2147483647 w 451"/>
                <a:gd name="T27" fmla="*/ 2147483647 h 543"/>
                <a:gd name="T28" fmla="*/ 2147483647 w 451"/>
                <a:gd name="T29" fmla="*/ 2147483647 h 543"/>
                <a:gd name="T30" fmla="*/ 2147483647 w 451"/>
                <a:gd name="T31" fmla="*/ 2147483647 h 543"/>
                <a:gd name="T32" fmla="*/ 2147483647 w 451"/>
                <a:gd name="T33" fmla="*/ 2147483647 h 543"/>
                <a:gd name="T34" fmla="*/ 2147483647 w 451"/>
                <a:gd name="T35" fmla="*/ 2147483647 h 543"/>
                <a:gd name="T36" fmla="*/ 2147483647 w 451"/>
                <a:gd name="T37" fmla="*/ 2147483647 h 543"/>
                <a:gd name="T38" fmla="*/ 2147483647 w 451"/>
                <a:gd name="T39" fmla="*/ 2147483647 h 543"/>
                <a:gd name="T40" fmla="*/ 2147483647 w 451"/>
                <a:gd name="T41" fmla="*/ 2147483647 h 543"/>
                <a:gd name="T42" fmla="*/ 2147483647 w 451"/>
                <a:gd name="T43" fmla="*/ 2147483647 h 543"/>
                <a:gd name="T44" fmla="*/ 2147483647 w 451"/>
                <a:gd name="T45" fmla="*/ 2147483647 h 543"/>
                <a:gd name="T46" fmla="*/ 2147483647 w 451"/>
                <a:gd name="T47" fmla="*/ 2147483647 h 543"/>
                <a:gd name="T48" fmla="*/ 2147483647 w 451"/>
                <a:gd name="T49" fmla="*/ 2147483647 h 543"/>
                <a:gd name="T50" fmla="*/ 2147483647 w 451"/>
                <a:gd name="T51" fmla="*/ 2147483647 h 543"/>
                <a:gd name="T52" fmla="*/ 2147483647 w 451"/>
                <a:gd name="T53" fmla="*/ 2147483647 h 543"/>
                <a:gd name="T54" fmla="*/ 2147483647 w 451"/>
                <a:gd name="T55" fmla="*/ 2147483647 h 543"/>
                <a:gd name="T56" fmla="*/ 2147483647 w 451"/>
                <a:gd name="T57" fmla="*/ 2147483647 h 543"/>
                <a:gd name="T58" fmla="*/ 2147483647 w 451"/>
                <a:gd name="T59" fmla="*/ 2147483647 h 543"/>
                <a:gd name="T60" fmla="*/ 2147483647 w 451"/>
                <a:gd name="T61" fmla="*/ 2147483647 h 543"/>
                <a:gd name="T62" fmla="*/ 2147483647 w 451"/>
                <a:gd name="T63" fmla="*/ 2147483647 h 543"/>
                <a:gd name="T64" fmla="*/ 2147483647 w 451"/>
                <a:gd name="T65" fmla="*/ 2147483647 h 54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51" h="543">
                  <a:moveTo>
                    <a:pt x="91" y="4"/>
                  </a:moveTo>
                  <a:lnTo>
                    <a:pt x="108" y="0"/>
                  </a:lnTo>
                  <a:lnTo>
                    <a:pt x="162" y="22"/>
                  </a:lnTo>
                  <a:lnTo>
                    <a:pt x="186" y="46"/>
                  </a:lnTo>
                  <a:lnTo>
                    <a:pt x="230" y="58"/>
                  </a:lnTo>
                  <a:lnTo>
                    <a:pt x="247" y="73"/>
                  </a:lnTo>
                  <a:lnTo>
                    <a:pt x="271" y="71"/>
                  </a:lnTo>
                  <a:lnTo>
                    <a:pt x="276" y="77"/>
                  </a:lnTo>
                  <a:lnTo>
                    <a:pt x="268" y="133"/>
                  </a:lnTo>
                  <a:lnTo>
                    <a:pt x="292" y="143"/>
                  </a:lnTo>
                  <a:lnTo>
                    <a:pt x="303" y="164"/>
                  </a:lnTo>
                  <a:lnTo>
                    <a:pt x="339" y="171"/>
                  </a:lnTo>
                  <a:lnTo>
                    <a:pt x="351" y="146"/>
                  </a:lnTo>
                  <a:lnTo>
                    <a:pt x="376" y="148"/>
                  </a:lnTo>
                  <a:lnTo>
                    <a:pt x="391" y="169"/>
                  </a:lnTo>
                  <a:lnTo>
                    <a:pt x="388" y="187"/>
                  </a:lnTo>
                  <a:lnTo>
                    <a:pt x="344" y="194"/>
                  </a:lnTo>
                  <a:lnTo>
                    <a:pt x="344" y="212"/>
                  </a:lnTo>
                  <a:lnTo>
                    <a:pt x="344" y="225"/>
                  </a:lnTo>
                  <a:lnTo>
                    <a:pt x="328" y="244"/>
                  </a:lnTo>
                  <a:lnTo>
                    <a:pt x="339" y="267"/>
                  </a:lnTo>
                  <a:lnTo>
                    <a:pt x="376" y="292"/>
                  </a:lnTo>
                  <a:lnTo>
                    <a:pt x="379" y="320"/>
                  </a:lnTo>
                  <a:lnTo>
                    <a:pt x="450" y="328"/>
                  </a:lnTo>
                  <a:lnTo>
                    <a:pt x="450" y="366"/>
                  </a:lnTo>
                  <a:lnTo>
                    <a:pt x="438" y="388"/>
                  </a:lnTo>
                  <a:lnTo>
                    <a:pt x="447" y="406"/>
                  </a:lnTo>
                  <a:lnTo>
                    <a:pt x="438" y="418"/>
                  </a:lnTo>
                  <a:lnTo>
                    <a:pt x="411" y="423"/>
                  </a:lnTo>
                  <a:lnTo>
                    <a:pt x="398" y="441"/>
                  </a:lnTo>
                  <a:lnTo>
                    <a:pt x="400" y="483"/>
                  </a:lnTo>
                  <a:lnTo>
                    <a:pt x="364" y="534"/>
                  </a:lnTo>
                  <a:lnTo>
                    <a:pt x="357" y="542"/>
                  </a:lnTo>
                  <a:lnTo>
                    <a:pt x="337" y="521"/>
                  </a:lnTo>
                  <a:lnTo>
                    <a:pt x="286" y="521"/>
                  </a:lnTo>
                  <a:lnTo>
                    <a:pt x="264" y="496"/>
                  </a:lnTo>
                  <a:lnTo>
                    <a:pt x="223" y="539"/>
                  </a:lnTo>
                  <a:lnTo>
                    <a:pt x="207" y="531"/>
                  </a:lnTo>
                  <a:lnTo>
                    <a:pt x="225" y="498"/>
                  </a:lnTo>
                  <a:lnTo>
                    <a:pt x="223" y="490"/>
                  </a:lnTo>
                  <a:lnTo>
                    <a:pt x="207" y="485"/>
                  </a:lnTo>
                  <a:lnTo>
                    <a:pt x="159" y="512"/>
                  </a:lnTo>
                  <a:lnTo>
                    <a:pt x="112" y="423"/>
                  </a:lnTo>
                  <a:lnTo>
                    <a:pt x="127" y="398"/>
                  </a:lnTo>
                  <a:lnTo>
                    <a:pt x="121" y="388"/>
                  </a:lnTo>
                  <a:lnTo>
                    <a:pt x="98" y="380"/>
                  </a:lnTo>
                  <a:lnTo>
                    <a:pt x="56" y="354"/>
                  </a:lnTo>
                  <a:lnTo>
                    <a:pt x="73" y="320"/>
                  </a:lnTo>
                  <a:lnTo>
                    <a:pt x="98" y="309"/>
                  </a:lnTo>
                  <a:lnTo>
                    <a:pt x="103" y="281"/>
                  </a:lnTo>
                  <a:lnTo>
                    <a:pt x="93" y="231"/>
                  </a:lnTo>
                  <a:lnTo>
                    <a:pt x="88" y="226"/>
                  </a:lnTo>
                  <a:lnTo>
                    <a:pt x="63" y="254"/>
                  </a:lnTo>
                  <a:lnTo>
                    <a:pt x="27" y="223"/>
                  </a:lnTo>
                  <a:lnTo>
                    <a:pt x="0" y="189"/>
                  </a:lnTo>
                  <a:lnTo>
                    <a:pt x="27" y="169"/>
                  </a:lnTo>
                  <a:lnTo>
                    <a:pt x="36" y="135"/>
                  </a:lnTo>
                  <a:lnTo>
                    <a:pt x="50" y="123"/>
                  </a:lnTo>
                  <a:lnTo>
                    <a:pt x="49" y="76"/>
                  </a:lnTo>
                  <a:lnTo>
                    <a:pt x="61" y="65"/>
                  </a:lnTo>
                  <a:lnTo>
                    <a:pt x="84" y="83"/>
                  </a:lnTo>
                  <a:lnTo>
                    <a:pt x="98" y="103"/>
                  </a:lnTo>
                  <a:lnTo>
                    <a:pt x="127" y="83"/>
                  </a:lnTo>
                  <a:lnTo>
                    <a:pt x="136" y="71"/>
                  </a:lnTo>
                  <a:lnTo>
                    <a:pt x="132" y="46"/>
                  </a:lnTo>
                  <a:lnTo>
                    <a:pt x="98" y="29"/>
                  </a:lnTo>
                  <a:lnTo>
                    <a:pt x="91" y="4"/>
                  </a:lnTo>
                </a:path>
              </a:pathLst>
            </a:custGeom>
            <a:solidFill>
              <a:srgbClr val="3AC4C4"/>
            </a:solidFill>
            <a:ln w="12700">
              <a:solidFill>
                <a:schemeClr val="bg1"/>
              </a:solidFill>
              <a:miter lim="800000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469" name="Freeform 32"/>
            <p:cNvSpPr>
              <a:spLocks noChangeArrowheads="1"/>
            </p:cNvSpPr>
            <p:nvPr/>
          </p:nvSpPr>
          <p:spPr bwMode="auto">
            <a:xfrm>
              <a:off x="4010025" y="2233613"/>
              <a:ext cx="584200" cy="454025"/>
            </a:xfrm>
            <a:custGeom>
              <a:avLst/>
              <a:gdLst>
                <a:gd name="T0" fmla="*/ 2147483647 w 533"/>
                <a:gd name="T1" fmla="*/ 2147483647 h 427"/>
                <a:gd name="T2" fmla="*/ 2147483647 w 533"/>
                <a:gd name="T3" fmla="*/ 2147483647 h 427"/>
                <a:gd name="T4" fmla="*/ 2147483647 w 533"/>
                <a:gd name="T5" fmla="*/ 2147483647 h 427"/>
                <a:gd name="T6" fmla="*/ 2147483647 w 533"/>
                <a:gd name="T7" fmla="*/ 2147483647 h 427"/>
                <a:gd name="T8" fmla="*/ 2147483647 w 533"/>
                <a:gd name="T9" fmla="*/ 2147483647 h 427"/>
                <a:gd name="T10" fmla="*/ 2147483647 w 533"/>
                <a:gd name="T11" fmla="*/ 2147483647 h 427"/>
                <a:gd name="T12" fmla="*/ 2147483647 w 533"/>
                <a:gd name="T13" fmla="*/ 2147483647 h 427"/>
                <a:gd name="T14" fmla="*/ 2147483647 w 533"/>
                <a:gd name="T15" fmla="*/ 2147483647 h 427"/>
                <a:gd name="T16" fmla="*/ 2147483647 w 533"/>
                <a:gd name="T17" fmla="*/ 2147483647 h 427"/>
                <a:gd name="T18" fmla="*/ 2147483647 w 533"/>
                <a:gd name="T19" fmla="*/ 2147483647 h 427"/>
                <a:gd name="T20" fmla="*/ 2147483647 w 533"/>
                <a:gd name="T21" fmla="*/ 2147483647 h 427"/>
                <a:gd name="T22" fmla="*/ 2147483647 w 533"/>
                <a:gd name="T23" fmla="*/ 2147483647 h 427"/>
                <a:gd name="T24" fmla="*/ 2147483647 w 533"/>
                <a:gd name="T25" fmla="*/ 2147483647 h 427"/>
                <a:gd name="T26" fmla="*/ 2147483647 w 533"/>
                <a:gd name="T27" fmla="*/ 2147483647 h 427"/>
                <a:gd name="T28" fmla="*/ 2147483647 w 533"/>
                <a:gd name="T29" fmla="*/ 2147483647 h 427"/>
                <a:gd name="T30" fmla="*/ 2147483647 w 533"/>
                <a:gd name="T31" fmla="*/ 2147483647 h 427"/>
                <a:gd name="T32" fmla="*/ 2147483647 w 533"/>
                <a:gd name="T33" fmla="*/ 2147483647 h 427"/>
                <a:gd name="T34" fmla="*/ 2147483647 w 533"/>
                <a:gd name="T35" fmla="*/ 2147483647 h 427"/>
                <a:gd name="T36" fmla="*/ 2147483647 w 533"/>
                <a:gd name="T37" fmla="*/ 2147483647 h 427"/>
                <a:gd name="T38" fmla="*/ 2147483647 w 533"/>
                <a:gd name="T39" fmla="*/ 2147483647 h 427"/>
                <a:gd name="T40" fmla="*/ 2147483647 w 533"/>
                <a:gd name="T41" fmla="*/ 2147483647 h 427"/>
                <a:gd name="T42" fmla="*/ 2147483647 w 533"/>
                <a:gd name="T43" fmla="*/ 2147483647 h 427"/>
                <a:gd name="T44" fmla="*/ 2147483647 w 533"/>
                <a:gd name="T45" fmla="*/ 2147483647 h 427"/>
                <a:gd name="T46" fmla="*/ 2147483647 w 533"/>
                <a:gd name="T47" fmla="*/ 2147483647 h 427"/>
                <a:gd name="T48" fmla="*/ 2147483647 w 533"/>
                <a:gd name="T49" fmla="*/ 2147483647 h 427"/>
                <a:gd name="T50" fmla="*/ 2147483647 w 533"/>
                <a:gd name="T51" fmla="*/ 2147483647 h 427"/>
                <a:gd name="T52" fmla="*/ 2147483647 w 533"/>
                <a:gd name="T53" fmla="*/ 2147483647 h 427"/>
                <a:gd name="T54" fmla="*/ 2147483647 w 533"/>
                <a:gd name="T55" fmla="*/ 2147483647 h 427"/>
                <a:gd name="T56" fmla="*/ 0 w 533"/>
                <a:gd name="T57" fmla="*/ 2147483647 h 427"/>
                <a:gd name="T58" fmla="*/ 2147483647 w 533"/>
                <a:gd name="T59" fmla="*/ 2147483647 h 427"/>
                <a:gd name="T60" fmla="*/ 2147483647 w 533"/>
                <a:gd name="T61" fmla="*/ 2147483647 h 427"/>
                <a:gd name="T62" fmla="*/ 2147483647 w 533"/>
                <a:gd name="T63" fmla="*/ 2147483647 h 427"/>
                <a:gd name="T64" fmla="*/ 2147483647 w 533"/>
                <a:gd name="T65" fmla="*/ 2147483647 h 427"/>
                <a:gd name="T66" fmla="*/ 2147483647 w 533"/>
                <a:gd name="T67" fmla="*/ 2147483647 h 427"/>
                <a:gd name="T68" fmla="*/ 2147483647 w 533"/>
                <a:gd name="T69" fmla="*/ 2147483647 h 427"/>
                <a:gd name="T70" fmla="*/ 2147483647 w 533"/>
                <a:gd name="T71" fmla="*/ 2147483647 h 427"/>
                <a:gd name="T72" fmla="*/ 2147483647 w 533"/>
                <a:gd name="T73" fmla="*/ 2147483647 h 427"/>
                <a:gd name="T74" fmla="*/ 2147483647 w 533"/>
                <a:gd name="T75" fmla="*/ 2147483647 h 427"/>
                <a:gd name="T76" fmla="*/ 2147483647 w 533"/>
                <a:gd name="T77" fmla="*/ 2147483647 h 427"/>
                <a:gd name="T78" fmla="*/ 2147483647 w 533"/>
                <a:gd name="T79" fmla="*/ 2147483647 h 427"/>
                <a:gd name="T80" fmla="*/ 2147483647 w 533"/>
                <a:gd name="T81" fmla="*/ 0 h 427"/>
                <a:gd name="T82" fmla="*/ 2147483647 w 533"/>
                <a:gd name="T83" fmla="*/ 2147483647 h 427"/>
                <a:gd name="T84" fmla="*/ 2147483647 w 533"/>
                <a:gd name="T85" fmla="*/ 2147483647 h 427"/>
                <a:gd name="T86" fmla="*/ 2147483647 w 533"/>
                <a:gd name="T87" fmla="*/ 2147483647 h 427"/>
                <a:gd name="T88" fmla="*/ 2147483647 w 533"/>
                <a:gd name="T89" fmla="*/ 2147483647 h 427"/>
                <a:gd name="T90" fmla="*/ 2147483647 w 533"/>
                <a:gd name="T91" fmla="*/ 2147483647 h 427"/>
                <a:gd name="T92" fmla="*/ 2147483647 w 533"/>
                <a:gd name="T93" fmla="*/ 2147483647 h 427"/>
                <a:gd name="T94" fmla="*/ 2147483647 w 533"/>
                <a:gd name="T95" fmla="*/ 2147483647 h 427"/>
                <a:gd name="T96" fmla="*/ 2147483647 w 533"/>
                <a:gd name="T97" fmla="*/ 2147483647 h 427"/>
                <a:gd name="T98" fmla="*/ 2147483647 w 533"/>
                <a:gd name="T99" fmla="*/ 2147483647 h 427"/>
                <a:gd name="T100" fmla="*/ 2147483647 w 533"/>
                <a:gd name="T101" fmla="*/ 2147483647 h 427"/>
                <a:gd name="T102" fmla="*/ 2147483647 w 533"/>
                <a:gd name="T103" fmla="*/ 2147483647 h 427"/>
                <a:gd name="T104" fmla="*/ 2147483647 w 533"/>
                <a:gd name="T105" fmla="*/ 2147483647 h 427"/>
                <a:gd name="T106" fmla="*/ 2147483647 w 533"/>
                <a:gd name="T107" fmla="*/ 2147483647 h 427"/>
                <a:gd name="T108" fmla="*/ 2147483647 w 533"/>
                <a:gd name="T109" fmla="*/ 2147483647 h 427"/>
                <a:gd name="T110" fmla="*/ 2147483647 w 533"/>
                <a:gd name="T111" fmla="*/ 2147483647 h 427"/>
                <a:gd name="T112" fmla="*/ 2147483647 w 533"/>
                <a:gd name="T113" fmla="*/ 2147483647 h 42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533" h="427">
                  <a:moveTo>
                    <a:pt x="494" y="338"/>
                  </a:moveTo>
                  <a:lnTo>
                    <a:pt x="483" y="374"/>
                  </a:lnTo>
                  <a:lnTo>
                    <a:pt x="468" y="394"/>
                  </a:lnTo>
                  <a:lnTo>
                    <a:pt x="441" y="426"/>
                  </a:lnTo>
                  <a:lnTo>
                    <a:pt x="398" y="418"/>
                  </a:lnTo>
                  <a:lnTo>
                    <a:pt x="365" y="399"/>
                  </a:lnTo>
                  <a:lnTo>
                    <a:pt x="343" y="409"/>
                  </a:lnTo>
                  <a:lnTo>
                    <a:pt x="272" y="400"/>
                  </a:lnTo>
                  <a:lnTo>
                    <a:pt x="270" y="373"/>
                  </a:lnTo>
                  <a:lnTo>
                    <a:pt x="232" y="347"/>
                  </a:lnTo>
                  <a:lnTo>
                    <a:pt x="222" y="324"/>
                  </a:lnTo>
                  <a:lnTo>
                    <a:pt x="237" y="306"/>
                  </a:lnTo>
                  <a:lnTo>
                    <a:pt x="237" y="292"/>
                  </a:lnTo>
                  <a:lnTo>
                    <a:pt x="237" y="274"/>
                  </a:lnTo>
                  <a:lnTo>
                    <a:pt x="282" y="267"/>
                  </a:lnTo>
                  <a:lnTo>
                    <a:pt x="284" y="249"/>
                  </a:lnTo>
                  <a:lnTo>
                    <a:pt x="270" y="229"/>
                  </a:lnTo>
                  <a:lnTo>
                    <a:pt x="244" y="227"/>
                  </a:lnTo>
                  <a:lnTo>
                    <a:pt x="232" y="251"/>
                  </a:lnTo>
                  <a:lnTo>
                    <a:pt x="196" y="245"/>
                  </a:lnTo>
                  <a:lnTo>
                    <a:pt x="186" y="225"/>
                  </a:lnTo>
                  <a:lnTo>
                    <a:pt x="162" y="213"/>
                  </a:lnTo>
                  <a:lnTo>
                    <a:pt x="169" y="158"/>
                  </a:lnTo>
                  <a:lnTo>
                    <a:pt x="164" y="152"/>
                  </a:lnTo>
                  <a:lnTo>
                    <a:pt x="139" y="154"/>
                  </a:lnTo>
                  <a:lnTo>
                    <a:pt x="123" y="139"/>
                  </a:lnTo>
                  <a:lnTo>
                    <a:pt x="78" y="127"/>
                  </a:lnTo>
                  <a:lnTo>
                    <a:pt x="54" y="103"/>
                  </a:lnTo>
                  <a:lnTo>
                    <a:pt x="0" y="80"/>
                  </a:lnTo>
                  <a:lnTo>
                    <a:pt x="4" y="56"/>
                  </a:lnTo>
                  <a:lnTo>
                    <a:pt x="27" y="49"/>
                  </a:lnTo>
                  <a:lnTo>
                    <a:pt x="66" y="80"/>
                  </a:lnTo>
                  <a:lnTo>
                    <a:pt x="78" y="80"/>
                  </a:lnTo>
                  <a:lnTo>
                    <a:pt x="116" y="78"/>
                  </a:lnTo>
                  <a:lnTo>
                    <a:pt x="136" y="61"/>
                  </a:lnTo>
                  <a:lnTo>
                    <a:pt x="166" y="85"/>
                  </a:lnTo>
                  <a:lnTo>
                    <a:pt x="180" y="63"/>
                  </a:lnTo>
                  <a:lnTo>
                    <a:pt x="181" y="51"/>
                  </a:lnTo>
                  <a:lnTo>
                    <a:pt x="206" y="36"/>
                  </a:lnTo>
                  <a:lnTo>
                    <a:pt x="214" y="4"/>
                  </a:lnTo>
                  <a:lnTo>
                    <a:pt x="237" y="0"/>
                  </a:lnTo>
                  <a:lnTo>
                    <a:pt x="300" y="44"/>
                  </a:lnTo>
                  <a:lnTo>
                    <a:pt x="343" y="61"/>
                  </a:lnTo>
                  <a:lnTo>
                    <a:pt x="427" y="200"/>
                  </a:lnTo>
                  <a:lnTo>
                    <a:pt x="422" y="213"/>
                  </a:lnTo>
                  <a:lnTo>
                    <a:pt x="479" y="240"/>
                  </a:lnTo>
                  <a:lnTo>
                    <a:pt x="494" y="264"/>
                  </a:lnTo>
                  <a:lnTo>
                    <a:pt x="519" y="276"/>
                  </a:lnTo>
                  <a:lnTo>
                    <a:pt x="532" y="302"/>
                  </a:lnTo>
                  <a:lnTo>
                    <a:pt x="515" y="308"/>
                  </a:lnTo>
                  <a:lnTo>
                    <a:pt x="487" y="298"/>
                  </a:lnTo>
                  <a:lnTo>
                    <a:pt x="446" y="298"/>
                  </a:lnTo>
                  <a:lnTo>
                    <a:pt x="409" y="286"/>
                  </a:lnTo>
                  <a:lnTo>
                    <a:pt x="398" y="298"/>
                  </a:lnTo>
                  <a:lnTo>
                    <a:pt x="429" y="308"/>
                  </a:lnTo>
                  <a:lnTo>
                    <a:pt x="463" y="323"/>
                  </a:lnTo>
                  <a:lnTo>
                    <a:pt x="494" y="338"/>
                  </a:lnTo>
                </a:path>
              </a:pathLst>
            </a:custGeom>
            <a:solidFill>
              <a:srgbClr val="3AC4C4"/>
            </a:solidFill>
            <a:ln w="12700">
              <a:solidFill>
                <a:schemeClr val="bg1"/>
              </a:solidFill>
              <a:miter lim="800000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470" name="Freeform 33"/>
            <p:cNvSpPr>
              <a:spLocks noChangeArrowheads="1"/>
            </p:cNvSpPr>
            <p:nvPr/>
          </p:nvSpPr>
          <p:spPr bwMode="auto">
            <a:xfrm>
              <a:off x="4529138" y="2600325"/>
              <a:ext cx="82550" cy="85725"/>
            </a:xfrm>
            <a:custGeom>
              <a:avLst/>
              <a:gdLst>
                <a:gd name="T0" fmla="*/ 2147483647 w 76"/>
                <a:gd name="T1" fmla="*/ 2147483647 h 80"/>
                <a:gd name="T2" fmla="*/ 0 w 76"/>
                <a:gd name="T3" fmla="*/ 2147483647 h 80"/>
                <a:gd name="T4" fmla="*/ 2147483647 w 76"/>
                <a:gd name="T5" fmla="*/ 2147483647 h 80"/>
                <a:gd name="T6" fmla="*/ 2147483647 w 76"/>
                <a:gd name="T7" fmla="*/ 0 h 80"/>
                <a:gd name="T8" fmla="*/ 2147483647 w 76"/>
                <a:gd name="T9" fmla="*/ 2147483647 h 80"/>
                <a:gd name="T10" fmla="*/ 2147483647 w 76"/>
                <a:gd name="T11" fmla="*/ 2147483647 h 80"/>
                <a:gd name="T12" fmla="*/ 2147483647 w 76"/>
                <a:gd name="T13" fmla="*/ 2147483647 h 80"/>
                <a:gd name="T14" fmla="*/ 2147483647 w 76"/>
                <a:gd name="T15" fmla="*/ 2147483647 h 8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6" h="80">
                  <a:moveTo>
                    <a:pt x="32" y="79"/>
                  </a:moveTo>
                  <a:lnTo>
                    <a:pt x="0" y="52"/>
                  </a:lnTo>
                  <a:lnTo>
                    <a:pt x="14" y="33"/>
                  </a:lnTo>
                  <a:lnTo>
                    <a:pt x="25" y="0"/>
                  </a:lnTo>
                  <a:lnTo>
                    <a:pt x="58" y="13"/>
                  </a:lnTo>
                  <a:lnTo>
                    <a:pt x="75" y="35"/>
                  </a:lnTo>
                  <a:lnTo>
                    <a:pt x="64" y="52"/>
                  </a:lnTo>
                  <a:lnTo>
                    <a:pt x="32" y="79"/>
                  </a:lnTo>
                </a:path>
              </a:pathLst>
            </a:custGeom>
            <a:solidFill>
              <a:srgbClr val="3AC4C4"/>
            </a:solidFill>
            <a:ln w="12700">
              <a:solidFill>
                <a:schemeClr val="bg1"/>
              </a:solidFill>
              <a:miter lim="800000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471" name="Freeform 34"/>
            <p:cNvSpPr>
              <a:spLocks noChangeArrowheads="1"/>
            </p:cNvSpPr>
            <p:nvPr/>
          </p:nvSpPr>
          <p:spPr bwMode="auto">
            <a:xfrm>
              <a:off x="4108450" y="3021013"/>
              <a:ext cx="450850" cy="550862"/>
            </a:xfrm>
            <a:custGeom>
              <a:avLst/>
              <a:gdLst>
                <a:gd name="T0" fmla="*/ 0 w 410"/>
                <a:gd name="T1" fmla="*/ 2147483647 h 515"/>
                <a:gd name="T2" fmla="*/ 2147483647 w 410"/>
                <a:gd name="T3" fmla="*/ 2147483647 h 515"/>
                <a:gd name="T4" fmla="*/ 2147483647 w 410"/>
                <a:gd name="T5" fmla="*/ 2147483647 h 515"/>
                <a:gd name="T6" fmla="*/ 2147483647 w 410"/>
                <a:gd name="T7" fmla="*/ 2147483647 h 515"/>
                <a:gd name="T8" fmla="*/ 2147483647 w 410"/>
                <a:gd name="T9" fmla="*/ 2147483647 h 515"/>
                <a:gd name="T10" fmla="*/ 2147483647 w 410"/>
                <a:gd name="T11" fmla="*/ 2147483647 h 515"/>
                <a:gd name="T12" fmla="*/ 2147483647 w 410"/>
                <a:gd name="T13" fmla="*/ 2147483647 h 515"/>
                <a:gd name="T14" fmla="*/ 2147483647 w 410"/>
                <a:gd name="T15" fmla="*/ 2147483647 h 515"/>
                <a:gd name="T16" fmla="*/ 2147483647 w 410"/>
                <a:gd name="T17" fmla="*/ 2147483647 h 515"/>
                <a:gd name="T18" fmla="*/ 2147483647 w 410"/>
                <a:gd name="T19" fmla="*/ 2147483647 h 515"/>
                <a:gd name="T20" fmla="*/ 2147483647 w 410"/>
                <a:gd name="T21" fmla="*/ 2147483647 h 515"/>
                <a:gd name="T22" fmla="*/ 2147483647 w 410"/>
                <a:gd name="T23" fmla="*/ 2147483647 h 515"/>
                <a:gd name="T24" fmla="*/ 2147483647 w 410"/>
                <a:gd name="T25" fmla="*/ 0 h 515"/>
                <a:gd name="T26" fmla="*/ 2147483647 w 410"/>
                <a:gd name="T27" fmla="*/ 2147483647 h 515"/>
                <a:gd name="T28" fmla="*/ 2147483647 w 410"/>
                <a:gd name="T29" fmla="*/ 2147483647 h 515"/>
                <a:gd name="T30" fmla="*/ 2147483647 w 410"/>
                <a:gd name="T31" fmla="*/ 2147483647 h 515"/>
                <a:gd name="T32" fmla="*/ 2147483647 w 410"/>
                <a:gd name="T33" fmla="*/ 2147483647 h 515"/>
                <a:gd name="T34" fmla="*/ 2147483647 w 410"/>
                <a:gd name="T35" fmla="*/ 2147483647 h 515"/>
                <a:gd name="T36" fmla="*/ 2147483647 w 410"/>
                <a:gd name="T37" fmla="*/ 2147483647 h 515"/>
                <a:gd name="T38" fmla="*/ 2147483647 w 410"/>
                <a:gd name="T39" fmla="*/ 2147483647 h 515"/>
                <a:gd name="T40" fmla="*/ 2147483647 w 410"/>
                <a:gd name="T41" fmla="*/ 2147483647 h 515"/>
                <a:gd name="T42" fmla="*/ 2147483647 w 410"/>
                <a:gd name="T43" fmla="*/ 2147483647 h 515"/>
                <a:gd name="T44" fmla="*/ 2147483647 w 410"/>
                <a:gd name="T45" fmla="*/ 2147483647 h 515"/>
                <a:gd name="T46" fmla="*/ 2147483647 w 410"/>
                <a:gd name="T47" fmla="*/ 2147483647 h 515"/>
                <a:gd name="T48" fmla="*/ 2147483647 w 410"/>
                <a:gd name="T49" fmla="*/ 2147483647 h 515"/>
                <a:gd name="T50" fmla="*/ 2147483647 w 410"/>
                <a:gd name="T51" fmla="*/ 2147483647 h 515"/>
                <a:gd name="T52" fmla="*/ 2147483647 w 410"/>
                <a:gd name="T53" fmla="*/ 2147483647 h 515"/>
                <a:gd name="T54" fmla="*/ 2147483647 w 410"/>
                <a:gd name="T55" fmla="*/ 2147483647 h 515"/>
                <a:gd name="T56" fmla="*/ 2147483647 w 410"/>
                <a:gd name="T57" fmla="*/ 2147483647 h 515"/>
                <a:gd name="T58" fmla="*/ 2147483647 w 410"/>
                <a:gd name="T59" fmla="*/ 2147483647 h 515"/>
                <a:gd name="T60" fmla="*/ 2147483647 w 410"/>
                <a:gd name="T61" fmla="*/ 2147483647 h 515"/>
                <a:gd name="T62" fmla="*/ 2147483647 w 410"/>
                <a:gd name="T63" fmla="*/ 2147483647 h 515"/>
                <a:gd name="T64" fmla="*/ 2147483647 w 410"/>
                <a:gd name="T65" fmla="*/ 2147483647 h 515"/>
                <a:gd name="T66" fmla="*/ 2147483647 w 410"/>
                <a:gd name="T67" fmla="*/ 2147483647 h 515"/>
                <a:gd name="T68" fmla="*/ 2147483647 w 410"/>
                <a:gd name="T69" fmla="*/ 2147483647 h 515"/>
                <a:gd name="T70" fmla="*/ 2147483647 w 410"/>
                <a:gd name="T71" fmla="*/ 2147483647 h 515"/>
                <a:gd name="T72" fmla="*/ 2147483647 w 410"/>
                <a:gd name="T73" fmla="*/ 2147483647 h 515"/>
                <a:gd name="T74" fmla="*/ 2147483647 w 410"/>
                <a:gd name="T75" fmla="*/ 2147483647 h 515"/>
                <a:gd name="T76" fmla="*/ 2147483647 w 410"/>
                <a:gd name="T77" fmla="*/ 2147483647 h 515"/>
                <a:gd name="T78" fmla="*/ 2147483647 w 410"/>
                <a:gd name="T79" fmla="*/ 2147483647 h 515"/>
                <a:gd name="T80" fmla="*/ 2147483647 w 410"/>
                <a:gd name="T81" fmla="*/ 2147483647 h 515"/>
                <a:gd name="T82" fmla="*/ 2147483647 w 410"/>
                <a:gd name="T83" fmla="*/ 2147483647 h 515"/>
                <a:gd name="T84" fmla="*/ 2147483647 w 410"/>
                <a:gd name="T85" fmla="*/ 2147483647 h 515"/>
                <a:gd name="T86" fmla="*/ 2147483647 w 410"/>
                <a:gd name="T87" fmla="*/ 2147483647 h 515"/>
                <a:gd name="T88" fmla="*/ 2147483647 w 410"/>
                <a:gd name="T89" fmla="*/ 2147483647 h 515"/>
                <a:gd name="T90" fmla="*/ 2147483647 w 410"/>
                <a:gd name="T91" fmla="*/ 2147483647 h 515"/>
                <a:gd name="T92" fmla="*/ 2147483647 w 410"/>
                <a:gd name="T93" fmla="*/ 2147483647 h 515"/>
                <a:gd name="T94" fmla="*/ 2147483647 w 410"/>
                <a:gd name="T95" fmla="*/ 2147483647 h 515"/>
                <a:gd name="T96" fmla="*/ 0 w 410"/>
                <a:gd name="T97" fmla="*/ 2147483647 h 51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410" h="515">
                  <a:moveTo>
                    <a:pt x="0" y="393"/>
                  </a:moveTo>
                  <a:lnTo>
                    <a:pt x="15" y="305"/>
                  </a:lnTo>
                  <a:lnTo>
                    <a:pt x="30" y="284"/>
                  </a:lnTo>
                  <a:lnTo>
                    <a:pt x="36" y="259"/>
                  </a:lnTo>
                  <a:lnTo>
                    <a:pt x="52" y="222"/>
                  </a:lnTo>
                  <a:lnTo>
                    <a:pt x="43" y="208"/>
                  </a:lnTo>
                  <a:lnTo>
                    <a:pt x="45" y="176"/>
                  </a:lnTo>
                  <a:lnTo>
                    <a:pt x="87" y="128"/>
                  </a:lnTo>
                  <a:lnTo>
                    <a:pt x="86" y="97"/>
                  </a:lnTo>
                  <a:lnTo>
                    <a:pt x="111" y="50"/>
                  </a:lnTo>
                  <a:lnTo>
                    <a:pt x="139" y="58"/>
                  </a:lnTo>
                  <a:lnTo>
                    <a:pt x="192" y="19"/>
                  </a:lnTo>
                  <a:lnTo>
                    <a:pt x="202" y="0"/>
                  </a:lnTo>
                  <a:lnTo>
                    <a:pt x="235" y="4"/>
                  </a:lnTo>
                  <a:lnTo>
                    <a:pt x="251" y="48"/>
                  </a:lnTo>
                  <a:lnTo>
                    <a:pt x="265" y="78"/>
                  </a:lnTo>
                  <a:lnTo>
                    <a:pt x="300" y="78"/>
                  </a:lnTo>
                  <a:lnTo>
                    <a:pt x="319" y="50"/>
                  </a:lnTo>
                  <a:lnTo>
                    <a:pt x="352" y="82"/>
                  </a:lnTo>
                  <a:lnTo>
                    <a:pt x="409" y="63"/>
                  </a:lnTo>
                  <a:lnTo>
                    <a:pt x="374" y="145"/>
                  </a:lnTo>
                  <a:lnTo>
                    <a:pt x="352" y="135"/>
                  </a:lnTo>
                  <a:lnTo>
                    <a:pt x="340" y="144"/>
                  </a:lnTo>
                  <a:lnTo>
                    <a:pt x="338" y="150"/>
                  </a:lnTo>
                  <a:lnTo>
                    <a:pt x="357" y="172"/>
                  </a:lnTo>
                  <a:lnTo>
                    <a:pt x="352" y="249"/>
                  </a:lnTo>
                  <a:lnTo>
                    <a:pt x="357" y="273"/>
                  </a:lnTo>
                  <a:lnTo>
                    <a:pt x="352" y="281"/>
                  </a:lnTo>
                  <a:lnTo>
                    <a:pt x="327" y="276"/>
                  </a:lnTo>
                  <a:lnTo>
                    <a:pt x="315" y="290"/>
                  </a:lnTo>
                  <a:lnTo>
                    <a:pt x="324" y="311"/>
                  </a:lnTo>
                  <a:lnTo>
                    <a:pt x="295" y="337"/>
                  </a:lnTo>
                  <a:lnTo>
                    <a:pt x="303" y="347"/>
                  </a:lnTo>
                  <a:lnTo>
                    <a:pt x="275" y="362"/>
                  </a:lnTo>
                  <a:lnTo>
                    <a:pt x="279" y="381"/>
                  </a:lnTo>
                  <a:lnTo>
                    <a:pt x="270" y="391"/>
                  </a:lnTo>
                  <a:lnTo>
                    <a:pt x="235" y="391"/>
                  </a:lnTo>
                  <a:lnTo>
                    <a:pt x="215" y="408"/>
                  </a:lnTo>
                  <a:lnTo>
                    <a:pt x="212" y="415"/>
                  </a:lnTo>
                  <a:lnTo>
                    <a:pt x="229" y="427"/>
                  </a:lnTo>
                  <a:lnTo>
                    <a:pt x="210" y="457"/>
                  </a:lnTo>
                  <a:lnTo>
                    <a:pt x="185" y="489"/>
                  </a:lnTo>
                  <a:lnTo>
                    <a:pt x="173" y="485"/>
                  </a:lnTo>
                  <a:lnTo>
                    <a:pt x="149" y="514"/>
                  </a:lnTo>
                  <a:lnTo>
                    <a:pt x="119" y="450"/>
                  </a:lnTo>
                  <a:lnTo>
                    <a:pt x="92" y="415"/>
                  </a:lnTo>
                  <a:lnTo>
                    <a:pt x="75" y="417"/>
                  </a:lnTo>
                  <a:lnTo>
                    <a:pt x="63" y="408"/>
                  </a:lnTo>
                  <a:lnTo>
                    <a:pt x="0" y="393"/>
                  </a:lnTo>
                </a:path>
              </a:pathLst>
            </a:custGeom>
            <a:solidFill>
              <a:srgbClr val="3AC4C4"/>
            </a:solidFill>
            <a:ln w="12700">
              <a:solidFill>
                <a:schemeClr val="bg1"/>
              </a:solidFill>
              <a:miter lim="800000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472" name="Freeform 35"/>
            <p:cNvSpPr>
              <a:spLocks noChangeArrowheads="1"/>
            </p:cNvSpPr>
            <p:nvPr/>
          </p:nvSpPr>
          <p:spPr bwMode="auto">
            <a:xfrm>
              <a:off x="4249738" y="2640013"/>
              <a:ext cx="395287" cy="452437"/>
            </a:xfrm>
            <a:custGeom>
              <a:avLst/>
              <a:gdLst>
                <a:gd name="T0" fmla="*/ 2147483647 w 361"/>
                <a:gd name="T1" fmla="*/ 2147483647 h 420"/>
                <a:gd name="T2" fmla="*/ 2147483647 w 361"/>
                <a:gd name="T3" fmla="*/ 2147483647 h 420"/>
                <a:gd name="T4" fmla="*/ 2147483647 w 361"/>
                <a:gd name="T5" fmla="*/ 2147483647 h 420"/>
                <a:gd name="T6" fmla="*/ 2147483647 w 361"/>
                <a:gd name="T7" fmla="*/ 2147483647 h 420"/>
                <a:gd name="T8" fmla="*/ 2147483647 w 361"/>
                <a:gd name="T9" fmla="*/ 2147483647 h 420"/>
                <a:gd name="T10" fmla="*/ 2147483647 w 361"/>
                <a:gd name="T11" fmla="*/ 2147483647 h 420"/>
                <a:gd name="T12" fmla="*/ 2147483647 w 361"/>
                <a:gd name="T13" fmla="*/ 2147483647 h 420"/>
                <a:gd name="T14" fmla="*/ 2147483647 w 361"/>
                <a:gd name="T15" fmla="*/ 2147483647 h 420"/>
                <a:gd name="T16" fmla="*/ 2147483647 w 361"/>
                <a:gd name="T17" fmla="*/ 2147483647 h 420"/>
                <a:gd name="T18" fmla="*/ 0 w 361"/>
                <a:gd name="T19" fmla="*/ 2147483647 h 420"/>
                <a:gd name="T20" fmla="*/ 2147483647 w 361"/>
                <a:gd name="T21" fmla="*/ 2147483647 h 420"/>
                <a:gd name="T22" fmla="*/ 2147483647 w 361"/>
                <a:gd name="T23" fmla="*/ 2147483647 h 420"/>
                <a:gd name="T24" fmla="*/ 2147483647 w 361"/>
                <a:gd name="T25" fmla="*/ 2147483647 h 420"/>
                <a:gd name="T26" fmla="*/ 2147483647 w 361"/>
                <a:gd name="T27" fmla="*/ 2147483647 h 420"/>
                <a:gd name="T28" fmla="*/ 2147483647 w 361"/>
                <a:gd name="T29" fmla="*/ 2147483647 h 420"/>
                <a:gd name="T30" fmla="*/ 2147483647 w 361"/>
                <a:gd name="T31" fmla="*/ 2147483647 h 420"/>
                <a:gd name="T32" fmla="*/ 2147483647 w 361"/>
                <a:gd name="T33" fmla="*/ 2147483647 h 420"/>
                <a:gd name="T34" fmla="*/ 2147483647 w 361"/>
                <a:gd name="T35" fmla="*/ 2147483647 h 420"/>
                <a:gd name="T36" fmla="*/ 2147483647 w 361"/>
                <a:gd name="T37" fmla="*/ 2147483647 h 420"/>
                <a:gd name="T38" fmla="*/ 2147483647 w 361"/>
                <a:gd name="T39" fmla="*/ 2147483647 h 420"/>
                <a:gd name="T40" fmla="*/ 2147483647 w 361"/>
                <a:gd name="T41" fmla="*/ 2147483647 h 420"/>
                <a:gd name="T42" fmla="*/ 2147483647 w 361"/>
                <a:gd name="T43" fmla="*/ 2147483647 h 420"/>
                <a:gd name="T44" fmla="*/ 2147483647 w 361"/>
                <a:gd name="T45" fmla="*/ 2147483647 h 420"/>
                <a:gd name="T46" fmla="*/ 2147483647 w 361"/>
                <a:gd name="T47" fmla="*/ 0 h 420"/>
                <a:gd name="T48" fmla="*/ 2147483647 w 361"/>
                <a:gd name="T49" fmla="*/ 2147483647 h 420"/>
                <a:gd name="T50" fmla="*/ 2147483647 w 361"/>
                <a:gd name="T51" fmla="*/ 2147483647 h 420"/>
                <a:gd name="T52" fmla="*/ 2147483647 w 361"/>
                <a:gd name="T53" fmla="*/ 2147483647 h 420"/>
                <a:gd name="T54" fmla="*/ 2147483647 w 361"/>
                <a:gd name="T55" fmla="*/ 2147483647 h 420"/>
                <a:gd name="T56" fmla="*/ 2147483647 w 361"/>
                <a:gd name="T57" fmla="*/ 2147483647 h 420"/>
                <a:gd name="T58" fmla="*/ 2147483647 w 361"/>
                <a:gd name="T59" fmla="*/ 2147483647 h 420"/>
                <a:gd name="T60" fmla="*/ 2147483647 w 361"/>
                <a:gd name="T61" fmla="*/ 2147483647 h 420"/>
                <a:gd name="T62" fmla="*/ 2147483647 w 361"/>
                <a:gd name="T63" fmla="*/ 2147483647 h 420"/>
                <a:gd name="T64" fmla="*/ 2147483647 w 361"/>
                <a:gd name="T65" fmla="*/ 2147483647 h 420"/>
                <a:gd name="T66" fmla="*/ 2147483647 w 361"/>
                <a:gd name="T67" fmla="*/ 2147483647 h 420"/>
                <a:gd name="T68" fmla="*/ 2147483647 w 361"/>
                <a:gd name="T69" fmla="*/ 2147483647 h 420"/>
                <a:gd name="T70" fmla="*/ 2147483647 w 361"/>
                <a:gd name="T71" fmla="*/ 2147483647 h 420"/>
                <a:gd name="T72" fmla="*/ 2147483647 w 361"/>
                <a:gd name="T73" fmla="*/ 2147483647 h 420"/>
                <a:gd name="T74" fmla="*/ 2147483647 w 361"/>
                <a:gd name="T75" fmla="*/ 2147483647 h 420"/>
                <a:gd name="T76" fmla="*/ 2147483647 w 361"/>
                <a:gd name="T77" fmla="*/ 2147483647 h 420"/>
                <a:gd name="T78" fmla="*/ 2147483647 w 361"/>
                <a:gd name="T79" fmla="*/ 2147483647 h 420"/>
                <a:gd name="T80" fmla="*/ 2147483647 w 361"/>
                <a:gd name="T81" fmla="*/ 2147483647 h 420"/>
                <a:gd name="T82" fmla="*/ 2147483647 w 361"/>
                <a:gd name="T83" fmla="*/ 2147483647 h 42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361" h="420">
                  <a:moveTo>
                    <a:pt x="261" y="399"/>
                  </a:moveTo>
                  <a:lnTo>
                    <a:pt x="205" y="419"/>
                  </a:lnTo>
                  <a:lnTo>
                    <a:pt x="172" y="386"/>
                  </a:lnTo>
                  <a:lnTo>
                    <a:pt x="152" y="414"/>
                  </a:lnTo>
                  <a:lnTo>
                    <a:pt x="118" y="414"/>
                  </a:lnTo>
                  <a:lnTo>
                    <a:pt x="104" y="384"/>
                  </a:lnTo>
                  <a:lnTo>
                    <a:pt x="88" y="340"/>
                  </a:lnTo>
                  <a:lnTo>
                    <a:pt x="55" y="336"/>
                  </a:lnTo>
                  <a:lnTo>
                    <a:pt x="22" y="272"/>
                  </a:lnTo>
                  <a:lnTo>
                    <a:pt x="0" y="241"/>
                  </a:lnTo>
                  <a:lnTo>
                    <a:pt x="15" y="226"/>
                  </a:lnTo>
                  <a:lnTo>
                    <a:pt x="22" y="219"/>
                  </a:lnTo>
                  <a:lnTo>
                    <a:pt x="57" y="168"/>
                  </a:lnTo>
                  <a:lnTo>
                    <a:pt x="55" y="126"/>
                  </a:lnTo>
                  <a:lnTo>
                    <a:pt x="68" y="108"/>
                  </a:lnTo>
                  <a:lnTo>
                    <a:pt x="94" y="104"/>
                  </a:lnTo>
                  <a:lnTo>
                    <a:pt x="104" y="92"/>
                  </a:lnTo>
                  <a:lnTo>
                    <a:pt x="94" y="73"/>
                  </a:lnTo>
                  <a:lnTo>
                    <a:pt x="106" y="51"/>
                  </a:lnTo>
                  <a:lnTo>
                    <a:pt x="106" y="14"/>
                  </a:lnTo>
                  <a:lnTo>
                    <a:pt x="128" y="4"/>
                  </a:lnTo>
                  <a:lnTo>
                    <a:pt x="160" y="24"/>
                  </a:lnTo>
                  <a:lnTo>
                    <a:pt x="205" y="31"/>
                  </a:lnTo>
                  <a:lnTo>
                    <a:pt x="230" y="0"/>
                  </a:lnTo>
                  <a:lnTo>
                    <a:pt x="266" y="28"/>
                  </a:lnTo>
                  <a:lnTo>
                    <a:pt x="250" y="37"/>
                  </a:lnTo>
                  <a:lnTo>
                    <a:pt x="232" y="64"/>
                  </a:lnTo>
                  <a:lnTo>
                    <a:pt x="205" y="73"/>
                  </a:lnTo>
                  <a:lnTo>
                    <a:pt x="198" y="79"/>
                  </a:lnTo>
                  <a:lnTo>
                    <a:pt x="220" y="94"/>
                  </a:lnTo>
                  <a:lnTo>
                    <a:pt x="270" y="73"/>
                  </a:lnTo>
                  <a:lnTo>
                    <a:pt x="350" y="105"/>
                  </a:lnTo>
                  <a:lnTo>
                    <a:pt x="360" y="174"/>
                  </a:lnTo>
                  <a:lnTo>
                    <a:pt x="326" y="174"/>
                  </a:lnTo>
                  <a:lnTo>
                    <a:pt x="324" y="194"/>
                  </a:lnTo>
                  <a:lnTo>
                    <a:pt x="340" y="224"/>
                  </a:lnTo>
                  <a:lnTo>
                    <a:pt x="326" y="241"/>
                  </a:lnTo>
                  <a:lnTo>
                    <a:pt x="343" y="266"/>
                  </a:lnTo>
                  <a:lnTo>
                    <a:pt x="316" y="300"/>
                  </a:lnTo>
                  <a:lnTo>
                    <a:pt x="306" y="284"/>
                  </a:lnTo>
                  <a:lnTo>
                    <a:pt x="266" y="384"/>
                  </a:lnTo>
                  <a:lnTo>
                    <a:pt x="261" y="399"/>
                  </a:lnTo>
                </a:path>
              </a:pathLst>
            </a:custGeom>
            <a:solidFill>
              <a:srgbClr val="3AC4C4"/>
            </a:solidFill>
            <a:ln w="12700">
              <a:solidFill>
                <a:schemeClr val="bg1"/>
              </a:solidFill>
              <a:miter lim="800000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473" name="Freeform 36"/>
            <p:cNvSpPr>
              <a:spLocks noChangeArrowheads="1"/>
            </p:cNvSpPr>
            <p:nvPr/>
          </p:nvSpPr>
          <p:spPr bwMode="auto">
            <a:xfrm>
              <a:off x="4605338" y="3368675"/>
              <a:ext cx="168275" cy="333375"/>
            </a:xfrm>
            <a:custGeom>
              <a:avLst/>
              <a:gdLst>
                <a:gd name="T0" fmla="*/ 0 w 152"/>
                <a:gd name="T1" fmla="*/ 2147483647 h 313"/>
                <a:gd name="T2" fmla="*/ 0 w 152"/>
                <a:gd name="T3" fmla="*/ 2147483647 h 313"/>
                <a:gd name="T4" fmla="*/ 2147483647 w 152"/>
                <a:gd name="T5" fmla="*/ 2147483647 h 313"/>
                <a:gd name="T6" fmla="*/ 2147483647 w 152"/>
                <a:gd name="T7" fmla="*/ 2147483647 h 313"/>
                <a:gd name="T8" fmla="*/ 2147483647 w 152"/>
                <a:gd name="T9" fmla="*/ 2147483647 h 313"/>
                <a:gd name="T10" fmla="*/ 2147483647 w 152"/>
                <a:gd name="T11" fmla="*/ 2147483647 h 313"/>
                <a:gd name="T12" fmla="*/ 2147483647 w 152"/>
                <a:gd name="T13" fmla="*/ 2147483647 h 313"/>
                <a:gd name="T14" fmla="*/ 2147483647 w 152"/>
                <a:gd name="T15" fmla="*/ 2147483647 h 313"/>
                <a:gd name="T16" fmla="*/ 2147483647 w 152"/>
                <a:gd name="T17" fmla="*/ 2147483647 h 313"/>
                <a:gd name="T18" fmla="*/ 2147483647 w 152"/>
                <a:gd name="T19" fmla="*/ 0 h 313"/>
                <a:gd name="T20" fmla="*/ 2147483647 w 152"/>
                <a:gd name="T21" fmla="*/ 2147483647 h 313"/>
                <a:gd name="T22" fmla="*/ 0 w 152"/>
                <a:gd name="T23" fmla="*/ 2147483647 h 31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2" h="313">
                  <a:moveTo>
                    <a:pt x="0" y="151"/>
                  </a:moveTo>
                  <a:lnTo>
                    <a:pt x="0" y="200"/>
                  </a:lnTo>
                  <a:lnTo>
                    <a:pt x="10" y="252"/>
                  </a:lnTo>
                  <a:lnTo>
                    <a:pt x="40" y="271"/>
                  </a:lnTo>
                  <a:lnTo>
                    <a:pt x="59" y="312"/>
                  </a:lnTo>
                  <a:lnTo>
                    <a:pt x="70" y="252"/>
                  </a:lnTo>
                  <a:lnTo>
                    <a:pt x="99" y="217"/>
                  </a:lnTo>
                  <a:lnTo>
                    <a:pt x="151" y="65"/>
                  </a:lnTo>
                  <a:lnTo>
                    <a:pt x="151" y="16"/>
                  </a:lnTo>
                  <a:lnTo>
                    <a:pt x="124" y="0"/>
                  </a:lnTo>
                  <a:lnTo>
                    <a:pt x="75" y="21"/>
                  </a:lnTo>
                  <a:lnTo>
                    <a:pt x="0" y="151"/>
                  </a:lnTo>
                </a:path>
              </a:pathLst>
            </a:custGeom>
            <a:solidFill>
              <a:srgbClr val="3AC4C4"/>
            </a:solidFill>
            <a:ln w="9525">
              <a:solidFill>
                <a:schemeClr val="bg1"/>
              </a:solidFill>
              <a:miter lim="800000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474" name="Freeform 37"/>
            <p:cNvSpPr>
              <a:spLocks noChangeArrowheads="1"/>
            </p:cNvSpPr>
            <p:nvPr/>
          </p:nvSpPr>
          <p:spPr bwMode="auto">
            <a:xfrm>
              <a:off x="3848100" y="1884363"/>
              <a:ext cx="692150" cy="447675"/>
            </a:xfrm>
            <a:custGeom>
              <a:avLst/>
              <a:gdLst>
                <a:gd name="T0" fmla="*/ 2147483647 w 629"/>
                <a:gd name="T1" fmla="*/ 2147483647 h 418"/>
                <a:gd name="T2" fmla="*/ 2147483647 w 629"/>
                <a:gd name="T3" fmla="*/ 2147483647 h 418"/>
                <a:gd name="T4" fmla="*/ 2147483647 w 629"/>
                <a:gd name="T5" fmla="*/ 2147483647 h 418"/>
                <a:gd name="T6" fmla="*/ 2147483647 w 629"/>
                <a:gd name="T7" fmla="*/ 2147483647 h 418"/>
                <a:gd name="T8" fmla="*/ 2147483647 w 629"/>
                <a:gd name="T9" fmla="*/ 2147483647 h 418"/>
                <a:gd name="T10" fmla="*/ 2147483647 w 629"/>
                <a:gd name="T11" fmla="*/ 2147483647 h 418"/>
                <a:gd name="T12" fmla="*/ 2147483647 w 629"/>
                <a:gd name="T13" fmla="*/ 2147483647 h 418"/>
                <a:gd name="T14" fmla="*/ 2147483647 w 629"/>
                <a:gd name="T15" fmla="*/ 2147483647 h 418"/>
                <a:gd name="T16" fmla="*/ 2147483647 w 629"/>
                <a:gd name="T17" fmla="*/ 2147483647 h 418"/>
                <a:gd name="T18" fmla="*/ 2147483647 w 629"/>
                <a:gd name="T19" fmla="*/ 2147483647 h 418"/>
                <a:gd name="T20" fmla="*/ 2147483647 w 629"/>
                <a:gd name="T21" fmla="*/ 2147483647 h 418"/>
                <a:gd name="T22" fmla="*/ 2147483647 w 629"/>
                <a:gd name="T23" fmla="*/ 2147483647 h 418"/>
                <a:gd name="T24" fmla="*/ 2147483647 w 629"/>
                <a:gd name="T25" fmla="*/ 2147483647 h 418"/>
                <a:gd name="T26" fmla="*/ 2147483647 w 629"/>
                <a:gd name="T27" fmla="*/ 2147483647 h 418"/>
                <a:gd name="T28" fmla="*/ 2147483647 w 629"/>
                <a:gd name="T29" fmla="*/ 2147483647 h 418"/>
                <a:gd name="T30" fmla="*/ 2147483647 w 629"/>
                <a:gd name="T31" fmla="*/ 2147483647 h 418"/>
                <a:gd name="T32" fmla="*/ 2147483647 w 629"/>
                <a:gd name="T33" fmla="*/ 2147483647 h 418"/>
                <a:gd name="T34" fmla="*/ 2147483647 w 629"/>
                <a:gd name="T35" fmla="*/ 2147483647 h 418"/>
                <a:gd name="T36" fmla="*/ 2147483647 w 629"/>
                <a:gd name="T37" fmla="*/ 2147483647 h 418"/>
                <a:gd name="T38" fmla="*/ 2147483647 w 629"/>
                <a:gd name="T39" fmla="*/ 2147483647 h 418"/>
                <a:gd name="T40" fmla="*/ 2147483647 w 629"/>
                <a:gd name="T41" fmla="*/ 2147483647 h 418"/>
                <a:gd name="T42" fmla="*/ 2147483647 w 629"/>
                <a:gd name="T43" fmla="*/ 2147483647 h 418"/>
                <a:gd name="T44" fmla="*/ 2147483647 w 629"/>
                <a:gd name="T45" fmla="*/ 2147483647 h 418"/>
                <a:gd name="T46" fmla="*/ 2147483647 w 629"/>
                <a:gd name="T47" fmla="*/ 2147483647 h 418"/>
                <a:gd name="T48" fmla="*/ 2147483647 w 629"/>
                <a:gd name="T49" fmla="*/ 2147483647 h 418"/>
                <a:gd name="T50" fmla="*/ 2147483647 w 629"/>
                <a:gd name="T51" fmla="*/ 0 h 418"/>
                <a:gd name="T52" fmla="*/ 2147483647 w 629"/>
                <a:gd name="T53" fmla="*/ 2147483647 h 418"/>
                <a:gd name="T54" fmla="*/ 2147483647 w 629"/>
                <a:gd name="T55" fmla="*/ 2147483647 h 418"/>
                <a:gd name="T56" fmla="*/ 2147483647 w 629"/>
                <a:gd name="T57" fmla="*/ 2147483647 h 418"/>
                <a:gd name="T58" fmla="*/ 2147483647 w 629"/>
                <a:gd name="T59" fmla="*/ 2147483647 h 418"/>
                <a:gd name="T60" fmla="*/ 2147483647 w 629"/>
                <a:gd name="T61" fmla="*/ 2147483647 h 418"/>
                <a:gd name="T62" fmla="*/ 2147483647 w 629"/>
                <a:gd name="T63" fmla="*/ 2147483647 h 418"/>
                <a:gd name="T64" fmla="*/ 2147483647 w 629"/>
                <a:gd name="T65" fmla="*/ 2147483647 h 418"/>
                <a:gd name="T66" fmla="*/ 2147483647 w 629"/>
                <a:gd name="T67" fmla="*/ 2147483647 h 418"/>
                <a:gd name="T68" fmla="*/ 2147483647 w 629"/>
                <a:gd name="T69" fmla="*/ 2147483647 h 418"/>
                <a:gd name="T70" fmla="*/ 2147483647 w 629"/>
                <a:gd name="T71" fmla="*/ 2147483647 h 418"/>
                <a:gd name="T72" fmla="*/ 2147483647 w 629"/>
                <a:gd name="T73" fmla="*/ 2147483647 h 418"/>
                <a:gd name="T74" fmla="*/ 2147483647 w 629"/>
                <a:gd name="T75" fmla="*/ 2147483647 h 418"/>
                <a:gd name="T76" fmla="*/ 2147483647 w 629"/>
                <a:gd name="T77" fmla="*/ 2147483647 h 418"/>
                <a:gd name="T78" fmla="*/ 2147483647 w 629"/>
                <a:gd name="T79" fmla="*/ 2147483647 h 418"/>
                <a:gd name="T80" fmla="*/ 2147483647 w 629"/>
                <a:gd name="T81" fmla="*/ 2147483647 h 418"/>
                <a:gd name="T82" fmla="*/ 2147483647 w 629"/>
                <a:gd name="T83" fmla="*/ 2147483647 h 418"/>
                <a:gd name="T84" fmla="*/ 2147483647 w 629"/>
                <a:gd name="T85" fmla="*/ 2147483647 h 418"/>
                <a:gd name="T86" fmla="*/ 2147483647 w 629"/>
                <a:gd name="T87" fmla="*/ 2147483647 h 418"/>
                <a:gd name="T88" fmla="*/ 2147483647 w 629"/>
                <a:gd name="T89" fmla="*/ 2147483647 h 418"/>
                <a:gd name="T90" fmla="*/ 0 w 629"/>
                <a:gd name="T91" fmla="*/ 2147483647 h 418"/>
                <a:gd name="T92" fmla="*/ 0 w 629"/>
                <a:gd name="T93" fmla="*/ 2147483647 h 418"/>
                <a:gd name="T94" fmla="*/ 2147483647 w 629"/>
                <a:gd name="T95" fmla="*/ 2147483647 h 418"/>
                <a:gd name="T96" fmla="*/ 2147483647 w 629"/>
                <a:gd name="T97" fmla="*/ 2147483647 h 418"/>
                <a:gd name="T98" fmla="*/ 2147483647 w 629"/>
                <a:gd name="T99" fmla="*/ 2147483647 h 418"/>
                <a:gd name="T100" fmla="*/ 2147483647 w 629"/>
                <a:gd name="T101" fmla="*/ 2147483647 h 41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629" h="418">
                  <a:moveTo>
                    <a:pt x="139" y="403"/>
                  </a:moveTo>
                  <a:lnTo>
                    <a:pt x="144" y="380"/>
                  </a:lnTo>
                  <a:lnTo>
                    <a:pt x="166" y="373"/>
                  </a:lnTo>
                  <a:lnTo>
                    <a:pt x="206" y="403"/>
                  </a:lnTo>
                  <a:lnTo>
                    <a:pt x="219" y="403"/>
                  </a:lnTo>
                  <a:lnTo>
                    <a:pt x="258" y="401"/>
                  </a:lnTo>
                  <a:lnTo>
                    <a:pt x="279" y="384"/>
                  </a:lnTo>
                  <a:lnTo>
                    <a:pt x="310" y="408"/>
                  </a:lnTo>
                  <a:lnTo>
                    <a:pt x="323" y="386"/>
                  </a:lnTo>
                  <a:lnTo>
                    <a:pt x="325" y="376"/>
                  </a:lnTo>
                  <a:lnTo>
                    <a:pt x="350" y="360"/>
                  </a:lnTo>
                  <a:lnTo>
                    <a:pt x="359" y="327"/>
                  </a:lnTo>
                  <a:lnTo>
                    <a:pt x="382" y="322"/>
                  </a:lnTo>
                  <a:lnTo>
                    <a:pt x="454" y="208"/>
                  </a:lnTo>
                  <a:lnTo>
                    <a:pt x="440" y="190"/>
                  </a:lnTo>
                  <a:lnTo>
                    <a:pt x="454" y="178"/>
                  </a:lnTo>
                  <a:lnTo>
                    <a:pt x="470" y="183"/>
                  </a:lnTo>
                  <a:lnTo>
                    <a:pt x="491" y="172"/>
                  </a:lnTo>
                  <a:lnTo>
                    <a:pt x="503" y="144"/>
                  </a:lnTo>
                  <a:lnTo>
                    <a:pt x="560" y="94"/>
                  </a:lnTo>
                  <a:lnTo>
                    <a:pt x="604" y="78"/>
                  </a:lnTo>
                  <a:lnTo>
                    <a:pt x="628" y="59"/>
                  </a:lnTo>
                  <a:lnTo>
                    <a:pt x="621" y="18"/>
                  </a:lnTo>
                  <a:lnTo>
                    <a:pt x="592" y="15"/>
                  </a:lnTo>
                  <a:lnTo>
                    <a:pt x="522" y="22"/>
                  </a:lnTo>
                  <a:lnTo>
                    <a:pt x="476" y="0"/>
                  </a:lnTo>
                  <a:lnTo>
                    <a:pt x="449" y="4"/>
                  </a:lnTo>
                  <a:lnTo>
                    <a:pt x="378" y="94"/>
                  </a:lnTo>
                  <a:lnTo>
                    <a:pt x="359" y="104"/>
                  </a:lnTo>
                  <a:lnTo>
                    <a:pt x="312" y="86"/>
                  </a:lnTo>
                  <a:lnTo>
                    <a:pt x="310" y="63"/>
                  </a:lnTo>
                  <a:lnTo>
                    <a:pt x="300" y="25"/>
                  </a:lnTo>
                  <a:lnTo>
                    <a:pt x="274" y="9"/>
                  </a:lnTo>
                  <a:lnTo>
                    <a:pt x="235" y="20"/>
                  </a:lnTo>
                  <a:lnTo>
                    <a:pt x="209" y="2"/>
                  </a:lnTo>
                  <a:lnTo>
                    <a:pt x="171" y="49"/>
                  </a:lnTo>
                  <a:lnTo>
                    <a:pt x="131" y="59"/>
                  </a:lnTo>
                  <a:lnTo>
                    <a:pt x="75" y="107"/>
                  </a:lnTo>
                  <a:lnTo>
                    <a:pt x="16" y="216"/>
                  </a:lnTo>
                  <a:lnTo>
                    <a:pt x="32" y="244"/>
                  </a:lnTo>
                  <a:lnTo>
                    <a:pt x="28" y="256"/>
                  </a:lnTo>
                  <a:lnTo>
                    <a:pt x="28" y="269"/>
                  </a:lnTo>
                  <a:lnTo>
                    <a:pt x="36" y="280"/>
                  </a:lnTo>
                  <a:lnTo>
                    <a:pt x="55" y="269"/>
                  </a:lnTo>
                  <a:lnTo>
                    <a:pt x="88" y="261"/>
                  </a:lnTo>
                  <a:lnTo>
                    <a:pt x="0" y="355"/>
                  </a:lnTo>
                  <a:lnTo>
                    <a:pt x="0" y="380"/>
                  </a:lnTo>
                  <a:lnTo>
                    <a:pt x="18" y="384"/>
                  </a:lnTo>
                  <a:lnTo>
                    <a:pt x="59" y="417"/>
                  </a:lnTo>
                  <a:lnTo>
                    <a:pt x="121" y="408"/>
                  </a:lnTo>
                  <a:lnTo>
                    <a:pt x="139" y="403"/>
                  </a:lnTo>
                </a:path>
              </a:pathLst>
            </a:custGeom>
            <a:solidFill>
              <a:srgbClr val="3AC4C4"/>
            </a:solidFill>
            <a:ln w="12700">
              <a:solidFill>
                <a:schemeClr val="bg1"/>
              </a:solidFill>
              <a:miter lim="800000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475" name="Freeform 38"/>
            <p:cNvSpPr>
              <a:spLocks noChangeAspect="1" noChangeArrowheads="1"/>
            </p:cNvSpPr>
            <p:nvPr/>
          </p:nvSpPr>
          <p:spPr bwMode="auto">
            <a:xfrm>
              <a:off x="2879725" y="2659063"/>
              <a:ext cx="544513" cy="488950"/>
            </a:xfrm>
            <a:custGeom>
              <a:avLst/>
              <a:gdLst>
                <a:gd name="T0" fmla="*/ 2147483647 w 353"/>
                <a:gd name="T1" fmla="*/ 2147483647 h 330"/>
                <a:gd name="T2" fmla="*/ 2147483647 w 353"/>
                <a:gd name="T3" fmla="*/ 2147483647 h 330"/>
                <a:gd name="T4" fmla="*/ 2147483647 w 353"/>
                <a:gd name="T5" fmla="*/ 2147483647 h 330"/>
                <a:gd name="T6" fmla="*/ 2147483647 w 353"/>
                <a:gd name="T7" fmla="*/ 2147483647 h 330"/>
                <a:gd name="T8" fmla="*/ 2147483647 w 353"/>
                <a:gd name="T9" fmla="*/ 2147483647 h 330"/>
                <a:gd name="T10" fmla="*/ 2147483647 w 353"/>
                <a:gd name="T11" fmla="*/ 2147483647 h 330"/>
                <a:gd name="T12" fmla="*/ 2147483647 w 353"/>
                <a:gd name="T13" fmla="*/ 2147483647 h 330"/>
                <a:gd name="T14" fmla="*/ 2147483647 w 353"/>
                <a:gd name="T15" fmla="*/ 2147483647 h 330"/>
                <a:gd name="T16" fmla="*/ 2147483647 w 353"/>
                <a:gd name="T17" fmla="*/ 2147483647 h 330"/>
                <a:gd name="T18" fmla="*/ 2147483647 w 353"/>
                <a:gd name="T19" fmla="*/ 2147483647 h 330"/>
                <a:gd name="T20" fmla="*/ 2147483647 w 353"/>
                <a:gd name="T21" fmla="*/ 2147483647 h 330"/>
                <a:gd name="T22" fmla="*/ 2147483647 w 353"/>
                <a:gd name="T23" fmla="*/ 2147483647 h 330"/>
                <a:gd name="T24" fmla="*/ 2147483647 w 353"/>
                <a:gd name="T25" fmla="*/ 2147483647 h 330"/>
                <a:gd name="T26" fmla="*/ 2147483647 w 353"/>
                <a:gd name="T27" fmla="*/ 2147483647 h 330"/>
                <a:gd name="T28" fmla="*/ 2147483647 w 353"/>
                <a:gd name="T29" fmla="*/ 2147483647 h 330"/>
                <a:gd name="T30" fmla="*/ 2147483647 w 353"/>
                <a:gd name="T31" fmla="*/ 0 h 330"/>
                <a:gd name="T32" fmla="*/ 2147483647 w 353"/>
                <a:gd name="T33" fmla="*/ 2147483647 h 330"/>
                <a:gd name="T34" fmla="*/ 2147483647 w 353"/>
                <a:gd name="T35" fmla="*/ 2147483647 h 330"/>
                <a:gd name="T36" fmla="*/ 2147483647 w 353"/>
                <a:gd name="T37" fmla="*/ 2147483647 h 330"/>
                <a:gd name="T38" fmla="*/ 2147483647 w 353"/>
                <a:gd name="T39" fmla="*/ 2147483647 h 330"/>
                <a:gd name="T40" fmla="*/ 2147483647 w 353"/>
                <a:gd name="T41" fmla="*/ 2147483647 h 330"/>
                <a:gd name="T42" fmla="*/ 2147483647 w 353"/>
                <a:gd name="T43" fmla="*/ 2147483647 h 330"/>
                <a:gd name="T44" fmla="*/ 2147483647 w 353"/>
                <a:gd name="T45" fmla="*/ 2147483647 h 330"/>
                <a:gd name="T46" fmla="*/ 2147483647 w 353"/>
                <a:gd name="T47" fmla="*/ 2147483647 h 330"/>
                <a:gd name="T48" fmla="*/ 2147483647 w 353"/>
                <a:gd name="T49" fmla="*/ 2147483647 h 330"/>
                <a:gd name="T50" fmla="*/ 2147483647 w 353"/>
                <a:gd name="T51" fmla="*/ 2147483647 h 330"/>
                <a:gd name="T52" fmla="*/ 2147483647 w 353"/>
                <a:gd name="T53" fmla="*/ 2147483647 h 330"/>
                <a:gd name="T54" fmla="*/ 2147483647 w 353"/>
                <a:gd name="T55" fmla="*/ 2147483647 h 330"/>
                <a:gd name="T56" fmla="*/ 2147483647 w 353"/>
                <a:gd name="T57" fmla="*/ 2147483647 h 330"/>
                <a:gd name="T58" fmla="*/ 2147483647 w 353"/>
                <a:gd name="T59" fmla="*/ 2147483647 h 330"/>
                <a:gd name="T60" fmla="*/ 2147483647 w 353"/>
                <a:gd name="T61" fmla="*/ 2147483647 h 330"/>
                <a:gd name="T62" fmla="*/ 2147483647 w 353"/>
                <a:gd name="T63" fmla="*/ 2147483647 h 330"/>
                <a:gd name="T64" fmla="*/ 2147483647 w 353"/>
                <a:gd name="T65" fmla="*/ 2147483647 h 330"/>
                <a:gd name="T66" fmla="*/ 2147483647 w 353"/>
                <a:gd name="T67" fmla="*/ 2147483647 h 330"/>
                <a:gd name="T68" fmla="*/ 2147483647 w 353"/>
                <a:gd name="T69" fmla="*/ 2147483647 h 330"/>
                <a:gd name="T70" fmla="*/ 2147483647 w 353"/>
                <a:gd name="T71" fmla="*/ 2147483647 h 33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353" h="330">
                  <a:moveTo>
                    <a:pt x="72" y="310"/>
                  </a:moveTo>
                  <a:lnTo>
                    <a:pt x="87" y="307"/>
                  </a:lnTo>
                  <a:lnTo>
                    <a:pt x="95" y="318"/>
                  </a:lnTo>
                  <a:lnTo>
                    <a:pt x="117" y="285"/>
                  </a:lnTo>
                  <a:lnTo>
                    <a:pt x="144" y="286"/>
                  </a:lnTo>
                  <a:lnTo>
                    <a:pt x="156" y="253"/>
                  </a:lnTo>
                  <a:lnTo>
                    <a:pt x="182" y="267"/>
                  </a:lnTo>
                  <a:lnTo>
                    <a:pt x="215" y="261"/>
                  </a:lnTo>
                  <a:lnTo>
                    <a:pt x="221" y="274"/>
                  </a:lnTo>
                  <a:lnTo>
                    <a:pt x="219" y="285"/>
                  </a:lnTo>
                  <a:lnTo>
                    <a:pt x="269" y="330"/>
                  </a:lnTo>
                  <a:lnTo>
                    <a:pt x="296" y="316"/>
                  </a:lnTo>
                  <a:lnTo>
                    <a:pt x="293" y="256"/>
                  </a:lnTo>
                  <a:lnTo>
                    <a:pt x="255" y="208"/>
                  </a:lnTo>
                  <a:lnTo>
                    <a:pt x="233" y="198"/>
                  </a:lnTo>
                  <a:lnTo>
                    <a:pt x="236" y="169"/>
                  </a:lnTo>
                  <a:lnTo>
                    <a:pt x="221" y="150"/>
                  </a:lnTo>
                  <a:lnTo>
                    <a:pt x="239" y="136"/>
                  </a:lnTo>
                  <a:lnTo>
                    <a:pt x="272" y="133"/>
                  </a:lnTo>
                  <a:lnTo>
                    <a:pt x="294" y="129"/>
                  </a:lnTo>
                  <a:lnTo>
                    <a:pt x="320" y="109"/>
                  </a:lnTo>
                  <a:lnTo>
                    <a:pt x="336" y="102"/>
                  </a:lnTo>
                  <a:lnTo>
                    <a:pt x="345" y="109"/>
                  </a:lnTo>
                  <a:lnTo>
                    <a:pt x="353" y="91"/>
                  </a:lnTo>
                  <a:lnTo>
                    <a:pt x="344" y="63"/>
                  </a:lnTo>
                  <a:lnTo>
                    <a:pt x="344" y="52"/>
                  </a:lnTo>
                  <a:lnTo>
                    <a:pt x="321" y="27"/>
                  </a:lnTo>
                  <a:lnTo>
                    <a:pt x="302" y="24"/>
                  </a:lnTo>
                  <a:lnTo>
                    <a:pt x="275" y="30"/>
                  </a:lnTo>
                  <a:lnTo>
                    <a:pt x="260" y="15"/>
                  </a:lnTo>
                  <a:lnTo>
                    <a:pt x="231" y="3"/>
                  </a:lnTo>
                  <a:lnTo>
                    <a:pt x="215" y="0"/>
                  </a:lnTo>
                  <a:lnTo>
                    <a:pt x="215" y="10"/>
                  </a:lnTo>
                  <a:lnTo>
                    <a:pt x="221" y="31"/>
                  </a:lnTo>
                  <a:lnTo>
                    <a:pt x="231" y="33"/>
                  </a:lnTo>
                  <a:lnTo>
                    <a:pt x="222" y="48"/>
                  </a:lnTo>
                  <a:lnTo>
                    <a:pt x="206" y="54"/>
                  </a:lnTo>
                  <a:lnTo>
                    <a:pt x="204" y="66"/>
                  </a:lnTo>
                  <a:lnTo>
                    <a:pt x="195" y="82"/>
                  </a:lnTo>
                  <a:lnTo>
                    <a:pt x="195" y="94"/>
                  </a:lnTo>
                  <a:lnTo>
                    <a:pt x="191" y="106"/>
                  </a:lnTo>
                  <a:lnTo>
                    <a:pt x="183" y="115"/>
                  </a:lnTo>
                  <a:lnTo>
                    <a:pt x="173" y="106"/>
                  </a:lnTo>
                  <a:lnTo>
                    <a:pt x="153" y="117"/>
                  </a:lnTo>
                  <a:lnTo>
                    <a:pt x="156" y="129"/>
                  </a:lnTo>
                  <a:lnTo>
                    <a:pt x="150" y="138"/>
                  </a:lnTo>
                  <a:lnTo>
                    <a:pt x="140" y="165"/>
                  </a:lnTo>
                  <a:lnTo>
                    <a:pt x="132" y="172"/>
                  </a:lnTo>
                  <a:lnTo>
                    <a:pt x="120" y="174"/>
                  </a:lnTo>
                  <a:lnTo>
                    <a:pt x="107" y="178"/>
                  </a:lnTo>
                  <a:lnTo>
                    <a:pt x="107" y="162"/>
                  </a:lnTo>
                  <a:lnTo>
                    <a:pt x="101" y="153"/>
                  </a:lnTo>
                  <a:lnTo>
                    <a:pt x="80" y="154"/>
                  </a:lnTo>
                  <a:lnTo>
                    <a:pt x="69" y="168"/>
                  </a:lnTo>
                  <a:lnTo>
                    <a:pt x="63" y="159"/>
                  </a:lnTo>
                  <a:lnTo>
                    <a:pt x="44" y="147"/>
                  </a:lnTo>
                  <a:lnTo>
                    <a:pt x="30" y="153"/>
                  </a:lnTo>
                  <a:lnTo>
                    <a:pt x="26" y="163"/>
                  </a:lnTo>
                  <a:lnTo>
                    <a:pt x="30" y="183"/>
                  </a:lnTo>
                  <a:lnTo>
                    <a:pt x="24" y="193"/>
                  </a:lnTo>
                  <a:lnTo>
                    <a:pt x="17" y="204"/>
                  </a:lnTo>
                  <a:lnTo>
                    <a:pt x="6" y="208"/>
                  </a:lnTo>
                  <a:lnTo>
                    <a:pt x="0" y="222"/>
                  </a:lnTo>
                  <a:lnTo>
                    <a:pt x="11" y="229"/>
                  </a:lnTo>
                  <a:lnTo>
                    <a:pt x="17" y="243"/>
                  </a:lnTo>
                  <a:lnTo>
                    <a:pt x="30" y="243"/>
                  </a:lnTo>
                  <a:lnTo>
                    <a:pt x="29" y="253"/>
                  </a:lnTo>
                  <a:lnTo>
                    <a:pt x="39" y="268"/>
                  </a:lnTo>
                  <a:lnTo>
                    <a:pt x="53" y="268"/>
                  </a:lnTo>
                  <a:lnTo>
                    <a:pt x="63" y="273"/>
                  </a:lnTo>
                  <a:lnTo>
                    <a:pt x="72" y="288"/>
                  </a:lnTo>
                  <a:lnTo>
                    <a:pt x="77" y="298"/>
                  </a:lnTo>
                  <a:lnTo>
                    <a:pt x="72" y="310"/>
                  </a:lnTo>
                  <a:close/>
                </a:path>
              </a:pathLst>
            </a:custGeom>
            <a:solidFill>
              <a:srgbClr val="3AC4C4"/>
            </a:solidFill>
            <a:ln w="12700">
              <a:solidFill>
                <a:schemeClr val="bg1"/>
              </a:solidFill>
              <a:miter lim="800000"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9498" name="文本框 43"/>
          <p:cNvSpPr>
            <a:spLocks noChangeArrowheads="1"/>
          </p:cNvSpPr>
          <p:nvPr/>
        </p:nvSpPr>
        <p:spPr bwMode="auto">
          <a:xfrm>
            <a:off x="5819775" y="3924300"/>
            <a:ext cx="35067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2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ADD YOUR TITLE HERE</a:t>
            </a:r>
            <a:endParaRPr lang="zh-CN" altLang="en-US" sz="2800" b="1">
              <a:solidFill>
                <a:schemeClr val="bg1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sp>
        <p:nvSpPr>
          <p:cNvPr id="19499" name="矩形 44"/>
          <p:cNvSpPr>
            <a:spLocks noChangeArrowheads="1"/>
          </p:cNvSpPr>
          <p:nvPr/>
        </p:nvSpPr>
        <p:spPr bwMode="auto">
          <a:xfrm>
            <a:off x="6178550" y="4398963"/>
            <a:ext cx="51371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Whether 60 or 16, there is in every human being’s heart the lure of wonders</a:t>
            </a:r>
            <a:endParaRPr lang="zh-CN" altLang="en-US">
              <a:solidFill>
                <a:schemeClr val="bg1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 spd="slow" advTm="2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3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 bldLvl="0" animBg="1"/>
      <p:bldP spid="19498" grpId="0" bldLvl="0"/>
      <p:bldP spid="19499" grpId="0" bldLvl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矩形 1"/>
          <p:cNvSpPr>
            <a:spLocks noChangeArrowheads="1"/>
          </p:cNvSpPr>
          <p:nvPr/>
        </p:nvSpPr>
        <p:spPr bwMode="auto">
          <a:xfrm>
            <a:off x="882650" y="0"/>
            <a:ext cx="1023938" cy="573088"/>
          </a:xfrm>
          <a:prstGeom prst="rect">
            <a:avLst/>
          </a:prstGeom>
          <a:solidFill>
            <a:srgbClr val="3AC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9459" name="直接连接符 4"/>
          <p:cNvSpPr>
            <a:spLocks noChangeShapeType="1"/>
          </p:cNvSpPr>
          <p:nvPr/>
        </p:nvSpPr>
        <p:spPr bwMode="auto">
          <a:xfrm>
            <a:off x="0" y="1054100"/>
            <a:ext cx="12192000" cy="0"/>
          </a:xfrm>
          <a:prstGeom prst="line">
            <a:avLst/>
          </a:prstGeom>
          <a:noFill/>
          <a:ln w="6350">
            <a:solidFill>
              <a:srgbClr val="3AC4C4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19461" name="Group 5"/>
          <p:cNvGrpSpPr/>
          <p:nvPr/>
        </p:nvGrpSpPr>
        <p:grpSpPr bwMode="auto">
          <a:xfrm>
            <a:off x="4016375" y="2322513"/>
            <a:ext cx="4157663" cy="2212975"/>
            <a:chOff x="0" y="0"/>
            <a:chExt cx="3437733" cy="1830527"/>
          </a:xfrm>
        </p:grpSpPr>
        <p:sp>
          <p:nvSpPr>
            <p:cNvPr id="19462" name="菱形 9"/>
            <p:cNvSpPr>
              <a:spLocks noChangeArrowheads="1"/>
            </p:cNvSpPr>
            <p:nvPr/>
          </p:nvSpPr>
          <p:spPr bwMode="auto">
            <a:xfrm>
              <a:off x="803603" y="0"/>
              <a:ext cx="1830527" cy="1830527"/>
            </a:xfrm>
            <a:prstGeom prst="diamond">
              <a:avLst/>
            </a:prstGeom>
            <a:solidFill>
              <a:srgbClr val="EC72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r>
                <a:rPr lang="en-US" altLang="zh-CN" sz="4400" b="1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rPr>
                <a:t>04</a:t>
              </a:r>
              <a:endParaRPr lang="zh-CN" altLang="en-US" sz="4400" b="1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19463" name="文本框 10"/>
            <p:cNvSpPr>
              <a:spLocks noChangeArrowheads="1"/>
            </p:cNvSpPr>
            <p:nvPr/>
          </p:nvSpPr>
          <p:spPr bwMode="auto">
            <a:xfrm>
              <a:off x="0" y="1213853"/>
              <a:ext cx="3437733" cy="432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2800" b="1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rPr>
                <a:t>ADD  YOUR  TEXT  HERE</a:t>
              </a:r>
              <a:endParaRPr lang="zh-CN" altLang="en-US" sz="2800" b="1">
                <a:solidFill>
                  <a:srgbClr val="FFFFFF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</p:grpSp>
    </p:spTree>
  </p:cSld>
  <p:clrMapOvr>
    <a:masterClrMapping/>
  </p:clrMapOvr>
  <p:transition spd="slow" advTm="2000">
    <p:circl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矩形 1"/>
          <p:cNvSpPr>
            <a:spLocks noChangeArrowheads="1"/>
          </p:cNvSpPr>
          <p:nvPr/>
        </p:nvSpPr>
        <p:spPr bwMode="auto">
          <a:xfrm>
            <a:off x="882650" y="0"/>
            <a:ext cx="1023938" cy="573088"/>
          </a:xfrm>
          <a:prstGeom prst="rect">
            <a:avLst/>
          </a:prstGeom>
          <a:solidFill>
            <a:srgbClr val="3AC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0483" name="直接连接符 4"/>
          <p:cNvSpPr>
            <a:spLocks noChangeShapeType="1"/>
          </p:cNvSpPr>
          <p:nvPr/>
        </p:nvSpPr>
        <p:spPr bwMode="auto">
          <a:xfrm>
            <a:off x="0" y="1054100"/>
            <a:ext cx="12192000" cy="0"/>
          </a:xfrm>
          <a:prstGeom prst="line">
            <a:avLst/>
          </a:prstGeom>
          <a:noFill/>
          <a:ln w="6350">
            <a:solidFill>
              <a:srgbClr val="3AC4C4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0484" name="文本框 8"/>
          <p:cNvSpPr>
            <a:spLocks noChangeArrowheads="1"/>
          </p:cNvSpPr>
          <p:nvPr/>
        </p:nvSpPr>
        <p:spPr bwMode="auto">
          <a:xfrm>
            <a:off x="725488" y="592138"/>
            <a:ext cx="48180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24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4</a:t>
            </a:r>
            <a:r>
              <a:rPr lang="zh-CN" altLang="en-US" sz="2400" b="1">
                <a:solidFill>
                  <a:srgbClr val="FFFFFF"/>
                </a:solidFill>
                <a:latin typeface="Calibri" panose="020F0502020204030204" pitchFamily="34" charset="0"/>
                <a:sym typeface="宋体" panose="02010600030101010101" pitchFamily="2" charset="-122"/>
              </a:rPr>
              <a:t>、</a:t>
            </a:r>
            <a:r>
              <a:rPr lang="en-US" altLang="zh-CN" sz="24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ADD  YOUR  TEXT  HERE</a:t>
            </a:r>
            <a:endParaRPr lang="zh-CN" altLang="en-US" sz="2400" b="1">
              <a:solidFill>
                <a:srgbClr val="FFFFFF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sp>
        <p:nvSpPr>
          <p:cNvPr id="21509" name="矩形 18"/>
          <p:cNvSpPr>
            <a:spLocks noChangeArrowheads="1"/>
          </p:cNvSpPr>
          <p:nvPr/>
        </p:nvSpPr>
        <p:spPr bwMode="auto">
          <a:xfrm>
            <a:off x="760413" y="1689100"/>
            <a:ext cx="106711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>
                <a:solidFill>
                  <a:schemeClr val="bg1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Why do you always do this to me Why do you always hurt again and again my heart Why do they always saysomething</a:t>
            </a:r>
            <a:endParaRPr lang="zh-CN" altLang="en-US">
              <a:solidFill>
                <a:schemeClr val="bg1"/>
              </a:solidFill>
              <a:latin typeface="张海山锐线体简" pitchFamily="2" charset="-122"/>
              <a:ea typeface="张海山锐线体简" pitchFamily="2" charset="-122"/>
              <a:sym typeface="张海山锐线体简" pitchFamily="2" charset="-122"/>
            </a:endParaRPr>
          </a:p>
          <a:p>
            <a:r>
              <a:rPr lang="en-US" altLang="zh-CN">
                <a:solidFill>
                  <a:schemeClr val="bg1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Why do you always do this to me Why do you always hurt again and again my heart Why do they</a:t>
            </a:r>
            <a:endParaRPr lang="zh-CN" altLang="en-US">
              <a:solidFill>
                <a:schemeClr val="bg1"/>
              </a:solidFill>
              <a:latin typeface="张海山锐线体简" pitchFamily="2" charset="-122"/>
              <a:ea typeface="张海山锐线体简" pitchFamily="2" charset="-122"/>
              <a:sym typeface="张海山锐线体简" pitchFamily="2" charset="-122"/>
            </a:endParaRPr>
          </a:p>
        </p:txBody>
      </p:sp>
      <p:sp>
        <p:nvSpPr>
          <p:cNvPr id="21510" name="矩形 19"/>
          <p:cNvSpPr>
            <a:spLocks noChangeArrowheads="1"/>
          </p:cNvSpPr>
          <p:nvPr/>
        </p:nvSpPr>
        <p:spPr bwMode="auto">
          <a:xfrm>
            <a:off x="893763" y="3051175"/>
            <a:ext cx="5786437" cy="485775"/>
          </a:xfrm>
          <a:prstGeom prst="rect">
            <a:avLst/>
          </a:prstGeom>
          <a:solidFill>
            <a:srgbClr val="FFFFFF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1511" name="矩形 20"/>
          <p:cNvSpPr>
            <a:spLocks noChangeArrowheads="1"/>
          </p:cNvSpPr>
          <p:nvPr/>
        </p:nvSpPr>
        <p:spPr bwMode="auto">
          <a:xfrm>
            <a:off x="893763" y="3051175"/>
            <a:ext cx="3449637" cy="485775"/>
          </a:xfrm>
          <a:prstGeom prst="rect">
            <a:avLst/>
          </a:prstGeom>
          <a:solidFill>
            <a:srgbClr val="3AC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1512" name="矩形 21"/>
          <p:cNvSpPr>
            <a:spLocks noChangeArrowheads="1"/>
          </p:cNvSpPr>
          <p:nvPr/>
        </p:nvSpPr>
        <p:spPr bwMode="auto">
          <a:xfrm>
            <a:off x="893763" y="4121150"/>
            <a:ext cx="5786437" cy="488950"/>
          </a:xfrm>
          <a:prstGeom prst="rect">
            <a:avLst/>
          </a:prstGeom>
          <a:solidFill>
            <a:srgbClr val="FFFFFF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1513" name="矩形 22"/>
          <p:cNvSpPr>
            <a:spLocks noChangeArrowheads="1"/>
          </p:cNvSpPr>
          <p:nvPr/>
        </p:nvSpPr>
        <p:spPr bwMode="auto">
          <a:xfrm>
            <a:off x="893763" y="4121150"/>
            <a:ext cx="1944687" cy="488950"/>
          </a:xfrm>
          <a:prstGeom prst="rect">
            <a:avLst/>
          </a:prstGeom>
          <a:solidFill>
            <a:srgbClr val="3AC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1514" name="矩形 23"/>
          <p:cNvSpPr>
            <a:spLocks noChangeArrowheads="1"/>
          </p:cNvSpPr>
          <p:nvPr/>
        </p:nvSpPr>
        <p:spPr bwMode="auto">
          <a:xfrm>
            <a:off x="893763" y="5194300"/>
            <a:ext cx="5786437" cy="488950"/>
          </a:xfrm>
          <a:prstGeom prst="rect">
            <a:avLst/>
          </a:prstGeom>
          <a:solidFill>
            <a:srgbClr val="FFFFFF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1515" name="矩形 24"/>
          <p:cNvSpPr>
            <a:spLocks noChangeArrowheads="1"/>
          </p:cNvSpPr>
          <p:nvPr/>
        </p:nvSpPr>
        <p:spPr bwMode="auto">
          <a:xfrm>
            <a:off x="893763" y="5194300"/>
            <a:ext cx="4535487" cy="488950"/>
          </a:xfrm>
          <a:prstGeom prst="rect">
            <a:avLst/>
          </a:prstGeom>
          <a:solidFill>
            <a:srgbClr val="3AC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1516" name="椭圆形标注 25"/>
          <p:cNvSpPr>
            <a:spLocks noChangeArrowheads="1"/>
          </p:cNvSpPr>
          <p:nvPr/>
        </p:nvSpPr>
        <p:spPr bwMode="auto">
          <a:xfrm>
            <a:off x="7959725" y="2990850"/>
            <a:ext cx="2765425" cy="2692400"/>
          </a:xfrm>
          <a:prstGeom prst="wedgeEllipseCallout">
            <a:avLst>
              <a:gd name="adj1" fmla="val -47384"/>
              <a:gd name="adj2" fmla="val 43407"/>
            </a:avLst>
          </a:prstGeom>
          <a:solidFill>
            <a:srgbClr val="EC72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altLang="zh-CN" b="1">
                <a:solidFill>
                  <a:schemeClr val="bg1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ADD YOUR TEXT HERE.</a:t>
            </a:r>
            <a:endParaRPr lang="en-US" altLang="zh-CN"/>
          </a:p>
        </p:txBody>
      </p:sp>
      <p:pic>
        <p:nvPicPr>
          <p:cNvPr id="21517" name="图片 26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763" y="2892425"/>
            <a:ext cx="661987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8" name="文本框 27"/>
          <p:cNvSpPr>
            <a:spLocks noChangeArrowheads="1"/>
          </p:cNvSpPr>
          <p:nvPr/>
        </p:nvSpPr>
        <p:spPr bwMode="auto">
          <a:xfrm>
            <a:off x="5600700" y="3098800"/>
            <a:ext cx="1168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2000" b="1">
                <a:solidFill>
                  <a:srgbClr val="12A2A6"/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t>61%</a:t>
            </a:r>
            <a:endParaRPr lang="zh-CN" altLang="en-US" sz="2000" b="1">
              <a:solidFill>
                <a:srgbClr val="12A2A6"/>
              </a:solidFill>
              <a:sym typeface="Calibri" panose="020F0502020204030204" pitchFamily="34" charset="0"/>
            </a:endParaRPr>
          </a:p>
        </p:txBody>
      </p:sp>
      <p:pic>
        <p:nvPicPr>
          <p:cNvPr id="21519" name="图片 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3940175"/>
            <a:ext cx="671513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20" name="文本框 29"/>
          <p:cNvSpPr>
            <a:spLocks noChangeArrowheads="1"/>
          </p:cNvSpPr>
          <p:nvPr/>
        </p:nvSpPr>
        <p:spPr bwMode="auto">
          <a:xfrm>
            <a:off x="5600700" y="4187825"/>
            <a:ext cx="1168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2000" b="1">
                <a:solidFill>
                  <a:srgbClr val="12A2A6"/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t>32%</a:t>
            </a:r>
            <a:endParaRPr lang="zh-CN" altLang="en-US" sz="2000" b="1">
              <a:solidFill>
                <a:srgbClr val="12A2A6"/>
              </a:solidFill>
              <a:sym typeface="Calibri" panose="020F0502020204030204" pitchFamily="34" charset="0"/>
            </a:endParaRPr>
          </a:p>
        </p:txBody>
      </p:sp>
      <p:pic>
        <p:nvPicPr>
          <p:cNvPr id="21521" name="图片 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50" y="5057775"/>
            <a:ext cx="7096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22" name="文本框 31"/>
          <p:cNvSpPr>
            <a:spLocks noChangeArrowheads="1"/>
          </p:cNvSpPr>
          <p:nvPr/>
        </p:nvSpPr>
        <p:spPr bwMode="auto">
          <a:xfrm>
            <a:off x="5607050" y="5238750"/>
            <a:ext cx="8763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2000" b="1">
                <a:solidFill>
                  <a:srgbClr val="12A2A6"/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t>85%</a:t>
            </a:r>
            <a:endParaRPr lang="zh-CN" altLang="en-US" sz="2000" b="1">
              <a:solidFill>
                <a:srgbClr val="12A2A6"/>
              </a:solidFill>
              <a:sym typeface="Calibri" panose="020F0502020204030204" pitchFamily="34" charset="0"/>
            </a:endParaRPr>
          </a:p>
        </p:txBody>
      </p:sp>
    </p:spTree>
  </p:cSld>
  <p:clrMapOvr>
    <a:masterClrMapping/>
  </p:clrMapOvr>
  <p:transition spd="slow" advTm="2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7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1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4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3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8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3" dur="500"/>
                                        <p:tgtEl>
                                          <p:spTgt spid="2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37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40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43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47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50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53" dur="5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59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32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39940">
                                      <p:cBhvr>
                                        <p:cTn id="6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39940">
                                      <p:cBhvr>
                                        <p:cTn id="6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9" grpId="0" bldLvl="0"/>
      <p:bldP spid="21510" grpId="0" bldLvl="0" animBg="1"/>
      <p:bldP spid="21511" grpId="0" bldLvl="0" animBg="1"/>
      <p:bldP spid="21512" grpId="0" bldLvl="0" animBg="1"/>
      <p:bldP spid="21513" grpId="0" bldLvl="0" animBg="1"/>
      <p:bldP spid="21514" grpId="0" bldLvl="0" animBg="1"/>
      <p:bldP spid="21515" grpId="0" bldLvl="0" animBg="1"/>
      <p:bldP spid="21516" grpId="0" bldLvl="0" animBg="1"/>
      <p:bldP spid="21516" grpId="1" bldLvl="0" animBg="1"/>
      <p:bldP spid="21518" grpId="0" bldLvl="0"/>
      <p:bldP spid="21520" grpId="0" bldLvl="0"/>
      <p:bldP spid="21522" grpId="0" bldLvl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矩形 1"/>
          <p:cNvSpPr>
            <a:spLocks noChangeArrowheads="1"/>
          </p:cNvSpPr>
          <p:nvPr/>
        </p:nvSpPr>
        <p:spPr bwMode="auto">
          <a:xfrm>
            <a:off x="882650" y="0"/>
            <a:ext cx="1023938" cy="573088"/>
          </a:xfrm>
          <a:prstGeom prst="rect">
            <a:avLst/>
          </a:prstGeom>
          <a:solidFill>
            <a:srgbClr val="3AC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075" name="直接连接符 4"/>
          <p:cNvSpPr>
            <a:spLocks noChangeShapeType="1"/>
          </p:cNvSpPr>
          <p:nvPr/>
        </p:nvSpPr>
        <p:spPr bwMode="auto">
          <a:xfrm>
            <a:off x="0" y="1054100"/>
            <a:ext cx="12192000" cy="0"/>
          </a:xfrm>
          <a:prstGeom prst="line">
            <a:avLst/>
          </a:prstGeom>
          <a:noFill/>
          <a:ln w="6350">
            <a:solidFill>
              <a:srgbClr val="3AC4C4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076" name="文本框 8"/>
          <p:cNvSpPr>
            <a:spLocks noChangeArrowheads="1"/>
          </p:cNvSpPr>
          <p:nvPr/>
        </p:nvSpPr>
        <p:spPr bwMode="auto">
          <a:xfrm>
            <a:off x="527050" y="573088"/>
            <a:ext cx="33480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2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CONTENTS</a:t>
            </a:r>
            <a:endParaRPr lang="zh-CN" altLang="en-US" sz="2800" b="1">
              <a:solidFill>
                <a:schemeClr val="bg1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grpSp>
        <p:nvGrpSpPr>
          <p:cNvPr id="4101" name="Group 5"/>
          <p:cNvGrpSpPr/>
          <p:nvPr/>
        </p:nvGrpSpPr>
        <p:grpSpPr bwMode="auto">
          <a:xfrm>
            <a:off x="3819525" y="1670050"/>
            <a:ext cx="5432425" cy="976313"/>
            <a:chOff x="0" y="0"/>
            <a:chExt cx="5432156" cy="976393"/>
          </a:xfrm>
        </p:grpSpPr>
        <p:sp>
          <p:nvSpPr>
            <p:cNvPr id="3087" name="菱形 9"/>
            <p:cNvSpPr>
              <a:spLocks noChangeArrowheads="1"/>
            </p:cNvSpPr>
            <p:nvPr/>
          </p:nvSpPr>
          <p:spPr bwMode="auto">
            <a:xfrm>
              <a:off x="0" y="0"/>
              <a:ext cx="976393" cy="976393"/>
            </a:xfrm>
            <a:prstGeom prst="diamond">
              <a:avLst/>
            </a:prstGeom>
            <a:solidFill>
              <a:srgbClr val="3A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r>
                <a:rPr lang="en-US" altLang="zh-CN" sz="2000" b="1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rPr>
                <a:t>01</a:t>
              </a:r>
              <a:endParaRPr lang="zh-CN" altLang="en-US" sz="2000" b="1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3088" name="文本框 10"/>
            <p:cNvSpPr>
              <a:spLocks noChangeArrowheads="1"/>
            </p:cNvSpPr>
            <p:nvPr/>
          </p:nvSpPr>
          <p:spPr bwMode="auto">
            <a:xfrm>
              <a:off x="1356101" y="288141"/>
              <a:ext cx="407605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20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rPr>
                <a:t>ADD  YOUR  TEXT  HERE</a:t>
              </a:r>
              <a:endParaRPr lang="zh-CN" altLang="en-US" sz="2000" b="1">
                <a:solidFill>
                  <a:schemeClr val="bg1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</p:grpSp>
      <p:grpSp>
        <p:nvGrpSpPr>
          <p:cNvPr id="4104" name="Group 8"/>
          <p:cNvGrpSpPr/>
          <p:nvPr/>
        </p:nvGrpSpPr>
        <p:grpSpPr bwMode="auto">
          <a:xfrm>
            <a:off x="3819525" y="2838450"/>
            <a:ext cx="5432425" cy="976313"/>
            <a:chOff x="0" y="0"/>
            <a:chExt cx="5432156" cy="976393"/>
          </a:xfrm>
        </p:grpSpPr>
        <p:sp>
          <p:nvSpPr>
            <p:cNvPr id="3085" name="菱形 11"/>
            <p:cNvSpPr>
              <a:spLocks noChangeArrowheads="1"/>
            </p:cNvSpPr>
            <p:nvPr/>
          </p:nvSpPr>
          <p:spPr bwMode="auto">
            <a:xfrm>
              <a:off x="0" y="0"/>
              <a:ext cx="976393" cy="976393"/>
            </a:xfrm>
            <a:prstGeom prst="diamond">
              <a:avLst/>
            </a:prstGeom>
            <a:solidFill>
              <a:srgbClr val="EC72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r>
                <a:rPr lang="en-US" altLang="zh-CN" sz="2000" b="1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rPr>
                <a:t>02</a:t>
              </a:r>
              <a:endParaRPr lang="zh-CN" altLang="en-US" sz="2000" b="1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3086" name="文本框 12"/>
            <p:cNvSpPr>
              <a:spLocks noChangeArrowheads="1"/>
            </p:cNvSpPr>
            <p:nvPr/>
          </p:nvSpPr>
          <p:spPr bwMode="auto">
            <a:xfrm>
              <a:off x="1356101" y="288141"/>
              <a:ext cx="407605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20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rPr>
                <a:t>ADD  YOUR  TEXT  HERE</a:t>
              </a:r>
              <a:endParaRPr lang="zh-CN" altLang="en-US" sz="2000" b="1">
                <a:solidFill>
                  <a:schemeClr val="bg1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</p:grpSp>
      <p:grpSp>
        <p:nvGrpSpPr>
          <p:cNvPr id="4107" name="Group 11"/>
          <p:cNvGrpSpPr/>
          <p:nvPr/>
        </p:nvGrpSpPr>
        <p:grpSpPr bwMode="auto">
          <a:xfrm>
            <a:off x="3819525" y="4006850"/>
            <a:ext cx="5432425" cy="976313"/>
            <a:chOff x="0" y="0"/>
            <a:chExt cx="5432156" cy="976393"/>
          </a:xfrm>
        </p:grpSpPr>
        <p:sp>
          <p:nvSpPr>
            <p:cNvPr id="3083" name="菱形 13"/>
            <p:cNvSpPr>
              <a:spLocks noChangeArrowheads="1"/>
            </p:cNvSpPr>
            <p:nvPr/>
          </p:nvSpPr>
          <p:spPr bwMode="auto">
            <a:xfrm>
              <a:off x="0" y="0"/>
              <a:ext cx="976393" cy="976393"/>
            </a:xfrm>
            <a:prstGeom prst="diamond">
              <a:avLst/>
            </a:prstGeom>
            <a:solidFill>
              <a:srgbClr val="3A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r>
                <a:rPr lang="en-US" altLang="zh-CN" sz="2000" b="1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rPr>
                <a:t>03</a:t>
              </a:r>
              <a:endParaRPr lang="zh-CN" altLang="en-US" sz="2000" b="1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3084" name="文本框 14"/>
            <p:cNvSpPr>
              <a:spLocks noChangeArrowheads="1"/>
            </p:cNvSpPr>
            <p:nvPr/>
          </p:nvSpPr>
          <p:spPr bwMode="auto">
            <a:xfrm>
              <a:off x="1356101" y="288141"/>
              <a:ext cx="407605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20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rPr>
                <a:t>ADD  YOUR  TEXT  HERE</a:t>
              </a:r>
              <a:endParaRPr lang="zh-CN" altLang="en-US" sz="2000" b="1">
                <a:solidFill>
                  <a:schemeClr val="bg1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</p:grpSp>
      <p:grpSp>
        <p:nvGrpSpPr>
          <p:cNvPr id="4110" name="Group 14"/>
          <p:cNvGrpSpPr/>
          <p:nvPr/>
        </p:nvGrpSpPr>
        <p:grpSpPr bwMode="auto">
          <a:xfrm>
            <a:off x="3819525" y="5175250"/>
            <a:ext cx="5432425" cy="976313"/>
            <a:chOff x="0" y="0"/>
            <a:chExt cx="5432156" cy="976393"/>
          </a:xfrm>
        </p:grpSpPr>
        <p:sp>
          <p:nvSpPr>
            <p:cNvPr id="3081" name="菱形 15"/>
            <p:cNvSpPr>
              <a:spLocks noChangeArrowheads="1"/>
            </p:cNvSpPr>
            <p:nvPr/>
          </p:nvSpPr>
          <p:spPr bwMode="auto">
            <a:xfrm>
              <a:off x="0" y="0"/>
              <a:ext cx="976393" cy="976393"/>
            </a:xfrm>
            <a:prstGeom prst="diamond">
              <a:avLst/>
            </a:prstGeom>
            <a:solidFill>
              <a:srgbClr val="EC72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r>
                <a:rPr lang="en-US" altLang="zh-CN" sz="2000" b="1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rPr>
                <a:t>04</a:t>
              </a:r>
              <a:endParaRPr lang="zh-CN" altLang="en-US" sz="2000" b="1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3082" name="文本框 16"/>
            <p:cNvSpPr>
              <a:spLocks noChangeArrowheads="1"/>
            </p:cNvSpPr>
            <p:nvPr/>
          </p:nvSpPr>
          <p:spPr bwMode="auto">
            <a:xfrm>
              <a:off x="1356101" y="288141"/>
              <a:ext cx="407605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20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rPr>
                <a:t>ADD  YOUR  TEXT  HERE</a:t>
              </a:r>
              <a:endParaRPr lang="zh-CN" altLang="en-US" sz="2000" b="1">
                <a:solidFill>
                  <a:schemeClr val="bg1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</p:grpSp>
    </p:spTree>
  </p:cSld>
  <p:clrMapOvr>
    <a:masterClrMapping/>
  </p:clrMapOvr>
  <p:transition spd="slow" advTm="2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矩形 1"/>
          <p:cNvSpPr>
            <a:spLocks noChangeArrowheads="1"/>
          </p:cNvSpPr>
          <p:nvPr/>
        </p:nvSpPr>
        <p:spPr bwMode="auto">
          <a:xfrm>
            <a:off x="882650" y="0"/>
            <a:ext cx="1023938" cy="573088"/>
          </a:xfrm>
          <a:prstGeom prst="rect">
            <a:avLst/>
          </a:prstGeom>
          <a:solidFill>
            <a:srgbClr val="3AC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1507" name="直接连接符 4"/>
          <p:cNvSpPr>
            <a:spLocks noChangeShapeType="1"/>
          </p:cNvSpPr>
          <p:nvPr/>
        </p:nvSpPr>
        <p:spPr bwMode="auto">
          <a:xfrm>
            <a:off x="0" y="1054100"/>
            <a:ext cx="12192000" cy="0"/>
          </a:xfrm>
          <a:prstGeom prst="line">
            <a:avLst/>
          </a:prstGeom>
          <a:noFill/>
          <a:ln w="6350">
            <a:solidFill>
              <a:srgbClr val="3AC4C4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1508" name="文本框 8"/>
          <p:cNvSpPr>
            <a:spLocks noChangeArrowheads="1"/>
          </p:cNvSpPr>
          <p:nvPr/>
        </p:nvSpPr>
        <p:spPr bwMode="auto">
          <a:xfrm>
            <a:off x="725488" y="592138"/>
            <a:ext cx="48180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24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4</a:t>
            </a:r>
            <a:r>
              <a:rPr lang="zh-CN" altLang="en-US" sz="2400" b="1">
                <a:solidFill>
                  <a:srgbClr val="FFFFFF"/>
                </a:solidFill>
                <a:latin typeface="Calibri" panose="020F0502020204030204" pitchFamily="34" charset="0"/>
                <a:sym typeface="宋体" panose="02010600030101010101" pitchFamily="2" charset="-122"/>
              </a:rPr>
              <a:t>、</a:t>
            </a:r>
            <a:r>
              <a:rPr lang="en-US" altLang="zh-CN" sz="24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ADD  YOUR  TEXT  HERE</a:t>
            </a:r>
            <a:endParaRPr lang="zh-CN" altLang="en-US" sz="2400" b="1">
              <a:solidFill>
                <a:srgbClr val="FFFFFF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pic>
        <p:nvPicPr>
          <p:cNvPr id="22533" name="Picture 2" descr="http://pic25.nipic.com/20121127/2531170_130732567000_2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483"/>
          <a:stretch>
            <a:fillRect/>
          </a:stretch>
        </p:blipFill>
        <p:spPr bwMode="auto">
          <a:xfrm>
            <a:off x="1219200" y="1719263"/>
            <a:ext cx="9753600" cy="3346450"/>
          </a:xfrm>
          <a:prstGeom prst="rect">
            <a:avLst/>
          </a:prstGeom>
          <a:solidFill>
            <a:srgbClr val="EDEDED"/>
          </a:solidFill>
          <a:ln w="88900" cap="sq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22534" name="文本框 6"/>
          <p:cNvSpPr>
            <a:spLocks noChangeArrowheads="1"/>
          </p:cNvSpPr>
          <p:nvPr/>
        </p:nvSpPr>
        <p:spPr bwMode="auto">
          <a:xfrm>
            <a:off x="1031875" y="5159375"/>
            <a:ext cx="35067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2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ADD YOUR TITLE HERE</a:t>
            </a:r>
            <a:endParaRPr lang="zh-CN" altLang="en-US" sz="2800" b="1">
              <a:solidFill>
                <a:schemeClr val="bg1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sp>
        <p:nvSpPr>
          <p:cNvPr id="22535" name="矩形 7"/>
          <p:cNvSpPr>
            <a:spLocks noChangeArrowheads="1"/>
          </p:cNvSpPr>
          <p:nvPr/>
        </p:nvSpPr>
        <p:spPr bwMode="auto">
          <a:xfrm>
            <a:off x="1390650" y="5634038"/>
            <a:ext cx="94107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Whether 60 or 16, there is in every human being’s heart the lure of wonders  Whether 60 or 16, there is in every human bein</a:t>
            </a:r>
            <a:endParaRPr lang="zh-CN" altLang="en-US">
              <a:solidFill>
                <a:schemeClr val="bg1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  <a:p>
            <a:r>
              <a:rPr lang="en-US" altLang="zh-CN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   </a:t>
            </a:r>
            <a:endParaRPr lang="zh-CN" altLang="en-US">
              <a:solidFill>
                <a:schemeClr val="bg1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 spd="slow" advTm="2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4" grpId="0" bldLvl="0"/>
      <p:bldP spid="22535" grpId="0" bldLvl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矩形 1"/>
          <p:cNvSpPr>
            <a:spLocks noChangeArrowheads="1"/>
          </p:cNvSpPr>
          <p:nvPr/>
        </p:nvSpPr>
        <p:spPr bwMode="auto">
          <a:xfrm>
            <a:off x="882650" y="0"/>
            <a:ext cx="1023938" cy="573088"/>
          </a:xfrm>
          <a:prstGeom prst="rect">
            <a:avLst/>
          </a:prstGeom>
          <a:solidFill>
            <a:srgbClr val="3AC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2531" name="直接连接符 4"/>
          <p:cNvSpPr>
            <a:spLocks noChangeShapeType="1"/>
          </p:cNvSpPr>
          <p:nvPr/>
        </p:nvSpPr>
        <p:spPr bwMode="auto">
          <a:xfrm>
            <a:off x="0" y="1054100"/>
            <a:ext cx="12192000" cy="0"/>
          </a:xfrm>
          <a:prstGeom prst="line">
            <a:avLst/>
          </a:prstGeom>
          <a:noFill/>
          <a:ln w="6350">
            <a:solidFill>
              <a:srgbClr val="3AC4C4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2532" name="文本框 8"/>
          <p:cNvSpPr>
            <a:spLocks noChangeArrowheads="1"/>
          </p:cNvSpPr>
          <p:nvPr/>
        </p:nvSpPr>
        <p:spPr bwMode="auto">
          <a:xfrm>
            <a:off x="725488" y="592138"/>
            <a:ext cx="48180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24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4</a:t>
            </a:r>
            <a:r>
              <a:rPr lang="zh-CN" altLang="en-US" sz="2400" b="1">
                <a:solidFill>
                  <a:srgbClr val="FFFFFF"/>
                </a:solidFill>
                <a:latin typeface="Calibri" panose="020F0502020204030204" pitchFamily="34" charset="0"/>
                <a:sym typeface="宋体" panose="02010600030101010101" pitchFamily="2" charset="-122"/>
              </a:rPr>
              <a:t>、</a:t>
            </a:r>
            <a:r>
              <a:rPr lang="en-US" altLang="zh-CN" sz="24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ADD  YOUR  TEXT  HERE</a:t>
            </a:r>
            <a:endParaRPr lang="zh-CN" altLang="en-US" sz="2400" b="1">
              <a:solidFill>
                <a:srgbClr val="FFFFFF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pic>
        <p:nvPicPr>
          <p:cNvPr id="23557" name="图表 5"/>
          <p:cNvPicPr>
            <a:picLocks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100" y="2217738"/>
            <a:ext cx="4721225" cy="314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文本框 6"/>
          <p:cNvSpPr>
            <a:spLocks noChangeArrowheads="1"/>
          </p:cNvSpPr>
          <p:nvPr/>
        </p:nvSpPr>
        <p:spPr bwMode="auto">
          <a:xfrm>
            <a:off x="787400" y="2936875"/>
            <a:ext cx="3508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2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ADD YOUR TITLE HERE</a:t>
            </a:r>
            <a:endParaRPr lang="zh-CN" altLang="en-US" sz="2800" b="1">
              <a:solidFill>
                <a:schemeClr val="bg1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sp>
        <p:nvSpPr>
          <p:cNvPr id="23559" name="矩形 7"/>
          <p:cNvSpPr>
            <a:spLocks noChangeArrowheads="1"/>
          </p:cNvSpPr>
          <p:nvPr/>
        </p:nvSpPr>
        <p:spPr bwMode="auto">
          <a:xfrm>
            <a:off x="1146175" y="3411538"/>
            <a:ext cx="3386138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Whether 60 or 16, there is in every human being’s heart the lure of wonders</a:t>
            </a:r>
            <a:endParaRPr lang="zh-CN" altLang="en-US">
              <a:solidFill>
                <a:schemeClr val="bg1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sp>
        <p:nvSpPr>
          <p:cNvPr id="23560" name="文本框 9"/>
          <p:cNvSpPr>
            <a:spLocks noChangeArrowheads="1"/>
          </p:cNvSpPr>
          <p:nvPr/>
        </p:nvSpPr>
        <p:spPr bwMode="auto">
          <a:xfrm>
            <a:off x="7788275" y="2936875"/>
            <a:ext cx="3508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2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ADD YOUR TITLE HERE</a:t>
            </a:r>
            <a:endParaRPr lang="zh-CN" altLang="en-US" sz="2800" b="1">
              <a:solidFill>
                <a:schemeClr val="bg1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sp>
        <p:nvSpPr>
          <p:cNvPr id="23561" name="矩形 10"/>
          <p:cNvSpPr>
            <a:spLocks noChangeArrowheads="1"/>
          </p:cNvSpPr>
          <p:nvPr/>
        </p:nvSpPr>
        <p:spPr bwMode="auto">
          <a:xfrm>
            <a:off x="8147050" y="3411538"/>
            <a:ext cx="3386138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Whether 60 or 16, there is in every human being’s heart the lure of wonders</a:t>
            </a:r>
            <a:endParaRPr lang="zh-CN" altLang="en-US">
              <a:solidFill>
                <a:schemeClr val="bg1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 spd="slow" advTm="2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filter="fade">
                                      <p:cBhvr>
                                        <p:cTn id="9" dur="75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13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filter="fade">
                                      <p:cBhvr>
                                        <p:cTn id="14" dur="75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1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filter="fade">
                                      <p:cBhvr>
                                        <p:cTn id="19" dur="75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23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filter="fade">
                                      <p:cBhvr>
                                        <p:cTn id="24" dur="75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8" grpId="0" bldLvl="0"/>
      <p:bldP spid="23559" grpId="0" bldLvl="0"/>
      <p:bldP spid="23560" grpId="0" bldLvl="0"/>
      <p:bldP spid="23561" grpId="0" bldLvl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矩形 1"/>
          <p:cNvSpPr>
            <a:spLocks noChangeArrowheads="1"/>
          </p:cNvSpPr>
          <p:nvPr/>
        </p:nvSpPr>
        <p:spPr bwMode="auto">
          <a:xfrm>
            <a:off x="882650" y="0"/>
            <a:ext cx="1023938" cy="573088"/>
          </a:xfrm>
          <a:prstGeom prst="rect">
            <a:avLst/>
          </a:prstGeom>
          <a:solidFill>
            <a:srgbClr val="3AC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3555" name="直接连接符 4"/>
          <p:cNvSpPr>
            <a:spLocks noChangeShapeType="1"/>
          </p:cNvSpPr>
          <p:nvPr/>
        </p:nvSpPr>
        <p:spPr bwMode="auto">
          <a:xfrm>
            <a:off x="0" y="1054100"/>
            <a:ext cx="12192000" cy="0"/>
          </a:xfrm>
          <a:prstGeom prst="line">
            <a:avLst/>
          </a:prstGeom>
          <a:noFill/>
          <a:ln w="6350">
            <a:solidFill>
              <a:srgbClr val="3AC4C4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3556" name="文本框 8"/>
          <p:cNvSpPr>
            <a:spLocks noChangeArrowheads="1"/>
          </p:cNvSpPr>
          <p:nvPr/>
        </p:nvSpPr>
        <p:spPr bwMode="auto">
          <a:xfrm>
            <a:off x="725488" y="592138"/>
            <a:ext cx="48180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24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4</a:t>
            </a:r>
            <a:r>
              <a:rPr lang="zh-CN" altLang="en-US" sz="2400" b="1">
                <a:solidFill>
                  <a:srgbClr val="FFFFFF"/>
                </a:solidFill>
                <a:latin typeface="Calibri" panose="020F0502020204030204" pitchFamily="34" charset="0"/>
                <a:sym typeface="宋体" panose="02010600030101010101" pitchFamily="2" charset="-122"/>
              </a:rPr>
              <a:t>、</a:t>
            </a:r>
            <a:r>
              <a:rPr lang="en-US" altLang="zh-CN" sz="24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ADD  YOUR  TEXT  HERE</a:t>
            </a:r>
            <a:endParaRPr lang="zh-CN" altLang="en-US" sz="2400" b="1">
              <a:solidFill>
                <a:srgbClr val="FFFFFF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grpSp>
        <p:nvGrpSpPr>
          <p:cNvPr id="24581" name="Group 5"/>
          <p:cNvGrpSpPr/>
          <p:nvPr/>
        </p:nvGrpSpPr>
        <p:grpSpPr bwMode="auto">
          <a:xfrm>
            <a:off x="1717675" y="1873250"/>
            <a:ext cx="1809750" cy="1809750"/>
            <a:chOff x="0" y="0"/>
            <a:chExt cx="1809750" cy="1809750"/>
          </a:xfrm>
        </p:grpSpPr>
        <p:sp>
          <p:nvSpPr>
            <p:cNvPr id="23571" name="矩形 6"/>
            <p:cNvSpPr>
              <a:spLocks noChangeArrowheads="1"/>
            </p:cNvSpPr>
            <p:nvPr/>
          </p:nvSpPr>
          <p:spPr bwMode="auto">
            <a:xfrm>
              <a:off x="0" y="0"/>
              <a:ext cx="1809750" cy="1809750"/>
            </a:xfrm>
            <a:prstGeom prst="rect">
              <a:avLst/>
            </a:prstGeom>
            <a:solidFill>
              <a:srgbClr val="24C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chemeClr val="bg1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23572" name="Freeform 27"/>
            <p:cNvSpPr>
              <a:spLocks noEditPoints="1" noChangeArrowheads="1"/>
            </p:cNvSpPr>
            <p:nvPr/>
          </p:nvSpPr>
          <p:spPr bwMode="auto">
            <a:xfrm>
              <a:off x="334450" y="457471"/>
              <a:ext cx="1133475" cy="858268"/>
            </a:xfrm>
            <a:custGeom>
              <a:avLst/>
              <a:gdLst>
                <a:gd name="T0" fmla="*/ 2147483647 w 103"/>
                <a:gd name="T1" fmla="*/ 2147483647 h 78"/>
                <a:gd name="T2" fmla="*/ 2147483647 w 103"/>
                <a:gd name="T3" fmla="*/ 2147483647 h 78"/>
                <a:gd name="T4" fmla="*/ 2147483647 w 103"/>
                <a:gd name="T5" fmla="*/ 2147483647 h 78"/>
                <a:gd name="T6" fmla="*/ 2147483647 w 103"/>
                <a:gd name="T7" fmla="*/ 2147483647 h 78"/>
                <a:gd name="T8" fmla="*/ 2147483647 w 103"/>
                <a:gd name="T9" fmla="*/ 2147483647 h 78"/>
                <a:gd name="T10" fmla="*/ 2147483647 w 103"/>
                <a:gd name="T11" fmla="*/ 2147483647 h 78"/>
                <a:gd name="T12" fmla="*/ 2147483647 w 103"/>
                <a:gd name="T13" fmla="*/ 2147483647 h 78"/>
                <a:gd name="T14" fmla="*/ 2147483647 w 103"/>
                <a:gd name="T15" fmla="*/ 2147483647 h 78"/>
                <a:gd name="T16" fmla="*/ 2147483647 w 103"/>
                <a:gd name="T17" fmla="*/ 2147483647 h 78"/>
                <a:gd name="T18" fmla="*/ 2147483647 w 103"/>
                <a:gd name="T19" fmla="*/ 2147483647 h 78"/>
                <a:gd name="T20" fmla="*/ 2147483647 w 103"/>
                <a:gd name="T21" fmla="*/ 2147483647 h 78"/>
                <a:gd name="T22" fmla="*/ 0 w 103"/>
                <a:gd name="T23" fmla="*/ 2147483647 h 78"/>
                <a:gd name="T24" fmla="*/ 0 w 103"/>
                <a:gd name="T25" fmla="*/ 2147483647 h 78"/>
                <a:gd name="T26" fmla="*/ 2147483647 w 103"/>
                <a:gd name="T27" fmla="*/ 2147483647 h 78"/>
                <a:gd name="T28" fmla="*/ 2147483647 w 103"/>
                <a:gd name="T29" fmla="*/ 2147483647 h 78"/>
                <a:gd name="T30" fmla="*/ 2147483647 w 103"/>
                <a:gd name="T31" fmla="*/ 2147483647 h 78"/>
                <a:gd name="T32" fmla="*/ 2147483647 w 103"/>
                <a:gd name="T33" fmla="*/ 2147483647 h 78"/>
                <a:gd name="T34" fmla="*/ 2147483647 w 103"/>
                <a:gd name="T35" fmla="*/ 2147483647 h 78"/>
                <a:gd name="T36" fmla="*/ 2147483647 w 103"/>
                <a:gd name="T37" fmla="*/ 2147483647 h 78"/>
                <a:gd name="T38" fmla="*/ 2147483647 w 103"/>
                <a:gd name="T39" fmla="*/ 2147483647 h 78"/>
                <a:gd name="T40" fmla="*/ 2147483647 w 103"/>
                <a:gd name="T41" fmla="*/ 2147483647 h 78"/>
                <a:gd name="T42" fmla="*/ 2147483647 w 103"/>
                <a:gd name="T43" fmla="*/ 2147483647 h 78"/>
                <a:gd name="T44" fmla="*/ 2147483647 w 103"/>
                <a:gd name="T45" fmla="*/ 2147483647 h 78"/>
                <a:gd name="T46" fmla="*/ 2147483647 w 103"/>
                <a:gd name="T47" fmla="*/ 2147483647 h 78"/>
                <a:gd name="T48" fmla="*/ 2147483647 w 103"/>
                <a:gd name="T49" fmla="*/ 2147483647 h 78"/>
                <a:gd name="T50" fmla="*/ 2147483647 w 103"/>
                <a:gd name="T51" fmla="*/ 2147483647 h 78"/>
                <a:gd name="T52" fmla="*/ 2147483647 w 103"/>
                <a:gd name="T53" fmla="*/ 2147483647 h 78"/>
                <a:gd name="T54" fmla="*/ 2147483647 w 103"/>
                <a:gd name="T55" fmla="*/ 2147483647 h 78"/>
                <a:gd name="T56" fmla="*/ 2147483647 w 103"/>
                <a:gd name="T57" fmla="*/ 2147483647 h 78"/>
                <a:gd name="T58" fmla="*/ 2147483647 w 103"/>
                <a:gd name="T59" fmla="*/ 2147483647 h 78"/>
                <a:gd name="T60" fmla="*/ 2147483647 w 103"/>
                <a:gd name="T61" fmla="*/ 2147483647 h 78"/>
                <a:gd name="T62" fmla="*/ 2147483647 w 103"/>
                <a:gd name="T63" fmla="*/ 2147483647 h 78"/>
                <a:gd name="T64" fmla="*/ 2147483647 w 103"/>
                <a:gd name="T65" fmla="*/ 2147483647 h 78"/>
                <a:gd name="T66" fmla="*/ 2147483647 w 103"/>
                <a:gd name="T67" fmla="*/ 2147483647 h 78"/>
                <a:gd name="T68" fmla="*/ 2147483647 w 103"/>
                <a:gd name="T69" fmla="*/ 2147483647 h 78"/>
                <a:gd name="T70" fmla="*/ 2147483647 w 103"/>
                <a:gd name="T71" fmla="*/ 2147483647 h 78"/>
                <a:gd name="T72" fmla="*/ 2147483647 w 103"/>
                <a:gd name="T73" fmla="*/ 2147483647 h 78"/>
                <a:gd name="T74" fmla="*/ 2147483647 w 103"/>
                <a:gd name="T75" fmla="*/ 2147483647 h 78"/>
                <a:gd name="T76" fmla="*/ 2147483647 w 103"/>
                <a:gd name="T77" fmla="*/ 2147483647 h 78"/>
                <a:gd name="T78" fmla="*/ 2147483647 w 103"/>
                <a:gd name="T79" fmla="*/ 2147483647 h 78"/>
                <a:gd name="T80" fmla="*/ 2147483647 w 103"/>
                <a:gd name="T81" fmla="*/ 2147483647 h 78"/>
                <a:gd name="T82" fmla="*/ 2147483647 w 103"/>
                <a:gd name="T83" fmla="*/ 2147483647 h 78"/>
                <a:gd name="T84" fmla="*/ 2147483647 w 103"/>
                <a:gd name="T85" fmla="*/ 2147483647 h 78"/>
                <a:gd name="T86" fmla="*/ 2147483647 w 103"/>
                <a:gd name="T87" fmla="*/ 2147483647 h 78"/>
                <a:gd name="T88" fmla="*/ 2147483647 w 103"/>
                <a:gd name="T89" fmla="*/ 2147483647 h 78"/>
                <a:gd name="T90" fmla="*/ 2147483647 w 103"/>
                <a:gd name="T91" fmla="*/ 2147483647 h 78"/>
                <a:gd name="T92" fmla="*/ 2147483647 w 103"/>
                <a:gd name="T93" fmla="*/ 2147483647 h 78"/>
                <a:gd name="T94" fmla="*/ 2147483647 w 103"/>
                <a:gd name="T95" fmla="*/ 2147483647 h 78"/>
                <a:gd name="T96" fmla="*/ 2147483647 w 103"/>
                <a:gd name="T97" fmla="*/ 2147483647 h 78"/>
                <a:gd name="T98" fmla="*/ 2147483647 w 103"/>
                <a:gd name="T99" fmla="*/ 2147483647 h 78"/>
                <a:gd name="T100" fmla="*/ 2147483647 w 103"/>
                <a:gd name="T101" fmla="*/ 2147483647 h 78"/>
                <a:gd name="T102" fmla="*/ 2147483647 w 103"/>
                <a:gd name="T103" fmla="*/ 2147483647 h 78"/>
                <a:gd name="T104" fmla="*/ 2147483647 w 103"/>
                <a:gd name="T105" fmla="*/ 2147483647 h 78"/>
                <a:gd name="T106" fmla="*/ 2147483647 w 103"/>
                <a:gd name="T107" fmla="*/ 2147483647 h 78"/>
                <a:gd name="T108" fmla="*/ 2147483647 w 103"/>
                <a:gd name="T109" fmla="*/ 2147483647 h 78"/>
                <a:gd name="T110" fmla="*/ 2147483647 w 103"/>
                <a:gd name="T111" fmla="*/ 2147483647 h 78"/>
                <a:gd name="T112" fmla="*/ 2147483647 w 103"/>
                <a:gd name="T113" fmla="*/ 2147483647 h 7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03" h="78">
                  <a:moveTo>
                    <a:pt x="28" y="21"/>
                  </a:moveTo>
                  <a:cubicBezTo>
                    <a:pt x="52" y="1"/>
                    <a:pt x="52" y="1"/>
                    <a:pt x="52" y="1"/>
                  </a:cubicBezTo>
                  <a:cubicBezTo>
                    <a:pt x="54" y="0"/>
                    <a:pt x="56" y="0"/>
                    <a:pt x="58" y="2"/>
                  </a:cubicBezTo>
                  <a:cubicBezTo>
                    <a:pt x="58" y="3"/>
                    <a:pt x="59" y="4"/>
                    <a:pt x="59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74"/>
                    <a:pt x="59" y="74"/>
                    <a:pt x="59" y="74"/>
                  </a:cubicBezTo>
                  <a:cubicBezTo>
                    <a:pt x="59" y="76"/>
                    <a:pt x="57" y="78"/>
                    <a:pt x="55" y="78"/>
                  </a:cubicBezTo>
                  <a:cubicBezTo>
                    <a:pt x="54" y="78"/>
                    <a:pt x="53" y="78"/>
                    <a:pt x="52" y="77"/>
                  </a:cubicBezTo>
                  <a:cubicBezTo>
                    <a:pt x="29" y="58"/>
                    <a:pt x="29" y="58"/>
                    <a:pt x="29" y="58"/>
                  </a:cubicBezTo>
                  <a:cubicBezTo>
                    <a:pt x="12" y="58"/>
                    <a:pt x="12" y="58"/>
                    <a:pt x="12" y="58"/>
                  </a:cubicBezTo>
                  <a:cubicBezTo>
                    <a:pt x="9" y="58"/>
                    <a:pt x="6" y="56"/>
                    <a:pt x="3" y="54"/>
                  </a:cubicBezTo>
                  <a:cubicBezTo>
                    <a:pt x="1" y="52"/>
                    <a:pt x="0" y="49"/>
                    <a:pt x="0" y="4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0"/>
                    <a:pt x="1" y="27"/>
                    <a:pt x="3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6" y="22"/>
                    <a:pt x="9" y="21"/>
                    <a:pt x="12" y="21"/>
                  </a:cubicBezTo>
                  <a:cubicBezTo>
                    <a:pt x="28" y="21"/>
                    <a:pt x="28" y="21"/>
                    <a:pt x="28" y="21"/>
                  </a:cubicBezTo>
                  <a:close/>
                  <a:moveTo>
                    <a:pt x="60" y="13"/>
                  </a:moveTo>
                  <a:cubicBezTo>
                    <a:pt x="65" y="13"/>
                    <a:pt x="65" y="13"/>
                    <a:pt x="65" y="13"/>
                  </a:cubicBezTo>
                  <a:cubicBezTo>
                    <a:pt x="65" y="67"/>
                    <a:pt x="65" y="67"/>
                    <a:pt x="65" y="67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60" y="13"/>
                    <a:pt x="60" y="13"/>
                    <a:pt x="60" y="13"/>
                  </a:cubicBezTo>
                  <a:close/>
                  <a:moveTo>
                    <a:pt x="92" y="3"/>
                  </a:moveTo>
                  <a:cubicBezTo>
                    <a:pt x="90" y="1"/>
                    <a:pt x="87" y="1"/>
                    <a:pt x="85" y="2"/>
                  </a:cubicBezTo>
                  <a:cubicBezTo>
                    <a:pt x="83" y="4"/>
                    <a:pt x="83" y="7"/>
                    <a:pt x="85" y="9"/>
                  </a:cubicBezTo>
                  <a:cubicBezTo>
                    <a:pt x="91" y="16"/>
                    <a:pt x="94" y="26"/>
                    <a:pt x="94" y="36"/>
                  </a:cubicBezTo>
                  <a:cubicBezTo>
                    <a:pt x="94" y="47"/>
                    <a:pt x="90" y="57"/>
                    <a:pt x="84" y="63"/>
                  </a:cubicBezTo>
                  <a:cubicBezTo>
                    <a:pt x="82" y="65"/>
                    <a:pt x="82" y="68"/>
                    <a:pt x="84" y="70"/>
                  </a:cubicBezTo>
                  <a:cubicBezTo>
                    <a:pt x="86" y="72"/>
                    <a:pt x="89" y="72"/>
                    <a:pt x="91" y="70"/>
                  </a:cubicBezTo>
                  <a:cubicBezTo>
                    <a:pt x="99" y="62"/>
                    <a:pt x="103" y="49"/>
                    <a:pt x="103" y="36"/>
                  </a:cubicBezTo>
                  <a:cubicBezTo>
                    <a:pt x="103" y="24"/>
                    <a:pt x="100" y="12"/>
                    <a:pt x="92" y="3"/>
                  </a:cubicBezTo>
                  <a:close/>
                  <a:moveTo>
                    <a:pt x="80" y="21"/>
                  </a:moveTo>
                  <a:cubicBezTo>
                    <a:pt x="83" y="27"/>
                    <a:pt x="84" y="32"/>
                    <a:pt x="84" y="37"/>
                  </a:cubicBezTo>
                  <a:cubicBezTo>
                    <a:pt x="84" y="43"/>
                    <a:pt x="82" y="48"/>
                    <a:pt x="79" y="53"/>
                  </a:cubicBezTo>
                  <a:cubicBezTo>
                    <a:pt x="77" y="55"/>
                    <a:pt x="74" y="56"/>
                    <a:pt x="72" y="55"/>
                  </a:cubicBezTo>
                  <a:cubicBezTo>
                    <a:pt x="70" y="53"/>
                    <a:pt x="69" y="50"/>
                    <a:pt x="71" y="48"/>
                  </a:cubicBezTo>
                  <a:cubicBezTo>
                    <a:pt x="73" y="45"/>
                    <a:pt x="74" y="41"/>
                    <a:pt x="74" y="37"/>
                  </a:cubicBezTo>
                  <a:cubicBezTo>
                    <a:pt x="74" y="33"/>
                    <a:pt x="73" y="30"/>
                    <a:pt x="71" y="26"/>
                  </a:cubicBezTo>
                  <a:cubicBezTo>
                    <a:pt x="70" y="23"/>
                    <a:pt x="71" y="20"/>
                    <a:pt x="73" y="19"/>
                  </a:cubicBezTo>
                  <a:cubicBezTo>
                    <a:pt x="76" y="18"/>
                    <a:pt x="79" y="19"/>
                    <a:pt x="80" y="21"/>
                  </a:cubicBezTo>
                  <a:close/>
                  <a:moveTo>
                    <a:pt x="38" y="32"/>
                  </a:moveTo>
                  <a:cubicBezTo>
                    <a:pt x="53" y="20"/>
                    <a:pt x="53" y="20"/>
                    <a:pt x="53" y="20"/>
                  </a:cubicBezTo>
                  <a:cubicBezTo>
                    <a:pt x="55" y="18"/>
                    <a:pt x="55" y="16"/>
                    <a:pt x="54" y="14"/>
                  </a:cubicBezTo>
                  <a:cubicBezTo>
                    <a:pt x="52" y="12"/>
                    <a:pt x="50" y="12"/>
                    <a:pt x="48" y="13"/>
                  </a:cubicBezTo>
                  <a:cubicBezTo>
                    <a:pt x="33" y="25"/>
                    <a:pt x="33" y="25"/>
                    <a:pt x="33" y="25"/>
                  </a:cubicBezTo>
                  <a:cubicBezTo>
                    <a:pt x="31" y="27"/>
                    <a:pt x="31" y="29"/>
                    <a:pt x="32" y="31"/>
                  </a:cubicBezTo>
                  <a:cubicBezTo>
                    <a:pt x="33" y="33"/>
                    <a:pt x="36" y="33"/>
                    <a:pt x="38" y="32"/>
                  </a:cubicBezTo>
                  <a:close/>
                  <a:moveTo>
                    <a:pt x="26" y="50"/>
                  </a:moveTo>
                  <a:cubicBezTo>
                    <a:pt x="26" y="29"/>
                    <a:pt x="26" y="29"/>
                    <a:pt x="26" y="29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1" y="29"/>
                    <a:pt x="10" y="29"/>
                    <a:pt x="9" y="30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8" y="31"/>
                    <a:pt x="8" y="32"/>
                    <a:pt x="8" y="33"/>
                  </a:cubicBezTo>
                  <a:cubicBezTo>
                    <a:pt x="8" y="46"/>
                    <a:pt x="8" y="46"/>
                    <a:pt x="8" y="46"/>
                  </a:cubicBezTo>
                  <a:cubicBezTo>
                    <a:pt x="8" y="47"/>
                    <a:pt x="8" y="48"/>
                    <a:pt x="9" y="49"/>
                  </a:cubicBezTo>
                  <a:cubicBezTo>
                    <a:pt x="10" y="49"/>
                    <a:pt x="11" y="50"/>
                    <a:pt x="12" y="50"/>
                  </a:cubicBezTo>
                  <a:lnTo>
                    <a:pt x="26" y="5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4584" name="Group 8"/>
          <p:cNvGrpSpPr/>
          <p:nvPr/>
        </p:nvGrpSpPr>
        <p:grpSpPr bwMode="auto">
          <a:xfrm>
            <a:off x="3756025" y="1873250"/>
            <a:ext cx="1809750" cy="1809750"/>
            <a:chOff x="0" y="0"/>
            <a:chExt cx="1809750" cy="1809750"/>
          </a:xfrm>
        </p:grpSpPr>
        <p:sp>
          <p:nvSpPr>
            <p:cNvPr id="23569" name="矩形 10"/>
            <p:cNvSpPr>
              <a:spLocks noChangeArrowheads="1"/>
            </p:cNvSpPr>
            <p:nvPr/>
          </p:nvSpPr>
          <p:spPr bwMode="auto">
            <a:xfrm>
              <a:off x="0" y="0"/>
              <a:ext cx="1809750" cy="1809750"/>
            </a:xfrm>
            <a:prstGeom prst="rect">
              <a:avLst/>
            </a:prstGeom>
            <a:solidFill>
              <a:srgbClr val="EC72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chemeClr val="bg1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23570" name="Freeform 263"/>
            <p:cNvSpPr>
              <a:spLocks noEditPoints="1" noChangeArrowheads="1"/>
            </p:cNvSpPr>
            <p:nvPr/>
          </p:nvSpPr>
          <p:spPr bwMode="auto">
            <a:xfrm>
              <a:off x="499012" y="244050"/>
              <a:ext cx="804351" cy="1157707"/>
            </a:xfrm>
            <a:custGeom>
              <a:avLst/>
              <a:gdLst>
                <a:gd name="T0" fmla="*/ 2147483647 w 78"/>
                <a:gd name="T1" fmla="*/ 2147483647 h 112"/>
                <a:gd name="T2" fmla="*/ 2147483647 w 78"/>
                <a:gd name="T3" fmla="*/ 2147483647 h 112"/>
                <a:gd name="T4" fmla="*/ 2147483647 w 78"/>
                <a:gd name="T5" fmla="*/ 2147483647 h 112"/>
                <a:gd name="T6" fmla="*/ 2147483647 w 78"/>
                <a:gd name="T7" fmla="*/ 2147483647 h 112"/>
                <a:gd name="T8" fmla="*/ 2147483647 w 78"/>
                <a:gd name="T9" fmla="*/ 2147483647 h 112"/>
                <a:gd name="T10" fmla="*/ 2147483647 w 78"/>
                <a:gd name="T11" fmla="*/ 2147483647 h 112"/>
                <a:gd name="T12" fmla="*/ 2147483647 w 78"/>
                <a:gd name="T13" fmla="*/ 2147483647 h 112"/>
                <a:gd name="T14" fmla="*/ 2147483647 w 78"/>
                <a:gd name="T15" fmla="*/ 2147483647 h 112"/>
                <a:gd name="T16" fmla="*/ 2147483647 w 78"/>
                <a:gd name="T17" fmla="*/ 2147483647 h 112"/>
                <a:gd name="T18" fmla="*/ 2147483647 w 78"/>
                <a:gd name="T19" fmla="*/ 2147483647 h 112"/>
                <a:gd name="T20" fmla="*/ 2147483647 w 78"/>
                <a:gd name="T21" fmla="*/ 2147483647 h 112"/>
                <a:gd name="T22" fmla="*/ 2147483647 w 78"/>
                <a:gd name="T23" fmla="*/ 2147483647 h 112"/>
                <a:gd name="T24" fmla="*/ 2147483647 w 78"/>
                <a:gd name="T25" fmla="*/ 2147483647 h 112"/>
                <a:gd name="T26" fmla="*/ 2147483647 w 78"/>
                <a:gd name="T27" fmla="*/ 2147483647 h 112"/>
                <a:gd name="T28" fmla="*/ 2147483647 w 78"/>
                <a:gd name="T29" fmla="*/ 2147483647 h 112"/>
                <a:gd name="T30" fmla="*/ 2147483647 w 78"/>
                <a:gd name="T31" fmla="*/ 2147483647 h 112"/>
                <a:gd name="T32" fmla="*/ 2147483647 w 78"/>
                <a:gd name="T33" fmla="*/ 2147483647 h 112"/>
                <a:gd name="T34" fmla="*/ 2147483647 w 78"/>
                <a:gd name="T35" fmla="*/ 2147483647 h 112"/>
                <a:gd name="T36" fmla="*/ 2147483647 w 78"/>
                <a:gd name="T37" fmla="*/ 2147483647 h 112"/>
                <a:gd name="T38" fmla="*/ 2147483647 w 78"/>
                <a:gd name="T39" fmla="*/ 2147483647 h 112"/>
                <a:gd name="T40" fmla="*/ 2147483647 w 78"/>
                <a:gd name="T41" fmla="*/ 2147483647 h 112"/>
                <a:gd name="T42" fmla="*/ 2147483647 w 78"/>
                <a:gd name="T43" fmla="*/ 2147483647 h 112"/>
                <a:gd name="T44" fmla="*/ 2147483647 w 78"/>
                <a:gd name="T45" fmla="*/ 2147483647 h 112"/>
                <a:gd name="T46" fmla="*/ 2147483647 w 78"/>
                <a:gd name="T47" fmla="*/ 2147483647 h 112"/>
                <a:gd name="T48" fmla="*/ 2147483647 w 78"/>
                <a:gd name="T49" fmla="*/ 2147483647 h 112"/>
                <a:gd name="T50" fmla="*/ 2147483647 w 78"/>
                <a:gd name="T51" fmla="*/ 2147483647 h 112"/>
                <a:gd name="T52" fmla="*/ 2147483647 w 78"/>
                <a:gd name="T53" fmla="*/ 2147483647 h 112"/>
                <a:gd name="T54" fmla="*/ 2147483647 w 78"/>
                <a:gd name="T55" fmla="*/ 2147483647 h 112"/>
                <a:gd name="T56" fmla="*/ 2147483647 w 78"/>
                <a:gd name="T57" fmla="*/ 2147483647 h 112"/>
                <a:gd name="T58" fmla="*/ 2147483647 w 78"/>
                <a:gd name="T59" fmla="*/ 2147483647 h 112"/>
                <a:gd name="T60" fmla="*/ 2147483647 w 78"/>
                <a:gd name="T61" fmla="*/ 2147483647 h 112"/>
                <a:gd name="T62" fmla="*/ 2147483647 w 78"/>
                <a:gd name="T63" fmla="*/ 2147483647 h 112"/>
                <a:gd name="T64" fmla="*/ 2147483647 w 78"/>
                <a:gd name="T65" fmla="*/ 2147483647 h 112"/>
                <a:gd name="T66" fmla="*/ 2147483647 w 78"/>
                <a:gd name="T67" fmla="*/ 2147483647 h 112"/>
                <a:gd name="T68" fmla="*/ 2147483647 w 78"/>
                <a:gd name="T69" fmla="*/ 2147483647 h 112"/>
                <a:gd name="T70" fmla="*/ 2147483647 w 78"/>
                <a:gd name="T71" fmla="*/ 2147483647 h 112"/>
                <a:gd name="T72" fmla="*/ 2147483647 w 78"/>
                <a:gd name="T73" fmla="*/ 2147483647 h 112"/>
                <a:gd name="T74" fmla="*/ 2147483647 w 78"/>
                <a:gd name="T75" fmla="*/ 2147483647 h 112"/>
                <a:gd name="T76" fmla="*/ 2147483647 w 78"/>
                <a:gd name="T77" fmla="*/ 2147483647 h 11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78" h="112">
                  <a:moveTo>
                    <a:pt x="21" y="36"/>
                  </a:moveTo>
                  <a:cubicBezTo>
                    <a:pt x="20" y="27"/>
                    <a:pt x="20" y="19"/>
                    <a:pt x="21" y="11"/>
                  </a:cubicBezTo>
                  <a:cubicBezTo>
                    <a:pt x="37" y="0"/>
                    <a:pt x="45" y="13"/>
                    <a:pt x="58" y="11"/>
                  </a:cubicBezTo>
                  <a:cubicBezTo>
                    <a:pt x="59" y="19"/>
                    <a:pt x="59" y="29"/>
                    <a:pt x="57" y="36"/>
                  </a:cubicBezTo>
                  <a:cubicBezTo>
                    <a:pt x="57" y="40"/>
                    <a:pt x="55" y="44"/>
                    <a:pt x="53" y="47"/>
                  </a:cubicBezTo>
                  <a:cubicBezTo>
                    <a:pt x="49" y="51"/>
                    <a:pt x="44" y="53"/>
                    <a:pt x="39" y="53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34" y="53"/>
                    <a:pt x="29" y="51"/>
                    <a:pt x="26" y="47"/>
                  </a:cubicBezTo>
                  <a:cubicBezTo>
                    <a:pt x="24" y="44"/>
                    <a:pt x="22" y="40"/>
                    <a:pt x="21" y="36"/>
                  </a:cubicBezTo>
                  <a:close/>
                  <a:moveTo>
                    <a:pt x="13" y="107"/>
                  </a:moveTo>
                  <a:cubicBezTo>
                    <a:pt x="67" y="107"/>
                    <a:pt x="67" y="107"/>
                    <a:pt x="67" y="107"/>
                  </a:cubicBezTo>
                  <a:cubicBezTo>
                    <a:pt x="64" y="112"/>
                    <a:pt x="64" y="112"/>
                    <a:pt x="64" y="112"/>
                  </a:cubicBezTo>
                  <a:cubicBezTo>
                    <a:pt x="16" y="112"/>
                    <a:pt x="16" y="112"/>
                    <a:pt x="16" y="112"/>
                  </a:cubicBezTo>
                  <a:cubicBezTo>
                    <a:pt x="13" y="107"/>
                    <a:pt x="13" y="107"/>
                    <a:pt x="13" y="107"/>
                  </a:cubicBezTo>
                  <a:close/>
                  <a:moveTo>
                    <a:pt x="70" y="67"/>
                  </a:moveTo>
                  <a:cubicBezTo>
                    <a:pt x="76" y="90"/>
                    <a:pt x="76" y="90"/>
                    <a:pt x="76" y="90"/>
                  </a:cubicBezTo>
                  <a:cubicBezTo>
                    <a:pt x="78" y="98"/>
                    <a:pt x="77" y="103"/>
                    <a:pt x="68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42" y="72"/>
                    <a:pt x="42" y="72"/>
                    <a:pt x="42" y="72"/>
                  </a:cubicBezTo>
                  <a:cubicBezTo>
                    <a:pt x="49" y="56"/>
                    <a:pt x="49" y="56"/>
                    <a:pt x="49" y="56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65" y="57"/>
                    <a:pt x="65" y="57"/>
                    <a:pt x="65" y="57"/>
                  </a:cubicBezTo>
                  <a:cubicBezTo>
                    <a:pt x="66" y="57"/>
                    <a:pt x="66" y="57"/>
                    <a:pt x="66" y="57"/>
                  </a:cubicBezTo>
                  <a:cubicBezTo>
                    <a:pt x="66" y="58"/>
                    <a:pt x="66" y="58"/>
                    <a:pt x="66" y="58"/>
                  </a:cubicBezTo>
                  <a:cubicBezTo>
                    <a:pt x="68" y="61"/>
                    <a:pt x="69" y="64"/>
                    <a:pt x="70" y="67"/>
                  </a:cubicBezTo>
                  <a:cubicBezTo>
                    <a:pt x="70" y="67"/>
                    <a:pt x="70" y="67"/>
                    <a:pt x="70" y="67"/>
                  </a:cubicBezTo>
                  <a:close/>
                  <a:moveTo>
                    <a:pt x="14" y="103"/>
                  </a:moveTo>
                  <a:cubicBezTo>
                    <a:pt x="11" y="103"/>
                    <a:pt x="11" y="103"/>
                    <a:pt x="11" y="103"/>
                  </a:cubicBezTo>
                  <a:cubicBezTo>
                    <a:pt x="1" y="103"/>
                    <a:pt x="0" y="98"/>
                    <a:pt x="3" y="90"/>
                  </a:cubicBezTo>
                  <a:cubicBezTo>
                    <a:pt x="9" y="67"/>
                    <a:pt x="9" y="67"/>
                    <a:pt x="9" y="67"/>
                  </a:cubicBezTo>
                  <a:cubicBezTo>
                    <a:pt x="9" y="63"/>
                    <a:pt x="11" y="60"/>
                    <a:pt x="14" y="58"/>
                  </a:cubicBezTo>
                  <a:cubicBezTo>
                    <a:pt x="14" y="57"/>
                    <a:pt x="14" y="57"/>
                    <a:pt x="14" y="57"/>
                  </a:cubicBezTo>
                  <a:cubicBezTo>
                    <a:pt x="14" y="57"/>
                    <a:pt x="14" y="57"/>
                    <a:pt x="14" y="57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30" y="56"/>
                    <a:pt x="30" y="56"/>
                    <a:pt x="30" y="56"/>
                  </a:cubicBezTo>
                  <a:cubicBezTo>
                    <a:pt x="38" y="72"/>
                    <a:pt x="38" y="72"/>
                    <a:pt x="38" y="72"/>
                  </a:cubicBezTo>
                  <a:cubicBezTo>
                    <a:pt x="14" y="72"/>
                    <a:pt x="14" y="72"/>
                    <a:pt x="14" y="72"/>
                  </a:cubicBezTo>
                  <a:lnTo>
                    <a:pt x="14" y="1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4587" name="Group 11"/>
          <p:cNvGrpSpPr/>
          <p:nvPr/>
        </p:nvGrpSpPr>
        <p:grpSpPr bwMode="auto">
          <a:xfrm>
            <a:off x="1714500" y="3873500"/>
            <a:ext cx="1809750" cy="1809750"/>
            <a:chOff x="0" y="0"/>
            <a:chExt cx="1809750" cy="1809750"/>
          </a:xfrm>
        </p:grpSpPr>
        <p:sp>
          <p:nvSpPr>
            <p:cNvPr id="23567" name="矩形 13"/>
            <p:cNvSpPr>
              <a:spLocks noChangeArrowheads="1"/>
            </p:cNvSpPr>
            <p:nvPr/>
          </p:nvSpPr>
          <p:spPr bwMode="auto">
            <a:xfrm>
              <a:off x="0" y="0"/>
              <a:ext cx="1809750" cy="1809750"/>
            </a:xfrm>
            <a:prstGeom prst="rect">
              <a:avLst/>
            </a:prstGeom>
            <a:solidFill>
              <a:srgbClr val="EC72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chemeClr val="bg1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23568" name="Freeform 285"/>
            <p:cNvSpPr>
              <a:spLocks noEditPoints="1" noChangeArrowheads="1"/>
            </p:cNvSpPr>
            <p:nvPr/>
          </p:nvSpPr>
          <p:spPr bwMode="auto">
            <a:xfrm>
              <a:off x="520698" y="267293"/>
              <a:ext cx="950914" cy="1035066"/>
            </a:xfrm>
            <a:custGeom>
              <a:avLst/>
              <a:gdLst>
                <a:gd name="T0" fmla="*/ 2147483647 w 102"/>
                <a:gd name="T1" fmla="*/ 0 h 111"/>
                <a:gd name="T2" fmla="*/ 2147483647 w 102"/>
                <a:gd name="T3" fmla="*/ 2147483647 h 111"/>
                <a:gd name="T4" fmla="*/ 2147483647 w 102"/>
                <a:gd name="T5" fmla="*/ 2147483647 h 111"/>
                <a:gd name="T6" fmla="*/ 2147483647 w 102"/>
                <a:gd name="T7" fmla="*/ 2147483647 h 111"/>
                <a:gd name="T8" fmla="*/ 2147483647 w 102"/>
                <a:gd name="T9" fmla="*/ 0 h 111"/>
                <a:gd name="T10" fmla="*/ 2147483647 w 102"/>
                <a:gd name="T11" fmla="*/ 2147483647 h 111"/>
                <a:gd name="T12" fmla="*/ 2147483647 w 102"/>
                <a:gd name="T13" fmla="*/ 2147483647 h 111"/>
                <a:gd name="T14" fmla="*/ 2147483647 w 102"/>
                <a:gd name="T15" fmla="*/ 2147483647 h 111"/>
                <a:gd name="T16" fmla="*/ 2147483647 w 102"/>
                <a:gd name="T17" fmla="*/ 2147483647 h 111"/>
                <a:gd name="T18" fmla="*/ 2147483647 w 102"/>
                <a:gd name="T19" fmla="*/ 2147483647 h 111"/>
                <a:gd name="T20" fmla="*/ 2147483647 w 102"/>
                <a:gd name="T21" fmla="*/ 2147483647 h 111"/>
                <a:gd name="T22" fmla="*/ 2147483647 w 102"/>
                <a:gd name="T23" fmla="*/ 2147483647 h 111"/>
                <a:gd name="T24" fmla="*/ 0 w 102"/>
                <a:gd name="T25" fmla="*/ 2147483647 h 111"/>
                <a:gd name="T26" fmla="*/ 2147483647 w 102"/>
                <a:gd name="T27" fmla="*/ 2147483647 h 111"/>
                <a:gd name="T28" fmla="*/ 2147483647 w 102"/>
                <a:gd name="T29" fmla="*/ 2147483647 h 111"/>
                <a:gd name="T30" fmla="*/ 2147483647 w 102"/>
                <a:gd name="T31" fmla="*/ 2147483647 h 111"/>
                <a:gd name="T32" fmla="*/ 2147483647 w 102"/>
                <a:gd name="T33" fmla="*/ 2147483647 h 111"/>
                <a:gd name="T34" fmla="*/ 2147483647 w 102"/>
                <a:gd name="T35" fmla="*/ 2147483647 h 111"/>
                <a:gd name="T36" fmla="*/ 2147483647 w 102"/>
                <a:gd name="T37" fmla="*/ 2147483647 h 111"/>
                <a:gd name="T38" fmla="*/ 2147483647 w 102"/>
                <a:gd name="T39" fmla="*/ 2147483647 h 111"/>
                <a:gd name="T40" fmla="*/ 2147483647 w 102"/>
                <a:gd name="T41" fmla="*/ 2147483647 h 111"/>
                <a:gd name="T42" fmla="*/ 2147483647 w 102"/>
                <a:gd name="T43" fmla="*/ 2147483647 h 111"/>
                <a:gd name="T44" fmla="*/ 2147483647 w 102"/>
                <a:gd name="T45" fmla="*/ 2147483647 h 111"/>
                <a:gd name="T46" fmla="*/ 2147483647 w 102"/>
                <a:gd name="T47" fmla="*/ 2147483647 h 111"/>
                <a:gd name="T48" fmla="*/ 2147483647 w 102"/>
                <a:gd name="T49" fmla="*/ 2147483647 h 111"/>
                <a:gd name="T50" fmla="*/ 2147483647 w 102"/>
                <a:gd name="T51" fmla="*/ 2147483647 h 111"/>
                <a:gd name="T52" fmla="*/ 2147483647 w 102"/>
                <a:gd name="T53" fmla="*/ 2147483647 h 111"/>
                <a:gd name="T54" fmla="*/ 2147483647 w 102"/>
                <a:gd name="T55" fmla="*/ 2147483647 h 111"/>
                <a:gd name="T56" fmla="*/ 2147483647 w 102"/>
                <a:gd name="T57" fmla="*/ 2147483647 h 111"/>
                <a:gd name="T58" fmla="*/ 2147483647 w 102"/>
                <a:gd name="T59" fmla="*/ 2147483647 h 111"/>
                <a:gd name="T60" fmla="*/ 2147483647 w 102"/>
                <a:gd name="T61" fmla="*/ 2147483647 h 111"/>
                <a:gd name="T62" fmla="*/ 2147483647 w 102"/>
                <a:gd name="T63" fmla="*/ 2147483647 h 111"/>
                <a:gd name="T64" fmla="*/ 2147483647 w 102"/>
                <a:gd name="T65" fmla="*/ 2147483647 h 111"/>
                <a:gd name="T66" fmla="*/ 2147483647 w 102"/>
                <a:gd name="T67" fmla="*/ 2147483647 h 111"/>
                <a:gd name="T68" fmla="*/ 2147483647 w 102"/>
                <a:gd name="T69" fmla="*/ 2147483647 h 111"/>
                <a:gd name="T70" fmla="*/ 2147483647 w 102"/>
                <a:gd name="T71" fmla="*/ 2147483647 h 111"/>
                <a:gd name="T72" fmla="*/ 2147483647 w 102"/>
                <a:gd name="T73" fmla="*/ 2147483647 h 111"/>
                <a:gd name="T74" fmla="*/ 2147483647 w 102"/>
                <a:gd name="T75" fmla="*/ 2147483647 h 111"/>
                <a:gd name="T76" fmla="*/ 2147483647 w 102"/>
                <a:gd name="T77" fmla="*/ 2147483647 h 111"/>
                <a:gd name="T78" fmla="*/ 2147483647 w 102"/>
                <a:gd name="T79" fmla="*/ 2147483647 h 111"/>
                <a:gd name="T80" fmla="*/ 2147483647 w 102"/>
                <a:gd name="T81" fmla="*/ 2147483647 h 111"/>
                <a:gd name="T82" fmla="*/ 2147483647 w 102"/>
                <a:gd name="T83" fmla="*/ 2147483647 h 111"/>
                <a:gd name="T84" fmla="*/ 2147483647 w 102"/>
                <a:gd name="T85" fmla="*/ 2147483647 h 111"/>
                <a:gd name="T86" fmla="*/ 2147483647 w 102"/>
                <a:gd name="T87" fmla="*/ 2147483647 h 111"/>
                <a:gd name="T88" fmla="*/ 2147483647 w 102"/>
                <a:gd name="T89" fmla="*/ 2147483647 h 111"/>
                <a:gd name="T90" fmla="*/ 2147483647 w 102"/>
                <a:gd name="T91" fmla="*/ 2147483647 h 111"/>
                <a:gd name="T92" fmla="*/ 2147483647 w 102"/>
                <a:gd name="T93" fmla="*/ 2147483647 h 111"/>
                <a:gd name="T94" fmla="*/ 2147483647 w 102"/>
                <a:gd name="T95" fmla="*/ 2147483647 h 111"/>
                <a:gd name="T96" fmla="*/ 2147483647 w 102"/>
                <a:gd name="T97" fmla="*/ 2147483647 h 111"/>
                <a:gd name="T98" fmla="*/ 2147483647 w 102"/>
                <a:gd name="T99" fmla="*/ 2147483647 h 111"/>
                <a:gd name="T100" fmla="*/ 2147483647 w 102"/>
                <a:gd name="T101" fmla="*/ 2147483647 h 111"/>
                <a:gd name="T102" fmla="*/ 2147483647 w 102"/>
                <a:gd name="T103" fmla="*/ 2147483647 h 111"/>
                <a:gd name="T104" fmla="*/ 2147483647 w 102"/>
                <a:gd name="T105" fmla="*/ 2147483647 h 111"/>
                <a:gd name="T106" fmla="*/ 2147483647 w 102"/>
                <a:gd name="T107" fmla="*/ 2147483647 h 111"/>
                <a:gd name="T108" fmla="*/ 0 w 102"/>
                <a:gd name="T109" fmla="*/ 2147483647 h 111"/>
                <a:gd name="T110" fmla="*/ 2147483647 w 102"/>
                <a:gd name="T111" fmla="*/ 2147483647 h 111"/>
                <a:gd name="T112" fmla="*/ 2147483647 w 102"/>
                <a:gd name="T113" fmla="*/ 2147483647 h 111"/>
                <a:gd name="T114" fmla="*/ 2147483647 w 102"/>
                <a:gd name="T115" fmla="*/ 2147483647 h 111"/>
                <a:gd name="T116" fmla="*/ 2147483647 w 102"/>
                <a:gd name="T117" fmla="*/ 2147483647 h 111"/>
                <a:gd name="T118" fmla="*/ 2147483647 w 102"/>
                <a:gd name="T119" fmla="*/ 2147483647 h 111"/>
                <a:gd name="T120" fmla="*/ 2147483647 w 102"/>
                <a:gd name="T121" fmla="*/ 2147483647 h 111"/>
                <a:gd name="T122" fmla="*/ 2147483647 w 102"/>
                <a:gd name="T123" fmla="*/ 2147483647 h 11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02" h="111">
                  <a:moveTo>
                    <a:pt x="52" y="0"/>
                  </a:moveTo>
                  <a:cubicBezTo>
                    <a:pt x="46" y="0"/>
                    <a:pt x="41" y="5"/>
                    <a:pt x="41" y="11"/>
                  </a:cubicBezTo>
                  <a:cubicBezTo>
                    <a:pt x="41" y="17"/>
                    <a:pt x="46" y="22"/>
                    <a:pt x="52" y="22"/>
                  </a:cubicBezTo>
                  <a:cubicBezTo>
                    <a:pt x="58" y="22"/>
                    <a:pt x="63" y="17"/>
                    <a:pt x="63" y="11"/>
                  </a:cubicBezTo>
                  <a:cubicBezTo>
                    <a:pt x="63" y="5"/>
                    <a:pt x="58" y="0"/>
                    <a:pt x="52" y="0"/>
                  </a:cubicBezTo>
                  <a:close/>
                  <a:moveTo>
                    <a:pt x="6" y="81"/>
                  </a:moveTo>
                  <a:cubicBezTo>
                    <a:pt x="14" y="77"/>
                    <a:pt x="14" y="77"/>
                    <a:pt x="14" y="77"/>
                  </a:cubicBezTo>
                  <a:cubicBezTo>
                    <a:pt x="36" y="88"/>
                    <a:pt x="36" y="88"/>
                    <a:pt x="36" y="88"/>
                  </a:cubicBezTo>
                  <a:cubicBezTo>
                    <a:pt x="33" y="89"/>
                    <a:pt x="31" y="90"/>
                    <a:pt x="31" y="92"/>
                  </a:cubicBezTo>
                  <a:cubicBezTo>
                    <a:pt x="31" y="93"/>
                    <a:pt x="31" y="93"/>
                    <a:pt x="31" y="93"/>
                  </a:cubicBezTo>
                  <a:cubicBezTo>
                    <a:pt x="13" y="101"/>
                    <a:pt x="13" y="101"/>
                    <a:pt x="13" y="101"/>
                  </a:cubicBezTo>
                  <a:cubicBezTo>
                    <a:pt x="6" y="98"/>
                    <a:pt x="6" y="98"/>
                    <a:pt x="6" y="98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33" y="111"/>
                    <a:pt x="33" y="111"/>
                    <a:pt x="33" y="111"/>
                  </a:cubicBezTo>
                  <a:cubicBezTo>
                    <a:pt x="24" y="106"/>
                    <a:pt x="24" y="106"/>
                    <a:pt x="24" y="106"/>
                  </a:cubicBezTo>
                  <a:cubicBezTo>
                    <a:pt x="41" y="98"/>
                    <a:pt x="41" y="98"/>
                    <a:pt x="41" y="98"/>
                  </a:cubicBezTo>
                  <a:cubicBezTo>
                    <a:pt x="44" y="99"/>
                    <a:pt x="48" y="99"/>
                    <a:pt x="52" y="99"/>
                  </a:cubicBezTo>
                  <a:cubicBezTo>
                    <a:pt x="55" y="99"/>
                    <a:pt x="58" y="99"/>
                    <a:pt x="60" y="98"/>
                  </a:cubicBezTo>
                  <a:cubicBezTo>
                    <a:pt x="77" y="106"/>
                    <a:pt x="77" y="106"/>
                    <a:pt x="77" y="106"/>
                  </a:cubicBezTo>
                  <a:cubicBezTo>
                    <a:pt x="67" y="111"/>
                    <a:pt x="67" y="111"/>
                    <a:pt x="67" y="111"/>
                  </a:cubicBezTo>
                  <a:cubicBezTo>
                    <a:pt x="101" y="111"/>
                    <a:pt x="101" y="111"/>
                    <a:pt x="101" y="111"/>
                  </a:cubicBezTo>
                  <a:cubicBezTo>
                    <a:pt x="94" y="98"/>
                    <a:pt x="94" y="98"/>
                    <a:pt x="94" y="98"/>
                  </a:cubicBezTo>
                  <a:cubicBezTo>
                    <a:pt x="87" y="101"/>
                    <a:pt x="87" y="101"/>
                    <a:pt x="87" y="101"/>
                  </a:cubicBezTo>
                  <a:cubicBezTo>
                    <a:pt x="71" y="94"/>
                    <a:pt x="71" y="94"/>
                    <a:pt x="71" y="94"/>
                  </a:cubicBezTo>
                  <a:cubicBezTo>
                    <a:pt x="72" y="94"/>
                    <a:pt x="72" y="93"/>
                    <a:pt x="72" y="92"/>
                  </a:cubicBezTo>
                  <a:cubicBezTo>
                    <a:pt x="72" y="90"/>
                    <a:pt x="70" y="89"/>
                    <a:pt x="66" y="8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96" y="81"/>
                    <a:pt x="96" y="81"/>
                    <a:pt x="96" y="81"/>
                  </a:cubicBezTo>
                  <a:cubicBezTo>
                    <a:pt x="102" y="67"/>
                    <a:pt x="102" y="67"/>
                    <a:pt x="102" y="67"/>
                  </a:cubicBezTo>
                  <a:cubicBezTo>
                    <a:pt x="68" y="67"/>
                    <a:pt x="68" y="67"/>
                    <a:pt x="68" y="67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65" y="79"/>
                    <a:pt x="65" y="79"/>
                    <a:pt x="65" y="79"/>
                  </a:cubicBezTo>
                  <a:cubicBezTo>
                    <a:pt x="64" y="58"/>
                    <a:pt x="64" y="58"/>
                    <a:pt x="64" y="58"/>
                  </a:cubicBezTo>
                  <a:cubicBezTo>
                    <a:pt x="71" y="53"/>
                    <a:pt x="71" y="53"/>
                    <a:pt x="71" y="53"/>
                  </a:cubicBezTo>
                  <a:cubicBezTo>
                    <a:pt x="65" y="24"/>
                    <a:pt x="65" y="24"/>
                    <a:pt x="65" y="24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54" y="26"/>
                    <a:pt x="54" y="26"/>
                    <a:pt x="54" y="26"/>
                  </a:cubicBezTo>
                  <a:cubicBezTo>
                    <a:pt x="53" y="28"/>
                    <a:pt x="53" y="28"/>
                    <a:pt x="53" y="28"/>
                  </a:cubicBezTo>
                  <a:cubicBezTo>
                    <a:pt x="56" y="46"/>
                    <a:pt x="56" y="46"/>
                    <a:pt x="56" y="46"/>
                  </a:cubicBezTo>
                  <a:cubicBezTo>
                    <a:pt x="52" y="50"/>
                    <a:pt x="52" y="50"/>
                    <a:pt x="52" y="50"/>
                  </a:cubicBezTo>
                  <a:cubicBezTo>
                    <a:pt x="52" y="50"/>
                    <a:pt x="52" y="50"/>
                    <a:pt x="52" y="50"/>
                  </a:cubicBezTo>
                  <a:cubicBezTo>
                    <a:pt x="52" y="50"/>
                    <a:pt x="52" y="50"/>
                    <a:pt x="52" y="50"/>
                  </a:cubicBezTo>
                  <a:cubicBezTo>
                    <a:pt x="52" y="50"/>
                    <a:pt x="52" y="50"/>
                    <a:pt x="52" y="50"/>
                  </a:cubicBezTo>
                  <a:cubicBezTo>
                    <a:pt x="52" y="50"/>
                    <a:pt x="52" y="50"/>
                    <a:pt x="52" y="50"/>
                  </a:cubicBezTo>
                  <a:cubicBezTo>
                    <a:pt x="48" y="46"/>
                    <a:pt x="48" y="46"/>
                    <a:pt x="48" y="46"/>
                  </a:cubicBezTo>
                  <a:cubicBezTo>
                    <a:pt x="50" y="28"/>
                    <a:pt x="50" y="28"/>
                    <a:pt x="50" y="28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50" y="24"/>
                    <a:pt x="50" y="24"/>
                    <a:pt x="50" y="24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40" y="58"/>
                    <a:pt x="40" y="58"/>
                    <a:pt x="40" y="58"/>
                  </a:cubicBezTo>
                  <a:cubicBezTo>
                    <a:pt x="39" y="79"/>
                    <a:pt x="39" y="79"/>
                    <a:pt x="39" y="79"/>
                  </a:cubicBezTo>
                  <a:cubicBezTo>
                    <a:pt x="24" y="72"/>
                    <a:pt x="24" y="72"/>
                    <a:pt x="24" y="72"/>
                  </a:cubicBezTo>
                  <a:cubicBezTo>
                    <a:pt x="34" y="67"/>
                    <a:pt x="34" y="67"/>
                    <a:pt x="34" y="67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6" y="81"/>
                    <a:pt x="6" y="81"/>
                    <a:pt x="6" y="81"/>
                  </a:cubicBezTo>
                  <a:close/>
                  <a:moveTo>
                    <a:pt x="52" y="85"/>
                  </a:moveTo>
                  <a:cubicBezTo>
                    <a:pt x="50" y="85"/>
                    <a:pt x="49" y="85"/>
                    <a:pt x="48" y="85"/>
                  </a:cubicBezTo>
                  <a:cubicBezTo>
                    <a:pt x="50" y="64"/>
                    <a:pt x="50" y="64"/>
                    <a:pt x="50" y="64"/>
                  </a:cubicBezTo>
                  <a:cubicBezTo>
                    <a:pt x="54" y="64"/>
                    <a:pt x="54" y="64"/>
                    <a:pt x="54" y="64"/>
                  </a:cubicBezTo>
                  <a:cubicBezTo>
                    <a:pt x="55" y="85"/>
                    <a:pt x="55" y="85"/>
                    <a:pt x="55" y="85"/>
                  </a:cubicBezTo>
                  <a:cubicBezTo>
                    <a:pt x="54" y="85"/>
                    <a:pt x="53" y="85"/>
                    <a:pt x="52" y="8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4590" name="Group 14"/>
          <p:cNvGrpSpPr/>
          <p:nvPr/>
        </p:nvGrpSpPr>
        <p:grpSpPr bwMode="auto">
          <a:xfrm>
            <a:off x="3752850" y="3873500"/>
            <a:ext cx="1809750" cy="1809750"/>
            <a:chOff x="0" y="0"/>
            <a:chExt cx="1809750" cy="1809750"/>
          </a:xfrm>
        </p:grpSpPr>
        <p:sp>
          <p:nvSpPr>
            <p:cNvPr id="23565" name="矩形 16"/>
            <p:cNvSpPr>
              <a:spLocks noChangeArrowheads="1"/>
            </p:cNvSpPr>
            <p:nvPr/>
          </p:nvSpPr>
          <p:spPr bwMode="auto">
            <a:xfrm>
              <a:off x="0" y="0"/>
              <a:ext cx="1809750" cy="1809750"/>
            </a:xfrm>
            <a:prstGeom prst="rect">
              <a:avLst/>
            </a:prstGeom>
            <a:solidFill>
              <a:srgbClr val="24C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chemeClr val="bg1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23566" name="Freeform 301"/>
            <p:cNvSpPr>
              <a:spLocks noEditPoints="1" noChangeArrowheads="1"/>
            </p:cNvSpPr>
            <p:nvPr/>
          </p:nvSpPr>
          <p:spPr bwMode="auto">
            <a:xfrm>
              <a:off x="353217" y="483408"/>
              <a:ext cx="1103314" cy="842933"/>
            </a:xfrm>
            <a:custGeom>
              <a:avLst/>
              <a:gdLst>
                <a:gd name="T0" fmla="*/ 2147483647 w 113"/>
                <a:gd name="T1" fmla="*/ 2147483647 h 86"/>
                <a:gd name="T2" fmla="*/ 2147483647 w 113"/>
                <a:gd name="T3" fmla="*/ 2147483647 h 86"/>
                <a:gd name="T4" fmla="*/ 2147483647 w 113"/>
                <a:gd name="T5" fmla="*/ 2147483647 h 86"/>
                <a:gd name="T6" fmla="*/ 2147483647 w 113"/>
                <a:gd name="T7" fmla="*/ 2147483647 h 86"/>
                <a:gd name="T8" fmla="*/ 2147483647 w 113"/>
                <a:gd name="T9" fmla="*/ 2147483647 h 86"/>
                <a:gd name="T10" fmla="*/ 2147483647 w 113"/>
                <a:gd name="T11" fmla="*/ 2147483647 h 86"/>
                <a:gd name="T12" fmla="*/ 2147483647 w 113"/>
                <a:gd name="T13" fmla="*/ 2147483647 h 86"/>
                <a:gd name="T14" fmla="*/ 2147483647 w 113"/>
                <a:gd name="T15" fmla="*/ 2147483647 h 86"/>
                <a:gd name="T16" fmla="*/ 2147483647 w 113"/>
                <a:gd name="T17" fmla="*/ 2147483647 h 86"/>
                <a:gd name="T18" fmla="*/ 2147483647 w 113"/>
                <a:gd name="T19" fmla="*/ 2147483647 h 86"/>
                <a:gd name="T20" fmla="*/ 2147483647 w 113"/>
                <a:gd name="T21" fmla="*/ 2147483647 h 86"/>
                <a:gd name="T22" fmla="*/ 2147483647 w 113"/>
                <a:gd name="T23" fmla="*/ 2147483647 h 86"/>
                <a:gd name="T24" fmla="*/ 2147483647 w 113"/>
                <a:gd name="T25" fmla="*/ 2147483647 h 86"/>
                <a:gd name="T26" fmla="*/ 2147483647 w 113"/>
                <a:gd name="T27" fmla="*/ 2147483647 h 86"/>
                <a:gd name="T28" fmla="*/ 2147483647 w 113"/>
                <a:gd name="T29" fmla="*/ 2147483647 h 86"/>
                <a:gd name="T30" fmla="*/ 2147483647 w 113"/>
                <a:gd name="T31" fmla="*/ 2147483647 h 86"/>
                <a:gd name="T32" fmla="*/ 2147483647 w 113"/>
                <a:gd name="T33" fmla="*/ 2147483647 h 86"/>
                <a:gd name="T34" fmla="*/ 2147483647 w 113"/>
                <a:gd name="T35" fmla="*/ 2147483647 h 86"/>
                <a:gd name="T36" fmla="*/ 2147483647 w 113"/>
                <a:gd name="T37" fmla="*/ 2147483647 h 86"/>
                <a:gd name="T38" fmla="*/ 2147483647 w 113"/>
                <a:gd name="T39" fmla="*/ 2147483647 h 86"/>
                <a:gd name="T40" fmla="*/ 2147483647 w 113"/>
                <a:gd name="T41" fmla="*/ 2147483647 h 86"/>
                <a:gd name="T42" fmla="*/ 2147483647 w 113"/>
                <a:gd name="T43" fmla="*/ 2147483647 h 86"/>
                <a:gd name="T44" fmla="*/ 2147483647 w 113"/>
                <a:gd name="T45" fmla="*/ 2147483647 h 86"/>
                <a:gd name="T46" fmla="*/ 2147483647 w 113"/>
                <a:gd name="T47" fmla="*/ 2147483647 h 86"/>
                <a:gd name="T48" fmla="*/ 2147483647 w 113"/>
                <a:gd name="T49" fmla="*/ 2147483647 h 86"/>
                <a:gd name="T50" fmla="*/ 0 w 113"/>
                <a:gd name="T51" fmla="*/ 2147483647 h 86"/>
                <a:gd name="T52" fmla="*/ 2147483647 w 113"/>
                <a:gd name="T53" fmla="*/ 2147483647 h 86"/>
                <a:gd name="T54" fmla="*/ 2147483647 w 113"/>
                <a:gd name="T55" fmla="*/ 2147483647 h 86"/>
                <a:gd name="T56" fmla="*/ 2147483647 w 113"/>
                <a:gd name="T57" fmla="*/ 2147483647 h 86"/>
                <a:gd name="T58" fmla="*/ 2147483647 w 113"/>
                <a:gd name="T59" fmla="*/ 2147483647 h 86"/>
                <a:gd name="T60" fmla="*/ 2147483647 w 113"/>
                <a:gd name="T61" fmla="*/ 2147483647 h 86"/>
                <a:gd name="T62" fmla="*/ 2147483647 w 113"/>
                <a:gd name="T63" fmla="*/ 2147483647 h 86"/>
                <a:gd name="T64" fmla="*/ 2147483647 w 113"/>
                <a:gd name="T65" fmla="*/ 2147483647 h 86"/>
                <a:gd name="T66" fmla="*/ 2147483647 w 113"/>
                <a:gd name="T67" fmla="*/ 2147483647 h 86"/>
                <a:gd name="T68" fmla="*/ 2147483647 w 113"/>
                <a:gd name="T69" fmla="*/ 2147483647 h 86"/>
                <a:gd name="T70" fmla="*/ 2147483647 w 113"/>
                <a:gd name="T71" fmla="*/ 2147483647 h 86"/>
                <a:gd name="T72" fmla="*/ 2147483647 w 113"/>
                <a:gd name="T73" fmla="*/ 2147483647 h 86"/>
                <a:gd name="T74" fmla="*/ 2147483647 w 113"/>
                <a:gd name="T75" fmla="*/ 2147483647 h 86"/>
                <a:gd name="T76" fmla="*/ 2147483647 w 113"/>
                <a:gd name="T77" fmla="*/ 2147483647 h 86"/>
                <a:gd name="T78" fmla="*/ 2147483647 w 113"/>
                <a:gd name="T79" fmla="*/ 2147483647 h 86"/>
                <a:gd name="T80" fmla="*/ 2147483647 w 113"/>
                <a:gd name="T81" fmla="*/ 2147483647 h 86"/>
                <a:gd name="T82" fmla="*/ 2147483647 w 113"/>
                <a:gd name="T83" fmla="*/ 2147483647 h 86"/>
                <a:gd name="T84" fmla="*/ 2147483647 w 113"/>
                <a:gd name="T85" fmla="*/ 2147483647 h 86"/>
                <a:gd name="T86" fmla="*/ 2147483647 w 113"/>
                <a:gd name="T87" fmla="*/ 2147483647 h 8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13" h="86">
                  <a:moveTo>
                    <a:pt x="36" y="2"/>
                  </a:moveTo>
                  <a:cubicBezTo>
                    <a:pt x="39" y="2"/>
                    <a:pt x="41" y="4"/>
                    <a:pt x="41" y="6"/>
                  </a:cubicBezTo>
                  <a:cubicBezTo>
                    <a:pt x="41" y="9"/>
                    <a:pt x="39" y="11"/>
                    <a:pt x="36" y="11"/>
                  </a:cubicBezTo>
                  <a:cubicBezTo>
                    <a:pt x="34" y="11"/>
                    <a:pt x="32" y="9"/>
                    <a:pt x="32" y="6"/>
                  </a:cubicBezTo>
                  <a:cubicBezTo>
                    <a:pt x="32" y="4"/>
                    <a:pt x="34" y="2"/>
                    <a:pt x="36" y="2"/>
                  </a:cubicBezTo>
                  <a:close/>
                  <a:moveTo>
                    <a:pt x="106" y="32"/>
                  </a:moveTo>
                  <a:cubicBezTo>
                    <a:pt x="106" y="86"/>
                    <a:pt x="106" y="86"/>
                    <a:pt x="106" y="86"/>
                  </a:cubicBezTo>
                  <a:cubicBezTo>
                    <a:pt x="102" y="86"/>
                    <a:pt x="102" y="86"/>
                    <a:pt x="102" y="8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5" y="32"/>
                    <a:pt x="105" y="32"/>
                    <a:pt x="105" y="32"/>
                  </a:cubicBezTo>
                  <a:cubicBezTo>
                    <a:pt x="106" y="32"/>
                    <a:pt x="106" y="32"/>
                    <a:pt x="106" y="32"/>
                  </a:cubicBezTo>
                  <a:close/>
                  <a:moveTo>
                    <a:pt x="99" y="39"/>
                  </a:moveTo>
                  <a:cubicBezTo>
                    <a:pt x="99" y="86"/>
                    <a:pt x="99" y="86"/>
                    <a:pt x="99" y="86"/>
                  </a:cubicBezTo>
                  <a:cubicBezTo>
                    <a:pt x="97" y="86"/>
                    <a:pt x="96" y="86"/>
                    <a:pt x="95" y="86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9" y="39"/>
                    <a:pt x="99" y="39"/>
                    <a:pt x="99" y="39"/>
                  </a:cubicBezTo>
                  <a:close/>
                  <a:moveTo>
                    <a:pt x="91" y="47"/>
                  </a:moveTo>
                  <a:cubicBezTo>
                    <a:pt x="91" y="86"/>
                    <a:pt x="91" y="86"/>
                    <a:pt x="91" y="86"/>
                  </a:cubicBezTo>
                  <a:cubicBezTo>
                    <a:pt x="90" y="86"/>
                    <a:pt x="89" y="86"/>
                    <a:pt x="88" y="86"/>
                  </a:cubicBezTo>
                  <a:cubicBezTo>
                    <a:pt x="88" y="51"/>
                    <a:pt x="88" y="51"/>
                    <a:pt x="88" y="51"/>
                  </a:cubicBezTo>
                  <a:cubicBezTo>
                    <a:pt x="91" y="47"/>
                    <a:pt x="91" y="47"/>
                    <a:pt x="91" y="47"/>
                  </a:cubicBezTo>
                  <a:close/>
                  <a:moveTo>
                    <a:pt x="84" y="55"/>
                  </a:moveTo>
                  <a:cubicBezTo>
                    <a:pt x="84" y="86"/>
                    <a:pt x="84" y="86"/>
                    <a:pt x="84" y="86"/>
                  </a:cubicBezTo>
                  <a:cubicBezTo>
                    <a:pt x="83" y="86"/>
                    <a:pt x="82" y="86"/>
                    <a:pt x="81" y="86"/>
                  </a:cubicBezTo>
                  <a:cubicBezTo>
                    <a:pt x="81" y="59"/>
                    <a:pt x="81" y="59"/>
                    <a:pt x="81" y="59"/>
                  </a:cubicBezTo>
                  <a:cubicBezTo>
                    <a:pt x="84" y="55"/>
                    <a:pt x="84" y="55"/>
                    <a:pt x="84" y="55"/>
                  </a:cubicBezTo>
                  <a:close/>
                  <a:moveTo>
                    <a:pt x="77" y="59"/>
                  </a:moveTo>
                  <a:cubicBezTo>
                    <a:pt x="77" y="86"/>
                    <a:pt x="77" y="86"/>
                    <a:pt x="77" y="86"/>
                  </a:cubicBezTo>
                  <a:cubicBezTo>
                    <a:pt x="76" y="86"/>
                    <a:pt x="75" y="86"/>
                    <a:pt x="74" y="86"/>
                  </a:cubicBezTo>
                  <a:cubicBezTo>
                    <a:pt x="74" y="56"/>
                    <a:pt x="74" y="56"/>
                    <a:pt x="74" y="56"/>
                  </a:cubicBezTo>
                  <a:cubicBezTo>
                    <a:pt x="77" y="59"/>
                    <a:pt x="77" y="59"/>
                    <a:pt x="77" y="59"/>
                  </a:cubicBezTo>
                  <a:close/>
                  <a:moveTo>
                    <a:pt x="70" y="54"/>
                  </a:moveTo>
                  <a:cubicBezTo>
                    <a:pt x="70" y="86"/>
                    <a:pt x="70" y="86"/>
                    <a:pt x="70" y="86"/>
                  </a:cubicBezTo>
                  <a:cubicBezTo>
                    <a:pt x="69" y="86"/>
                    <a:pt x="68" y="86"/>
                    <a:pt x="66" y="86"/>
                  </a:cubicBezTo>
                  <a:cubicBezTo>
                    <a:pt x="66" y="57"/>
                    <a:pt x="66" y="57"/>
                    <a:pt x="66" y="57"/>
                  </a:cubicBezTo>
                  <a:cubicBezTo>
                    <a:pt x="70" y="54"/>
                    <a:pt x="70" y="54"/>
                    <a:pt x="70" y="54"/>
                  </a:cubicBezTo>
                  <a:close/>
                  <a:moveTo>
                    <a:pt x="63" y="59"/>
                  </a:moveTo>
                  <a:cubicBezTo>
                    <a:pt x="63" y="86"/>
                    <a:pt x="63" y="86"/>
                    <a:pt x="63" y="86"/>
                  </a:cubicBezTo>
                  <a:cubicBezTo>
                    <a:pt x="62" y="86"/>
                    <a:pt x="60" y="86"/>
                    <a:pt x="59" y="86"/>
                  </a:cubicBezTo>
                  <a:cubicBezTo>
                    <a:pt x="59" y="62"/>
                    <a:pt x="59" y="62"/>
                    <a:pt x="59" y="62"/>
                  </a:cubicBezTo>
                  <a:cubicBezTo>
                    <a:pt x="63" y="59"/>
                    <a:pt x="63" y="59"/>
                    <a:pt x="63" y="59"/>
                  </a:cubicBezTo>
                  <a:close/>
                  <a:moveTo>
                    <a:pt x="56" y="65"/>
                  </a:moveTo>
                  <a:cubicBezTo>
                    <a:pt x="56" y="86"/>
                    <a:pt x="56" y="86"/>
                    <a:pt x="56" y="86"/>
                  </a:cubicBezTo>
                  <a:cubicBezTo>
                    <a:pt x="54" y="86"/>
                    <a:pt x="53" y="86"/>
                    <a:pt x="52" y="86"/>
                  </a:cubicBezTo>
                  <a:cubicBezTo>
                    <a:pt x="52" y="68"/>
                    <a:pt x="52" y="68"/>
                    <a:pt x="52" y="68"/>
                  </a:cubicBezTo>
                  <a:cubicBezTo>
                    <a:pt x="56" y="65"/>
                    <a:pt x="56" y="65"/>
                    <a:pt x="56" y="65"/>
                  </a:cubicBezTo>
                  <a:close/>
                  <a:moveTo>
                    <a:pt x="48" y="71"/>
                  </a:move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6" y="86"/>
                    <a:pt x="45" y="86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8" y="71"/>
                    <a:pt x="48" y="71"/>
                    <a:pt x="48" y="71"/>
                  </a:cubicBezTo>
                  <a:close/>
                  <a:moveTo>
                    <a:pt x="41" y="75"/>
                  </a:moveTo>
                  <a:cubicBezTo>
                    <a:pt x="41" y="86"/>
                    <a:pt x="41" y="86"/>
                    <a:pt x="41" y="86"/>
                  </a:cubicBezTo>
                  <a:cubicBezTo>
                    <a:pt x="40" y="86"/>
                    <a:pt x="39" y="86"/>
                    <a:pt x="38" y="86"/>
                  </a:cubicBezTo>
                  <a:cubicBezTo>
                    <a:pt x="38" y="72"/>
                    <a:pt x="38" y="72"/>
                    <a:pt x="38" y="72"/>
                  </a:cubicBezTo>
                  <a:cubicBezTo>
                    <a:pt x="41" y="75"/>
                    <a:pt x="41" y="75"/>
                    <a:pt x="41" y="75"/>
                  </a:cubicBezTo>
                  <a:close/>
                  <a:moveTo>
                    <a:pt x="34" y="70"/>
                  </a:moveTo>
                  <a:cubicBezTo>
                    <a:pt x="34" y="86"/>
                    <a:pt x="34" y="86"/>
                    <a:pt x="34" y="86"/>
                  </a:cubicBezTo>
                  <a:cubicBezTo>
                    <a:pt x="33" y="86"/>
                    <a:pt x="32" y="86"/>
                    <a:pt x="31" y="86"/>
                  </a:cubicBezTo>
                  <a:cubicBezTo>
                    <a:pt x="31" y="67"/>
                    <a:pt x="31" y="67"/>
                    <a:pt x="31" y="67"/>
                  </a:cubicBezTo>
                  <a:cubicBezTo>
                    <a:pt x="34" y="70"/>
                    <a:pt x="34" y="70"/>
                    <a:pt x="34" y="70"/>
                  </a:cubicBezTo>
                  <a:close/>
                  <a:moveTo>
                    <a:pt x="27" y="67"/>
                  </a:moveTo>
                  <a:cubicBezTo>
                    <a:pt x="27" y="86"/>
                    <a:pt x="27" y="86"/>
                    <a:pt x="27" y="86"/>
                  </a:cubicBezTo>
                  <a:cubicBezTo>
                    <a:pt x="26" y="86"/>
                    <a:pt x="25" y="86"/>
                    <a:pt x="23" y="86"/>
                  </a:cubicBezTo>
                  <a:cubicBezTo>
                    <a:pt x="23" y="69"/>
                    <a:pt x="23" y="69"/>
                    <a:pt x="23" y="69"/>
                  </a:cubicBezTo>
                  <a:cubicBezTo>
                    <a:pt x="27" y="67"/>
                    <a:pt x="27" y="67"/>
                    <a:pt x="27" y="67"/>
                  </a:cubicBezTo>
                  <a:close/>
                  <a:moveTo>
                    <a:pt x="20" y="71"/>
                  </a:moveTo>
                  <a:cubicBezTo>
                    <a:pt x="20" y="86"/>
                    <a:pt x="20" y="86"/>
                    <a:pt x="20" y="86"/>
                  </a:cubicBezTo>
                  <a:cubicBezTo>
                    <a:pt x="19" y="86"/>
                    <a:pt x="17" y="86"/>
                    <a:pt x="16" y="86"/>
                  </a:cubicBezTo>
                  <a:cubicBezTo>
                    <a:pt x="16" y="73"/>
                    <a:pt x="16" y="73"/>
                    <a:pt x="16" y="73"/>
                  </a:cubicBezTo>
                  <a:cubicBezTo>
                    <a:pt x="20" y="71"/>
                    <a:pt x="20" y="71"/>
                    <a:pt x="20" y="71"/>
                  </a:cubicBezTo>
                  <a:close/>
                  <a:moveTo>
                    <a:pt x="5" y="79"/>
                  </a:moveTo>
                  <a:cubicBezTo>
                    <a:pt x="5" y="86"/>
                    <a:pt x="5" y="86"/>
                    <a:pt x="5" y="86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4" y="80"/>
                    <a:pt x="4" y="80"/>
                    <a:pt x="4" y="80"/>
                  </a:cubicBezTo>
                  <a:cubicBezTo>
                    <a:pt x="5" y="79"/>
                    <a:pt x="5" y="79"/>
                    <a:pt x="5" y="79"/>
                  </a:cubicBezTo>
                  <a:close/>
                  <a:moveTo>
                    <a:pt x="0" y="58"/>
                  </a:moveTo>
                  <a:cubicBezTo>
                    <a:pt x="7" y="70"/>
                    <a:pt x="7" y="70"/>
                    <a:pt x="7" y="70"/>
                  </a:cubicBezTo>
                  <a:cubicBezTo>
                    <a:pt x="29" y="57"/>
                    <a:pt x="29" y="57"/>
                    <a:pt x="29" y="57"/>
                  </a:cubicBezTo>
                  <a:cubicBezTo>
                    <a:pt x="38" y="64"/>
                    <a:pt x="38" y="64"/>
                    <a:pt x="38" y="64"/>
                  </a:cubicBezTo>
                  <a:cubicBezTo>
                    <a:pt x="42" y="66"/>
                    <a:pt x="42" y="66"/>
                    <a:pt x="42" y="66"/>
                  </a:cubicBezTo>
                  <a:cubicBezTo>
                    <a:pt x="46" y="63"/>
                    <a:pt x="46" y="63"/>
                    <a:pt x="46" y="63"/>
                  </a:cubicBezTo>
                  <a:cubicBezTo>
                    <a:pt x="70" y="45"/>
                    <a:pt x="70" y="45"/>
                    <a:pt x="70" y="45"/>
                  </a:cubicBezTo>
                  <a:cubicBezTo>
                    <a:pt x="73" y="47"/>
                    <a:pt x="73" y="47"/>
                    <a:pt x="73" y="47"/>
                  </a:cubicBezTo>
                  <a:cubicBezTo>
                    <a:pt x="78" y="51"/>
                    <a:pt x="78" y="51"/>
                    <a:pt x="78" y="51"/>
                  </a:cubicBezTo>
                  <a:cubicBezTo>
                    <a:pt x="82" y="46"/>
                    <a:pt x="82" y="46"/>
                    <a:pt x="82" y="46"/>
                  </a:cubicBezTo>
                  <a:cubicBezTo>
                    <a:pt x="104" y="22"/>
                    <a:pt x="104" y="22"/>
                    <a:pt x="104" y="22"/>
                  </a:cubicBezTo>
                  <a:cubicBezTo>
                    <a:pt x="109" y="26"/>
                    <a:pt x="109" y="26"/>
                    <a:pt x="109" y="26"/>
                  </a:cubicBezTo>
                  <a:cubicBezTo>
                    <a:pt x="111" y="13"/>
                    <a:pt x="111" y="13"/>
                    <a:pt x="111" y="13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1" y="5"/>
                    <a:pt x="101" y="5"/>
                    <a:pt x="101" y="5"/>
                  </a:cubicBezTo>
                  <a:cubicBezTo>
                    <a:pt x="89" y="10"/>
                    <a:pt x="89" y="10"/>
                    <a:pt x="89" y="10"/>
                  </a:cubicBezTo>
                  <a:cubicBezTo>
                    <a:pt x="93" y="13"/>
                    <a:pt x="93" y="13"/>
                    <a:pt x="93" y="13"/>
                  </a:cubicBezTo>
                  <a:cubicBezTo>
                    <a:pt x="76" y="32"/>
                    <a:pt x="76" y="32"/>
                    <a:pt x="76" y="32"/>
                  </a:cubicBezTo>
                  <a:cubicBezTo>
                    <a:pt x="74" y="31"/>
                    <a:pt x="74" y="31"/>
                    <a:pt x="74" y="31"/>
                  </a:cubicBezTo>
                  <a:cubicBezTo>
                    <a:pt x="70" y="28"/>
                    <a:pt x="70" y="28"/>
                    <a:pt x="70" y="28"/>
                  </a:cubicBezTo>
                  <a:cubicBezTo>
                    <a:pt x="65" y="31"/>
                    <a:pt x="65" y="31"/>
                    <a:pt x="65" y="31"/>
                  </a:cubicBezTo>
                  <a:cubicBezTo>
                    <a:pt x="42" y="49"/>
                    <a:pt x="42" y="49"/>
                    <a:pt x="42" y="49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5" y="43"/>
                    <a:pt x="25" y="43"/>
                    <a:pt x="25" y="43"/>
                  </a:cubicBezTo>
                  <a:cubicBezTo>
                    <a:pt x="0" y="58"/>
                    <a:pt x="0" y="58"/>
                    <a:pt x="0" y="58"/>
                  </a:cubicBezTo>
                  <a:close/>
                  <a:moveTo>
                    <a:pt x="13" y="75"/>
                  </a:moveTo>
                  <a:cubicBezTo>
                    <a:pt x="13" y="86"/>
                    <a:pt x="13" y="86"/>
                    <a:pt x="13" y="86"/>
                  </a:cubicBezTo>
                  <a:cubicBezTo>
                    <a:pt x="11" y="86"/>
                    <a:pt x="10" y="86"/>
                    <a:pt x="9" y="86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75"/>
                    <a:pt x="13" y="75"/>
                    <a:pt x="13" y="75"/>
                  </a:cubicBezTo>
                  <a:close/>
                  <a:moveTo>
                    <a:pt x="21" y="22"/>
                  </a:moveTo>
                  <a:cubicBezTo>
                    <a:pt x="23" y="17"/>
                    <a:pt x="23" y="17"/>
                    <a:pt x="23" y="17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3" y="19"/>
                    <a:pt x="43" y="19"/>
                    <a:pt x="43" y="19"/>
                  </a:cubicBezTo>
                  <a:cubicBezTo>
                    <a:pt x="49" y="19"/>
                    <a:pt x="49" y="19"/>
                    <a:pt x="49" y="19"/>
                  </a:cubicBezTo>
                  <a:cubicBezTo>
                    <a:pt x="49" y="21"/>
                    <a:pt x="49" y="21"/>
                    <a:pt x="49" y="21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44"/>
                    <a:pt x="43" y="44"/>
                    <a:pt x="43" y="44"/>
                  </a:cubicBezTo>
                  <a:cubicBezTo>
                    <a:pt x="41" y="44"/>
                    <a:pt x="41" y="44"/>
                    <a:pt x="41" y="44"/>
                  </a:cubicBezTo>
                  <a:cubicBezTo>
                    <a:pt x="39" y="35"/>
                    <a:pt x="39" y="35"/>
                    <a:pt x="39" y="35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2" y="33"/>
                    <a:pt x="31" y="38"/>
                    <a:pt x="31" y="38"/>
                  </a:cubicBezTo>
                  <a:cubicBezTo>
                    <a:pt x="21" y="40"/>
                    <a:pt x="21" y="40"/>
                    <a:pt x="21" y="40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3" y="24"/>
                    <a:pt x="23" y="24"/>
                    <a:pt x="23" y="24"/>
                  </a:cubicBezTo>
                  <a:lnTo>
                    <a:pt x="21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4593" name="文本框 18"/>
          <p:cNvSpPr>
            <a:spLocks noChangeArrowheads="1"/>
          </p:cNvSpPr>
          <p:nvPr/>
        </p:nvSpPr>
        <p:spPr bwMode="auto">
          <a:xfrm>
            <a:off x="6261100" y="2098675"/>
            <a:ext cx="280511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8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2013</a:t>
            </a:r>
            <a:endParaRPr lang="zh-CN" altLang="en-US" sz="8000" b="1">
              <a:solidFill>
                <a:schemeClr val="bg1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sp>
        <p:nvSpPr>
          <p:cNvPr id="24594" name="文本框 19"/>
          <p:cNvSpPr>
            <a:spLocks noChangeArrowheads="1"/>
          </p:cNvSpPr>
          <p:nvPr/>
        </p:nvSpPr>
        <p:spPr bwMode="auto">
          <a:xfrm>
            <a:off x="8640763" y="2332038"/>
            <a:ext cx="1970087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Click add your text </a:t>
            </a:r>
            <a:endParaRPr lang="zh-CN" altLang="en-US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r>
              <a:rPr lang="en-US" altLang="zh-CN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Click add your text</a:t>
            </a:r>
            <a:endParaRPr lang="zh-CN" altLang="en-US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r>
              <a:rPr lang="en-US" altLang="zh-CN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Click add your text</a:t>
            </a:r>
            <a:endParaRPr lang="zh-CN" altLang="en-US"/>
          </a:p>
        </p:txBody>
      </p:sp>
      <p:sp>
        <p:nvSpPr>
          <p:cNvPr id="24595" name="文本框 20"/>
          <p:cNvSpPr>
            <a:spLocks noChangeArrowheads="1"/>
          </p:cNvSpPr>
          <p:nvPr/>
        </p:nvSpPr>
        <p:spPr bwMode="auto">
          <a:xfrm>
            <a:off x="6261100" y="4141788"/>
            <a:ext cx="2805113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8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2014</a:t>
            </a:r>
            <a:endParaRPr lang="zh-CN" altLang="en-US" sz="8000" b="1">
              <a:solidFill>
                <a:schemeClr val="bg1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sp>
        <p:nvSpPr>
          <p:cNvPr id="24596" name="文本框 21"/>
          <p:cNvSpPr>
            <a:spLocks noChangeArrowheads="1"/>
          </p:cNvSpPr>
          <p:nvPr/>
        </p:nvSpPr>
        <p:spPr bwMode="auto">
          <a:xfrm>
            <a:off x="8640763" y="4373563"/>
            <a:ext cx="19700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Click add your text </a:t>
            </a:r>
            <a:endParaRPr lang="zh-CN" altLang="en-US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r>
              <a:rPr lang="en-US" altLang="zh-CN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Click add your text</a:t>
            </a:r>
            <a:endParaRPr lang="zh-CN" altLang="en-US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r>
              <a:rPr lang="en-US" altLang="zh-CN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Click add your text</a:t>
            </a:r>
            <a:endParaRPr lang="zh-CN" altLang="en-US"/>
          </a:p>
        </p:txBody>
      </p:sp>
    </p:spTree>
  </p:cSld>
  <p:clrMapOvr>
    <a:masterClrMapping/>
  </p:clrMapOvr>
  <p:transition spd="slow" advTm="2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4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9" dur="500"/>
                                        <p:tgtEl>
                                          <p:spTgt spid="24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5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5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4" dur="500"/>
                                        <p:tgtEl>
                                          <p:spTgt spid="24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45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filter="wipe(right)">
                                      <p:cBhvr>
                                        <p:cTn id="29" dur="500"/>
                                        <p:tgtEl>
                                          <p:spTgt spid="24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4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filter="wipe(right)">
                                      <p:cBhvr>
                                        <p:cTn id="33" dur="500"/>
                                        <p:tgtEl>
                                          <p:spTgt spid="24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4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down)">
                                      <p:cBhvr>
                                        <p:cTn id="37" dur="500"/>
                                        <p:tgtEl>
                                          <p:spTgt spid="24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4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down)">
                                      <p:cBhvr>
                                        <p:cTn id="41" dur="500"/>
                                        <p:tgtEl>
                                          <p:spTgt spid="24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93" grpId="0" bldLvl="0"/>
      <p:bldP spid="24594" grpId="0" bldLvl="0"/>
      <p:bldP spid="24595" grpId="0" bldLvl="0"/>
      <p:bldP spid="24596" grpId="0" bldLvl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剪去对角的矩形 4"/>
          <p:cNvSpPr/>
          <p:nvPr/>
        </p:nvSpPr>
        <p:spPr bwMode="auto">
          <a:xfrm>
            <a:off x="1627188" y="2495550"/>
            <a:ext cx="8951912" cy="1628775"/>
          </a:xfrm>
          <a:prstGeom prst="snip2DiagRect">
            <a:avLst/>
          </a:prstGeom>
          <a:solidFill>
            <a:srgbClr val="92D050">
              <a:alpha val="6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24578" name="文本框 3"/>
          <p:cNvSpPr>
            <a:spLocks noChangeArrowheads="1"/>
          </p:cNvSpPr>
          <p:nvPr/>
        </p:nvSpPr>
        <p:spPr bwMode="auto">
          <a:xfrm>
            <a:off x="3086100" y="2654300"/>
            <a:ext cx="62436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7200">
                <a:solidFill>
                  <a:srgbClr val="FFFFFF"/>
                </a:solidFill>
                <a:latin typeface="Broadway BT" pitchFamily="82" charset="0"/>
                <a:sym typeface="Broadway BT" pitchFamily="82" charset="0"/>
              </a:rPr>
              <a:t>THANK YOU</a:t>
            </a:r>
            <a:endParaRPr lang="zh-CN" altLang="en-US" sz="7200">
              <a:solidFill>
                <a:srgbClr val="FFFFFF"/>
              </a:solidFill>
              <a:latin typeface="Broadway BT" pitchFamily="82" charset="0"/>
              <a:sym typeface="Broadway BT" pitchFamily="82" charset="0"/>
            </a:endParaRPr>
          </a:p>
        </p:txBody>
      </p:sp>
      <p:sp>
        <p:nvSpPr>
          <p:cNvPr id="24579" name="矩形 5"/>
          <p:cNvSpPr>
            <a:spLocks noChangeArrowheads="1"/>
          </p:cNvSpPr>
          <p:nvPr/>
        </p:nvSpPr>
        <p:spPr bwMode="auto">
          <a:xfrm>
            <a:off x="6492875" y="4168775"/>
            <a:ext cx="774700" cy="558800"/>
          </a:xfrm>
          <a:prstGeom prst="rect">
            <a:avLst/>
          </a:prstGeom>
          <a:solidFill>
            <a:srgbClr val="3AC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altLang="zh-CN" b="1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BY</a:t>
            </a:r>
            <a:endParaRPr lang="en-US" altLang="zh-CN" b="1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4580" name="矩形 7"/>
          <p:cNvSpPr>
            <a:spLocks noChangeArrowheads="1"/>
          </p:cNvSpPr>
          <p:nvPr/>
        </p:nvSpPr>
        <p:spPr bwMode="auto">
          <a:xfrm>
            <a:off x="7421563" y="4168775"/>
            <a:ext cx="2698750" cy="558800"/>
          </a:xfrm>
          <a:prstGeom prst="rect">
            <a:avLst/>
          </a:prstGeom>
          <a:solidFill>
            <a:srgbClr val="EC72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altLang="zh-CN" b="1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FREEPPT7.COM</a:t>
            </a:r>
            <a:endParaRPr lang="en-US" altLang="zh-CN"/>
          </a:p>
        </p:txBody>
      </p:sp>
    </p:spTree>
  </p:cSld>
  <p:clrMapOvr>
    <a:masterClrMapping/>
  </p:clrMapOvr>
  <p:transition spd="slow" advTm="2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12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filter="fade">
                                      <p:cBhvr>
                                        <p:cTn id="13" dur="75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85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/>
      <p:bldP spid="24579" grpId="0" animBg="1"/>
      <p:bldP spid="2458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矩形 1"/>
          <p:cNvSpPr>
            <a:spLocks noChangeArrowheads="1"/>
          </p:cNvSpPr>
          <p:nvPr/>
        </p:nvSpPr>
        <p:spPr bwMode="auto">
          <a:xfrm>
            <a:off x="882650" y="0"/>
            <a:ext cx="1023938" cy="573088"/>
          </a:xfrm>
          <a:prstGeom prst="rect">
            <a:avLst/>
          </a:prstGeom>
          <a:solidFill>
            <a:srgbClr val="3AC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4099" name="直接连接符 4"/>
          <p:cNvSpPr>
            <a:spLocks noChangeShapeType="1"/>
          </p:cNvSpPr>
          <p:nvPr/>
        </p:nvSpPr>
        <p:spPr bwMode="auto">
          <a:xfrm>
            <a:off x="0" y="1054100"/>
            <a:ext cx="12192000" cy="0"/>
          </a:xfrm>
          <a:prstGeom prst="line">
            <a:avLst/>
          </a:prstGeom>
          <a:noFill/>
          <a:ln w="6350">
            <a:solidFill>
              <a:srgbClr val="3AC4C4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4101" name="Group 5"/>
          <p:cNvGrpSpPr/>
          <p:nvPr/>
        </p:nvGrpSpPr>
        <p:grpSpPr bwMode="auto">
          <a:xfrm>
            <a:off x="4016375" y="2322513"/>
            <a:ext cx="4157663" cy="2212975"/>
            <a:chOff x="0" y="0"/>
            <a:chExt cx="3437733" cy="1830527"/>
          </a:xfrm>
        </p:grpSpPr>
        <p:sp>
          <p:nvSpPr>
            <p:cNvPr id="4102" name="菱形 9"/>
            <p:cNvSpPr>
              <a:spLocks noChangeArrowheads="1"/>
            </p:cNvSpPr>
            <p:nvPr/>
          </p:nvSpPr>
          <p:spPr bwMode="auto">
            <a:xfrm>
              <a:off x="803603" y="0"/>
              <a:ext cx="1830527" cy="1830527"/>
            </a:xfrm>
            <a:prstGeom prst="diamond">
              <a:avLst/>
            </a:prstGeom>
            <a:solidFill>
              <a:srgbClr val="3A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r>
                <a:rPr lang="en-US" altLang="zh-CN" sz="4400" b="1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rPr>
                <a:t>01</a:t>
              </a:r>
              <a:endParaRPr lang="zh-CN" altLang="en-US" sz="4400" b="1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4103" name="文本框 10"/>
            <p:cNvSpPr>
              <a:spLocks noChangeArrowheads="1"/>
            </p:cNvSpPr>
            <p:nvPr/>
          </p:nvSpPr>
          <p:spPr bwMode="auto">
            <a:xfrm>
              <a:off x="0" y="1213853"/>
              <a:ext cx="3437733" cy="432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2800" b="1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rPr>
                <a:t>ADD  YOUR  TEXT  HERE</a:t>
              </a:r>
              <a:endParaRPr lang="zh-CN" altLang="en-US" sz="2800" b="1">
                <a:solidFill>
                  <a:srgbClr val="FFFFFF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</p:grpSp>
    </p:spTree>
  </p:cSld>
  <p:clrMapOvr>
    <a:masterClrMapping/>
  </p:clrMapOvr>
  <p:transition spd="slow" advTm="2000"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矩形 1"/>
          <p:cNvSpPr>
            <a:spLocks noChangeArrowheads="1"/>
          </p:cNvSpPr>
          <p:nvPr/>
        </p:nvSpPr>
        <p:spPr bwMode="auto">
          <a:xfrm>
            <a:off x="882650" y="0"/>
            <a:ext cx="1023938" cy="573088"/>
          </a:xfrm>
          <a:prstGeom prst="rect">
            <a:avLst/>
          </a:prstGeom>
          <a:solidFill>
            <a:srgbClr val="3AC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5123" name="直接连接符 4"/>
          <p:cNvSpPr>
            <a:spLocks noChangeShapeType="1"/>
          </p:cNvSpPr>
          <p:nvPr/>
        </p:nvSpPr>
        <p:spPr bwMode="auto">
          <a:xfrm>
            <a:off x="0" y="1054100"/>
            <a:ext cx="12192000" cy="0"/>
          </a:xfrm>
          <a:prstGeom prst="line">
            <a:avLst/>
          </a:prstGeom>
          <a:noFill/>
          <a:ln w="6350">
            <a:solidFill>
              <a:srgbClr val="3AC4C4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124" name="文本框 8"/>
          <p:cNvSpPr>
            <a:spLocks noChangeArrowheads="1"/>
          </p:cNvSpPr>
          <p:nvPr/>
        </p:nvSpPr>
        <p:spPr bwMode="auto">
          <a:xfrm>
            <a:off x="725488" y="592138"/>
            <a:ext cx="48180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24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1</a:t>
            </a:r>
            <a:r>
              <a:rPr lang="zh-CN" altLang="en-US" sz="2400" b="1">
                <a:solidFill>
                  <a:srgbClr val="FFFFFF"/>
                </a:solidFill>
                <a:latin typeface="Calibri" panose="020F0502020204030204" pitchFamily="34" charset="0"/>
                <a:sym typeface="宋体" panose="02010600030101010101" pitchFamily="2" charset="-122"/>
              </a:rPr>
              <a:t>、</a:t>
            </a:r>
            <a:r>
              <a:rPr lang="en-US" altLang="zh-CN" sz="24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ADD  YOUR  TEXT  HERE</a:t>
            </a:r>
            <a:endParaRPr lang="zh-CN" altLang="en-US" sz="2400" b="1">
              <a:solidFill>
                <a:srgbClr val="FFFFFF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grpSp>
        <p:nvGrpSpPr>
          <p:cNvPr id="6149" name="Group 5"/>
          <p:cNvGrpSpPr/>
          <p:nvPr/>
        </p:nvGrpSpPr>
        <p:grpSpPr bwMode="auto">
          <a:xfrm>
            <a:off x="889000" y="1782763"/>
            <a:ext cx="4692650" cy="1477962"/>
            <a:chOff x="0" y="0"/>
            <a:chExt cx="4693242" cy="1477328"/>
          </a:xfrm>
        </p:grpSpPr>
        <p:grpSp>
          <p:nvGrpSpPr>
            <p:cNvPr id="5141" name="Group 6"/>
            <p:cNvGrpSpPr/>
            <p:nvPr/>
          </p:nvGrpSpPr>
          <p:grpSpPr bwMode="auto">
            <a:xfrm>
              <a:off x="0" y="124899"/>
              <a:ext cx="1733550" cy="1219200"/>
              <a:chOff x="0" y="0"/>
              <a:chExt cx="1733550" cy="1219200"/>
            </a:xfrm>
          </p:grpSpPr>
          <p:sp>
            <p:nvSpPr>
              <p:cNvPr id="5143" name="任意多边形 1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733550" cy="1219200"/>
              </a:xfrm>
              <a:custGeom>
                <a:avLst/>
                <a:gdLst>
                  <a:gd name="T0" fmla="*/ 866775 w 1733550"/>
                  <a:gd name="T1" fmla="*/ 0 h 1219200"/>
                  <a:gd name="T2" fmla="*/ 1733550 w 1733550"/>
                  <a:gd name="T3" fmla="*/ 866775 h 1219200"/>
                  <a:gd name="T4" fmla="*/ 1381125 w 1733550"/>
                  <a:gd name="T5" fmla="*/ 1219200 h 1219200"/>
                  <a:gd name="T6" fmla="*/ 352425 w 1733550"/>
                  <a:gd name="T7" fmla="*/ 1219200 h 1219200"/>
                  <a:gd name="T8" fmla="*/ 0 w 1733550"/>
                  <a:gd name="T9" fmla="*/ 866775 h 1219200"/>
                  <a:gd name="T10" fmla="*/ 866775 w 1733550"/>
                  <a:gd name="T11" fmla="*/ 0 h 12192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733550" h="1219200">
                    <a:moveTo>
                      <a:pt x="866775" y="0"/>
                    </a:moveTo>
                    <a:lnTo>
                      <a:pt x="1733550" y="866775"/>
                    </a:lnTo>
                    <a:lnTo>
                      <a:pt x="1381125" y="1219200"/>
                    </a:lnTo>
                    <a:lnTo>
                      <a:pt x="352425" y="1219200"/>
                    </a:lnTo>
                    <a:lnTo>
                      <a:pt x="0" y="866775"/>
                    </a:lnTo>
                    <a:lnTo>
                      <a:pt x="866775" y="0"/>
                    </a:lnTo>
                    <a:close/>
                  </a:path>
                </a:pathLst>
              </a:custGeom>
              <a:solidFill>
                <a:srgbClr val="3AC4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44" name="文本框 6"/>
              <p:cNvSpPr>
                <a:spLocks noChangeArrowheads="1"/>
              </p:cNvSpPr>
              <p:nvPr/>
            </p:nvSpPr>
            <p:spPr bwMode="auto">
              <a:xfrm>
                <a:off x="259273" y="609600"/>
                <a:ext cx="1215003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lang="en-US" altLang="zh-CN" sz="2800" b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rPr>
                  <a:t>2010</a:t>
                </a:r>
                <a:endParaRPr lang="zh-CN" altLang="en-US" sz="2800" b="1">
                  <a:solidFill>
                    <a:schemeClr val="bg1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</p:grpSp>
        <p:sp>
          <p:nvSpPr>
            <p:cNvPr id="5142" name="矩形 12"/>
            <p:cNvSpPr>
              <a:spLocks noChangeArrowheads="1"/>
            </p:cNvSpPr>
            <p:nvPr/>
          </p:nvSpPr>
          <p:spPr bwMode="auto">
            <a:xfrm>
              <a:off x="1770358" y="0"/>
              <a:ext cx="2922884" cy="1477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just"/>
              <a:r>
                <a:rPr lang="en-US" altLang="zh-CN">
                  <a:solidFill>
                    <a:schemeClr val="bg1"/>
                  </a:solidFill>
                  <a:latin typeface="宋体" panose="02010600030101010101" pitchFamily="2" charset="-122"/>
                  <a:sym typeface="宋体" panose="02010600030101010101" pitchFamily="2" charset="-122"/>
                </a:rPr>
                <a:t>Why do you always do this to me Why do you always hurt again and again my heart Why do they always say</a:t>
              </a:r>
              <a:endParaRPr lang="zh-CN" altLang="en-US">
                <a:solidFill>
                  <a:schemeClr val="bg1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</p:grpSp>
      <p:grpSp>
        <p:nvGrpSpPr>
          <p:cNvPr id="6154" name="Group 10"/>
          <p:cNvGrpSpPr/>
          <p:nvPr/>
        </p:nvGrpSpPr>
        <p:grpSpPr bwMode="auto">
          <a:xfrm>
            <a:off x="6718300" y="1782763"/>
            <a:ext cx="4692650" cy="1477962"/>
            <a:chOff x="0" y="0"/>
            <a:chExt cx="4693242" cy="1477328"/>
          </a:xfrm>
        </p:grpSpPr>
        <p:grpSp>
          <p:nvGrpSpPr>
            <p:cNvPr id="5137" name="Group 11"/>
            <p:cNvGrpSpPr/>
            <p:nvPr/>
          </p:nvGrpSpPr>
          <p:grpSpPr bwMode="auto">
            <a:xfrm>
              <a:off x="0" y="124899"/>
              <a:ext cx="1733550" cy="1219200"/>
              <a:chOff x="0" y="0"/>
              <a:chExt cx="1733550" cy="1219200"/>
            </a:xfrm>
          </p:grpSpPr>
          <p:sp>
            <p:nvSpPr>
              <p:cNvPr id="5139" name="任意多边形 1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733550" cy="1219200"/>
              </a:xfrm>
              <a:custGeom>
                <a:avLst/>
                <a:gdLst>
                  <a:gd name="T0" fmla="*/ 866775 w 1733550"/>
                  <a:gd name="T1" fmla="*/ 0 h 1219200"/>
                  <a:gd name="T2" fmla="*/ 1733550 w 1733550"/>
                  <a:gd name="T3" fmla="*/ 866775 h 1219200"/>
                  <a:gd name="T4" fmla="*/ 1381125 w 1733550"/>
                  <a:gd name="T5" fmla="*/ 1219200 h 1219200"/>
                  <a:gd name="T6" fmla="*/ 352425 w 1733550"/>
                  <a:gd name="T7" fmla="*/ 1219200 h 1219200"/>
                  <a:gd name="T8" fmla="*/ 0 w 1733550"/>
                  <a:gd name="T9" fmla="*/ 866775 h 1219200"/>
                  <a:gd name="T10" fmla="*/ 866775 w 1733550"/>
                  <a:gd name="T11" fmla="*/ 0 h 12192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733550" h="1219200">
                    <a:moveTo>
                      <a:pt x="866775" y="0"/>
                    </a:moveTo>
                    <a:lnTo>
                      <a:pt x="1733550" y="866775"/>
                    </a:lnTo>
                    <a:lnTo>
                      <a:pt x="1381125" y="1219200"/>
                    </a:lnTo>
                    <a:lnTo>
                      <a:pt x="352425" y="1219200"/>
                    </a:lnTo>
                    <a:lnTo>
                      <a:pt x="0" y="866775"/>
                    </a:lnTo>
                    <a:lnTo>
                      <a:pt x="866775" y="0"/>
                    </a:lnTo>
                    <a:close/>
                  </a:path>
                </a:pathLst>
              </a:custGeom>
              <a:solidFill>
                <a:srgbClr val="EC72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40" name="文本框 18"/>
              <p:cNvSpPr>
                <a:spLocks noChangeArrowheads="1"/>
              </p:cNvSpPr>
              <p:nvPr/>
            </p:nvSpPr>
            <p:spPr bwMode="auto">
              <a:xfrm>
                <a:off x="259273" y="609600"/>
                <a:ext cx="1215003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lang="en-US" altLang="zh-CN" sz="2800" b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rPr>
                  <a:t>2011</a:t>
                </a:r>
                <a:endParaRPr lang="zh-CN" altLang="en-US" sz="2800" b="1">
                  <a:solidFill>
                    <a:schemeClr val="bg1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</p:grpSp>
        <p:sp>
          <p:nvSpPr>
            <p:cNvPr id="5138" name="矩形 16"/>
            <p:cNvSpPr>
              <a:spLocks noChangeArrowheads="1"/>
            </p:cNvSpPr>
            <p:nvPr/>
          </p:nvSpPr>
          <p:spPr bwMode="auto">
            <a:xfrm>
              <a:off x="1770358" y="0"/>
              <a:ext cx="2922884" cy="1477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just"/>
              <a:r>
                <a:rPr lang="en-US" altLang="zh-CN">
                  <a:solidFill>
                    <a:schemeClr val="bg1"/>
                  </a:solidFill>
                  <a:latin typeface="宋体" panose="02010600030101010101" pitchFamily="2" charset="-122"/>
                  <a:sym typeface="宋体" panose="02010600030101010101" pitchFamily="2" charset="-122"/>
                </a:rPr>
                <a:t>Why do you always do this to me Why do you always hurt again and again my heart Why do they always say</a:t>
              </a:r>
              <a:endParaRPr lang="zh-CN" altLang="en-US">
                <a:solidFill>
                  <a:schemeClr val="bg1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</p:grpSp>
      <p:grpSp>
        <p:nvGrpSpPr>
          <p:cNvPr id="6159" name="Group 15"/>
          <p:cNvGrpSpPr/>
          <p:nvPr/>
        </p:nvGrpSpPr>
        <p:grpSpPr bwMode="auto">
          <a:xfrm>
            <a:off x="903288" y="4076700"/>
            <a:ext cx="4692650" cy="1477963"/>
            <a:chOff x="0" y="0"/>
            <a:chExt cx="4693242" cy="1477328"/>
          </a:xfrm>
        </p:grpSpPr>
        <p:grpSp>
          <p:nvGrpSpPr>
            <p:cNvPr id="5133" name="Group 16"/>
            <p:cNvGrpSpPr/>
            <p:nvPr/>
          </p:nvGrpSpPr>
          <p:grpSpPr bwMode="auto">
            <a:xfrm>
              <a:off x="0" y="124899"/>
              <a:ext cx="1733550" cy="1219200"/>
              <a:chOff x="0" y="0"/>
              <a:chExt cx="1733550" cy="1219200"/>
            </a:xfrm>
          </p:grpSpPr>
          <p:sp>
            <p:nvSpPr>
              <p:cNvPr id="5135" name="任意多边形 22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733550" cy="1219200"/>
              </a:xfrm>
              <a:custGeom>
                <a:avLst/>
                <a:gdLst>
                  <a:gd name="T0" fmla="*/ 866775 w 1733550"/>
                  <a:gd name="T1" fmla="*/ 0 h 1219200"/>
                  <a:gd name="T2" fmla="*/ 1733550 w 1733550"/>
                  <a:gd name="T3" fmla="*/ 866775 h 1219200"/>
                  <a:gd name="T4" fmla="*/ 1381125 w 1733550"/>
                  <a:gd name="T5" fmla="*/ 1219200 h 1219200"/>
                  <a:gd name="T6" fmla="*/ 352425 w 1733550"/>
                  <a:gd name="T7" fmla="*/ 1219200 h 1219200"/>
                  <a:gd name="T8" fmla="*/ 0 w 1733550"/>
                  <a:gd name="T9" fmla="*/ 866775 h 1219200"/>
                  <a:gd name="T10" fmla="*/ 866775 w 1733550"/>
                  <a:gd name="T11" fmla="*/ 0 h 12192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733550" h="1219200">
                    <a:moveTo>
                      <a:pt x="866775" y="0"/>
                    </a:moveTo>
                    <a:lnTo>
                      <a:pt x="1733550" y="866775"/>
                    </a:lnTo>
                    <a:lnTo>
                      <a:pt x="1381125" y="1219200"/>
                    </a:lnTo>
                    <a:lnTo>
                      <a:pt x="352425" y="1219200"/>
                    </a:lnTo>
                    <a:lnTo>
                      <a:pt x="0" y="866775"/>
                    </a:lnTo>
                    <a:lnTo>
                      <a:pt x="866775" y="0"/>
                    </a:lnTo>
                    <a:close/>
                  </a:path>
                </a:pathLst>
              </a:custGeom>
              <a:solidFill>
                <a:srgbClr val="EC72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36" name="文本框 23"/>
              <p:cNvSpPr>
                <a:spLocks noChangeArrowheads="1"/>
              </p:cNvSpPr>
              <p:nvPr/>
            </p:nvSpPr>
            <p:spPr bwMode="auto">
              <a:xfrm>
                <a:off x="259273" y="609600"/>
                <a:ext cx="1215003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lang="en-US" altLang="zh-CN" sz="2800" b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rPr>
                  <a:t>2012</a:t>
                </a:r>
                <a:endParaRPr lang="zh-CN" altLang="en-US" sz="2800" b="1">
                  <a:solidFill>
                    <a:schemeClr val="bg1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</p:grpSp>
        <p:sp>
          <p:nvSpPr>
            <p:cNvPr id="5134" name="矩形 21"/>
            <p:cNvSpPr>
              <a:spLocks noChangeArrowheads="1"/>
            </p:cNvSpPr>
            <p:nvPr/>
          </p:nvSpPr>
          <p:spPr bwMode="auto">
            <a:xfrm>
              <a:off x="1770358" y="0"/>
              <a:ext cx="2922884" cy="1477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just"/>
              <a:r>
                <a:rPr lang="en-US" altLang="zh-CN">
                  <a:solidFill>
                    <a:schemeClr val="bg1"/>
                  </a:solidFill>
                  <a:latin typeface="宋体" panose="02010600030101010101" pitchFamily="2" charset="-122"/>
                  <a:sym typeface="宋体" panose="02010600030101010101" pitchFamily="2" charset="-122"/>
                </a:rPr>
                <a:t>Why do you always do this to me Why do you always hurt again and again my heart Why do they always say</a:t>
              </a:r>
              <a:endParaRPr lang="zh-CN" altLang="en-US">
                <a:solidFill>
                  <a:schemeClr val="bg1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</p:grpSp>
      <p:grpSp>
        <p:nvGrpSpPr>
          <p:cNvPr id="6164" name="Group 20"/>
          <p:cNvGrpSpPr/>
          <p:nvPr/>
        </p:nvGrpSpPr>
        <p:grpSpPr bwMode="auto">
          <a:xfrm>
            <a:off x="6732588" y="4076700"/>
            <a:ext cx="4692650" cy="1477963"/>
            <a:chOff x="0" y="0"/>
            <a:chExt cx="4693242" cy="1477328"/>
          </a:xfrm>
        </p:grpSpPr>
        <p:grpSp>
          <p:nvGrpSpPr>
            <p:cNvPr id="5129" name="Group 21"/>
            <p:cNvGrpSpPr/>
            <p:nvPr/>
          </p:nvGrpSpPr>
          <p:grpSpPr bwMode="auto">
            <a:xfrm>
              <a:off x="0" y="124899"/>
              <a:ext cx="1733550" cy="1219200"/>
              <a:chOff x="0" y="0"/>
              <a:chExt cx="1733550" cy="1219200"/>
            </a:xfrm>
          </p:grpSpPr>
          <p:sp>
            <p:nvSpPr>
              <p:cNvPr id="5131" name="任意多边形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733550" cy="1219200"/>
              </a:xfrm>
              <a:custGeom>
                <a:avLst/>
                <a:gdLst>
                  <a:gd name="T0" fmla="*/ 866775 w 1733550"/>
                  <a:gd name="T1" fmla="*/ 0 h 1219200"/>
                  <a:gd name="T2" fmla="*/ 1733550 w 1733550"/>
                  <a:gd name="T3" fmla="*/ 866775 h 1219200"/>
                  <a:gd name="T4" fmla="*/ 1381125 w 1733550"/>
                  <a:gd name="T5" fmla="*/ 1219200 h 1219200"/>
                  <a:gd name="T6" fmla="*/ 352425 w 1733550"/>
                  <a:gd name="T7" fmla="*/ 1219200 h 1219200"/>
                  <a:gd name="T8" fmla="*/ 0 w 1733550"/>
                  <a:gd name="T9" fmla="*/ 866775 h 1219200"/>
                  <a:gd name="T10" fmla="*/ 866775 w 1733550"/>
                  <a:gd name="T11" fmla="*/ 0 h 12192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733550" h="1219200">
                    <a:moveTo>
                      <a:pt x="866775" y="0"/>
                    </a:moveTo>
                    <a:lnTo>
                      <a:pt x="1733550" y="866775"/>
                    </a:lnTo>
                    <a:lnTo>
                      <a:pt x="1381125" y="1219200"/>
                    </a:lnTo>
                    <a:lnTo>
                      <a:pt x="352425" y="1219200"/>
                    </a:lnTo>
                    <a:lnTo>
                      <a:pt x="0" y="866775"/>
                    </a:lnTo>
                    <a:lnTo>
                      <a:pt x="866775" y="0"/>
                    </a:lnTo>
                    <a:close/>
                  </a:path>
                </a:pathLst>
              </a:custGeom>
              <a:solidFill>
                <a:srgbClr val="3AC4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32" name="文本框 28"/>
              <p:cNvSpPr>
                <a:spLocks noChangeArrowheads="1"/>
              </p:cNvSpPr>
              <p:nvPr/>
            </p:nvSpPr>
            <p:spPr bwMode="auto">
              <a:xfrm>
                <a:off x="259273" y="609600"/>
                <a:ext cx="1215003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lang="en-US" altLang="zh-CN" sz="2800" b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rPr>
                  <a:t>2013</a:t>
                </a:r>
                <a:endParaRPr lang="zh-CN" altLang="en-US" sz="2800" b="1">
                  <a:solidFill>
                    <a:schemeClr val="bg1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</p:grpSp>
        <p:sp>
          <p:nvSpPr>
            <p:cNvPr id="5130" name="矩形 26"/>
            <p:cNvSpPr>
              <a:spLocks noChangeArrowheads="1"/>
            </p:cNvSpPr>
            <p:nvPr/>
          </p:nvSpPr>
          <p:spPr bwMode="auto">
            <a:xfrm>
              <a:off x="1770358" y="0"/>
              <a:ext cx="2922884" cy="1477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just"/>
              <a:r>
                <a:rPr lang="en-US" altLang="zh-CN">
                  <a:solidFill>
                    <a:schemeClr val="bg1"/>
                  </a:solidFill>
                  <a:latin typeface="宋体" panose="02010600030101010101" pitchFamily="2" charset="-122"/>
                  <a:sym typeface="宋体" panose="02010600030101010101" pitchFamily="2" charset="-122"/>
                </a:rPr>
                <a:t>Why do you always do this to me Why do you always hurt again and again my heart Why do they always say</a:t>
              </a:r>
              <a:endParaRPr lang="zh-CN" altLang="en-US">
                <a:solidFill>
                  <a:schemeClr val="bg1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</p:grpSp>
    </p:spTree>
  </p:cSld>
  <p:clrMapOvr>
    <a:masterClrMapping/>
  </p:clrMapOvr>
  <p:transition spd="slow" advTm="2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矩形 1"/>
          <p:cNvSpPr>
            <a:spLocks noChangeArrowheads="1"/>
          </p:cNvSpPr>
          <p:nvPr/>
        </p:nvSpPr>
        <p:spPr bwMode="auto">
          <a:xfrm>
            <a:off x="882650" y="0"/>
            <a:ext cx="1023938" cy="573088"/>
          </a:xfrm>
          <a:prstGeom prst="rect">
            <a:avLst/>
          </a:prstGeom>
          <a:solidFill>
            <a:srgbClr val="3AC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6147" name="直接连接符 4"/>
          <p:cNvSpPr>
            <a:spLocks noChangeShapeType="1"/>
          </p:cNvSpPr>
          <p:nvPr/>
        </p:nvSpPr>
        <p:spPr bwMode="auto">
          <a:xfrm>
            <a:off x="0" y="1054100"/>
            <a:ext cx="12192000" cy="0"/>
          </a:xfrm>
          <a:prstGeom prst="line">
            <a:avLst/>
          </a:prstGeom>
          <a:noFill/>
          <a:ln w="6350">
            <a:solidFill>
              <a:srgbClr val="3AC4C4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148" name="文本框 8"/>
          <p:cNvSpPr>
            <a:spLocks noChangeArrowheads="1"/>
          </p:cNvSpPr>
          <p:nvPr/>
        </p:nvSpPr>
        <p:spPr bwMode="auto">
          <a:xfrm>
            <a:off x="725488" y="592138"/>
            <a:ext cx="48180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24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1</a:t>
            </a:r>
            <a:r>
              <a:rPr lang="zh-CN" altLang="en-US" sz="2400" b="1">
                <a:solidFill>
                  <a:srgbClr val="FFFFFF"/>
                </a:solidFill>
                <a:latin typeface="Calibri" panose="020F0502020204030204" pitchFamily="34" charset="0"/>
                <a:sym typeface="宋体" panose="02010600030101010101" pitchFamily="2" charset="-122"/>
              </a:rPr>
              <a:t>、</a:t>
            </a:r>
            <a:r>
              <a:rPr lang="en-US" altLang="zh-CN" sz="24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ADD  YOUR  TEXT  HERE</a:t>
            </a:r>
            <a:endParaRPr lang="zh-CN" altLang="en-US" sz="2400" b="1">
              <a:solidFill>
                <a:srgbClr val="FFFFFF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pic>
        <p:nvPicPr>
          <p:cNvPr id="7173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5"/>
          <a:stretch>
            <a:fillRect/>
          </a:stretch>
        </p:blipFill>
        <p:spPr bwMode="auto">
          <a:xfrm>
            <a:off x="725488" y="2209800"/>
            <a:ext cx="495935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矩形 3"/>
          <p:cNvSpPr>
            <a:spLocks noChangeArrowheads="1"/>
          </p:cNvSpPr>
          <p:nvPr/>
        </p:nvSpPr>
        <p:spPr bwMode="auto">
          <a:xfrm>
            <a:off x="725488" y="5162550"/>
            <a:ext cx="4959350" cy="704850"/>
          </a:xfrm>
          <a:prstGeom prst="rect">
            <a:avLst/>
          </a:prstGeom>
          <a:solidFill>
            <a:srgbClr val="3AC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altLang="zh-CN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ADD  YOUR  KEY  TEXT  HERE </a:t>
            </a:r>
            <a:endParaRPr lang="zh-CN" altLang="en-US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7175" name="矩形 5"/>
          <p:cNvSpPr>
            <a:spLocks noChangeArrowheads="1"/>
          </p:cNvSpPr>
          <p:nvPr/>
        </p:nvSpPr>
        <p:spPr bwMode="auto">
          <a:xfrm>
            <a:off x="6248400" y="2209800"/>
            <a:ext cx="704850" cy="704850"/>
          </a:xfrm>
          <a:prstGeom prst="rect">
            <a:avLst/>
          </a:prstGeom>
          <a:solidFill>
            <a:srgbClr val="EC72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altLang="zh-CN" sz="20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1</a:t>
            </a:r>
            <a:endParaRPr lang="zh-CN" altLang="en-US" sz="2000" b="1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7176" name="矩形 10"/>
          <p:cNvSpPr>
            <a:spLocks noChangeArrowheads="1"/>
          </p:cNvSpPr>
          <p:nvPr/>
        </p:nvSpPr>
        <p:spPr bwMode="auto">
          <a:xfrm>
            <a:off x="6953250" y="2209800"/>
            <a:ext cx="3308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CLICK   TO   ADD   TITLE  IN  HERE</a:t>
            </a:r>
            <a:endParaRPr lang="zh-CN" altLang="en-US" b="1">
              <a:solidFill>
                <a:schemeClr val="bg1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sp>
        <p:nvSpPr>
          <p:cNvPr id="7177" name="矩形 29"/>
          <p:cNvSpPr>
            <a:spLocks noChangeArrowheads="1"/>
          </p:cNvSpPr>
          <p:nvPr/>
        </p:nvSpPr>
        <p:spPr bwMode="auto">
          <a:xfrm>
            <a:off x="6953250" y="2522538"/>
            <a:ext cx="4579938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altLang="zh-CN">
                <a:solidFill>
                  <a:srgbClr val="D8D8D8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Why do you always do this to me Why do you always hurt again and again my heart Why do they always say</a:t>
            </a:r>
            <a:endParaRPr lang="zh-CN" altLang="en-US">
              <a:solidFill>
                <a:srgbClr val="D8D8D8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sp>
        <p:nvSpPr>
          <p:cNvPr id="7178" name="矩形 30"/>
          <p:cNvSpPr>
            <a:spLocks noChangeArrowheads="1"/>
          </p:cNvSpPr>
          <p:nvPr/>
        </p:nvSpPr>
        <p:spPr bwMode="auto">
          <a:xfrm>
            <a:off x="6242050" y="4632325"/>
            <a:ext cx="704850" cy="704850"/>
          </a:xfrm>
          <a:prstGeom prst="rect">
            <a:avLst/>
          </a:prstGeom>
          <a:solidFill>
            <a:srgbClr val="EC72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altLang="zh-CN" sz="20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2</a:t>
            </a:r>
            <a:endParaRPr lang="zh-CN" altLang="en-US" sz="2000" b="1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7179" name="矩形 31"/>
          <p:cNvSpPr>
            <a:spLocks noChangeArrowheads="1"/>
          </p:cNvSpPr>
          <p:nvPr/>
        </p:nvSpPr>
        <p:spPr bwMode="auto">
          <a:xfrm>
            <a:off x="6946900" y="4632325"/>
            <a:ext cx="33067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CLICK   TO   ADD   TITLE  IN  HERE</a:t>
            </a:r>
            <a:endParaRPr lang="zh-CN" altLang="en-US" b="1">
              <a:solidFill>
                <a:schemeClr val="bg1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sp>
        <p:nvSpPr>
          <p:cNvPr id="7180" name="矩形 32"/>
          <p:cNvSpPr>
            <a:spLocks noChangeArrowheads="1"/>
          </p:cNvSpPr>
          <p:nvPr/>
        </p:nvSpPr>
        <p:spPr bwMode="auto">
          <a:xfrm>
            <a:off x="6946900" y="4943475"/>
            <a:ext cx="45799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altLang="zh-CN">
                <a:solidFill>
                  <a:srgbClr val="D8D8D8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Why do you always do this to me Why do you always hurt again and again my heart Why do they always say</a:t>
            </a:r>
            <a:endParaRPr lang="zh-CN" altLang="en-US">
              <a:solidFill>
                <a:srgbClr val="D8D8D8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 spd="slow" advTm="2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11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7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>
                                      <p:cBhvr>
                                        <p:cTn id="21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>
                                      <p:cBhvr>
                                        <p:cTn id="25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1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>
                                      <p:cBhvr>
                                        <p:cTn id="35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>
                                      <p:cBhvr>
                                        <p:cTn id="39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4" grpId="0" bldLvl="0" animBg="1"/>
      <p:bldP spid="7175" grpId="0" bldLvl="0" animBg="1"/>
      <p:bldP spid="7176" grpId="0" bldLvl="0"/>
      <p:bldP spid="7177" grpId="0" bldLvl="0"/>
      <p:bldP spid="7178" grpId="0" bldLvl="0" animBg="1"/>
      <p:bldP spid="7179" grpId="0" bldLvl="0"/>
      <p:bldP spid="7180" grpId="0" bldLvl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矩形 1"/>
          <p:cNvSpPr>
            <a:spLocks noChangeArrowheads="1"/>
          </p:cNvSpPr>
          <p:nvPr/>
        </p:nvSpPr>
        <p:spPr bwMode="auto">
          <a:xfrm>
            <a:off x="882650" y="0"/>
            <a:ext cx="1023938" cy="573088"/>
          </a:xfrm>
          <a:prstGeom prst="rect">
            <a:avLst/>
          </a:prstGeom>
          <a:solidFill>
            <a:srgbClr val="3AC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7171" name="文本框 8"/>
          <p:cNvSpPr>
            <a:spLocks noChangeArrowheads="1"/>
          </p:cNvSpPr>
          <p:nvPr/>
        </p:nvSpPr>
        <p:spPr bwMode="auto">
          <a:xfrm>
            <a:off x="725488" y="592138"/>
            <a:ext cx="48180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24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1</a:t>
            </a:r>
            <a:r>
              <a:rPr lang="zh-CN" altLang="en-US" sz="2400" b="1">
                <a:solidFill>
                  <a:srgbClr val="FFFFFF"/>
                </a:solidFill>
                <a:latin typeface="Calibri" panose="020F0502020204030204" pitchFamily="34" charset="0"/>
                <a:sym typeface="宋体" panose="02010600030101010101" pitchFamily="2" charset="-122"/>
              </a:rPr>
              <a:t>、</a:t>
            </a:r>
            <a:r>
              <a:rPr lang="en-US" altLang="zh-CN" sz="24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ADD  YOUR  TEXT  HERE</a:t>
            </a:r>
            <a:endParaRPr lang="zh-CN" altLang="en-US" sz="2400" b="1">
              <a:solidFill>
                <a:srgbClr val="FFFFFF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pic>
        <p:nvPicPr>
          <p:cNvPr id="8196" name="图表 5"/>
          <p:cNvPicPr>
            <a:picLocks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1652588"/>
            <a:ext cx="6475413" cy="441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矩形 20"/>
          <p:cNvSpPr>
            <a:spLocks noChangeArrowheads="1"/>
          </p:cNvSpPr>
          <p:nvPr/>
        </p:nvSpPr>
        <p:spPr bwMode="auto">
          <a:xfrm>
            <a:off x="6648450" y="1744663"/>
            <a:ext cx="4884738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altLang="zh-CN">
                <a:solidFill>
                  <a:schemeClr val="bg1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Why do you always do this to me Why do you always hurt again and again my heart Why do they always say</a:t>
            </a:r>
            <a:endParaRPr lang="zh-CN" altLang="en-US">
              <a:solidFill>
                <a:schemeClr val="bg1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sp>
        <p:nvSpPr>
          <p:cNvPr id="8198" name="矩形 21"/>
          <p:cNvSpPr>
            <a:spLocks noChangeArrowheads="1"/>
          </p:cNvSpPr>
          <p:nvPr/>
        </p:nvSpPr>
        <p:spPr bwMode="auto">
          <a:xfrm>
            <a:off x="6648450" y="3230563"/>
            <a:ext cx="4884738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altLang="zh-CN">
                <a:solidFill>
                  <a:schemeClr val="bg1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Why do you always do this to me Why do you always hurt again and again my heart Why do they always say</a:t>
            </a:r>
            <a:endParaRPr lang="zh-CN" altLang="en-US">
              <a:solidFill>
                <a:schemeClr val="bg1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sp>
        <p:nvSpPr>
          <p:cNvPr id="8199" name="矩形 22"/>
          <p:cNvSpPr>
            <a:spLocks noChangeArrowheads="1"/>
          </p:cNvSpPr>
          <p:nvPr/>
        </p:nvSpPr>
        <p:spPr bwMode="auto">
          <a:xfrm>
            <a:off x="6648450" y="4716463"/>
            <a:ext cx="4884738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altLang="zh-CN">
                <a:solidFill>
                  <a:schemeClr val="bg1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Why do you always do this to me Why do you always hurt again and again my heart Why do they always say</a:t>
            </a:r>
            <a:endParaRPr lang="zh-CN" altLang="en-US">
              <a:solidFill>
                <a:schemeClr val="bg1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 spd="slow" advTm="2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11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15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19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>
                                      <p:cBhvr>
                                        <p:cTn id="23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>
                                      <p:cBhvr>
                                        <p:cTn id="27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>
                                      <p:cBhvr>
                                        <p:cTn id="31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 bldLvl="0"/>
      <p:bldP spid="8198" grpId="0" bldLvl="0"/>
      <p:bldP spid="8199" grpId="0" bldLvl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矩形 1"/>
          <p:cNvSpPr>
            <a:spLocks noChangeArrowheads="1"/>
          </p:cNvSpPr>
          <p:nvPr/>
        </p:nvSpPr>
        <p:spPr bwMode="auto">
          <a:xfrm>
            <a:off x="882650" y="0"/>
            <a:ext cx="1023938" cy="573088"/>
          </a:xfrm>
          <a:prstGeom prst="rect">
            <a:avLst/>
          </a:prstGeom>
          <a:solidFill>
            <a:srgbClr val="3AC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8195" name="直接连接符 4"/>
          <p:cNvSpPr>
            <a:spLocks noChangeShapeType="1"/>
          </p:cNvSpPr>
          <p:nvPr/>
        </p:nvSpPr>
        <p:spPr bwMode="auto">
          <a:xfrm>
            <a:off x="0" y="1054100"/>
            <a:ext cx="12192000" cy="0"/>
          </a:xfrm>
          <a:prstGeom prst="line">
            <a:avLst/>
          </a:prstGeom>
          <a:noFill/>
          <a:ln w="6350">
            <a:solidFill>
              <a:srgbClr val="3AC4C4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8197" name="Group 5"/>
          <p:cNvGrpSpPr/>
          <p:nvPr/>
        </p:nvGrpSpPr>
        <p:grpSpPr bwMode="auto">
          <a:xfrm>
            <a:off x="4016375" y="2322513"/>
            <a:ext cx="4157663" cy="2212975"/>
            <a:chOff x="0" y="0"/>
            <a:chExt cx="3437733" cy="1830527"/>
          </a:xfrm>
        </p:grpSpPr>
        <p:sp>
          <p:nvSpPr>
            <p:cNvPr id="8198" name="菱形 9"/>
            <p:cNvSpPr>
              <a:spLocks noChangeArrowheads="1"/>
            </p:cNvSpPr>
            <p:nvPr/>
          </p:nvSpPr>
          <p:spPr bwMode="auto">
            <a:xfrm>
              <a:off x="803603" y="0"/>
              <a:ext cx="1830527" cy="1830527"/>
            </a:xfrm>
            <a:prstGeom prst="diamond">
              <a:avLst/>
            </a:prstGeom>
            <a:solidFill>
              <a:srgbClr val="EC72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r>
                <a:rPr lang="en-US" altLang="zh-CN" sz="4400" b="1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rPr>
                <a:t>02</a:t>
              </a:r>
              <a:endParaRPr lang="zh-CN" altLang="en-US" sz="4400" b="1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8199" name="文本框 10"/>
            <p:cNvSpPr>
              <a:spLocks noChangeArrowheads="1"/>
            </p:cNvSpPr>
            <p:nvPr/>
          </p:nvSpPr>
          <p:spPr bwMode="auto">
            <a:xfrm>
              <a:off x="0" y="1213853"/>
              <a:ext cx="3437733" cy="432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2800" b="1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rPr>
                <a:t>ADD  YOUR  TEXT  HERE</a:t>
              </a:r>
              <a:endParaRPr lang="zh-CN" altLang="en-US" sz="2800" b="1">
                <a:solidFill>
                  <a:srgbClr val="FFFFFF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</p:grpSp>
    </p:spTree>
  </p:cSld>
  <p:clrMapOvr>
    <a:masterClrMapping/>
  </p:clrMapOvr>
  <p:transition spd="slow" advTm="2000">
    <p:circl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矩形 1"/>
          <p:cNvSpPr>
            <a:spLocks noChangeArrowheads="1"/>
          </p:cNvSpPr>
          <p:nvPr/>
        </p:nvSpPr>
        <p:spPr bwMode="auto">
          <a:xfrm>
            <a:off x="882650" y="0"/>
            <a:ext cx="1023938" cy="573088"/>
          </a:xfrm>
          <a:prstGeom prst="rect">
            <a:avLst/>
          </a:prstGeom>
          <a:solidFill>
            <a:srgbClr val="3AC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9219" name="直接连接符 4"/>
          <p:cNvSpPr>
            <a:spLocks noChangeShapeType="1"/>
          </p:cNvSpPr>
          <p:nvPr/>
        </p:nvSpPr>
        <p:spPr bwMode="auto">
          <a:xfrm>
            <a:off x="0" y="1054100"/>
            <a:ext cx="12192000" cy="0"/>
          </a:xfrm>
          <a:prstGeom prst="line">
            <a:avLst/>
          </a:prstGeom>
          <a:noFill/>
          <a:ln w="6350">
            <a:solidFill>
              <a:srgbClr val="3AC4C4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220" name="文本框 8"/>
          <p:cNvSpPr>
            <a:spLocks noChangeArrowheads="1"/>
          </p:cNvSpPr>
          <p:nvPr/>
        </p:nvSpPr>
        <p:spPr bwMode="auto">
          <a:xfrm>
            <a:off x="725488" y="592138"/>
            <a:ext cx="48180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24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2</a:t>
            </a:r>
            <a:r>
              <a:rPr lang="zh-CN" altLang="en-US" sz="2400" b="1">
                <a:solidFill>
                  <a:srgbClr val="FFFFFF"/>
                </a:solidFill>
                <a:latin typeface="Calibri" panose="020F0502020204030204" pitchFamily="34" charset="0"/>
                <a:sym typeface="宋体" panose="02010600030101010101" pitchFamily="2" charset="-122"/>
              </a:rPr>
              <a:t>、</a:t>
            </a:r>
            <a:r>
              <a:rPr lang="en-US" altLang="zh-CN" sz="24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ADD  YOUR  TEXT  HERE</a:t>
            </a:r>
            <a:endParaRPr lang="zh-CN" altLang="en-US" sz="2400" b="1">
              <a:solidFill>
                <a:srgbClr val="FFFFFF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sp>
        <p:nvSpPr>
          <p:cNvPr id="10245" name="任意多边形 12"/>
          <p:cNvSpPr>
            <a:spLocks noChangeArrowheads="1"/>
          </p:cNvSpPr>
          <p:nvPr/>
        </p:nvSpPr>
        <p:spPr bwMode="auto">
          <a:xfrm>
            <a:off x="725488" y="1739900"/>
            <a:ext cx="4922837" cy="3463925"/>
          </a:xfrm>
          <a:custGeom>
            <a:avLst/>
            <a:gdLst>
              <a:gd name="T0" fmla="*/ 19849232 w 1733550"/>
              <a:gd name="T1" fmla="*/ 0 h 1219200"/>
              <a:gd name="T2" fmla="*/ 39698456 w 1733550"/>
              <a:gd name="T3" fmla="*/ 19878651 h 1219200"/>
              <a:gd name="T4" fmla="*/ 31627888 w 1733550"/>
              <a:gd name="T5" fmla="*/ 27961182 h 1219200"/>
              <a:gd name="T6" fmla="*/ 8070570 w 1733550"/>
              <a:gd name="T7" fmla="*/ 27961182 h 1219200"/>
              <a:gd name="T8" fmla="*/ 0 w 1733550"/>
              <a:gd name="T9" fmla="*/ 19878651 h 1219200"/>
              <a:gd name="T10" fmla="*/ 19849232 w 1733550"/>
              <a:gd name="T11" fmla="*/ 0 h 12192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733550" h="1219200">
                <a:moveTo>
                  <a:pt x="866775" y="0"/>
                </a:moveTo>
                <a:lnTo>
                  <a:pt x="1733550" y="866775"/>
                </a:lnTo>
                <a:lnTo>
                  <a:pt x="1381125" y="1219200"/>
                </a:lnTo>
                <a:lnTo>
                  <a:pt x="352425" y="1219200"/>
                </a:lnTo>
                <a:lnTo>
                  <a:pt x="0" y="866775"/>
                </a:lnTo>
                <a:lnTo>
                  <a:pt x="866775" y="0"/>
                </a:lnTo>
                <a:close/>
              </a:path>
            </a:pathLst>
          </a:custGeom>
          <a:blipFill dpi="0" rotWithShape="1">
            <a:blip r:embed="rId1"/>
            <a:srcRect/>
            <a:stretch>
              <a:fillRect/>
            </a:stretch>
          </a:blipFill>
          <a:ln w="92075">
            <a:solidFill>
              <a:srgbClr val="3AC4C4"/>
            </a:solidFill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246" name="矩形 13"/>
          <p:cNvSpPr>
            <a:spLocks noChangeArrowheads="1"/>
          </p:cNvSpPr>
          <p:nvPr/>
        </p:nvSpPr>
        <p:spPr bwMode="auto">
          <a:xfrm>
            <a:off x="731838" y="5540375"/>
            <a:ext cx="4916487" cy="558800"/>
          </a:xfrm>
          <a:prstGeom prst="rect">
            <a:avLst/>
          </a:prstGeom>
          <a:solidFill>
            <a:srgbClr val="EC72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altLang="zh-CN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ADD  YOUR  KEY  TEXT  HERE</a:t>
            </a:r>
            <a:endParaRPr lang="zh-CN" altLang="en-US" b="1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0247" name="矩形 14"/>
          <p:cNvSpPr>
            <a:spLocks noChangeArrowheads="1"/>
          </p:cNvSpPr>
          <p:nvPr/>
        </p:nvSpPr>
        <p:spPr bwMode="auto">
          <a:xfrm>
            <a:off x="6248400" y="2209800"/>
            <a:ext cx="704850" cy="704850"/>
          </a:xfrm>
          <a:prstGeom prst="rect">
            <a:avLst/>
          </a:prstGeom>
          <a:solidFill>
            <a:srgbClr val="3AC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altLang="zh-CN" sz="20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1</a:t>
            </a:r>
            <a:endParaRPr lang="zh-CN" altLang="en-US" sz="2000" b="1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0248" name="矩形 15"/>
          <p:cNvSpPr>
            <a:spLocks noChangeArrowheads="1"/>
          </p:cNvSpPr>
          <p:nvPr/>
        </p:nvSpPr>
        <p:spPr bwMode="auto">
          <a:xfrm>
            <a:off x="6953250" y="2209800"/>
            <a:ext cx="3308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CLICK   TO   ADD   TITLE  IN  HERE</a:t>
            </a:r>
            <a:endParaRPr lang="zh-CN" altLang="en-US" b="1">
              <a:solidFill>
                <a:srgbClr val="FFFFFF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sp>
        <p:nvSpPr>
          <p:cNvPr id="10249" name="矩形 16"/>
          <p:cNvSpPr>
            <a:spLocks noChangeArrowheads="1"/>
          </p:cNvSpPr>
          <p:nvPr/>
        </p:nvSpPr>
        <p:spPr bwMode="auto">
          <a:xfrm>
            <a:off x="6953250" y="2522538"/>
            <a:ext cx="4579938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altLang="zh-CN">
                <a:solidFill>
                  <a:srgbClr val="D8D8D8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Why do you always do this to me Why do you always hurt again and again my heart Why do they always say</a:t>
            </a:r>
            <a:endParaRPr lang="zh-CN" altLang="en-US">
              <a:solidFill>
                <a:srgbClr val="D8D8D8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sp>
        <p:nvSpPr>
          <p:cNvPr id="10250" name="矩形 17"/>
          <p:cNvSpPr>
            <a:spLocks noChangeArrowheads="1"/>
          </p:cNvSpPr>
          <p:nvPr/>
        </p:nvSpPr>
        <p:spPr bwMode="auto">
          <a:xfrm>
            <a:off x="6242050" y="4632325"/>
            <a:ext cx="704850" cy="704850"/>
          </a:xfrm>
          <a:prstGeom prst="rect">
            <a:avLst/>
          </a:prstGeom>
          <a:solidFill>
            <a:srgbClr val="3AC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altLang="zh-CN" sz="20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2</a:t>
            </a:r>
            <a:endParaRPr lang="zh-CN" altLang="en-US" sz="2000" b="1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0251" name="矩形 18"/>
          <p:cNvSpPr>
            <a:spLocks noChangeArrowheads="1"/>
          </p:cNvSpPr>
          <p:nvPr/>
        </p:nvSpPr>
        <p:spPr bwMode="auto">
          <a:xfrm>
            <a:off x="6946900" y="4632325"/>
            <a:ext cx="33067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CLICK   TO   ADD   TITLE  IN  HERE</a:t>
            </a:r>
            <a:endParaRPr lang="zh-CN" altLang="en-US" b="1">
              <a:solidFill>
                <a:srgbClr val="FFFFFF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sp>
        <p:nvSpPr>
          <p:cNvPr id="10252" name="矩形 19"/>
          <p:cNvSpPr>
            <a:spLocks noChangeArrowheads="1"/>
          </p:cNvSpPr>
          <p:nvPr/>
        </p:nvSpPr>
        <p:spPr bwMode="auto">
          <a:xfrm>
            <a:off x="6946900" y="4943475"/>
            <a:ext cx="45799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altLang="zh-CN">
                <a:solidFill>
                  <a:srgbClr val="D8D8D8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Why do you always do this to me Why do you always hurt again and again my heart Why do they always say</a:t>
            </a:r>
            <a:endParaRPr lang="zh-CN" altLang="en-US">
              <a:solidFill>
                <a:srgbClr val="D8D8D8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 spd="slow" advTm="2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7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1" dur="1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9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>
                                      <p:cBhvr>
                                        <p:cTn id="23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>
                                      <p:cBhvr>
                                        <p:cTn id="27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3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>
                                      <p:cBhvr>
                                        <p:cTn id="37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>
                                      <p:cBhvr>
                                        <p:cTn id="41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5" grpId="0" animBg="1"/>
      <p:bldP spid="10246" grpId="0" bldLvl="0" animBg="1"/>
      <p:bldP spid="10247" grpId="0" bldLvl="0" animBg="1"/>
      <p:bldP spid="10248" grpId="0" bldLvl="0"/>
      <p:bldP spid="10249" grpId="0" bldLvl="0"/>
      <p:bldP spid="10250" grpId="0" bldLvl="0" animBg="1"/>
      <p:bldP spid="10251" grpId="0" bldLvl="0"/>
      <p:bldP spid="10252" grpId="0" bldLvl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矩形 1"/>
          <p:cNvSpPr>
            <a:spLocks noChangeArrowheads="1"/>
          </p:cNvSpPr>
          <p:nvPr/>
        </p:nvSpPr>
        <p:spPr bwMode="auto">
          <a:xfrm>
            <a:off x="882650" y="0"/>
            <a:ext cx="1023938" cy="573088"/>
          </a:xfrm>
          <a:prstGeom prst="rect">
            <a:avLst/>
          </a:prstGeom>
          <a:solidFill>
            <a:srgbClr val="3AC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0243" name="直接连接符 4"/>
          <p:cNvSpPr>
            <a:spLocks noChangeShapeType="1"/>
          </p:cNvSpPr>
          <p:nvPr/>
        </p:nvSpPr>
        <p:spPr bwMode="auto">
          <a:xfrm>
            <a:off x="0" y="1054100"/>
            <a:ext cx="12192000" cy="0"/>
          </a:xfrm>
          <a:prstGeom prst="line">
            <a:avLst/>
          </a:prstGeom>
          <a:noFill/>
          <a:ln w="6350">
            <a:solidFill>
              <a:srgbClr val="3AC4C4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244" name="文本框 8"/>
          <p:cNvSpPr>
            <a:spLocks noChangeArrowheads="1"/>
          </p:cNvSpPr>
          <p:nvPr/>
        </p:nvSpPr>
        <p:spPr bwMode="auto">
          <a:xfrm>
            <a:off x="725488" y="592138"/>
            <a:ext cx="48180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24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2</a:t>
            </a:r>
            <a:r>
              <a:rPr lang="zh-CN" altLang="en-US" sz="2400" b="1">
                <a:solidFill>
                  <a:srgbClr val="FFFFFF"/>
                </a:solidFill>
                <a:latin typeface="Calibri" panose="020F0502020204030204" pitchFamily="34" charset="0"/>
                <a:sym typeface="宋体" panose="02010600030101010101" pitchFamily="2" charset="-122"/>
              </a:rPr>
              <a:t>、</a:t>
            </a:r>
            <a:r>
              <a:rPr lang="en-US" altLang="zh-CN" sz="24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ADD  YOUR  TEXT  HERE</a:t>
            </a:r>
            <a:endParaRPr lang="zh-CN" altLang="en-US" sz="2400" b="1">
              <a:solidFill>
                <a:srgbClr val="FFFFFF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sp>
        <p:nvSpPr>
          <p:cNvPr id="11269" name="椭圆 20"/>
          <p:cNvSpPr>
            <a:spLocks noChangeArrowheads="1"/>
          </p:cNvSpPr>
          <p:nvPr/>
        </p:nvSpPr>
        <p:spPr bwMode="auto">
          <a:xfrm>
            <a:off x="1581150" y="2273300"/>
            <a:ext cx="1565275" cy="1565275"/>
          </a:xfrm>
          <a:prstGeom prst="ellipse">
            <a:avLst/>
          </a:prstGeom>
          <a:noFill/>
          <a:ln w="66675">
            <a:solidFill>
              <a:schemeClr val="bg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11270" name="图表 21"/>
          <p:cNvPicPr>
            <a:picLocks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0" y="2003425"/>
            <a:ext cx="3408363" cy="209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文本框 22"/>
          <p:cNvSpPr>
            <a:spLocks noChangeArrowheads="1"/>
          </p:cNvSpPr>
          <p:nvPr/>
        </p:nvSpPr>
        <p:spPr bwMode="auto">
          <a:xfrm>
            <a:off x="1666875" y="2701925"/>
            <a:ext cx="14779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80%</a:t>
            </a:r>
            <a:endParaRPr lang="zh-CN" altLang="en-US" sz="4000" b="1">
              <a:solidFill>
                <a:schemeClr val="bg1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sp>
        <p:nvSpPr>
          <p:cNvPr id="11272" name="矩形 23"/>
          <p:cNvSpPr>
            <a:spLocks noChangeArrowheads="1"/>
          </p:cNvSpPr>
          <p:nvPr/>
        </p:nvSpPr>
        <p:spPr bwMode="auto">
          <a:xfrm>
            <a:off x="1306513" y="4081463"/>
            <a:ext cx="2198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ADD   TITLE  IN  HERE</a:t>
            </a:r>
            <a:endParaRPr lang="zh-CN" altLang="en-US" b="1">
              <a:solidFill>
                <a:schemeClr val="bg1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sp>
        <p:nvSpPr>
          <p:cNvPr id="11273" name="矩形 24"/>
          <p:cNvSpPr>
            <a:spLocks noChangeArrowheads="1"/>
          </p:cNvSpPr>
          <p:nvPr/>
        </p:nvSpPr>
        <p:spPr bwMode="auto">
          <a:xfrm>
            <a:off x="1138238" y="4359275"/>
            <a:ext cx="2903537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>
                <a:solidFill>
                  <a:srgbClr val="D8D8D8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Why do you always do this to me Why do you always hurt again and again my heart Why do they always say</a:t>
            </a:r>
            <a:endParaRPr lang="zh-CN" altLang="en-US">
              <a:solidFill>
                <a:srgbClr val="D8D8D8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sp>
        <p:nvSpPr>
          <p:cNvPr id="11274" name="椭圆 25"/>
          <p:cNvSpPr>
            <a:spLocks noChangeArrowheads="1"/>
          </p:cNvSpPr>
          <p:nvPr/>
        </p:nvSpPr>
        <p:spPr bwMode="auto">
          <a:xfrm>
            <a:off x="5270500" y="2273300"/>
            <a:ext cx="1565275" cy="1565275"/>
          </a:xfrm>
          <a:prstGeom prst="ellipse">
            <a:avLst/>
          </a:prstGeom>
          <a:noFill/>
          <a:ln w="66675">
            <a:solidFill>
              <a:schemeClr val="bg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11275" name="图表 26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009775"/>
            <a:ext cx="3328987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6" name="文本框 27"/>
          <p:cNvSpPr>
            <a:spLocks noChangeArrowheads="1"/>
          </p:cNvSpPr>
          <p:nvPr/>
        </p:nvSpPr>
        <p:spPr bwMode="auto">
          <a:xfrm>
            <a:off x="5356225" y="2701925"/>
            <a:ext cx="14795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60%</a:t>
            </a:r>
            <a:endParaRPr lang="zh-CN" altLang="en-US" sz="4000" b="1">
              <a:solidFill>
                <a:schemeClr val="bg1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sp>
        <p:nvSpPr>
          <p:cNvPr id="11277" name="矩形 28"/>
          <p:cNvSpPr>
            <a:spLocks noChangeArrowheads="1"/>
          </p:cNvSpPr>
          <p:nvPr/>
        </p:nvSpPr>
        <p:spPr bwMode="auto">
          <a:xfrm>
            <a:off x="4997450" y="4081463"/>
            <a:ext cx="2197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ADD   TITLE  IN  HERE</a:t>
            </a:r>
            <a:endParaRPr lang="zh-CN" altLang="en-US" b="1">
              <a:solidFill>
                <a:schemeClr val="bg1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sp>
        <p:nvSpPr>
          <p:cNvPr id="11278" name="矩形 29"/>
          <p:cNvSpPr>
            <a:spLocks noChangeArrowheads="1"/>
          </p:cNvSpPr>
          <p:nvPr/>
        </p:nvSpPr>
        <p:spPr bwMode="auto">
          <a:xfrm>
            <a:off x="4827588" y="4359275"/>
            <a:ext cx="2903537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>
                <a:solidFill>
                  <a:srgbClr val="D8D8D8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Why do you always do this to me Why do you always hurt again and again my heart Why do they always say</a:t>
            </a:r>
            <a:endParaRPr lang="zh-CN" altLang="en-US">
              <a:solidFill>
                <a:srgbClr val="D8D8D8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sp>
        <p:nvSpPr>
          <p:cNvPr id="11279" name="椭圆 30"/>
          <p:cNvSpPr>
            <a:spLocks noChangeArrowheads="1"/>
          </p:cNvSpPr>
          <p:nvPr/>
        </p:nvSpPr>
        <p:spPr bwMode="auto">
          <a:xfrm>
            <a:off x="8959850" y="2273300"/>
            <a:ext cx="1565275" cy="1565275"/>
          </a:xfrm>
          <a:prstGeom prst="ellipse">
            <a:avLst/>
          </a:prstGeom>
          <a:noFill/>
          <a:ln w="66675">
            <a:solidFill>
              <a:schemeClr val="bg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11280" name="图表 3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625" y="2009775"/>
            <a:ext cx="3135313" cy="209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1" name="文本框 32"/>
          <p:cNvSpPr>
            <a:spLocks noChangeArrowheads="1"/>
          </p:cNvSpPr>
          <p:nvPr/>
        </p:nvSpPr>
        <p:spPr bwMode="auto">
          <a:xfrm>
            <a:off x="9045575" y="2701925"/>
            <a:ext cx="14795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40%</a:t>
            </a:r>
            <a:endParaRPr lang="zh-CN" altLang="en-US" sz="4000" b="1">
              <a:solidFill>
                <a:schemeClr val="bg1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sp>
        <p:nvSpPr>
          <p:cNvPr id="11282" name="矩形 33"/>
          <p:cNvSpPr>
            <a:spLocks noChangeArrowheads="1"/>
          </p:cNvSpPr>
          <p:nvPr/>
        </p:nvSpPr>
        <p:spPr bwMode="auto">
          <a:xfrm>
            <a:off x="8686800" y="4081463"/>
            <a:ext cx="2197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ADD   TITLE  IN  HERE</a:t>
            </a:r>
            <a:endParaRPr lang="zh-CN" altLang="en-US" b="1">
              <a:solidFill>
                <a:schemeClr val="bg1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sp>
        <p:nvSpPr>
          <p:cNvPr id="11283" name="矩形 34"/>
          <p:cNvSpPr>
            <a:spLocks noChangeArrowheads="1"/>
          </p:cNvSpPr>
          <p:nvPr/>
        </p:nvSpPr>
        <p:spPr bwMode="auto">
          <a:xfrm>
            <a:off x="8518525" y="4359275"/>
            <a:ext cx="2903538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>
                <a:solidFill>
                  <a:srgbClr val="D8D8D8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Why do you always do this to me Why do you always hurt again and again my heart Why do they always say</a:t>
            </a:r>
            <a:endParaRPr lang="zh-CN" altLang="en-US">
              <a:solidFill>
                <a:srgbClr val="D8D8D8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 spd="slow" advTm="2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4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9" dur="500"/>
                                        <p:tgtEl>
                                          <p:spTgt spid="11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1)">
                                      <p:cBhvr>
                                        <p:cTn id="23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1)">
                                      <p:cBhvr>
                                        <p:cTn id="27" dur="10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1)">
                                      <p:cBhvr>
                                        <p:cTn id="31" dur="1000"/>
                                        <p:tgtEl>
                                          <p:spTgt spid="11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7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2" dur="5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7" dur="500"/>
                                        <p:tgtEl>
                                          <p:spTgt spid="11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filter="fade">
                                      <p:cBhvr>
                                        <p:cTn id="50" dur="500" tmFilter="0, 0; .2, .5; .8, .5; 1, 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12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filter="fade">
                                      <p:cBhvr>
                                        <p:cTn id="63" dur="500" tmFilter="0, 0; .2, .5; .8, .5; 1, 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12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filter="fade">
                                      <p:cBhvr>
                                        <p:cTn id="76" dur="500" tmFilter="0, 0; .2, .5; .8, .5; 1, 0"/>
                                        <p:tgtEl>
                                          <p:spTgt spid="112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12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500"/>
                            </p:stCondLst>
                            <p:childTnLst>
                              <p:par>
                                <p:cTn id="7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9" grpId="0" bldLvl="0" animBg="1"/>
      <p:bldP spid="11271" grpId="0" bldLvl="0"/>
      <p:bldP spid="11271" grpId="1" bldLvl="0"/>
      <p:bldP spid="11272" grpId="0" bldLvl="0"/>
      <p:bldP spid="11273" grpId="0" bldLvl="0"/>
      <p:bldP spid="11274" grpId="0" bldLvl="0" animBg="1"/>
      <p:bldP spid="11276" grpId="0" bldLvl="0"/>
      <p:bldP spid="11276" grpId="1" bldLvl="0"/>
      <p:bldP spid="11277" grpId="0" bldLvl="0"/>
      <p:bldP spid="11278" grpId="0" bldLvl="0"/>
      <p:bldP spid="11279" grpId="0" bldLvl="0" animBg="1"/>
      <p:bldP spid="11281" grpId="0" bldLvl="0"/>
      <p:bldP spid="11281" grpId="1" bldLvl="0"/>
      <p:bldP spid="11282" grpId="0" bldLvl="0"/>
      <p:bldP spid="11283" grpId="0" bldLvl="0"/>
    </p:bldLst>
  </p:timing>
</p:sld>
</file>

<file path=ppt/theme/theme1.xml><?xml version="1.0" encoding="utf-8"?>
<a:theme xmlns:a="http://schemas.openxmlformats.org/drawingml/2006/main" name="www.freeppt7.com-Best powerpoint templates free download-slideshow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5134</Words>
  <Application>WPS 演示</Application>
  <PresentationFormat>自定义</PresentationFormat>
  <Paragraphs>278</Paragraphs>
  <Slides>23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4" baseType="lpstr">
      <vt:lpstr>Arial</vt:lpstr>
      <vt:lpstr>宋体</vt:lpstr>
      <vt:lpstr>Wingdings</vt:lpstr>
      <vt:lpstr>Calibri Light</vt:lpstr>
      <vt:lpstr>Calibri</vt:lpstr>
      <vt:lpstr>Broadway BT</vt:lpstr>
      <vt:lpstr>微软雅黑</vt:lpstr>
      <vt:lpstr>Segoe Print</vt:lpstr>
      <vt:lpstr>Arial Unicode MS</vt:lpstr>
      <vt:lpstr>张海山锐线体简</vt:lpstr>
      <vt:lpstr>www.freeppt7.com-Best powerpoint templates free download-slideshow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kwl6163com</cp:lastModifiedBy>
  <cp:revision>10</cp:revision>
  <dcterms:created xsi:type="dcterms:W3CDTF">2018-07-26T01:04:34Z</dcterms:created>
  <dcterms:modified xsi:type="dcterms:W3CDTF">2018-07-26T02:05:44Z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2052-10.1.0.7468</vt:lpwstr>
  </property>
</Properties>
</file>