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5" r:id="rId11"/>
    <p:sldId id="266" r:id="rId12"/>
    <p:sldId id="264" r:id="rId13"/>
    <p:sldId id="267" r:id="rId14"/>
    <p:sldId id="268" r:id="rId15"/>
    <p:sldId id="274" r:id="rId16"/>
    <p:sldId id="269" r:id="rId17"/>
    <p:sldId id="270" r:id="rId18"/>
    <p:sldId id="271" r:id="rId19"/>
    <p:sldId id="272"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612"/>
    <a:srgbClr val="8FA6AD"/>
    <a:srgbClr val="A8C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7" d="100"/>
          <a:sy n="107" d="100"/>
        </p:scale>
        <p:origin x="-102" y="-156"/>
      </p:cViewPr>
      <p:guideLst>
        <p:guide orient="horz" pos="2160"/>
        <p:guide pos="3840"/>
      </p:guideLst>
    </p:cSldViewPr>
  </p:slideViewPr>
  <p:notesTextViewPr>
    <p:cViewPr>
      <p:scale>
        <a:sx n="1" d="1"/>
        <a:sy n="1" d="1"/>
      </p:scale>
      <p:origin x="0" y="0"/>
    </p:cViewPr>
  </p:notesTextViewPr>
  <p:sorterViewPr>
    <p:cViewPr>
      <p:scale>
        <a:sx n="70" d="100"/>
        <a:sy n="70" d="100"/>
      </p:scale>
      <p:origin x="0" y="-9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8FA6AD"/>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0.66</c:v>
                </c:pt>
                <c:pt idx="1">
                  <c:v>0.34</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D8E612"/>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8FA6AD"/>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D8E612"/>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175393" y="1790274"/>
            <a:ext cx="8770532" cy="2387600"/>
          </a:xfrm>
        </p:spPr>
        <p:txBody>
          <a:bodyPr anchor="b">
            <a:normAutofit/>
          </a:bodyPr>
          <a:lstStyle>
            <a:lvl1pPr algn="l">
              <a:defRPr sz="5400">
                <a:solidFill>
                  <a:srgbClr val="8FA6AD"/>
                </a:solidFill>
                <a:latin typeface="+mj-lt"/>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175393" y="4101133"/>
            <a:ext cx="8770532" cy="1655762"/>
          </a:xfrm>
        </p:spPr>
        <p:txBody>
          <a:bodyPr>
            <a:normAutofit/>
          </a:bodyPr>
          <a:lstStyle>
            <a:lvl1pPr marL="0" indent="0" algn="l">
              <a:buNone/>
              <a:defRPr sz="1600">
                <a:solidFill>
                  <a:srgbClr val="8FA6AD"/>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3B265C-7EE3-42FB-A0DB-6EEF213E15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C205B0-AD67-413D-8CB1-9851EE1363C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911600" y="1166813"/>
            <a:ext cx="7046913" cy="2852737"/>
          </a:xfrm>
        </p:spPr>
        <p:txBody>
          <a:bodyPr anchor="b">
            <a:normAutofit/>
          </a:bodyPr>
          <a:lstStyle>
            <a:lvl1pPr>
              <a:defRPr sz="4000">
                <a:solidFill>
                  <a:srgbClr val="8FA6AD"/>
                </a:solidFill>
                <a:latin typeface="+mj-l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3911600" y="3919538"/>
            <a:ext cx="7046913" cy="1500187"/>
          </a:xfrm>
        </p:spPr>
        <p:txBody>
          <a:bodyPr>
            <a:normAutofit/>
          </a:bodyPr>
          <a:lstStyle>
            <a:lvl1pPr marL="0" indent="0">
              <a:buNone/>
              <a:defRPr sz="1400">
                <a:solidFill>
                  <a:srgbClr val="8FA6AD"/>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33B265C-7EE3-42FB-A0DB-6EEF213E15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C205B0-AD67-413D-8CB1-9851EE1363CE}" type="slidenum">
              <a:rPr lang="zh-CN" altLang="en-US" smtClean="0"/>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16908"/>
          <a:stretch>
            <a:fillRect/>
          </a:stretch>
        </p:blipFill>
        <p:spPr>
          <a:xfrm flipH="1">
            <a:off x="0" y="829593"/>
            <a:ext cx="4173719" cy="4081214"/>
          </a:xfrm>
          <a:prstGeom prst="rect">
            <a:avLst/>
          </a:prstGeom>
        </p:spPr>
      </p:pic>
      <p:sp>
        <p:nvSpPr>
          <p:cNvPr id="8" name="矩形 7"/>
          <p:cNvSpPr/>
          <p:nvPr userDrawn="1"/>
        </p:nvSpPr>
        <p:spPr>
          <a:xfrm>
            <a:off x="3581400" y="3429000"/>
            <a:ext cx="127000" cy="1027113"/>
          </a:xfrm>
          <a:prstGeom prst="rect">
            <a:avLst/>
          </a:pr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3B265C-7EE3-42FB-A0DB-6EEF213E15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C205B0-AD67-413D-8CB1-9851EE1363CE}" type="slidenum">
              <a:rPr lang="zh-CN" altLang="en-US" smtClean="0"/>
            </a:fld>
            <a:endParaRPr lang="zh-CN" altLang="en-US"/>
          </a:p>
        </p:txBody>
      </p:sp>
      <p:cxnSp>
        <p:nvCxnSpPr>
          <p:cNvPr id="21" name="直接连接符 20"/>
          <p:cNvCxnSpPr/>
          <p:nvPr userDrawn="1"/>
        </p:nvCxnSpPr>
        <p:spPr>
          <a:xfrm>
            <a:off x="838200" y="1445125"/>
            <a:ext cx="10514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a:off x="0" y="0"/>
            <a:ext cx="6096000" cy="72000"/>
            <a:chOff x="0" y="0"/>
            <a:chExt cx="7200000" cy="72000"/>
          </a:xfrm>
        </p:grpSpPr>
        <p:sp>
          <p:nvSpPr>
            <p:cNvPr id="23" name="矩形 22"/>
            <p:cNvSpPr/>
            <p:nvPr/>
          </p:nvSpPr>
          <p:spPr>
            <a:xfrm>
              <a:off x="0" y="0"/>
              <a:ext cx="1800000" cy="72000"/>
            </a:xfrm>
            <a:prstGeom prst="rect">
              <a:avLst/>
            </a:pr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800000" y="0"/>
              <a:ext cx="1800000" cy="72000"/>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600000" y="0"/>
              <a:ext cx="1800000" cy="72000"/>
            </a:xfrm>
            <a:prstGeom prst="rect">
              <a:avLst/>
            </a:pr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400000" y="0"/>
              <a:ext cx="1800000" cy="72000"/>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3581400" y="365125"/>
            <a:ext cx="7772400" cy="1325563"/>
          </a:xfrm>
        </p:spPr>
        <p:txBody>
          <a:bodyPr/>
          <a:lstStyle>
            <a:lvl1pPr>
              <a:defRPr>
                <a:solidFill>
                  <a:srgbClr val="8FA6AD"/>
                </a:solidFill>
                <a:latin typeface="+mj-lt"/>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333B265C-7EE3-42FB-A0DB-6EEF213E15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C205B0-AD67-413D-8CB1-9851EE1363CE}" type="slidenum">
              <a:rPr lang="zh-CN" altLang="en-US" smtClean="0"/>
            </a:fld>
            <a:endParaRPr lang="zh-CN" altLang="en-US"/>
          </a:p>
        </p:txBody>
      </p:sp>
      <p:cxnSp>
        <p:nvCxnSpPr>
          <p:cNvPr id="7" name="直接连接符 6"/>
          <p:cNvCxnSpPr/>
          <p:nvPr userDrawn="1"/>
        </p:nvCxnSpPr>
        <p:spPr>
          <a:xfrm>
            <a:off x="838200" y="1445125"/>
            <a:ext cx="10514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0" y="0"/>
            <a:ext cx="6096000" cy="72000"/>
            <a:chOff x="0" y="0"/>
            <a:chExt cx="7200000" cy="72000"/>
          </a:xfrm>
        </p:grpSpPr>
        <p:sp>
          <p:nvSpPr>
            <p:cNvPr id="9" name="矩形 8"/>
            <p:cNvSpPr/>
            <p:nvPr/>
          </p:nvSpPr>
          <p:spPr>
            <a:xfrm>
              <a:off x="0" y="0"/>
              <a:ext cx="1800000" cy="72000"/>
            </a:xfrm>
            <a:prstGeom prst="rect">
              <a:avLst/>
            </a:pr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800000" y="0"/>
              <a:ext cx="1800000" cy="72000"/>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00000" y="0"/>
              <a:ext cx="1800000" cy="72000"/>
            </a:xfrm>
            <a:prstGeom prst="rect">
              <a:avLst/>
            </a:pr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400000" y="0"/>
              <a:ext cx="1800000" cy="72000"/>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3412565" y="621553"/>
            <a:ext cx="0" cy="587487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3B265C-7EE3-42FB-A0DB-6EEF213E155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C205B0-AD67-413D-8CB1-9851EE1363C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B265C-7EE3-42FB-A0DB-6EEF213E155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205B0-AD67-413D-8CB1-9851EE1363C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7.jpeg"/><Relationship Id="rId7" Type="http://schemas.openxmlformats.org/officeDocument/2006/relationships/image" Target="../media/image5.jpeg"/><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dirty="0" smtClean="0"/>
              <a:t>Simple and small fresh PPT template</a:t>
            </a:r>
            <a:endParaRPr dirty="0" smtClean="0"/>
          </a:p>
        </p:txBody>
      </p:sp>
      <p:sp>
        <p:nvSpPr>
          <p:cNvPr id="3" name="副标题 2"/>
          <p:cNvSpPr>
            <a:spLocks noGrp="1"/>
          </p:cNvSpPr>
          <p:nvPr>
            <p:ph type="subTitle" idx="1"/>
          </p:nvPr>
        </p:nvSpPr>
        <p:spPr>
          <a:xfrm>
            <a:off x="2175393" y="4101133"/>
            <a:ext cx="5744718" cy="1655762"/>
          </a:xfrm>
        </p:spPr>
        <p:txBody>
          <a:bodyPr/>
          <a:lstStyle/>
          <a:p>
            <a:r>
              <a:rPr lang="en-US" altLang="zh-CN" dirty="0" err="1"/>
              <a:t>Vestibulum</a:t>
            </a:r>
            <a:r>
              <a:rPr lang="en-US" altLang="zh-CN" dirty="0"/>
              <a:t> ante ipsum </a:t>
            </a:r>
            <a:r>
              <a:rPr lang="en-US" altLang="zh-CN" dirty="0" err="1"/>
              <a:t>primis</a:t>
            </a:r>
            <a:r>
              <a:rPr lang="en-US" altLang="zh-CN" dirty="0"/>
              <a:t> in </a:t>
            </a:r>
            <a:r>
              <a:rPr lang="en-US" altLang="zh-CN" dirty="0" err="1"/>
              <a:t>faucibus</a:t>
            </a:r>
            <a:r>
              <a:rPr lang="en-US" altLang="zh-CN" dirty="0"/>
              <a:t> </a:t>
            </a:r>
            <a:r>
              <a:rPr lang="en-US" altLang="zh-CN" dirty="0" err="1"/>
              <a:t>orci</a:t>
            </a:r>
            <a:r>
              <a:rPr lang="en-US" altLang="zh-CN" dirty="0"/>
              <a:t> </a:t>
            </a:r>
            <a:r>
              <a:rPr lang="en-US" altLang="zh-CN" dirty="0" err="1"/>
              <a:t>luctus</a:t>
            </a:r>
            <a:r>
              <a:rPr lang="en-US" altLang="zh-CN" dirty="0"/>
              <a:t> et </a:t>
            </a:r>
            <a:r>
              <a:rPr lang="en-US" altLang="zh-CN" dirty="0" err="1"/>
              <a:t>ultrices</a:t>
            </a:r>
            <a:r>
              <a:rPr lang="en-US" altLang="zh-CN" dirty="0"/>
              <a:t> </a:t>
            </a:r>
            <a:r>
              <a:rPr lang="en-US" altLang="zh-CN" dirty="0" err="1"/>
              <a:t>posuere</a:t>
            </a:r>
            <a:r>
              <a:rPr lang="en-US" altLang="zh-CN" dirty="0"/>
              <a:t> </a:t>
            </a:r>
            <a:r>
              <a:rPr lang="en-US" altLang="zh-CN" dirty="0" err="1"/>
              <a:t>cubilia</a:t>
            </a:r>
            <a:r>
              <a:rPr lang="en-US" altLang="zh-CN" dirty="0"/>
              <a:t> </a:t>
            </a:r>
            <a:r>
              <a:rPr lang="en-US" altLang="zh-CN" dirty="0" err="1"/>
              <a:t>Curae</a:t>
            </a:r>
            <a:r>
              <a:rPr lang="en-US" altLang="zh-CN" dirty="0"/>
              <a:t>; </a:t>
            </a:r>
            <a:r>
              <a:rPr lang="en-US" altLang="zh-CN" dirty="0" err="1"/>
              <a:t>Donec</a:t>
            </a:r>
            <a:r>
              <a:rPr lang="en-US" altLang="zh-CN" dirty="0"/>
              <a:t> </a:t>
            </a:r>
            <a:r>
              <a:rPr lang="en-US" altLang="zh-CN" dirty="0" err="1"/>
              <a:t>velit</a:t>
            </a:r>
            <a:r>
              <a:rPr lang="en-US" altLang="zh-CN" dirty="0"/>
              <a:t> </a:t>
            </a:r>
            <a:r>
              <a:rPr lang="en-US" altLang="zh-CN" dirty="0" err="1"/>
              <a:t>neque</a:t>
            </a:r>
            <a:r>
              <a:rPr lang="en-US" altLang="zh-CN" dirty="0"/>
              <a:t>, </a:t>
            </a:r>
            <a:r>
              <a:rPr lang="en-US" altLang="zh-CN" dirty="0" err="1"/>
              <a:t>auctor</a:t>
            </a:r>
            <a:r>
              <a:rPr lang="en-US" altLang="zh-CN" dirty="0"/>
              <a:t> sit. </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grpSp>
        <p:nvGrpSpPr>
          <p:cNvPr id="4" name="组合 3"/>
          <p:cNvGrpSpPr/>
          <p:nvPr/>
        </p:nvGrpSpPr>
        <p:grpSpPr>
          <a:xfrm>
            <a:off x="1" y="3211971"/>
            <a:ext cx="9465854" cy="1731183"/>
            <a:chOff x="1" y="2488640"/>
            <a:chExt cx="9465854" cy="1731183"/>
          </a:xfrm>
          <a:solidFill>
            <a:srgbClr val="8FA6AD"/>
          </a:solidFill>
        </p:grpSpPr>
        <p:sp>
          <p:nvSpPr>
            <p:cNvPr id="5" name="空心弧 4"/>
            <p:cNvSpPr/>
            <p:nvPr/>
          </p:nvSpPr>
          <p:spPr>
            <a:xfrm rot="5601200">
              <a:off x="7876467" y="2488640"/>
              <a:ext cx="914400" cy="914400"/>
            </a:xfrm>
            <a:prstGeom prst="blockArc">
              <a:avLst>
                <a:gd name="adj1" fmla="val 10505144"/>
                <a:gd name="adj2" fmla="val 3698"/>
                <a:gd name="adj3" fmla="val 1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矩形 5"/>
            <p:cNvSpPr/>
            <p:nvPr/>
          </p:nvSpPr>
          <p:spPr>
            <a:xfrm>
              <a:off x="1" y="2488944"/>
              <a:ext cx="8336048" cy="1447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矩形 6"/>
            <p:cNvSpPr/>
            <p:nvPr/>
          </p:nvSpPr>
          <p:spPr>
            <a:xfrm>
              <a:off x="4990647" y="3257942"/>
              <a:ext cx="3343020" cy="1447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空心弧 7"/>
            <p:cNvSpPr/>
            <p:nvPr/>
          </p:nvSpPr>
          <p:spPr>
            <a:xfrm rot="15998800" flipH="1">
              <a:off x="4533447" y="3258183"/>
              <a:ext cx="914400" cy="914400"/>
            </a:xfrm>
            <a:prstGeom prst="blockArc">
              <a:avLst>
                <a:gd name="adj1" fmla="val 10505144"/>
                <a:gd name="adj2" fmla="val 3698"/>
                <a:gd name="adj3" fmla="val 1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矩形 8"/>
            <p:cNvSpPr/>
            <p:nvPr/>
          </p:nvSpPr>
          <p:spPr>
            <a:xfrm>
              <a:off x="4990647" y="4026940"/>
              <a:ext cx="4337598" cy="1447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等腰三角形 9"/>
            <p:cNvSpPr/>
            <p:nvPr/>
          </p:nvSpPr>
          <p:spPr>
            <a:xfrm rot="5400000">
              <a:off x="9276527" y="4030496"/>
              <a:ext cx="241045" cy="13761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11" name="椭圆 10"/>
          <p:cNvSpPr/>
          <p:nvPr/>
        </p:nvSpPr>
        <p:spPr>
          <a:xfrm>
            <a:off x="1105468" y="3079919"/>
            <a:ext cx="409433" cy="409433"/>
          </a:xfrm>
          <a:prstGeom prst="ellipse">
            <a:avLst/>
          </a:prstGeom>
          <a:solidFill>
            <a:srgbClr val="D8E6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2" name="椭圆 11"/>
          <p:cNvSpPr/>
          <p:nvPr/>
        </p:nvSpPr>
        <p:spPr>
          <a:xfrm>
            <a:off x="5064375" y="3079919"/>
            <a:ext cx="409433" cy="409433"/>
          </a:xfrm>
          <a:prstGeom prst="ellipse">
            <a:avLst/>
          </a:prstGeom>
          <a:solidFill>
            <a:srgbClr val="D8E6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3" name="椭圆 12"/>
          <p:cNvSpPr/>
          <p:nvPr/>
        </p:nvSpPr>
        <p:spPr>
          <a:xfrm>
            <a:off x="8165814" y="3836320"/>
            <a:ext cx="409433" cy="409433"/>
          </a:xfrm>
          <a:prstGeom prst="ellipse">
            <a:avLst/>
          </a:prstGeom>
          <a:solidFill>
            <a:srgbClr val="D8E6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椭圆 13"/>
          <p:cNvSpPr/>
          <p:nvPr/>
        </p:nvSpPr>
        <p:spPr>
          <a:xfrm>
            <a:off x="4440302" y="4245753"/>
            <a:ext cx="409433" cy="409433"/>
          </a:xfrm>
          <a:prstGeom prst="ellipse">
            <a:avLst/>
          </a:prstGeom>
          <a:solidFill>
            <a:srgbClr val="D8E6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椭圆 14"/>
          <p:cNvSpPr/>
          <p:nvPr/>
        </p:nvSpPr>
        <p:spPr>
          <a:xfrm>
            <a:off x="6991592" y="4617916"/>
            <a:ext cx="409433" cy="409433"/>
          </a:xfrm>
          <a:prstGeom prst="ellipse">
            <a:avLst/>
          </a:prstGeom>
          <a:solidFill>
            <a:srgbClr val="D8E6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矩形 15"/>
          <p:cNvSpPr/>
          <p:nvPr/>
        </p:nvSpPr>
        <p:spPr>
          <a:xfrm>
            <a:off x="1343072" y="2366512"/>
            <a:ext cx="3308090"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Curaeet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17" name="矩形 16"/>
          <p:cNvSpPr/>
          <p:nvPr/>
        </p:nvSpPr>
        <p:spPr>
          <a:xfrm>
            <a:off x="1343072" y="2117553"/>
            <a:ext cx="1810270" cy="338554"/>
          </a:xfrm>
          <a:prstGeom prst="rect">
            <a:avLst/>
          </a:prstGeom>
          <a:noFill/>
        </p:spPr>
        <p:txBody>
          <a:bodyPr wrap="square">
            <a:spAutoFit/>
          </a:bodyPr>
          <a:lstStyle/>
          <a:p>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18" name="矩形 17"/>
          <p:cNvSpPr/>
          <p:nvPr/>
        </p:nvSpPr>
        <p:spPr>
          <a:xfrm>
            <a:off x="5473808" y="2366512"/>
            <a:ext cx="3308090"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Curaeet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19" name="矩形 18"/>
          <p:cNvSpPr/>
          <p:nvPr/>
        </p:nvSpPr>
        <p:spPr>
          <a:xfrm>
            <a:off x="5473808" y="2117553"/>
            <a:ext cx="1810270" cy="338554"/>
          </a:xfrm>
          <a:prstGeom prst="rect">
            <a:avLst/>
          </a:prstGeom>
          <a:noFill/>
        </p:spPr>
        <p:txBody>
          <a:bodyPr wrap="square">
            <a:spAutoFit/>
          </a:bodyPr>
          <a:lstStyle/>
          <a:p>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0" name="矩形 19"/>
          <p:cNvSpPr/>
          <p:nvPr/>
        </p:nvSpPr>
        <p:spPr>
          <a:xfrm>
            <a:off x="8890555" y="3689999"/>
            <a:ext cx="2461658" cy="954107"/>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Curaeet </a:t>
            </a:r>
            <a:endParaRPr lang="zh-CN" altLang="en-US" sz="1400" dirty="0">
              <a:solidFill>
                <a:schemeClr val="bg1">
                  <a:lumMod val="50000"/>
                </a:schemeClr>
              </a:solidFill>
            </a:endParaRPr>
          </a:p>
        </p:txBody>
      </p:sp>
      <p:sp>
        <p:nvSpPr>
          <p:cNvPr id="21" name="矩形 20"/>
          <p:cNvSpPr/>
          <p:nvPr/>
        </p:nvSpPr>
        <p:spPr>
          <a:xfrm>
            <a:off x="8890555" y="3441040"/>
            <a:ext cx="1810270" cy="338554"/>
          </a:xfrm>
          <a:prstGeom prst="rect">
            <a:avLst/>
          </a:prstGeom>
          <a:noFill/>
        </p:spPr>
        <p:txBody>
          <a:bodyPr wrap="square">
            <a:spAutoFit/>
          </a:bodyPr>
          <a:lstStyle/>
          <a:p>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2" name="矩形 21"/>
          <p:cNvSpPr/>
          <p:nvPr/>
        </p:nvSpPr>
        <p:spPr>
          <a:xfrm>
            <a:off x="7231252" y="5309916"/>
            <a:ext cx="3308090"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Curaeet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23" name="矩形 22"/>
          <p:cNvSpPr/>
          <p:nvPr/>
        </p:nvSpPr>
        <p:spPr>
          <a:xfrm>
            <a:off x="7231252" y="5060957"/>
            <a:ext cx="1810270" cy="338554"/>
          </a:xfrm>
          <a:prstGeom prst="rect">
            <a:avLst/>
          </a:prstGeom>
          <a:noFill/>
        </p:spPr>
        <p:txBody>
          <a:bodyPr wrap="square">
            <a:spAutoFit/>
          </a:bodyPr>
          <a:lstStyle/>
          <a:p>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4" name="矩形 23"/>
          <p:cNvSpPr/>
          <p:nvPr/>
        </p:nvSpPr>
        <p:spPr>
          <a:xfrm>
            <a:off x="1099671" y="4360470"/>
            <a:ext cx="3303767" cy="954107"/>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 cubilia Curaeet ultrices posuere cubilia Curae</a:t>
            </a:r>
            <a:endParaRPr lang="zh-CN" altLang="en-US" sz="1400" dirty="0">
              <a:solidFill>
                <a:schemeClr val="bg1">
                  <a:lumMod val="50000"/>
                </a:schemeClr>
              </a:solidFill>
            </a:endParaRPr>
          </a:p>
          <a:p>
            <a:pPr algn="r"/>
            <a:endParaRPr lang="zh-CN" altLang="en-US" sz="1400" dirty="0">
              <a:solidFill>
                <a:schemeClr val="bg1">
                  <a:lumMod val="50000"/>
                </a:schemeClr>
              </a:solidFill>
            </a:endParaRPr>
          </a:p>
        </p:txBody>
      </p:sp>
      <p:sp>
        <p:nvSpPr>
          <p:cNvPr id="25" name="矩形 24"/>
          <p:cNvSpPr/>
          <p:nvPr/>
        </p:nvSpPr>
        <p:spPr>
          <a:xfrm>
            <a:off x="2593168" y="4111511"/>
            <a:ext cx="1810270" cy="338554"/>
          </a:xfrm>
          <a:prstGeom prst="rect">
            <a:avLst/>
          </a:prstGeom>
          <a:noFill/>
        </p:spPr>
        <p:txBody>
          <a:bodyPr wrap="square">
            <a:spAutoFit/>
          </a:bodyPr>
          <a:lstStyle/>
          <a:p>
            <a:pPr algn="r"/>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6" name="文本框 25"/>
          <p:cNvSpPr txBox="1"/>
          <p:nvPr/>
        </p:nvSpPr>
        <p:spPr>
          <a:xfrm>
            <a:off x="983812" y="3462899"/>
            <a:ext cx="607859" cy="307777"/>
          </a:xfrm>
          <a:prstGeom prst="rect">
            <a:avLst/>
          </a:prstGeom>
          <a:noFill/>
        </p:spPr>
        <p:txBody>
          <a:bodyPr wrap="none" rtlCol="0">
            <a:spAutoFit/>
          </a:bodyPr>
          <a:lstStyle/>
          <a:p>
            <a:r>
              <a:rPr lang="en-US" altLang="zh-CN" sz="1400" dirty="0" smtClean="0">
                <a:solidFill>
                  <a:schemeClr val="bg1">
                    <a:lumMod val="50000"/>
                  </a:schemeClr>
                </a:solidFill>
                <a:latin typeface="+mj-ea"/>
                <a:ea typeface="+mj-ea"/>
              </a:rPr>
              <a:t>2011</a:t>
            </a:r>
            <a:endParaRPr lang="zh-CN" altLang="en-US" sz="1400" dirty="0">
              <a:solidFill>
                <a:schemeClr val="bg1">
                  <a:lumMod val="50000"/>
                </a:schemeClr>
              </a:solidFill>
              <a:latin typeface="+mj-ea"/>
              <a:ea typeface="+mj-ea"/>
            </a:endParaRPr>
          </a:p>
        </p:txBody>
      </p:sp>
      <p:sp>
        <p:nvSpPr>
          <p:cNvPr id="27" name="文本框 26"/>
          <p:cNvSpPr txBox="1"/>
          <p:nvPr/>
        </p:nvSpPr>
        <p:spPr>
          <a:xfrm>
            <a:off x="4890678" y="3462899"/>
            <a:ext cx="607859" cy="307777"/>
          </a:xfrm>
          <a:prstGeom prst="rect">
            <a:avLst/>
          </a:prstGeom>
          <a:noFill/>
        </p:spPr>
        <p:txBody>
          <a:bodyPr wrap="none" rtlCol="0">
            <a:spAutoFit/>
          </a:bodyPr>
          <a:lstStyle/>
          <a:p>
            <a:r>
              <a:rPr lang="en-US" altLang="zh-CN" sz="1400" dirty="0" smtClean="0">
                <a:solidFill>
                  <a:schemeClr val="bg1">
                    <a:lumMod val="50000"/>
                  </a:schemeClr>
                </a:solidFill>
                <a:latin typeface="+mj-ea"/>
                <a:ea typeface="+mj-ea"/>
              </a:rPr>
              <a:t>2012</a:t>
            </a:r>
            <a:endParaRPr lang="zh-CN" altLang="en-US" sz="1400" dirty="0">
              <a:solidFill>
                <a:schemeClr val="bg1">
                  <a:lumMod val="50000"/>
                </a:schemeClr>
              </a:solidFill>
              <a:latin typeface="+mj-ea"/>
              <a:ea typeface="+mj-ea"/>
            </a:endParaRPr>
          </a:p>
        </p:txBody>
      </p:sp>
      <p:sp>
        <p:nvSpPr>
          <p:cNvPr id="28" name="文本框 27"/>
          <p:cNvSpPr txBox="1"/>
          <p:nvPr/>
        </p:nvSpPr>
        <p:spPr>
          <a:xfrm>
            <a:off x="7762671" y="3585412"/>
            <a:ext cx="607859" cy="307777"/>
          </a:xfrm>
          <a:prstGeom prst="rect">
            <a:avLst/>
          </a:prstGeom>
          <a:noFill/>
        </p:spPr>
        <p:txBody>
          <a:bodyPr wrap="none" rtlCol="0">
            <a:spAutoFit/>
          </a:bodyPr>
          <a:lstStyle/>
          <a:p>
            <a:r>
              <a:rPr lang="en-US" altLang="zh-CN" sz="1400" dirty="0" smtClean="0">
                <a:solidFill>
                  <a:schemeClr val="bg1">
                    <a:lumMod val="50000"/>
                  </a:schemeClr>
                </a:solidFill>
                <a:latin typeface="+mj-ea"/>
                <a:ea typeface="+mj-ea"/>
              </a:rPr>
              <a:t>2013</a:t>
            </a:r>
            <a:endParaRPr lang="zh-CN" altLang="en-US" sz="1400" dirty="0">
              <a:solidFill>
                <a:schemeClr val="bg1">
                  <a:lumMod val="50000"/>
                </a:schemeClr>
              </a:solidFill>
              <a:latin typeface="+mj-ea"/>
              <a:ea typeface="+mj-ea"/>
            </a:endParaRPr>
          </a:p>
        </p:txBody>
      </p:sp>
      <p:sp>
        <p:nvSpPr>
          <p:cNvPr id="29" name="文本框 28"/>
          <p:cNvSpPr txBox="1"/>
          <p:nvPr/>
        </p:nvSpPr>
        <p:spPr>
          <a:xfrm>
            <a:off x="4885351" y="4266327"/>
            <a:ext cx="607859" cy="307777"/>
          </a:xfrm>
          <a:prstGeom prst="rect">
            <a:avLst/>
          </a:prstGeom>
          <a:noFill/>
        </p:spPr>
        <p:txBody>
          <a:bodyPr wrap="none" rtlCol="0">
            <a:spAutoFit/>
          </a:bodyPr>
          <a:lstStyle/>
          <a:p>
            <a:r>
              <a:rPr lang="en-US" altLang="zh-CN" sz="1400" dirty="0" smtClean="0">
                <a:solidFill>
                  <a:schemeClr val="bg1">
                    <a:lumMod val="50000"/>
                  </a:schemeClr>
                </a:solidFill>
                <a:latin typeface="+mj-ea"/>
                <a:ea typeface="+mj-ea"/>
              </a:rPr>
              <a:t>2014</a:t>
            </a:r>
            <a:endParaRPr lang="zh-CN" altLang="en-US" sz="1400" dirty="0">
              <a:solidFill>
                <a:schemeClr val="bg1">
                  <a:lumMod val="50000"/>
                </a:schemeClr>
              </a:solidFill>
              <a:latin typeface="+mj-ea"/>
              <a:ea typeface="+mj-ea"/>
            </a:endParaRPr>
          </a:p>
        </p:txBody>
      </p:sp>
      <p:sp>
        <p:nvSpPr>
          <p:cNvPr id="30" name="文本框 29"/>
          <p:cNvSpPr txBox="1"/>
          <p:nvPr/>
        </p:nvSpPr>
        <p:spPr>
          <a:xfrm>
            <a:off x="6892378" y="4322736"/>
            <a:ext cx="607859" cy="307777"/>
          </a:xfrm>
          <a:prstGeom prst="rect">
            <a:avLst/>
          </a:prstGeom>
          <a:noFill/>
        </p:spPr>
        <p:txBody>
          <a:bodyPr wrap="none" rtlCol="0">
            <a:spAutoFit/>
          </a:bodyPr>
          <a:lstStyle/>
          <a:p>
            <a:r>
              <a:rPr lang="en-US" altLang="zh-CN" sz="1400" dirty="0" smtClean="0">
                <a:solidFill>
                  <a:schemeClr val="bg1">
                    <a:lumMod val="50000"/>
                  </a:schemeClr>
                </a:solidFill>
                <a:latin typeface="+mj-ea"/>
                <a:ea typeface="+mj-ea"/>
              </a:rPr>
              <a:t>2015</a:t>
            </a:r>
            <a:endParaRPr lang="zh-CN" altLang="en-US" sz="1400" dirty="0">
              <a:solidFill>
                <a:schemeClr val="bg1">
                  <a:lumMod val="50000"/>
                </a:schemeClr>
              </a:solidFill>
              <a:latin typeface="+mj-ea"/>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任意多边形 3"/>
          <p:cNvSpPr/>
          <p:nvPr/>
        </p:nvSpPr>
        <p:spPr>
          <a:xfrm flipH="1" flipV="1">
            <a:off x="4459705" y="2338136"/>
            <a:ext cx="1636295" cy="1636295"/>
          </a:xfrm>
          <a:custGeom>
            <a:avLst/>
            <a:gdLst>
              <a:gd name="connsiteX0" fmla="*/ 1636295 w 1636295"/>
              <a:gd name="connsiteY0" fmla="*/ 1636295 h 1636295"/>
              <a:gd name="connsiteX1" fmla="*/ 818148 w 1636295"/>
              <a:gd name="connsiteY1" fmla="*/ 1636295 h 1636295"/>
              <a:gd name="connsiteX2" fmla="*/ 0 w 1636295"/>
              <a:gd name="connsiteY2" fmla="*/ 818147 h 1636295"/>
              <a:gd name="connsiteX3" fmla="*/ 1 w 1636295"/>
              <a:gd name="connsiteY3" fmla="*/ 818147 h 1636295"/>
              <a:gd name="connsiteX4" fmla="*/ 0 w 1636295"/>
              <a:gd name="connsiteY4" fmla="*/ 818127 h 1636295"/>
              <a:gd name="connsiteX5" fmla="*/ 4223 w 1636295"/>
              <a:gd name="connsiteY5" fmla="*/ 734496 h 1636295"/>
              <a:gd name="connsiteX6" fmla="*/ 16621 w 1636295"/>
              <a:gd name="connsiteY6" fmla="*/ 653262 h 1636295"/>
              <a:gd name="connsiteX7" fmla="*/ 18920 w 1636295"/>
              <a:gd name="connsiteY7" fmla="*/ 644322 h 1636295"/>
              <a:gd name="connsiteX8" fmla="*/ 40353 w 1636295"/>
              <a:gd name="connsiteY8" fmla="*/ 713368 h 1636295"/>
              <a:gd name="connsiteX9" fmla="*/ 513494 w 1636295"/>
              <a:gd name="connsiteY9" fmla="*/ 1026987 h 1636295"/>
              <a:gd name="connsiteX10" fmla="*/ 1026987 w 1636295"/>
              <a:gd name="connsiteY10" fmla="*/ 1026987 h 1636295"/>
              <a:gd name="connsiteX11" fmla="*/ 1026987 w 1636295"/>
              <a:gd name="connsiteY11" fmla="*/ 513493 h 1636295"/>
              <a:gd name="connsiteX12" fmla="*/ 713368 w 1636295"/>
              <a:gd name="connsiteY12" fmla="*/ 40352 h 1636295"/>
              <a:gd name="connsiteX13" fmla="*/ 644324 w 1636295"/>
              <a:gd name="connsiteY13" fmla="*/ 18919 h 1636295"/>
              <a:gd name="connsiteX14" fmla="*/ 653262 w 1636295"/>
              <a:gd name="connsiteY14" fmla="*/ 16621 h 1636295"/>
              <a:gd name="connsiteX15" fmla="*/ 734496 w 1636295"/>
              <a:gd name="connsiteY15" fmla="*/ 4223 h 1636295"/>
              <a:gd name="connsiteX16" fmla="*/ 818127 w 1636295"/>
              <a:gd name="connsiteY16" fmla="*/ 0 h 1636295"/>
              <a:gd name="connsiteX17" fmla="*/ 818147 w 1636295"/>
              <a:gd name="connsiteY17" fmla="*/ 1 h 1636295"/>
              <a:gd name="connsiteX18" fmla="*/ 818167 w 1636295"/>
              <a:gd name="connsiteY18" fmla="*/ 0 h 1636295"/>
              <a:gd name="connsiteX19" fmla="*/ 901798 w 1636295"/>
              <a:gd name="connsiteY19" fmla="*/ 4223 h 1636295"/>
              <a:gd name="connsiteX20" fmla="*/ 1636295 w 1636295"/>
              <a:gd name="connsiteY20" fmla="*/ 818147 h 1636295"/>
              <a:gd name="connsiteX21" fmla="*/ 1636295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1636295" y="1636295"/>
                </a:moveTo>
                <a:lnTo>
                  <a:pt x="818148" y="1636295"/>
                </a:lnTo>
                <a:cubicBezTo>
                  <a:pt x="366297" y="1636295"/>
                  <a:pt x="0" y="1269998"/>
                  <a:pt x="0" y="818147"/>
                </a:cubicBezTo>
                <a:lnTo>
                  <a:pt x="1" y="818147"/>
                </a:lnTo>
                <a:lnTo>
                  <a:pt x="0" y="818127"/>
                </a:lnTo>
                <a:lnTo>
                  <a:pt x="4223" y="734496"/>
                </a:lnTo>
                <a:cubicBezTo>
                  <a:pt x="7016" y="706992"/>
                  <a:pt x="11172" y="679891"/>
                  <a:pt x="16621" y="653262"/>
                </a:cubicBezTo>
                <a:lnTo>
                  <a:pt x="18920" y="644322"/>
                </a:lnTo>
                <a:lnTo>
                  <a:pt x="40353" y="713368"/>
                </a:lnTo>
                <a:cubicBezTo>
                  <a:pt x="118306" y="897669"/>
                  <a:pt x="300798" y="1026987"/>
                  <a:pt x="513494" y="1026987"/>
                </a:cubicBezTo>
                <a:lnTo>
                  <a:pt x="1026987" y="1026987"/>
                </a:lnTo>
                <a:lnTo>
                  <a:pt x="1026987" y="513493"/>
                </a:lnTo>
                <a:cubicBezTo>
                  <a:pt x="1026987" y="300797"/>
                  <a:pt x="897669" y="118305"/>
                  <a:pt x="713368" y="40352"/>
                </a:cubicBezTo>
                <a:lnTo>
                  <a:pt x="644324" y="18919"/>
                </a:lnTo>
                <a:lnTo>
                  <a:pt x="653262" y="16621"/>
                </a:lnTo>
                <a:cubicBezTo>
                  <a:pt x="679892" y="11172"/>
                  <a:pt x="706993" y="7016"/>
                  <a:pt x="734496" y="4223"/>
                </a:cubicBezTo>
                <a:lnTo>
                  <a:pt x="818127" y="0"/>
                </a:lnTo>
                <a:lnTo>
                  <a:pt x="818147" y="1"/>
                </a:lnTo>
                <a:lnTo>
                  <a:pt x="818167" y="0"/>
                </a:lnTo>
                <a:lnTo>
                  <a:pt x="901798" y="4223"/>
                </a:lnTo>
                <a:cubicBezTo>
                  <a:pt x="1314355" y="46120"/>
                  <a:pt x="1636295" y="394537"/>
                  <a:pt x="1636295" y="818147"/>
                </a:cubicBezTo>
                <a:lnTo>
                  <a:pt x="1636295" y="1636295"/>
                </a:lnTo>
                <a:close/>
              </a:path>
            </a:pathLst>
          </a:cu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 name="任意多边形 4"/>
          <p:cNvSpPr/>
          <p:nvPr/>
        </p:nvSpPr>
        <p:spPr>
          <a:xfrm flipH="1" flipV="1">
            <a:off x="6096000" y="2338136"/>
            <a:ext cx="1636295" cy="1636295"/>
          </a:xfrm>
          <a:custGeom>
            <a:avLst/>
            <a:gdLst>
              <a:gd name="connsiteX0" fmla="*/ 818147 w 1636295"/>
              <a:gd name="connsiteY0" fmla="*/ 1636295 h 1636295"/>
              <a:gd name="connsiteX1" fmla="*/ 0 w 1636295"/>
              <a:gd name="connsiteY1" fmla="*/ 1636295 h 1636295"/>
              <a:gd name="connsiteX2" fmla="*/ 0 w 1636295"/>
              <a:gd name="connsiteY2" fmla="*/ 818147 h 1636295"/>
              <a:gd name="connsiteX3" fmla="*/ 734497 w 1636295"/>
              <a:gd name="connsiteY3" fmla="*/ 4223 h 1636295"/>
              <a:gd name="connsiteX4" fmla="*/ 818128 w 1636295"/>
              <a:gd name="connsiteY4" fmla="*/ 0 h 1636295"/>
              <a:gd name="connsiteX5" fmla="*/ 818148 w 1636295"/>
              <a:gd name="connsiteY5" fmla="*/ 1 h 1636295"/>
              <a:gd name="connsiteX6" fmla="*/ 818168 w 1636295"/>
              <a:gd name="connsiteY6" fmla="*/ 0 h 1636295"/>
              <a:gd name="connsiteX7" fmla="*/ 901799 w 1636295"/>
              <a:gd name="connsiteY7" fmla="*/ 4223 h 1636295"/>
              <a:gd name="connsiteX8" fmla="*/ 983033 w 1636295"/>
              <a:gd name="connsiteY8" fmla="*/ 16621 h 1636295"/>
              <a:gd name="connsiteX9" fmla="*/ 991971 w 1636295"/>
              <a:gd name="connsiteY9" fmla="*/ 18919 h 1636295"/>
              <a:gd name="connsiteX10" fmla="*/ 922927 w 1636295"/>
              <a:gd name="connsiteY10" fmla="*/ 40352 h 1636295"/>
              <a:gd name="connsiteX11" fmla="*/ 609308 w 1636295"/>
              <a:gd name="connsiteY11" fmla="*/ 513493 h 1636295"/>
              <a:gd name="connsiteX12" fmla="*/ 609308 w 1636295"/>
              <a:gd name="connsiteY12" fmla="*/ 1026987 h 1636295"/>
              <a:gd name="connsiteX13" fmla="*/ 1122801 w 1636295"/>
              <a:gd name="connsiteY13" fmla="*/ 1026987 h 1636295"/>
              <a:gd name="connsiteX14" fmla="*/ 1595942 w 1636295"/>
              <a:gd name="connsiteY14" fmla="*/ 713368 h 1636295"/>
              <a:gd name="connsiteX15" fmla="*/ 1617375 w 1636295"/>
              <a:gd name="connsiteY15" fmla="*/ 644322 h 1636295"/>
              <a:gd name="connsiteX16" fmla="*/ 1619674 w 1636295"/>
              <a:gd name="connsiteY16" fmla="*/ 653262 h 1636295"/>
              <a:gd name="connsiteX17" fmla="*/ 1632072 w 1636295"/>
              <a:gd name="connsiteY17" fmla="*/ 734496 h 1636295"/>
              <a:gd name="connsiteX18" fmla="*/ 1636295 w 1636295"/>
              <a:gd name="connsiteY18" fmla="*/ 818127 h 1636295"/>
              <a:gd name="connsiteX19" fmla="*/ 1636294 w 1636295"/>
              <a:gd name="connsiteY19" fmla="*/ 818147 h 1636295"/>
              <a:gd name="connsiteX20" fmla="*/ 1636295 w 1636295"/>
              <a:gd name="connsiteY20" fmla="*/ 818147 h 1636295"/>
              <a:gd name="connsiteX21" fmla="*/ 81814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47" y="1636295"/>
                </a:moveTo>
                <a:lnTo>
                  <a:pt x="0" y="1636295"/>
                </a:lnTo>
                <a:lnTo>
                  <a:pt x="0" y="818147"/>
                </a:lnTo>
                <a:cubicBezTo>
                  <a:pt x="0" y="394537"/>
                  <a:pt x="321940" y="46120"/>
                  <a:pt x="734497" y="4223"/>
                </a:cubicBezTo>
                <a:lnTo>
                  <a:pt x="818128" y="0"/>
                </a:lnTo>
                <a:lnTo>
                  <a:pt x="818148" y="1"/>
                </a:lnTo>
                <a:lnTo>
                  <a:pt x="818168" y="0"/>
                </a:lnTo>
                <a:lnTo>
                  <a:pt x="901799" y="4223"/>
                </a:lnTo>
                <a:cubicBezTo>
                  <a:pt x="929302" y="7016"/>
                  <a:pt x="956403" y="11172"/>
                  <a:pt x="983033" y="16621"/>
                </a:cubicBezTo>
                <a:lnTo>
                  <a:pt x="991971" y="18919"/>
                </a:lnTo>
                <a:lnTo>
                  <a:pt x="922927" y="40352"/>
                </a:lnTo>
                <a:cubicBezTo>
                  <a:pt x="738626" y="118305"/>
                  <a:pt x="609308" y="300797"/>
                  <a:pt x="609308" y="513493"/>
                </a:cubicBezTo>
                <a:lnTo>
                  <a:pt x="609308" y="1026987"/>
                </a:lnTo>
                <a:lnTo>
                  <a:pt x="1122801" y="1026987"/>
                </a:lnTo>
                <a:cubicBezTo>
                  <a:pt x="1335497" y="1026987"/>
                  <a:pt x="1517989" y="897669"/>
                  <a:pt x="1595942" y="713368"/>
                </a:cubicBezTo>
                <a:lnTo>
                  <a:pt x="1617375" y="644322"/>
                </a:lnTo>
                <a:lnTo>
                  <a:pt x="1619674" y="653262"/>
                </a:lnTo>
                <a:cubicBezTo>
                  <a:pt x="1625123" y="679891"/>
                  <a:pt x="1629279" y="706992"/>
                  <a:pt x="1632072" y="734496"/>
                </a:cubicBezTo>
                <a:lnTo>
                  <a:pt x="1636295" y="818127"/>
                </a:lnTo>
                <a:lnTo>
                  <a:pt x="1636294" y="818147"/>
                </a:lnTo>
                <a:lnTo>
                  <a:pt x="1636295" y="818147"/>
                </a:lnTo>
                <a:cubicBezTo>
                  <a:pt x="1636295" y="1269998"/>
                  <a:pt x="1269998" y="1636295"/>
                  <a:pt x="818147" y="1636295"/>
                </a:cubicBezTo>
                <a:close/>
              </a:path>
            </a:pathLst>
          </a:cu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任意多边形 5"/>
          <p:cNvSpPr/>
          <p:nvPr/>
        </p:nvSpPr>
        <p:spPr>
          <a:xfrm flipH="1" flipV="1">
            <a:off x="4459705" y="3974431"/>
            <a:ext cx="1636295" cy="1636295"/>
          </a:xfrm>
          <a:custGeom>
            <a:avLst/>
            <a:gdLst>
              <a:gd name="connsiteX0" fmla="*/ 818167 w 1636295"/>
              <a:gd name="connsiteY0" fmla="*/ 1636295 h 1636295"/>
              <a:gd name="connsiteX1" fmla="*/ 818147 w 1636295"/>
              <a:gd name="connsiteY1" fmla="*/ 1636294 h 1636295"/>
              <a:gd name="connsiteX2" fmla="*/ 818127 w 1636295"/>
              <a:gd name="connsiteY2" fmla="*/ 1636295 h 1636295"/>
              <a:gd name="connsiteX3" fmla="*/ 734496 w 1636295"/>
              <a:gd name="connsiteY3" fmla="*/ 1632072 h 1636295"/>
              <a:gd name="connsiteX4" fmla="*/ 653262 w 1636295"/>
              <a:gd name="connsiteY4" fmla="*/ 1619674 h 1636295"/>
              <a:gd name="connsiteX5" fmla="*/ 644324 w 1636295"/>
              <a:gd name="connsiteY5" fmla="*/ 1617376 h 1636295"/>
              <a:gd name="connsiteX6" fmla="*/ 713368 w 1636295"/>
              <a:gd name="connsiteY6" fmla="*/ 1595943 h 1636295"/>
              <a:gd name="connsiteX7" fmla="*/ 1026987 w 1636295"/>
              <a:gd name="connsiteY7" fmla="*/ 1122802 h 1636295"/>
              <a:gd name="connsiteX8" fmla="*/ 1026987 w 1636295"/>
              <a:gd name="connsiteY8" fmla="*/ 609308 h 1636295"/>
              <a:gd name="connsiteX9" fmla="*/ 513494 w 1636295"/>
              <a:gd name="connsiteY9" fmla="*/ 609308 h 1636295"/>
              <a:gd name="connsiteX10" fmla="*/ 40353 w 1636295"/>
              <a:gd name="connsiteY10" fmla="*/ 922927 h 1636295"/>
              <a:gd name="connsiteX11" fmla="*/ 18920 w 1636295"/>
              <a:gd name="connsiteY11" fmla="*/ 991973 h 1636295"/>
              <a:gd name="connsiteX12" fmla="*/ 16621 w 1636295"/>
              <a:gd name="connsiteY12" fmla="*/ 983033 h 1636295"/>
              <a:gd name="connsiteX13" fmla="*/ 4223 w 1636295"/>
              <a:gd name="connsiteY13" fmla="*/ 901799 h 1636295"/>
              <a:gd name="connsiteX14" fmla="*/ 0 w 1636295"/>
              <a:gd name="connsiteY14" fmla="*/ 818168 h 1636295"/>
              <a:gd name="connsiteX15" fmla="*/ 1 w 1636295"/>
              <a:gd name="connsiteY15" fmla="*/ 818148 h 1636295"/>
              <a:gd name="connsiteX16" fmla="*/ 0 w 1636295"/>
              <a:gd name="connsiteY16" fmla="*/ 818148 h 1636295"/>
              <a:gd name="connsiteX17" fmla="*/ 818148 w 1636295"/>
              <a:gd name="connsiteY17" fmla="*/ 0 h 1636295"/>
              <a:gd name="connsiteX18" fmla="*/ 1636295 w 1636295"/>
              <a:gd name="connsiteY18" fmla="*/ 0 h 1636295"/>
              <a:gd name="connsiteX19" fmla="*/ 1636295 w 1636295"/>
              <a:gd name="connsiteY19" fmla="*/ 818148 h 1636295"/>
              <a:gd name="connsiteX20" fmla="*/ 901798 w 1636295"/>
              <a:gd name="connsiteY20" fmla="*/ 1632072 h 1636295"/>
              <a:gd name="connsiteX21" fmla="*/ 81816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7" y="1636295"/>
                </a:moveTo>
                <a:lnTo>
                  <a:pt x="818147" y="1636294"/>
                </a:lnTo>
                <a:lnTo>
                  <a:pt x="818127" y="1636295"/>
                </a:lnTo>
                <a:lnTo>
                  <a:pt x="734496" y="1632072"/>
                </a:lnTo>
                <a:cubicBezTo>
                  <a:pt x="706993" y="1629279"/>
                  <a:pt x="679892" y="1625124"/>
                  <a:pt x="653262" y="1619674"/>
                </a:cubicBezTo>
                <a:lnTo>
                  <a:pt x="644324" y="1617376"/>
                </a:lnTo>
                <a:lnTo>
                  <a:pt x="713368" y="1595943"/>
                </a:lnTo>
                <a:cubicBezTo>
                  <a:pt x="897669" y="1517991"/>
                  <a:pt x="1026987" y="1335498"/>
                  <a:pt x="1026987" y="1122802"/>
                </a:cubicBezTo>
                <a:lnTo>
                  <a:pt x="1026987" y="609308"/>
                </a:lnTo>
                <a:lnTo>
                  <a:pt x="513494" y="609308"/>
                </a:lnTo>
                <a:cubicBezTo>
                  <a:pt x="300798" y="609308"/>
                  <a:pt x="118306" y="738626"/>
                  <a:pt x="40353" y="922927"/>
                </a:cubicBezTo>
                <a:lnTo>
                  <a:pt x="18920" y="991973"/>
                </a:lnTo>
                <a:lnTo>
                  <a:pt x="16621" y="983033"/>
                </a:lnTo>
                <a:cubicBezTo>
                  <a:pt x="11172" y="956404"/>
                  <a:pt x="7016" y="929303"/>
                  <a:pt x="4223" y="901799"/>
                </a:cubicBezTo>
                <a:lnTo>
                  <a:pt x="0" y="818168"/>
                </a:lnTo>
                <a:lnTo>
                  <a:pt x="1" y="818148"/>
                </a:lnTo>
                <a:lnTo>
                  <a:pt x="0" y="818148"/>
                </a:lnTo>
                <a:cubicBezTo>
                  <a:pt x="0" y="366297"/>
                  <a:pt x="366297" y="0"/>
                  <a:pt x="818148" y="0"/>
                </a:cubicBezTo>
                <a:lnTo>
                  <a:pt x="1636295" y="0"/>
                </a:lnTo>
                <a:lnTo>
                  <a:pt x="1636295" y="818148"/>
                </a:lnTo>
                <a:cubicBezTo>
                  <a:pt x="1636295" y="1241759"/>
                  <a:pt x="1314355" y="1590175"/>
                  <a:pt x="901798" y="1632072"/>
                </a:cubicBezTo>
                <a:lnTo>
                  <a:pt x="818167" y="1636295"/>
                </a:lnTo>
                <a:close/>
              </a:path>
            </a:pathLst>
          </a:cu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任意多边形 6"/>
          <p:cNvSpPr/>
          <p:nvPr/>
        </p:nvSpPr>
        <p:spPr>
          <a:xfrm flipH="1" flipV="1">
            <a:off x="6096000" y="3974431"/>
            <a:ext cx="1636295" cy="1636295"/>
          </a:xfrm>
          <a:custGeom>
            <a:avLst/>
            <a:gdLst>
              <a:gd name="connsiteX0" fmla="*/ 818168 w 1636295"/>
              <a:gd name="connsiteY0" fmla="*/ 1636295 h 1636295"/>
              <a:gd name="connsiteX1" fmla="*/ 818148 w 1636295"/>
              <a:gd name="connsiteY1" fmla="*/ 1636294 h 1636295"/>
              <a:gd name="connsiteX2" fmla="*/ 818128 w 1636295"/>
              <a:gd name="connsiteY2" fmla="*/ 1636295 h 1636295"/>
              <a:gd name="connsiteX3" fmla="*/ 734497 w 1636295"/>
              <a:gd name="connsiteY3" fmla="*/ 1632072 h 1636295"/>
              <a:gd name="connsiteX4" fmla="*/ 0 w 1636295"/>
              <a:gd name="connsiteY4" fmla="*/ 818148 h 1636295"/>
              <a:gd name="connsiteX5" fmla="*/ 0 w 1636295"/>
              <a:gd name="connsiteY5" fmla="*/ 0 h 1636295"/>
              <a:gd name="connsiteX6" fmla="*/ 818147 w 1636295"/>
              <a:gd name="connsiteY6" fmla="*/ 0 h 1636295"/>
              <a:gd name="connsiteX7" fmla="*/ 1636295 w 1636295"/>
              <a:gd name="connsiteY7" fmla="*/ 818148 h 1636295"/>
              <a:gd name="connsiteX8" fmla="*/ 1636294 w 1636295"/>
              <a:gd name="connsiteY8" fmla="*/ 818148 h 1636295"/>
              <a:gd name="connsiteX9" fmla="*/ 1636295 w 1636295"/>
              <a:gd name="connsiteY9" fmla="*/ 818168 h 1636295"/>
              <a:gd name="connsiteX10" fmla="*/ 1632072 w 1636295"/>
              <a:gd name="connsiteY10" fmla="*/ 901799 h 1636295"/>
              <a:gd name="connsiteX11" fmla="*/ 1619674 w 1636295"/>
              <a:gd name="connsiteY11" fmla="*/ 983033 h 1636295"/>
              <a:gd name="connsiteX12" fmla="*/ 1617375 w 1636295"/>
              <a:gd name="connsiteY12" fmla="*/ 991973 h 1636295"/>
              <a:gd name="connsiteX13" fmla="*/ 1595942 w 1636295"/>
              <a:gd name="connsiteY13" fmla="*/ 922927 h 1636295"/>
              <a:gd name="connsiteX14" fmla="*/ 1122801 w 1636295"/>
              <a:gd name="connsiteY14" fmla="*/ 609308 h 1636295"/>
              <a:gd name="connsiteX15" fmla="*/ 609308 w 1636295"/>
              <a:gd name="connsiteY15" fmla="*/ 609308 h 1636295"/>
              <a:gd name="connsiteX16" fmla="*/ 609308 w 1636295"/>
              <a:gd name="connsiteY16" fmla="*/ 1122802 h 1636295"/>
              <a:gd name="connsiteX17" fmla="*/ 922927 w 1636295"/>
              <a:gd name="connsiteY17" fmla="*/ 1595943 h 1636295"/>
              <a:gd name="connsiteX18" fmla="*/ 991971 w 1636295"/>
              <a:gd name="connsiteY18" fmla="*/ 1617376 h 1636295"/>
              <a:gd name="connsiteX19" fmla="*/ 983033 w 1636295"/>
              <a:gd name="connsiteY19" fmla="*/ 1619674 h 1636295"/>
              <a:gd name="connsiteX20" fmla="*/ 901799 w 1636295"/>
              <a:gd name="connsiteY20" fmla="*/ 1632072 h 1636295"/>
              <a:gd name="connsiteX21" fmla="*/ 818168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8" y="1636295"/>
                </a:moveTo>
                <a:lnTo>
                  <a:pt x="818148" y="1636294"/>
                </a:lnTo>
                <a:lnTo>
                  <a:pt x="818128" y="1636295"/>
                </a:lnTo>
                <a:lnTo>
                  <a:pt x="734497" y="1632072"/>
                </a:lnTo>
                <a:cubicBezTo>
                  <a:pt x="321940" y="1590175"/>
                  <a:pt x="0" y="1241759"/>
                  <a:pt x="0" y="818148"/>
                </a:cubicBezTo>
                <a:lnTo>
                  <a:pt x="0" y="0"/>
                </a:lnTo>
                <a:lnTo>
                  <a:pt x="818147" y="0"/>
                </a:lnTo>
                <a:cubicBezTo>
                  <a:pt x="1269998" y="0"/>
                  <a:pt x="1636295" y="366297"/>
                  <a:pt x="1636295" y="818148"/>
                </a:cubicBezTo>
                <a:lnTo>
                  <a:pt x="1636294" y="818148"/>
                </a:lnTo>
                <a:lnTo>
                  <a:pt x="1636295" y="818168"/>
                </a:lnTo>
                <a:lnTo>
                  <a:pt x="1632072" y="901799"/>
                </a:lnTo>
                <a:cubicBezTo>
                  <a:pt x="1629279" y="929303"/>
                  <a:pt x="1625123" y="956404"/>
                  <a:pt x="1619674" y="983033"/>
                </a:cubicBezTo>
                <a:lnTo>
                  <a:pt x="1617375" y="991973"/>
                </a:lnTo>
                <a:lnTo>
                  <a:pt x="1595942" y="922927"/>
                </a:lnTo>
                <a:cubicBezTo>
                  <a:pt x="1517989" y="738626"/>
                  <a:pt x="1335497" y="609308"/>
                  <a:pt x="1122801" y="609308"/>
                </a:cubicBezTo>
                <a:lnTo>
                  <a:pt x="609308" y="609308"/>
                </a:lnTo>
                <a:lnTo>
                  <a:pt x="609308" y="1122802"/>
                </a:lnTo>
                <a:cubicBezTo>
                  <a:pt x="609308" y="1335498"/>
                  <a:pt x="738626" y="1517991"/>
                  <a:pt x="922927" y="1595943"/>
                </a:cubicBezTo>
                <a:lnTo>
                  <a:pt x="991971" y="1617376"/>
                </a:lnTo>
                <a:lnTo>
                  <a:pt x="983033" y="1619674"/>
                </a:lnTo>
                <a:cubicBezTo>
                  <a:pt x="956403" y="1625124"/>
                  <a:pt x="929302" y="1629279"/>
                  <a:pt x="901799" y="1632072"/>
                </a:cubicBezTo>
                <a:lnTo>
                  <a:pt x="818168" y="1636295"/>
                </a:lnTo>
                <a:close/>
              </a:path>
            </a:pathLst>
          </a:cu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矩形 8"/>
          <p:cNvSpPr/>
          <p:nvPr/>
        </p:nvSpPr>
        <p:spPr>
          <a:xfrm>
            <a:off x="7979081" y="1804152"/>
            <a:ext cx="1810270" cy="369332"/>
          </a:xfrm>
          <a:prstGeom prst="rect">
            <a:avLst/>
          </a:prstGeom>
          <a:noFill/>
        </p:spPr>
        <p:txBody>
          <a:bodyPr wrap="square">
            <a:spAutoFit/>
          </a:bodyPr>
          <a:lstStyle/>
          <a:p>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10" name="矩形 9"/>
          <p:cNvSpPr/>
          <p:nvPr/>
        </p:nvSpPr>
        <p:spPr>
          <a:xfrm>
            <a:off x="7979080" y="2160437"/>
            <a:ext cx="3165807" cy="1815882"/>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posuereVestibulum ante ipsum primis in faucibus orci luctus et ultrices </a:t>
            </a:r>
            <a:r>
              <a:rPr lang="zh-CN" altLang="en-US" sz="1400" dirty="0" smtClean="0">
                <a:solidFill>
                  <a:schemeClr val="bg1">
                    <a:lumMod val="50000"/>
                  </a:schemeClr>
                </a:solidFill>
              </a:rPr>
              <a:t>posuere</a:t>
            </a:r>
            <a:r>
              <a:rPr lang="zh-CN" altLang="en-US" sz="1400" dirty="0">
                <a:solidFill>
                  <a:schemeClr val="bg1">
                    <a:lumMod val="50000"/>
                  </a:schemeClr>
                </a:solidFill>
              </a:rPr>
              <a:t>Vestibulum ante ipsum primis in faucibus orci luctus et ultrices posuere</a:t>
            </a:r>
            <a:endParaRPr lang="zh-CN" altLang="en-US" sz="1400" dirty="0">
              <a:solidFill>
                <a:schemeClr val="bg1">
                  <a:lumMod val="50000"/>
                </a:schemeClr>
              </a:solidFill>
            </a:endParaRPr>
          </a:p>
          <a:p>
            <a:endParaRPr lang="zh-CN" altLang="en-US" sz="1400" dirty="0">
              <a:solidFill>
                <a:schemeClr val="bg1">
                  <a:lumMod val="50000"/>
                </a:schemeClr>
              </a:solidFill>
            </a:endParaRPr>
          </a:p>
          <a:p>
            <a:endParaRPr lang="zh-CN" altLang="en-US" sz="1400" dirty="0">
              <a:solidFill>
                <a:schemeClr val="bg1">
                  <a:lumMod val="50000"/>
                </a:schemeClr>
              </a:solidFill>
            </a:endParaRPr>
          </a:p>
        </p:txBody>
      </p:sp>
      <p:sp>
        <p:nvSpPr>
          <p:cNvPr id="11" name="矩形 10"/>
          <p:cNvSpPr/>
          <p:nvPr/>
        </p:nvSpPr>
        <p:spPr>
          <a:xfrm>
            <a:off x="7979081" y="4457976"/>
            <a:ext cx="1810270" cy="369332"/>
          </a:xfrm>
          <a:prstGeom prst="rect">
            <a:avLst/>
          </a:prstGeom>
          <a:noFill/>
        </p:spPr>
        <p:txBody>
          <a:bodyPr wrap="square">
            <a:spAutoFit/>
          </a:bodyPr>
          <a:lstStyle/>
          <a:p>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12" name="矩形 11"/>
          <p:cNvSpPr/>
          <p:nvPr/>
        </p:nvSpPr>
        <p:spPr>
          <a:xfrm>
            <a:off x="7979080" y="4814261"/>
            <a:ext cx="3165807" cy="1815882"/>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posuereVestibulum ante ipsum primis in faucibus orci luctus et ultrices </a:t>
            </a:r>
            <a:r>
              <a:rPr lang="zh-CN" altLang="en-US" sz="1400" dirty="0" smtClean="0">
                <a:solidFill>
                  <a:schemeClr val="bg1">
                    <a:lumMod val="50000"/>
                  </a:schemeClr>
                </a:solidFill>
              </a:rPr>
              <a:t>posuere</a:t>
            </a:r>
            <a:r>
              <a:rPr lang="zh-CN" altLang="en-US" sz="1400" dirty="0">
                <a:solidFill>
                  <a:schemeClr val="bg1">
                    <a:lumMod val="50000"/>
                  </a:schemeClr>
                </a:solidFill>
              </a:rPr>
              <a:t>Vestibulum ante ipsum primis in faucibus orci luctus et ultrices posuere</a:t>
            </a:r>
            <a:endParaRPr lang="zh-CN" altLang="en-US" sz="1400" dirty="0">
              <a:solidFill>
                <a:schemeClr val="bg1">
                  <a:lumMod val="50000"/>
                </a:schemeClr>
              </a:solidFill>
            </a:endParaRPr>
          </a:p>
          <a:p>
            <a:endParaRPr lang="zh-CN" altLang="en-US" sz="1400" dirty="0">
              <a:solidFill>
                <a:schemeClr val="bg1">
                  <a:lumMod val="50000"/>
                </a:schemeClr>
              </a:solidFill>
            </a:endParaRPr>
          </a:p>
          <a:p>
            <a:endParaRPr lang="zh-CN" altLang="en-US" sz="1400" dirty="0">
              <a:solidFill>
                <a:schemeClr val="bg1">
                  <a:lumMod val="50000"/>
                </a:schemeClr>
              </a:solidFill>
            </a:endParaRPr>
          </a:p>
        </p:txBody>
      </p:sp>
      <p:sp>
        <p:nvSpPr>
          <p:cNvPr id="13" name="矩形 12"/>
          <p:cNvSpPr/>
          <p:nvPr/>
        </p:nvSpPr>
        <p:spPr>
          <a:xfrm>
            <a:off x="2402649" y="1804152"/>
            <a:ext cx="1810270" cy="369332"/>
          </a:xfrm>
          <a:prstGeom prst="rect">
            <a:avLst/>
          </a:prstGeom>
          <a:noFill/>
        </p:spPr>
        <p:txBody>
          <a:bodyPr wrap="square">
            <a:spAutoFit/>
          </a:bodyPr>
          <a:lstStyle/>
          <a:p>
            <a:pPr algn="r"/>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14" name="矩形 13"/>
          <p:cNvSpPr/>
          <p:nvPr/>
        </p:nvSpPr>
        <p:spPr>
          <a:xfrm>
            <a:off x="1047112" y="2160437"/>
            <a:ext cx="3165807" cy="1815882"/>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posuereVestibulum ante ipsum primis in faucibus orci luctus et ultrices </a:t>
            </a:r>
            <a:r>
              <a:rPr lang="zh-CN" altLang="en-US" sz="1400" dirty="0" smtClean="0">
                <a:solidFill>
                  <a:schemeClr val="bg1">
                    <a:lumMod val="50000"/>
                  </a:schemeClr>
                </a:solidFill>
              </a:rPr>
              <a:t>posuere</a:t>
            </a:r>
            <a:r>
              <a:rPr lang="zh-CN" altLang="en-US" sz="1400" dirty="0">
                <a:solidFill>
                  <a:schemeClr val="bg1">
                    <a:lumMod val="50000"/>
                  </a:schemeClr>
                </a:solidFill>
              </a:rPr>
              <a:t>Vestibulum ante ipsum primis in faucibus orci luctus et ultrices posuere</a:t>
            </a:r>
            <a:endParaRPr lang="zh-CN" altLang="en-US" sz="1400" dirty="0">
              <a:solidFill>
                <a:schemeClr val="bg1">
                  <a:lumMod val="50000"/>
                </a:schemeClr>
              </a:solidFill>
            </a:endParaRPr>
          </a:p>
          <a:p>
            <a:pPr algn="r"/>
            <a:endParaRPr lang="zh-CN" altLang="en-US" sz="1400" dirty="0">
              <a:solidFill>
                <a:schemeClr val="bg1">
                  <a:lumMod val="50000"/>
                </a:schemeClr>
              </a:solidFill>
            </a:endParaRPr>
          </a:p>
          <a:p>
            <a:pPr algn="r"/>
            <a:endParaRPr lang="zh-CN" altLang="en-US" sz="1400" dirty="0">
              <a:solidFill>
                <a:schemeClr val="bg1">
                  <a:lumMod val="50000"/>
                </a:schemeClr>
              </a:solidFill>
            </a:endParaRPr>
          </a:p>
        </p:txBody>
      </p:sp>
      <p:sp>
        <p:nvSpPr>
          <p:cNvPr id="15" name="矩形 14"/>
          <p:cNvSpPr/>
          <p:nvPr/>
        </p:nvSpPr>
        <p:spPr>
          <a:xfrm>
            <a:off x="2402649" y="4457976"/>
            <a:ext cx="1810270" cy="369332"/>
          </a:xfrm>
          <a:prstGeom prst="rect">
            <a:avLst/>
          </a:prstGeom>
          <a:noFill/>
        </p:spPr>
        <p:txBody>
          <a:bodyPr wrap="square">
            <a:spAutoFit/>
          </a:bodyPr>
          <a:lstStyle/>
          <a:p>
            <a:pPr algn="r"/>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16" name="矩形 15"/>
          <p:cNvSpPr/>
          <p:nvPr/>
        </p:nvSpPr>
        <p:spPr>
          <a:xfrm>
            <a:off x="1047112" y="4814261"/>
            <a:ext cx="3165807" cy="1815882"/>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posuereVestibulum ante ipsum primis in faucibus orci luctus et ultrices </a:t>
            </a:r>
            <a:r>
              <a:rPr lang="zh-CN" altLang="en-US" sz="1400" dirty="0" smtClean="0">
                <a:solidFill>
                  <a:schemeClr val="bg1">
                    <a:lumMod val="50000"/>
                  </a:schemeClr>
                </a:solidFill>
              </a:rPr>
              <a:t>posuere</a:t>
            </a:r>
            <a:r>
              <a:rPr lang="zh-CN" altLang="en-US" sz="1400" dirty="0">
                <a:solidFill>
                  <a:schemeClr val="bg1">
                    <a:lumMod val="50000"/>
                  </a:schemeClr>
                </a:solidFill>
              </a:rPr>
              <a:t>Vestibulum ante ipsum primis in faucibus orci luctus et ultrices posuere</a:t>
            </a:r>
            <a:endParaRPr lang="zh-CN" altLang="en-US" sz="1400" dirty="0">
              <a:solidFill>
                <a:schemeClr val="bg1">
                  <a:lumMod val="50000"/>
                </a:schemeClr>
              </a:solidFill>
            </a:endParaRPr>
          </a:p>
          <a:p>
            <a:pPr algn="r"/>
            <a:endParaRPr lang="zh-CN" altLang="en-US" sz="1400" dirty="0">
              <a:solidFill>
                <a:schemeClr val="bg1">
                  <a:lumMod val="50000"/>
                </a:schemeClr>
              </a:solidFill>
            </a:endParaRPr>
          </a:p>
          <a:p>
            <a:pPr algn="r"/>
            <a:endParaRPr lang="zh-CN" altLang="en-US" sz="1400" dirty="0">
              <a:solidFill>
                <a:schemeClr val="bg1">
                  <a:lumMod val="50000"/>
                </a:schemeClr>
              </a:solidFill>
            </a:endParaRPr>
          </a:p>
        </p:txBody>
      </p:sp>
      <p:sp>
        <p:nvSpPr>
          <p:cNvPr id="2" name="椭圆 1"/>
          <p:cNvSpPr/>
          <p:nvPr/>
        </p:nvSpPr>
        <p:spPr>
          <a:xfrm>
            <a:off x="5457585" y="3340314"/>
            <a:ext cx="1302328" cy="1302328"/>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cxnSp>
        <p:nvCxnSpPr>
          <p:cNvPr id="4" name="直接连接符 3"/>
          <p:cNvCxnSpPr>
            <a:stCxn id="12" idx="5"/>
          </p:cNvCxnSpPr>
          <p:nvPr/>
        </p:nvCxnSpPr>
        <p:spPr>
          <a:xfrm>
            <a:off x="4830298" y="3082813"/>
            <a:ext cx="575420" cy="453763"/>
          </a:xfrm>
          <a:prstGeom prst="line">
            <a:avLst/>
          </a:prstGeom>
          <a:ln>
            <a:solidFill>
              <a:srgbClr val="8FA6AD"/>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8" idx="7"/>
            <a:endCxn id="9" idx="3"/>
          </p:cNvCxnSpPr>
          <p:nvPr/>
        </p:nvCxnSpPr>
        <p:spPr>
          <a:xfrm flipV="1">
            <a:off x="6585013" y="2665139"/>
            <a:ext cx="779532" cy="510172"/>
          </a:xfrm>
          <a:prstGeom prst="line">
            <a:avLst/>
          </a:prstGeom>
          <a:ln>
            <a:solidFill>
              <a:srgbClr val="8FA6AD"/>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8" idx="5"/>
          </p:cNvCxnSpPr>
          <p:nvPr/>
        </p:nvCxnSpPr>
        <p:spPr>
          <a:xfrm>
            <a:off x="6585013" y="4287807"/>
            <a:ext cx="647262" cy="324534"/>
          </a:xfrm>
          <a:prstGeom prst="line">
            <a:avLst/>
          </a:prstGeom>
          <a:ln>
            <a:solidFill>
              <a:srgbClr val="8FA6A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8" idx="3"/>
          </p:cNvCxnSpPr>
          <p:nvPr/>
        </p:nvCxnSpPr>
        <p:spPr>
          <a:xfrm flipH="1">
            <a:off x="4679577" y="4287807"/>
            <a:ext cx="792940" cy="1279275"/>
          </a:xfrm>
          <a:prstGeom prst="line">
            <a:avLst/>
          </a:prstGeom>
          <a:ln>
            <a:solidFill>
              <a:srgbClr val="8FA6AD"/>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242112" y="2944906"/>
            <a:ext cx="1573306" cy="1573306"/>
          </a:xfrm>
          <a:prstGeom prst="ellipse">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9" name="椭圆 8"/>
          <p:cNvSpPr/>
          <p:nvPr/>
        </p:nvSpPr>
        <p:spPr>
          <a:xfrm>
            <a:off x="7232275" y="1894214"/>
            <a:ext cx="903195" cy="903195"/>
          </a:xfrm>
          <a:prstGeom prst="ellipse">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2">
                    <a:lumMod val="10000"/>
                  </a:schemeClr>
                </a:solidFill>
              </a:rPr>
              <a:t>TEXT2</a:t>
            </a:r>
            <a:endParaRPr lang="zh-CN" altLang="en-US" sz="1200" dirty="0">
              <a:solidFill>
                <a:schemeClr val="bg2">
                  <a:lumMod val="10000"/>
                </a:schemeClr>
              </a:solidFill>
            </a:endParaRPr>
          </a:p>
        </p:txBody>
      </p:sp>
      <p:sp>
        <p:nvSpPr>
          <p:cNvPr id="10" name="椭圆 9"/>
          <p:cNvSpPr/>
          <p:nvPr/>
        </p:nvSpPr>
        <p:spPr>
          <a:xfrm>
            <a:off x="7109014" y="4329953"/>
            <a:ext cx="807244" cy="807244"/>
          </a:xfrm>
          <a:prstGeom prst="ellipse">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2">
                    <a:lumMod val="10000"/>
                  </a:schemeClr>
                </a:solidFill>
              </a:rPr>
              <a:t>TEXT4</a:t>
            </a:r>
            <a:endParaRPr lang="zh-CN" altLang="en-US" sz="1200" dirty="0">
              <a:solidFill>
                <a:schemeClr val="bg2">
                  <a:lumMod val="10000"/>
                </a:schemeClr>
              </a:solidFill>
            </a:endParaRPr>
          </a:p>
        </p:txBody>
      </p:sp>
      <p:sp>
        <p:nvSpPr>
          <p:cNvPr id="11" name="椭圆 10"/>
          <p:cNvSpPr/>
          <p:nvPr/>
        </p:nvSpPr>
        <p:spPr>
          <a:xfrm>
            <a:off x="4141272" y="5393531"/>
            <a:ext cx="807244" cy="807244"/>
          </a:xfrm>
          <a:prstGeom prst="ellipse">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2">
                    <a:lumMod val="10000"/>
                  </a:schemeClr>
                </a:solidFill>
              </a:rPr>
              <a:t>TEXT3</a:t>
            </a:r>
            <a:endParaRPr lang="zh-CN" altLang="en-US" sz="1200" dirty="0">
              <a:solidFill>
                <a:schemeClr val="bg2">
                  <a:lumMod val="10000"/>
                </a:schemeClr>
              </a:solidFill>
            </a:endParaRPr>
          </a:p>
        </p:txBody>
      </p:sp>
      <p:sp>
        <p:nvSpPr>
          <p:cNvPr id="12" name="椭圆 11"/>
          <p:cNvSpPr/>
          <p:nvPr/>
        </p:nvSpPr>
        <p:spPr>
          <a:xfrm>
            <a:off x="4141272" y="2393787"/>
            <a:ext cx="807244" cy="807244"/>
          </a:xfrm>
          <a:prstGeom prst="ellipse">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2">
                    <a:lumMod val="10000"/>
                  </a:schemeClr>
                </a:solidFill>
              </a:rPr>
              <a:t>TEXT1</a:t>
            </a:r>
            <a:endParaRPr lang="zh-CN" altLang="en-US" sz="1200" dirty="0">
              <a:solidFill>
                <a:schemeClr val="bg2">
                  <a:lumMod val="10000"/>
                </a:schemeClr>
              </a:solidFill>
            </a:endParaRPr>
          </a:p>
        </p:txBody>
      </p:sp>
      <p:sp>
        <p:nvSpPr>
          <p:cNvPr id="37" name="矩形 36"/>
          <p:cNvSpPr/>
          <p:nvPr/>
        </p:nvSpPr>
        <p:spPr>
          <a:xfrm>
            <a:off x="8158320" y="2155578"/>
            <a:ext cx="3195480"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38" name="矩形 37"/>
          <p:cNvSpPr/>
          <p:nvPr/>
        </p:nvSpPr>
        <p:spPr>
          <a:xfrm>
            <a:off x="8158319" y="1786246"/>
            <a:ext cx="3095005" cy="369332"/>
          </a:xfrm>
          <a:prstGeom prst="rect">
            <a:avLst/>
          </a:prstGeom>
          <a:noFill/>
        </p:spPr>
        <p:txBody>
          <a:bodyPr wrap="square">
            <a:spAutoFit/>
          </a:bodyPr>
          <a:lstStyle/>
          <a:p>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39" name="矩形 38"/>
          <p:cNvSpPr/>
          <p:nvPr/>
        </p:nvSpPr>
        <p:spPr>
          <a:xfrm>
            <a:off x="7979750" y="4966939"/>
            <a:ext cx="3195480"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40" name="矩形 39"/>
          <p:cNvSpPr/>
          <p:nvPr/>
        </p:nvSpPr>
        <p:spPr>
          <a:xfrm>
            <a:off x="7979749" y="4597607"/>
            <a:ext cx="3095005" cy="369332"/>
          </a:xfrm>
          <a:prstGeom prst="rect">
            <a:avLst/>
          </a:prstGeom>
          <a:noFill/>
        </p:spPr>
        <p:txBody>
          <a:bodyPr wrap="square">
            <a:spAutoFit/>
          </a:bodyPr>
          <a:lstStyle/>
          <a:p>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41" name="矩形 40"/>
          <p:cNvSpPr/>
          <p:nvPr/>
        </p:nvSpPr>
        <p:spPr>
          <a:xfrm>
            <a:off x="847805" y="5393531"/>
            <a:ext cx="3195480" cy="738664"/>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42" name="矩形 41"/>
          <p:cNvSpPr/>
          <p:nvPr/>
        </p:nvSpPr>
        <p:spPr>
          <a:xfrm>
            <a:off x="948280" y="5024199"/>
            <a:ext cx="3095005" cy="369332"/>
          </a:xfrm>
          <a:prstGeom prst="rect">
            <a:avLst/>
          </a:prstGeom>
          <a:noFill/>
        </p:spPr>
        <p:txBody>
          <a:bodyPr wrap="square">
            <a:spAutoFit/>
          </a:bodyPr>
          <a:lstStyle/>
          <a:p>
            <a:pPr algn="r"/>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43" name="矩形 42"/>
          <p:cNvSpPr/>
          <p:nvPr/>
        </p:nvSpPr>
        <p:spPr>
          <a:xfrm>
            <a:off x="835753" y="2618780"/>
            <a:ext cx="3195480" cy="738664"/>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sp>
        <p:nvSpPr>
          <p:cNvPr id="44" name="矩形 43"/>
          <p:cNvSpPr/>
          <p:nvPr/>
        </p:nvSpPr>
        <p:spPr>
          <a:xfrm>
            <a:off x="936228" y="2249448"/>
            <a:ext cx="3095005" cy="369332"/>
          </a:xfrm>
          <a:prstGeom prst="rect">
            <a:avLst/>
          </a:prstGeom>
          <a:noFill/>
        </p:spPr>
        <p:txBody>
          <a:bodyPr wrap="square">
            <a:spAutoFit/>
          </a:bodyPr>
          <a:lstStyle/>
          <a:p>
            <a:pPr algn="r"/>
            <a:r>
              <a:rPr lang="zh-CN" altLang="en-US" dirty="0" smtClean="0">
                <a:solidFill>
                  <a:schemeClr val="bg1">
                    <a:lumMod val="50000"/>
                  </a:schemeClr>
                </a:solidFill>
              </a:rPr>
              <a:t>ADD YOUR TEXT</a:t>
            </a:r>
            <a:endParaRPr lang="zh-CN" altLang="en-US" dirty="0">
              <a:solidFill>
                <a:schemeClr val="bg1">
                  <a:lumMod val="50000"/>
                </a:schemeClr>
              </a:solidFill>
            </a:endParaRPr>
          </a:p>
        </p:txBody>
      </p:sp>
      <p:sp>
        <p:nvSpPr>
          <p:cNvPr id="45" name="矩形 44"/>
          <p:cNvSpPr/>
          <p:nvPr/>
        </p:nvSpPr>
        <p:spPr>
          <a:xfrm>
            <a:off x="5118008" y="3399658"/>
            <a:ext cx="1866902" cy="338554"/>
          </a:xfrm>
          <a:prstGeom prst="rect">
            <a:avLst/>
          </a:prstGeom>
          <a:noFill/>
        </p:spPr>
        <p:txBody>
          <a:bodyPr wrap="square">
            <a:spAutoFit/>
          </a:bodyPr>
          <a:lstStyle/>
          <a:p>
            <a:pPr algn="ctr"/>
            <a:r>
              <a:rPr lang="zh-CN" altLang="en-US" sz="1600" dirty="0" smtClean="0">
                <a:solidFill>
                  <a:schemeClr val="bg2">
                    <a:lumMod val="10000"/>
                  </a:schemeClr>
                </a:solidFill>
              </a:rPr>
              <a:t>ADD YOUR TEXT</a:t>
            </a:r>
            <a:endParaRPr lang="zh-CN" altLang="en-US" sz="1600" dirty="0">
              <a:solidFill>
                <a:schemeClr val="bg2">
                  <a:lumMod val="10000"/>
                </a:schemeClr>
              </a:solidFill>
            </a:endParaRPr>
          </a:p>
        </p:txBody>
      </p:sp>
      <p:sp>
        <p:nvSpPr>
          <p:cNvPr id="2" name="矩形 1"/>
          <p:cNvSpPr/>
          <p:nvPr/>
        </p:nvSpPr>
        <p:spPr>
          <a:xfrm>
            <a:off x="5276121" y="3702733"/>
            <a:ext cx="1639757" cy="523220"/>
          </a:xfrm>
          <a:prstGeom prst="rect">
            <a:avLst/>
          </a:prstGeom>
        </p:spPr>
        <p:txBody>
          <a:bodyPr wrap="square">
            <a:spAutoFit/>
          </a:bodyPr>
          <a:lstStyle/>
          <a:p>
            <a:pPr algn="ctr"/>
            <a:r>
              <a:rPr lang="zh-CN" altLang="en-US" sz="1400" dirty="0">
                <a:solidFill>
                  <a:schemeClr val="bg2">
                    <a:lumMod val="10000"/>
                  </a:schemeClr>
                </a:solidFill>
              </a:rPr>
              <a:t>ante ipsum primis in </a:t>
            </a:r>
            <a:r>
              <a:rPr lang="zh-CN" altLang="en-US" sz="1400" dirty="0" smtClean="0">
                <a:solidFill>
                  <a:schemeClr val="bg2">
                    <a:lumMod val="10000"/>
                  </a:schemeClr>
                </a:solidFill>
              </a:rPr>
              <a:t>faucibus</a:t>
            </a:r>
            <a:endParaRPr lang="zh-CN" altLang="en-US" sz="14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矩形 3"/>
          <p:cNvSpPr/>
          <p:nvPr/>
        </p:nvSpPr>
        <p:spPr>
          <a:xfrm>
            <a:off x="7703121" y="2505918"/>
            <a:ext cx="1810270" cy="369332"/>
          </a:xfrm>
          <a:prstGeom prst="rect">
            <a:avLst/>
          </a:prstGeom>
          <a:noFill/>
        </p:spPr>
        <p:txBody>
          <a:bodyPr wrap="square">
            <a:spAutoFit/>
          </a:bodyPr>
          <a:lstStyle/>
          <a:p>
            <a:r>
              <a:rPr lang="zh-CN" altLang="en-US" dirty="0" smtClean="0">
                <a:solidFill>
                  <a:schemeClr val="bg1">
                    <a:lumMod val="50000"/>
                  </a:schemeClr>
                </a:solidFill>
                <a:latin typeface="Calibri Light" panose="020F0302020204030204"/>
              </a:rPr>
              <a:t>ADD YOUR TEXT</a:t>
            </a:r>
            <a:endParaRPr lang="zh-CN" altLang="en-US" dirty="0">
              <a:solidFill>
                <a:schemeClr val="bg1">
                  <a:lumMod val="50000"/>
                </a:schemeClr>
              </a:solidFill>
              <a:latin typeface="Calibri Light" panose="020F0302020204030204"/>
            </a:endParaRPr>
          </a:p>
        </p:txBody>
      </p:sp>
      <p:sp>
        <p:nvSpPr>
          <p:cNvPr id="5" name="矩形 4"/>
          <p:cNvSpPr/>
          <p:nvPr/>
        </p:nvSpPr>
        <p:spPr>
          <a:xfrm>
            <a:off x="7703120" y="2779441"/>
            <a:ext cx="3845337"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posuereum primis in faucibus orci luctus et ultrices </a:t>
            </a:r>
            <a:r>
              <a:rPr lang="zh-CN" altLang="en-US" sz="1400" dirty="0" smtClean="0">
                <a:solidFill>
                  <a:schemeClr val="bg1">
                    <a:lumMod val="50000"/>
                  </a:schemeClr>
                </a:solidFill>
              </a:rPr>
              <a:t>posuere</a:t>
            </a:r>
            <a:endParaRPr lang="zh-CN" altLang="en-US" sz="1400" dirty="0">
              <a:solidFill>
                <a:schemeClr val="bg1">
                  <a:lumMod val="50000"/>
                </a:schemeClr>
              </a:solidFill>
            </a:endParaRPr>
          </a:p>
        </p:txBody>
      </p:sp>
      <p:sp>
        <p:nvSpPr>
          <p:cNvPr id="6" name="矩形 5"/>
          <p:cNvSpPr/>
          <p:nvPr/>
        </p:nvSpPr>
        <p:spPr>
          <a:xfrm>
            <a:off x="7703121" y="4575427"/>
            <a:ext cx="1810270" cy="369332"/>
          </a:xfrm>
          <a:prstGeom prst="rect">
            <a:avLst/>
          </a:prstGeom>
          <a:noFill/>
        </p:spPr>
        <p:txBody>
          <a:bodyPr wrap="square">
            <a:spAutoFit/>
          </a:bodyPr>
          <a:lstStyle/>
          <a:p>
            <a:r>
              <a:rPr lang="zh-CN" altLang="en-US" dirty="0" smtClean="0">
                <a:solidFill>
                  <a:schemeClr val="bg1">
                    <a:lumMod val="50000"/>
                  </a:schemeClr>
                </a:solidFill>
                <a:latin typeface="Calibri Light" panose="020F0302020204030204"/>
              </a:rPr>
              <a:t>ADD YOUR TEXT</a:t>
            </a:r>
            <a:endParaRPr lang="zh-CN" altLang="en-US" dirty="0">
              <a:solidFill>
                <a:schemeClr val="bg1">
                  <a:lumMod val="50000"/>
                </a:schemeClr>
              </a:solidFill>
              <a:latin typeface="Calibri Light" panose="020F0302020204030204"/>
            </a:endParaRPr>
          </a:p>
        </p:txBody>
      </p:sp>
      <p:sp>
        <p:nvSpPr>
          <p:cNvPr id="7" name="矩形 6"/>
          <p:cNvSpPr/>
          <p:nvPr/>
        </p:nvSpPr>
        <p:spPr>
          <a:xfrm>
            <a:off x="7703120" y="4848950"/>
            <a:ext cx="3845337" cy="738664"/>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posuereum primis in faucibus orci luctus et ultrices </a:t>
            </a:r>
            <a:r>
              <a:rPr lang="zh-CN" altLang="en-US" sz="1400" dirty="0" smtClean="0">
                <a:solidFill>
                  <a:schemeClr val="bg1">
                    <a:lumMod val="50000"/>
                  </a:schemeClr>
                </a:solidFill>
              </a:rPr>
              <a:t>posuere</a:t>
            </a:r>
            <a:endParaRPr lang="zh-CN" altLang="en-US" sz="1400" dirty="0">
              <a:solidFill>
                <a:schemeClr val="bg1">
                  <a:lumMod val="50000"/>
                </a:schemeClr>
              </a:solidFill>
            </a:endParaRPr>
          </a:p>
        </p:txBody>
      </p:sp>
      <p:sp>
        <p:nvSpPr>
          <p:cNvPr id="8" name="矩形 7"/>
          <p:cNvSpPr/>
          <p:nvPr/>
        </p:nvSpPr>
        <p:spPr>
          <a:xfrm>
            <a:off x="2678609" y="2505918"/>
            <a:ext cx="1810270" cy="369332"/>
          </a:xfrm>
          <a:prstGeom prst="rect">
            <a:avLst/>
          </a:prstGeom>
          <a:noFill/>
        </p:spPr>
        <p:txBody>
          <a:bodyPr wrap="square">
            <a:spAutoFit/>
          </a:bodyPr>
          <a:lstStyle/>
          <a:p>
            <a:pPr algn="r"/>
            <a:r>
              <a:rPr lang="zh-CN" altLang="en-US" dirty="0" smtClean="0">
                <a:solidFill>
                  <a:schemeClr val="bg1">
                    <a:lumMod val="50000"/>
                  </a:schemeClr>
                </a:solidFill>
                <a:latin typeface="Calibri Light" panose="020F0302020204030204"/>
              </a:rPr>
              <a:t>ADD YOUR TEXT</a:t>
            </a:r>
            <a:endParaRPr lang="zh-CN" altLang="en-US" dirty="0">
              <a:solidFill>
                <a:schemeClr val="bg1">
                  <a:lumMod val="50000"/>
                </a:schemeClr>
              </a:solidFill>
              <a:latin typeface="Calibri Light" panose="020F0302020204030204"/>
            </a:endParaRPr>
          </a:p>
        </p:txBody>
      </p:sp>
      <p:sp>
        <p:nvSpPr>
          <p:cNvPr id="9" name="矩形 8"/>
          <p:cNvSpPr/>
          <p:nvPr/>
        </p:nvSpPr>
        <p:spPr>
          <a:xfrm>
            <a:off x="643542" y="2779441"/>
            <a:ext cx="3845337" cy="738664"/>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posuereum primis in faucibus orci luctus et ultrices </a:t>
            </a:r>
            <a:r>
              <a:rPr lang="zh-CN" altLang="en-US" sz="1400" dirty="0" smtClean="0">
                <a:solidFill>
                  <a:schemeClr val="bg1">
                    <a:lumMod val="50000"/>
                  </a:schemeClr>
                </a:solidFill>
              </a:rPr>
              <a:t>posuere</a:t>
            </a:r>
            <a:endParaRPr lang="zh-CN" altLang="en-US" sz="1400" dirty="0">
              <a:solidFill>
                <a:schemeClr val="bg1">
                  <a:lumMod val="50000"/>
                </a:schemeClr>
              </a:solidFill>
            </a:endParaRPr>
          </a:p>
        </p:txBody>
      </p:sp>
      <p:sp>
        <p:nvSpPr>
          <p:cNvPr id="10" name="矩形 9"/>
          <p:cNvSpPr/>
          <p:nvPr/>
        </p:nvSpPr>
        <p:spPr>
          <a:xfrm>
            <a:off x="2678609" y="4575427"/>
            <a:ext cx="1810270" cy="369332"/>
          </a:xfrm>
          <a:prstGeom prst="rect">
            <a:avLst/>
          </a:prstGeom>
          <a:noFill/>
        </p:spPr>
        <p:txBody>
          <a:bodyPr wrap="square">
            <a:spAutoFit/>
          </a:bodyPr>
          <a:lstStyle/>
          <a:p>
            <a:pPr algn="r"/>
            <a:r>
              <a:rPr lang="zh-CN" altLang="en-US" dirty="0" smtClean="0">
                <a:solidFill>
                  <a:schemeClr val="bg1">
                    <a:lumMod val="50000"/>
                  </a:schemeClr>
                </a:solidFill>
                <a:latin typeface="Calibri Light" panose="020F0302020204030204"/>
              </a:rPr>
              <a:t>ADD YOUR TEXT</a:t>
            </a:r>
            <a:endParaRPr lang="zh-CN" altLang="en-US" dirty="0">
              <a:solidFill>
                <a:schemeClr val="bg1">
                  <a:lumMod val="50000"/>
                </a:schemeClr>
              </a:solidFill>
              <a:latin typeface="Calibri Light" panose="020F0302020204030204"/>
            </a:endParaRPr>
          </a:p>
        </p:txBody>
      </p:sp>
      <p:sp>
        <p:nvSpPr>
          <p:cNvPr id="11" name="矩形 10"/>
          <p:cNvSpPr/>
          <p:nvPr/>
        </p:nvSpPr>
        <p:spPr>
          <a:xfrm>
            <a:off x="643542" y="4848950"/>
            <a:ext cx="3845337" cy="738664"/>
          </a:xfrm>
          <a:prstGeom prst="rect">
            <a:avLst/>
          </a:prstGeom>
        </p:spPr>
        <p:txBody>
          <a:bodyPr wrap="square">
            <a:spAutoFit/>
          </a:bodyPr>
          <a:lstStyle/>
          <a:p>
            <a:pPr algn="r"/>
            <a:r>
              <a:rPr lang="zh-CN" altLang="en-US" sz="1400" dirty="0">
                <a:solidFill>
                  <a:schemeClr val="bg1">
                    <a:lumMod val="50000"/>
                  </a:schemeClr>
                </a:solidFill>
              </a:rPr>
              <a:t>Vestibulum ante ipsum primis in faucibus orci luctus et ultrices posuereum primis in faucibus orci luctus et ultrices </a:t>
            </a:r>
            <a:r>
              <a:rPr lang="zh-CN" altLang="en-US" sz="1400" dirty="0" smtClean="0">
                <a:solidFill>
                  <a:schemeClr val="bg1">
                    <a:lumMod val="50000"/>
                  </a:schemeClr>
                </a:solidFill>
              </a:rPr>
              <a:t>posuere</a:t>
            </a:r>
            <a:endParaRPr lang="zh-CN" altLang="en-US" sz="1400" dirty="0">
              <a:solidFill>
                <a:schemeClr val="bg1">
                  <a:lumMod val="50000"/>
                </a:schemeClr>
              </a:solidFill>
            </a:endParaRPr>
          </a:p>
        </p:txBody>
      </p:sp>
      <p:grpSp>
        <p:nvGrpSpPr>
          <p:cNvPr id="12" name="组合 11"/>
          <p:cNvGrpSpPr/>
          <p:nvPr/>
        </p:nvGrpSpPr>
        <p:grpSpPr>
          <a:xfrm>
            <a:off x="4982610" y="2875250"/>
            <a:ext cx="2226780" cy="2227118"/>
            <a:chOff x="1646286" y="3575831"/>
            <a:chExt cx="2226780" cy="2227118"/>
          </a:xfrm>
        </p:grpSpPr>
        <p:sp>
          <p:nvSpPr>
            <p:cNvPr id="13" name="任意多边形 12"/>
            <p:cNvSpPr/>
            <p:nvPr/>
          </p:nvSpPr>
          <p:spPr>
            <a:xfrm>
              <a:off x="1646286" y="3575831"/>
              <a:ext cx="1059601" cy="1059771"/>
            </a:xfrm>
            <a:custGeom>
              <a:avLst/>
              <a:gdLst>
                <a:gd name="connsiteX0" fmla="*/ 1059601 w 1059601"/>
                <a:gd name="connsiteY0" fmla="*/ 0 h 1059771"/>
                <a:gd name="connsiteX1" fmla="*/ 1059601 w 1059601"/>
                <a:gd name="connsiteY1" fmla="*/ 882340 h 1059771"/>
                <a:gd name="connsiteX2" fmla="*/ 1020802 w 1059601"/>
                <a:gd name="connsiteY2" fmla="*/ 894384 h 1059771"/>
                <a:gd name="connsiteX3" fmla="*/ 894216 w 1059601"/>
                <a:gd name="connsiteY3" fmla="*/ 1020970 h 1059771"/>
                <a:gd name="connsiteX4" fmla="*/ 882172 w 1059601"/>
                <a:gd name="connsiteY4" fmla="*/ 1059771 h 1059771"/>
                <a:gd name="connsiteX5" fmla="*/ 0 w 1059601"/>
                <a:gd name="connsiteY5" fmla="*/ 1059771 h 1059771"/>
                <a:gd name="connsiteX6" fmla="*/ 3046 w 1059601"/>
                <a:gd name="connsiteY6" fmla="*/ 999444 h 1059771"/>
                <a:gd name="connsiteX7" fmla="*/ 1006316 w 1059601"/>
                <a:gd name="connsiteY7" fmla="*/ 2523 h 1059771"/>
                <a:gd name="connsiteX8" fmla="*/ 1059601 w 1059601"/>
                <a:gd name="connsiteY8" fmla="*/ 0 h 10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01" h="1059771">
                  <a:moveTo>
                    <a:pt x="1059601" y="0"/>
                  </a:moveTo>
                  <a:lnTo>
                    <a:pt x="1059601" y="882340"/>
                  </a:lnTo>
                  <a:lnTo>
                    <a:pt x="1020802" y="894384"/>
                  </a:lnTo>
                  <a:cubicBezTo>
                    <a:pt x="963886" y="918457"/>
                    <a:pt x="918290" y="964054"/>
                    <a:pt x="894216" y="1020970"/>
                  </a:cubicBezTo>
                  <a:lnTo>
                    <a:pt x="882172" y="1059771"/>
                  </a:lnTo>
                  <a:lnTo>
                    <a:pt x="0" y="1059771"/>
                  </a:lnTo>
                  <a:lnTo>
                    <a:pt x="3046" y="999444"/>
                  </a:lnTo>
                  <a:cubicBezTo>
                    <a:pt x="56630" y="471816"/>
                    <a:pt x="477728" y="52834"/>
                    <a:pt x="1006316" y="2523"/>
                  </a:cubicBezTo>
                  <a:lnTo>
                    <a:pt x="1059601" y="0"/>
                  </a:lnTo>
                  <a:close/>
                </a:path>
              </a:pathLst>
            </a:cu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任意多边形 13"/>
            <p:cNvSpPr/>
            <p:nvPr/>
          </p:nvSpPr>
          <p:spPr>
            <a:xfrm>
              <a:off x="2813463" y="3575831"/>
              <a:ext cx="1059603" cy="1059771"/>
            </a:xfrm>
            <a:custGeom>
              <a:avLst/>
              <a:gdLst>
                <a:gd name="connsiteX0" fmla="*/ 0 w 1059603"/>
                <a:gd name="connsiteY0" fmla="*/ 0 h 1059771"/>
                <a:gd name="connsiteX1" fmla="*/ 53287 w 1059603"/>
                <a:gd name="connsiteY1" fmla="*/ 2523 h 1059771"/>
                <a:gd name="connsiteX2" fmla="*/ 1056557 w 1059603"/>
                <a:gd name="connsiteY2" fmla="*/ 999444 h 1059771"/>
                <a:gd name="connsiteX3" fmla="*/ 1059603 w 1059603"/>
                <a:gd name="connsiteY3" fmla="*/ 1059771 h 1059771"/>
                <a:gd name="connsiteX4" fmla="*/ 177432 w 1059603"/>
                <a:gd name="connsiteY4" fmla="*/ 1059771 h 1059771"/>
                <a:gd name="connsiteX5" fmla="*/ 165387 w 1059603"/>
                <a:gd name="connsiteY5" fmla="*/ 1020970 h 1059771"/>
                <a:gd name="connsiteX6" fmla="*/ 38801 w 1059603"/>
                <a:gd name="connsiteY6" fmla="*/ 894384 h 1059771"/>
                <a:gd name="connsiteX7" fmla="*/ 0 w 1059603"/>
                <a:gd name="connsiteY7" fmla="*/ 882340 h 1059771"/>
                <a:gd name="connsiteX8" fmla="*/ 0 w 1059603"/>
                <a:gd name="connsiteY8" fmla="*/ 0 h 10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03" h="1059771">
                  <a:moveTo>
                    <a:pt x="0" y="0"/>
                  </a:moveTo>
                  <a:lnTo>
                    <a:pt x="53287" y="2523"/>
                  </a:lnTo>
                  <a:cubicBezTo>
                    <a:pt x="581876" y="52834"/>
                    <a:pt x="1002973" y="471816"/>
                    <a:pt x="1056557" y="999444"/>
                  </a:cubicBezTo>
                  <a:lnTo>
                    <a:pt x="1059603" y="1059771"/>
                  </a:lnTo>
                  <a:lnTo>
                    <a:pt x="177432" y="1059771"/>
                  </a:lnTo>
                  <a:lnTo>
                    <a:pt x="165387" y="1020970"/>
                  </a:lnTo>
                  <a:cubicBezTo>
                    <a:pt x="141314" y="964054"/>
                    <a:pt x="95718" y="918457"/>
                    <a:pt x="38801" y="894384"/>
                  </a:cubicBezTo>
                  <a:lnTo>
                    <a:pt x="0" y="882340"/>
                  </a:lnTo>
                  <a:lnTo>
                    <a:pt x="0" y="0"/>
                  </a:lnTo>
                  <a:close/>
                </a:path>
              </a:pathLst>
            </a:cu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任意多边形 14"/>
            <p:cNvSpPr/>
            <p:nvPr/>
          </p:nvSpPr>
          <p:spPr>
            <a:xfrm>
              <a:off x="1646286" y="4743178"/>
              <a:ext cx="1059601" cy="1059771"/>
            </a:xfrm>
            <a:custGeom>
              <a:avLst/>
              <a:gdLst>
                <a:gd name="connsiteX0" fmla="*/ 0 w 1059601"/>
                <a:gd name="connsiteY0" fmla="*/ 0 h 1059771"/>
                <a:gd name="connsiteX1" fmla="*/ 882172 w 1059601"/>
                <a:gd name="connsiteY1" fmla="*/ 0 h 1059771"/>
                <a:gd name="connsiteX2" fmla="*/ 894216 w 1059601"/>
                <a:gd name="connsiteY2" fmla="*/ 38799 h 1059771"/>
                <a:gd name="connsiteX3" fmla="*/ 1020802 w 1059601"/>
                <a:gd name="connsiteY3" fmla="*/ 165385 h 1059771"/>
                <a:gd name="connsiteX4" fmla="*/ 1059601 w 1059601"/>
                <a:gd name="connsiteY4" fmla="*/ 177429 h 1059771"/>
                <a:gd name="connsiteX5" fmla="*/ 1059601 w 1059601"/>
                <a:gd name="connsiteY5" fmla="*/ 1059771 h 1059771"/>
                <a:gd name="connsiteX6" fmla="*/ 1006316 w 1059601"/>
                <a:gd name="connsiteY6" fmla="*/ 1057248 h 1059771"/>
                <a:gd name="connsiteX7" fmla="*/ 3046 w 1059601"/>
                <a:gd name="connsiteY7" fmla="*/ 60327 h 1059771"/>
                <a:gd name="connsiteX8" fmla="*/ 0 w 1059601"/>
                <a:gd name="connsiteY8" fmla="*/ 0 h 10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01" h="1059771">
                  <a:moveTo>
                    <a:pt x="0" y="0"/>
                  </a:moveTo>
                  <a:lnTo>
                    <a:pt x="882172" y="0"/>
                  </a:lnTo>
                  <a:lnTo>
                    <a:pt x="894216" y="38799"/>
                  </a:lnTo>
                  <a:cubicBezTo>
                    <a:pt x="918290" y="95716"/>
                    <a:pt x="963886" y="141312"/>
                    <a:pt x="1020802" y="165385"/>
                  </a:cubicBezTo>
                  <a:lnTo>
                    <a:pt x="1059601" y="177429"/>
                  </a:lnTo>
                  <a:lnTo>
                    <a:pt x="1059601" y="1059771"/>
                  </a:lnTo>
                  <a:lnTo>
                    <a:pt x="1006316" y="1057248"/>
                  </a:lnTo>
                  <a:cubicBezTo>
                    <a:pt x="477728" y="1006937"/>
                    <a:pt x="56630" y="587955"/>
                    <a:pt x="3046" y="60327"/>
                  </a:cubicBezTo>
                  <a:lnTo>
                    <a:pt x="0" y="0"/>
                  </a:lnTo>
                  <a:close/>
                </a:path>
              </a:pathLst>
            </a:cu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任意多边形 15"/>
            <p:cNvSpPr/>
            <p:nvPr/>
          </p:nvSpPr>
          <p:spPr>
            <a:xfrm>
              <a:off x="2813463" y="4743178"/>
              <a:ext cx="1059603" cy="1059771"/>
            </a:xfrm>
            <a:custGeom>
              <a:avLst/>
              <a:gdLst>
                <a:gd name="connsiteX0" fmla="*/ 177431 w 1059603"/>
                <a:gd name="connsiteY0" fmla="*/ 0 h 1059771"/>
                <a:gd name="connsiteX1" fmla="*/ 1059603 w 1059603"/>
                <a:gd name="connsiteY1" fmla="*/ 0 h 1059771"/>
                <a:gd name="connsiteX2" fmla="*/ 1056557 w 1059603"/>
                <a:gd name="connsiteY2" fmla="*/ 60327 h 1059771"/>
                <a:gd name="connsiteX3" fmla="*/ 53287 w 1059603"/>
                <a:gd name="connsiteY3" fmla="*/ 1057248 h 1059771"/>
                <a:gd name="connsiteX4" fmla="*/ 0 w 1059603"/>
                <a:gd name="connsiteY4" fmla="*/ 1059771 h 1059771"/>
                <a:gd name="connsiteX5" fmla="*/ 0 w 1059603"/>
                <a:gd name="connsiteY5" fmla="*/ 177430 h 1059771"/>
                <a:gd name="connsiteX6" fmla="*/ 38801 w 1059603"/>
                <a:gd name="connsiteY6" fmla="*/ 165385 h 1059771"/>
                <a:gd name="connsiteX7" fmla="*/ 165387 w 1059603"/>
                <a:gd name="connsiteY7" fmla="*/ 38799 h 1059771"/>
                <a:gd name="connsiteX8" fmla="*/ 177431 w 1059603"/>
                <a:gd name="connsiteY8" fmla="*/ 0 h 105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03" h="1059771">
                  <a:moveTo>
                    <a:pt x="177431" y="0"/>
                  </a:moveTo>
                  <a:lnTo>
                    <a:pt x="1059603" y="0"/>
                  </a:lnTo>
                  <a:lnTo>
                    <a:pt x="1056557" y="60327"/>
                  </a:lnTo>
                  <a:cubicBezTo>
                    <a:pt x="1002973" y="587955"/>
                    <a:pt x="581876" y="1006937"/>
                    <a:pt x="53287" y="1057248"/>
                  </a:cubicBezTo>
                  <a:lnTo>
                    <a:pt x="0" y="1059771"/>
                  </a:lnTo>
                  <a:lnTo>
                    <a:pt x="0" y="177430"/>
                  </a:lnTo>
                  <a:lnTo>
                    <a:pt x="38801" y="165385"/>
                  </a:lnTo>
                  <a:cubicBezTo>
                    <a:pt x="95718" y="141312"/>
                    <a:pt x="141314" y="95716"/>
                    <a:pt x="165387" y="38799"/>
                  </a:cubicBezTo>
                  <a:lnTo>
                    <a:pt x="177431" y="0"/>
                  </a:lnTo>
                  <a:close/>
                </a:path>
              </a:pathLst>
            </a:cu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17" name="文本框 16"/>
          <p:cNvSpPr txBox="1"/>
          <p:nvPr/>
        </p:nvSpPr>
        <p:spPr>
          <a:xfrm>
            <a:off x="5548861" y="3219368"/>
            <a:ext cx="444352" cy="769441"/>
          </a:xfrm>
          <a:prstGeom prst="rect">
            <a:avLst/>
          </a:prstGeom>
          <a:noFill/>
        </p:spPr>
        <p:txBody>
          <a:bodyPr wrap="none" rtlCol="0">
            <a:spAutoFit/>
          </a:bodyPr>
          <a:lstStyle/>
          <a:p>
            <a:pPr algn="ctr"/>
            <a:r>
              <a:rPr lang="en-US" altLang="zh-CN" sz="4400" dirty="0" smtClean="0">
                <a:solidFill>
                  <a:schemeClr val="bg2">
                    <a:lumMod val="10000"/>
                  </a:schemeClr>
                </a:solidFill>
              </a:rPr>
              <a:t>S</a:t>
            </a:r>
            <a:endParaRPr lang="zh-CN" altLang="en-US" sz="4400" dirty="0">
              <a:solidFill>
                <a:schemeClr val="bg2">
                  <a:lumMod val="10000"/>
                </a:schemeClr>
              </a:solidFill>
            </a:endParaRPr>
          </a:p>
        </p:txBody>
      </p:sp>
      <p:sp>
        <p:nvSpPr>
          <p:cNvPr id="18" name="文本框 17"/>
          <p:cNvSpPr txBox="1"/>
          <p:nvPr/>
        </p:nvSpPr>
        <p:spPr>
          <a:xfrm>
            <a:off x="6152950" y="3219367"/>
            <a:ext cx="686406" cy="769441"/>
          </a:xfrm>
          <a:prstGeom prst="rect">
            <a:avLst/>
          </a:prstGeom>
          <a:noFill/>
        </p:spPr>
        <p:txBody>
          <a:bodyPr wrap="none" rtlCol="0">
            <a:spAutoFit/>
          </a:bodyPr>
          <a:lstStyle/>
          <a:p>
            <a:r>
              <a:rPr lang="en-US" altLang="zh-CN" sz="4400" dirty="0" smtClean="0">
                <a:solidFill>
                  <a:schemeClr val="bg1"/>
                </a:solidFill>
              </a:rPr>
              <a:t>W</a:t>
            </a:r>
            <a:endParaRPr lang="zh-CN" altLang="en-US" sz="4400" dirty="0">
              <a:solidFill>
                <a:schemeClr val="bg1"/>
              </a:solidFill>
            </a:endParaRPr>
          </a:p>
        </p:txBody>
      </p:sp>
      <p:sp>
        <p:nvSpPr>
          <p:cNvPr id="19" name="文本框 18"/>
          <p:cNvSpPr txBox="1"/>
          <p:nvPr/>
        </p:nvSpPr>
        <p:spPr>
          <a:xfrm>
            <a:off x="5480574" y="3988808"/>
            <a:ext cx="558166" cy="769441"/>
          </a:xfrm>
          <a:prstGeom prst="rect">
            <a:avLst/>
          </a:prstGeom>
          <a:noFill/>
        </p:spPr>
        <p:txBody>
          <a:bodyPr wrap="none" rtlCol="0">
            <a:spAutoFit/>
          </a:bodyPr>
          <a:lstStyle/>
          <a:p>
            <a:r>
              <a:rPr lang="en-US" altLang="zh-CN" sz="4400" dirty="0" smtClean="0">
                <a:solidFill>
                  <a:schemeClr val="bg1"/>
                </a:solidFill>
              </a:rPr>
              <a:t>O</a:t>
            </a:r>
            <a:endParaRPr lang="zh-CN" altLang="en-US" sz="4400" dirty="0">
              <a:solidFill>
                <a:schemeClr val="bg1"/>
              </a:solidFill>
            </a:endParaRPr>
          </a:p>
        </p:txBody>
      </p:sp>
      <p:sp>
        <p:nvSpPr>
          <p:cNvPr id="20" name="文本框 19"/>
          <p:cNvSpPr txBox="1"/>
          <p:nvPr/>
        </p:nvSpPr>
        <p:spPr>
          <a:xfrm>
            <a:off x="6290058" y="3990652"/>
            <a:ext cx="460382" cy="769441"/>
          </a:xfrm>
          <a:prstGeom prst="rect">
            <a:avLst/>
          </a:prstGeom>
          <a:noFill/>
        </p:spPr>
        <p:txBody>
          <a:bodyPr wrap="none" rtlCol="0">
            <a:spAutoFit/>
          </a:bodyPr>
          <a:lstStyle/>
          <a:p>
            <a:r>
              <a:rPr lang="en-US" altLang="zh-CN" sz="4400" dirty="0" smtClean="0">
                <a:solidFill>
                  <a:schemeClr val="bg2">
                    <a:lumMod val="10000"/>
                  </a:schemeClr>
                </a:solidFill>
              </a:rPr>
              <a:t>T</a:t>
            </a:r>
            <a:endParaRPr lang="zh-CN" altLang="en-US" sz="44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SECTION TITLE</a:t>
            </a:r>
            <a:endParaRPr lang="zh-CN" altLang="en-US" dirty="0"/>
          </a:p>
        </p:txBody>
      </p:sp>
      <p:sp>
        <p:nvSpPr>
          <p:cNvPr id="3" name="文本占位符 2"/>
          <p:cNvSpPr>
            <a:spLocks noGrp="1"/>
          </p:cNvSpPr>
          <p:nvPr>
            <p:ph type="body" idx="1"/>
          </p:nvPr>
        </p:nvSpPr>
        <p:spPr>
          <a:xfrm>
            <a:off x="3911601" y="3919538"/>
            <a:ext cx="3492500" cy="1500187"/>
          </a:xfrm>
        </p:spPr>
        <p:txBody>
          <a:bodyPr/>
          <a:lstStyle/>
          <a:p>
            <a:r>
              <a:rPr lang="en-US" altLang="zh-CN" dirty="0" err="1"/>
              <a:t>Vestibulum</a:t>
            </a:r>
            <a:r>
              <a:rPr lang="en-US" altLang="zh-CN" dirty="0"/>
              <a:t> ante ipsum </a:t>
            </a:r>
            <a:r>
              <a:rPr lang="en-US" altLang="zh-CN" dirty="0" err="1"/>
              <a:t>primis</a:t>
            </a:r>
            <a:r>
              <a:rPr lang="en-US" altLang="zh-CN" dirty="0"/>
              <a:t> in </a:t>
            </a:r>
            <a:r>
              <a:rPr lang="en-US" altLang="zh-CN" dirty="0" err="1"/>
              <a:t>faucibus</a:t>
            </a:r>
            <a:r>
              <a:rPr lang="en-US" altLang="zh-CN" dirty="0"/>
              <a:t> </a:t>
            </a:r>
            <a:r>
              <a:rPr lang="en-US" altLang="zh-CN" dirty="0" err="1"/>
              <a:t>orci</a:t>
            </a:r>
            <a:r>
              <a:rPr lang="en-US" altLang="zh-CN" dirty="0"/>
              <a:t> </a:t>
            </a:r>
            <a:r>
              <a:rPr lang="en-US" altLang="zh-CN" dirty="0" err="1"/>
              <a:t>luctus</a:t>
            </a:r>
            <a:r>
              <a:rPr lang="en-US" altLang="zh-CN" dirty="0"/>
              <a:t> et </a:t>
            </a:r>
            <a:r>
              <a:rPr lang="en-US" altLang="zh-CN" dirty="0" err="1"/>
              <a:t>ultrices</a:t>
            </a:r>
            <a:r>
              <a:rPr lang="en-US" altLang="zh-CN" dirty="0"/>
              <a:t> </a:t>
            </a:r>
            <a:r>
              <a:rPr lang="en-US" altLang="zh-CN" dirty="0" err="1"/>
              <a:t>posuere</a:t>
            </a:r>
            <a:r>
              <a:rPr lang="en-US" altLang="zh-CN" dirty="0"/>
              <a:t> </a:t>
            </a:r>
            <a:r>
              <a:rPr lang="en-US" altLang="zh-CN" dirty="0" err="1"/>
              <a:t>cubilia</a:t>
            </a:r>
            <a:r>
              <a:rPr lang="en-US" altLang="zh-CN" dirty="0"/>
              <a:t> </a:t>
            </a:r>
            <a:r>
              <a:rPr lang="en-US" altLang="zh-CN" dirty="0" err="1"/>
              <a:t>Curae</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等腰三角形 8"/>
          <p:cNvSpPr/>
          <p:nvPr/>
        </p:nvSpPr>
        <p:spPr>
          <a:xfrm>
            <a:off x="1916295" y="3190603"/>
            <a:ext cx="2003624" cy="182339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1" fmla="*/ 11558 w 1083820"/>
              <a:gd name="connsiteY0-2" fmla="*/ 914400 h 914400"/>
              <a:gd name="connsiteX1-3" fmla="*/ 541910 w 1083820"/>
              <a:gd name="connsiteY1-4" fmla="*/ 0 h 914400"/>
              <a:gd name="connsiteX2-5" fmla="*/ 1072262 w 1083820"/>
              <a:gd name="connsiteY2-6" fmla="*/ 914400 h 914400"/>
              <a:gd name="connsiteX3-7" fmla="*/ 11558 w 1083820"/>
              <a:gd name="connsiteY3-8" fmla="*/ 914400 h 914400"/>
              <a:gd name="connsiteX0-9" fmla="*/ 11558 w 1169897"/>
              <a:gd name="connsiteY0-10" fmla="*/ 914400 h 914400"/>
              <a:gd name="connsiteX1-11" fmla="*/ 541910 w 1169897"/>
              <a:gd name="connsiteY1-12" fmla="*/ 0 h 914400"/>
              <a:gd name="connsiteX2-13" fmla="*/ 1072262 w 1169897"/>
              <a:gd name="connsiteY2-14" fmla="*/ 914400 h 914400"/>
              <a:gd name="connsiteX3-15" fmla="*/ 11558 w 1169897"/>
              <a:gd name="connsiteY3-16" fmla="*/ 914400 h 914400"/>
              <a:gd name="connsiteX0-17" fmla="*/ 97635 w 1255974"/>
              <a:gd name="connsiteY0-18" fmla="*/ 914400 h 914400"/>
              <a:gd name="connsiteX1-19" fmla="*/ 627987 w 1255974"/>
              <a:gd name="connsiteY1-20" fmla="*/ 0 h 914400"/>
              <a:gd name="connsiteX2-21" fmla="*/ 1158339 w 1255974"/>
              <a:gd name="connsiteY2-22" fmla="*/ 914400 h 914400"/>
              <a:gd name="connsiteX3-23" fmla="*/ 97635 w 1255974"/>
              <a:gd name="connsiteY3-24" fmla="*/ 914400 h 914400"/>
            </a:gdLst>
            <a:ahLst/>
            <a:cxnLst>
              <a:cxn ang="0">
                <a:pos x="connsiteX0-1" y="connsiteY0-2"/>
              </a:cxn>
              <a:cxn ang="0">
                <a:pos x="connsiteX1-3" y="connsiteY1-4"/>
              </a:cxn>
              <a:cxn ang="0">
                <a:pos x="connsiteX2-5" y="connsiteY2-6"/>
              </a:cxn>
              <a:cxn ang="0">
                <a:pos x="connsiteX3-7" y="connsiteY3-8"/>
              </a:cxn>
            </a:cxnLst>
            <a:rect l="l" t="t" r="r" b="b"/>
            <a:pathLst>
              <a:path w="1255974" h="914400">
                <a:moveTo>
                  <a:pt x="97635" y="914400"/>
                </a:moveTo>
                <a:cubicBezTo>
                  <a:pt x="-255933" y="914400"/>
                  <a:pt x="451203" y="0"/>
                  <a:pt x="627987" y="0"/>
                </a:cubicBezTo>
                <a:cubicBezTo>
                  <a:pt x="804771" y="0"/>
                  <a:pt x="1511907" y="914400"/>
                  <a:pt x="1158339" y="914400"/>
                </a:cubicBezTo>
                <a:lnTo>
                  <a:pt x="97635" y="914400"/>
                </a:lnTo>
                <a:close/>
              </a:path>
            </a:pathLst>
          </a:cu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 name="矩形 4"/>
          <p:cNvSpPr>
            <a:spLocks noChangeArrowheads="1"/>
          </p:cNvSpPr>
          <p:nvPr/>
        </p:nvSpPr>
        <p:spPr bwMode="auto">
          <a:xfrm>
            <a:off x="1947351" y="5150462"/>
            <a:ext cx="1941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600" dirty="0" smtClean="0">
                <a:solidFill>
                  <a:schemeClr val="bg1">
                    <a:lumMod val="50000"/>
                  </a:schemeClr>
                </a:solidFill>
              </a:rPr>
              <a:t>ADD YOUR TEXT</a:t>
            </a:r>
            <a:endParaRPr lang="zh-CN" altLang="en-US" sz="1600" dirty="0" smtClean="0">
              <a:solidFill>
                <a:schemeClr val="bg1">
                  <a:lumMod val="50000"/>
                </a:schemeClr>
              </a:solidFill>
            </a:endParaRPr>
          </a:p>
        </p:txBody>
      </p:sp>
      <p:sp>
        <p:nvSpPr>
          <p:cNvPr id="6" name="矩形 1"/>
          <p:cNvSpPr>
            <a:spLocks noChangeArrowheads="1"/>
          </p:cNvSpPr>
          <p:nvPr/>
        </p:nvSpPr>
        <p:spPr bwMode="auto">
          <a:xfrm>
            <a:off x="1690233" y="5462111"/>
            <a:ext cx="24557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dirty="0" smtClean="0">
                <a:solidFill>
                  <a:schemeClr val="bg1">
                    <a:lumMod val="50000"/>
                  </a:schemeClr>
                </a:solidFill>
              </a:rPr>
              <a:t>Vestibulum ante ipsum primis in faucibus orci luctus et ultrices posuere cubilia Curae. </a:t>
            </a:r>
            <a:endParaRPr lang="zh-CN" altLang="en-US" sz="1400" dirty="0" smtClean="0">
              <a:solidFill>
                <a:schemeClr val="bg1">
                  <a:lumMod val="50000"/>
                </a:schemeClr>
              </a:solidFill>
            </a:endParaRPr>
          </a:p>
        </p:txBody>
      </p:sp>
      <p:sp>
        <p:nvSpPr>
          <p:cNvPr id="7" name="等腰三角形 8"/>
          <p:cNvSpPr/>
          <p:nvPr/>
        </p:nvSpPr>
        <p:spPr>
          <a:xfrm>
            <a:off x="6212959" y="3190603"/>
            <a:ext cx="2003624" cy="182339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1" fmla="*/ 11558 w 1083820"/>
              <a:gd name="connsiteY0-2" fmla="*/ 914400 h 914400"/>
              <a:gd name="connsiteX1-3" fmla="*/ 541910 w 1083820"/>
              <a:gd name="connsiteY1-4" fmla="*/ 0 h 914400"/>
              <a:gd name="connsiteX2-5" fmla="*/ 1072262 w 1083820"/>
              <a:gd name="connsiteY2-6" fmla="*/ 914400 h 914400"/>
              <a:gd name="connsiteX3-7" fmla="*/ 11558 w 1083820"/>
              <a:gd name="connsiteY3-8" fmla="*/ 914400 h 914400"/>
              <a:gd name="connsiteX0-9" fmla="*/ 11558 w 1169897"/>
              <a:gd name="connsiteY0-10" fmla="*/ 914400 h 914400"/>
              <a:gd name="connsiteX1-11" fmla="*/ 541910 w 1169897"/>
              <a:gd name="connsiteY1-12" fmla="*/ 0 h 914400"/>
              <a:gd name="connsiteX2-13" fmla="*/ 1072262 w 1169897"/>
              <a:gd name="connsiteY2-14" fmla="*/ 914400 h 914400"/>
              <a:gd name="connsiteX3-15" fmla="*/ 11558 w 1169897"/>
              <a:gd name="connsiteY3-16" fmla="*/ 914400 h 914400"/>
              <a:gd name="connsiteX0-17" fmla="*/ 97635 w 1255974"/>
              <a:gd name="connsiteY0-18" fmla="*/ 914400 h 914400"/>
              <a:gd name="connsiteX1-19" fmla="*/ 627987 w 1255974"/>
              <a:gd name="connsiteY1-20" fmla="*/ 0 h 914400"/>
              <a:gd name="connsiteX2-21" fmla="*/ 1158339 w 1255974"/>
              <a:gd name="connsiteY2-22" fmla="*/ 914400 h 914400"/>
              <a:gd name="connsiteX3-23" fmla="*/ 97635 w 1255974"/>
              <a:gd name="connsiteY3-24" fmla="*/ 914400 h 914400"/>
            </a:gdLst>
            <a:ahLst/>
            <a:cxnLst>
              <a:cxn ang="0">
                <a:pos x="connsiteX0-1" y="connsiteY0-2"/>
              </a:cxn>
              <a:cxn ang="0">
                <a:pos x="connsiteX1-3" y="connsiteY1-4"/>
              </a:cxn>
              <a:cxn ang="0">
                <a:pos x="connsiteX2-5" y="connsiteY2-6"/>
              </a:cxn>
              <a:cxn ang="0">
                <a:pos x="connsiteX3-7" y="connsiteY3-8"/>
              </a:cxn>
            </a:cxnLst>
            <a:rect l="l" t="t" r="r" b="b"/>
            <a:pathLst>
              <a:path w="1255974" h="914400">
                <a:moveTo>
                  <a:pt x="97635" y="914400"/>
                </a:moveTo>
                <a:cubicBezTo>
                  <a:pt x="-255933" y="914400"/>
                  <a:pt x="451203" y="0"/>
                  <a:pt x="627987" y="0"/>
                </a:cubicBezTo>
                <a:cubicBezTo>
                  <a:pt x="804771" y="0"/>
                  <a:pt x="1511907" y="914400"/>
                  <a:pt x="1158339" y="914400"/>
                </a:cubicBezTo>
                <a:lnTo>
                  <a:pt x="97635" y="914400"/>
                </a:lnTo>
                <a:close/>
              </a:path>
            </a:pathLst>
          </a:cu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矩形 7"/>
          <p:cNvSpPr>
            <a:spLocks noChangeArrowheads="1"/>
          </p:cNvSpPr>
          <p:nvPr/>
        </p:nvSpPr>
        <p:spPr bwMode="auto">
          <a:xfrm>
            <a:off x="6244015" y="5150462"/>
            <a:ext cx="1941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600" dirty="0" smtClean="0">
                <a:solidFill>
                  <a:schemeClr val="bg1">
                    <a:lumMod val="50000"/>
                  </a:schemeClr>
                </a:solidFill>
              </a:rPr>
              <a:t>ADD YOUR TEXT</a:t>
            </a:r>
            <a:endParaRPr lang="zh-CN" altLang="en-US" sz="1600" dirty="0" smtClean="0">
              <a:solidFill>
                <a:schemeClr val="bg1">
                  <a:lumMod val="50000"/>
                </a:schemeClr>
              </a:solidFill>
            </a:endParaRPr>
          </a:p>
        </p:txBody>
      </p:sp>
      <p:sp>
        <p:nvSpPr>
          <p:cNvPr id="9" name="矩形 1"/>
          <p:cNvSpPr>
            <a:spLocks noChangeArrowheads="1"/>
          </p:cNvSpPr>
          <p:nvPr/>
        </p:nvSpPr>
        <p:spPr bwMode="auto">
          <a:xfrm>
            <a:off x="5986897" y="5462111"/>
            <a:ext cx="24557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dirty="0" smtClean="0">
                <a:solidFill>
                  <a:schemeClr val="bg1">
                    <a:lumMod val="50000"/>
                  </a:schemeClr>
                </a:solidFill>
              </a:rPr>
              <a:t>Vestibulum ante ipsum primis in faucibus orci luctus et ultrices posuere cubilia Curae. </a:t>
            </a:r>
            <a:endParaRPr lang="zh-CN" altLang="en-US" sz="1400" dirty="0" smtClean="0">
              <a:solidFill>
                <a:schemeClr val="bg1">
                  <a:lumMod val="50000"/>
                </a:schemeClr>
              </a:solidFill>
            </a:endParaRPr>
          </a:p>
        </p:txBody>
      </p:sp>
      <p:sp>
        <p:nvSpPr>
          <p:cNvPr id="10" name="等腰三角形 8"/>
          <p:cNvSpPr/>
          <p:nvPr/>
        </p:nvSpPr>
        <p:spPr>
          <a:xfrm flipV="1">
            <a:off x="4064627" y="3190602"/>
            <a:ext cx="2003624" cy="182339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1" fmla="*/ 11558 w 1083820"/>
              <a:gd name="connsiteY0-2" fmla="*/ 914400 h 914400"/>
              <a:gd name="connsiteX1-3" fmla="*/ 541910 w 1083820"/>
              <a:gd name="connsiteY1-4" fmla="*/ 0 h 914400"/>
              <a:gd name="connsiteX2-5" fmla="*/ 1072262 w 1083820"/>
              <a:gd name="connsiteY2-6" fmla="*/ 914400 h 914400"/>
              <a:gd name="connsiteX3-7" fmla="*/ 11558 w 1083820"/>
              <a:gd name="connsiteY3-8" fmla="*/ 914400 h 914400"/>
              <a:gd name="connsiteX0-9" fmla="*/ 11558 w 1169897"/>
              <a:gd name="connsiteY0-10" fmla="*/ 914400 h 914400"/>
              <a:gd name="connsiteX1-11" fmla="*/ 541910 w 1169897"/>
              <a:gd name="connsiteY1-12" fmla="*/ 0 h 914400"/>
              <a:gd name="connsiteX2-13" fmla="*/ 1072262 w 1169897"/>
              <a:gd name="connsiteY2-14" fmla="*/ 914400 h 914400"/>
              <a:gd name="connsiteX3-15" fmla="*/ 11558 w 1169897"/>
              <a:gd name="connsiteY3-16" fmla="*/ 914400 h 914400"/>
              <a:gd name="connsiteX0-17" fmla="*/ 97635 w 1255974"/>
              <a:gd name="connsiteY0-18" fmla="*/ 914400 h 914400"/>
              <a:gd name="connsiteX1-19" fmla="*/ 627987 w 1255974"/>
              <a:gd name="connsiteY1-20" fmla="*/ 0 h 914400"/>
              <a:gd name="connsiteX2-21" fmla="*/ 1158339 w 1255974"/>
              <a:gd name="connsiteY2-22" fmla="*/ 914400 h 914400"/>
              <a:gd name="connsiteX3-23" fmla="*/ 97635 w 1255974"/>
              <a:gd name="connsiteY3-24" fmla="*/ 914400 h 914400"/>
            </a:gdLst>
            <a:ahLst/>
            <a:cxnLst>
              <a:cxn ang="0">
                <a:pos x="connsiteX0-1" y="connsiteY0-2"/>
              </a:cxn>
              <a:cxn ang="0">
                <a:pos x="connsiteX1-3" y="connsiteY1-4"/>
              </a:cxn>
              <a:cxn ang="0">
                <a:pos x="connsiteX2-5" y="connsiteY2-6"/>
              </a:cxn>
              <a:cxn ang="0">
                <a:pos x="connsiteX3-7" y="connsiteY3-8"/>
              </a:cxn>
            </a:cxnLst>
            <a:rect l="l" t="t" r="r" b="b"/>
            <a:pathLst>
              <a:path w="1255974" h="914400">
                <a:moveTo>
                  <a:pt x="97635" y="914400"/>
                </a:moveTo>
                <a:cubicBezTo>
                  <a:pt x="-255933" y="914400"/>
                  <a:pt x="451203" y="0"/>
                  <a:pt x="627987" y="0"/>
                </a:cubicBezTo>
                <a:cubicBezTo>
                  <a:pt x="804771" y="0"/>
                  <a:pt x="1511907" y="914400"/>
                  <a:pt x="1158339" y="914400"/>
                </a:cubicBezTo>
                <a:lnTo>
                  <a:pt x="97635" y="914400"/>
                </a:lnTo>
                <a:close/>
              </a:path>
            </a:pathLst>
          </a:cu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1" name="矩形 10"/>
          <p:cNvSpPr>
            <a:spLocks noChangeArrowheads="1"/>
          </p:cNvSpPr>
          <p:nvPr/>
        </p:nvSpPr>
        <p:spPr bwMode="auto">
          <a:xfrm>
            <a:off x="4095683" y="1991932"/>
            <a:ext cx="1941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600" dirty="0" smtClean="0">
                <a:solidFill>
                  <a:schemeClr val="bg1">
                    <a:lumMod val="50000"/>
                  </a:schemeClr>
                </a:solidFill>
              </a:rPr>
              <a:t>ADD YOUR TEXT</a:t>
            </a:r>
            <a:endParaRPr lang="zh-CN" altLang="en-US" sz="1600" dirty="0" smtClean="0">
              <a:solidFill>
                <a:schemeClr val="bg1">
                  <a:lumMod val="50000"/>
                </a:schemeClr>
              </a:solidFill>
            </a:endParaRPr>
          </a:p>
        </p:txBody>
      </p:sp>
      <p:sp>
        <p:nvSpPr>
          <p:cNvPr id="12" name="矩形 1"/>
          <p:cNvSpPr>
            <a:spLocks noChangeArrowheads="1"/>
          </p:cNvSpPr>
          <p:nvPr/>
        </p:nvSpPr>
        <p:spPr bwMode="auto">
          <a:xfrm>
            <a:off x="3838565" y="2303581"/>
            <a:ext cx="24557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dirty="0" smtClean="0">
                <a:solidFill>
                  <a:schemeClr val="bg1">
                    <a:lumMod val="50000"/>
                  </a:schemeClr>
                </a:solidFill>
              </a:rPr>
              <a:t>Vestibulum ante ipsum primis in faucibus orci luctus et ultrices posuere cubilia Curae. </a:t>
            </a:r>
            <a:endParaRPr lang="zh-CN" altLang="en-US" sz="1400" dirty="0" smtClean="0">
              <a:solidFill>
                <a:schemeClr val="bg1">
                  <a:lumMod val="50000"/>
                </a:schemeClr>
              </a:solidFill>
            </a:endParaRPr>
          </a:p>
        </p:txBody>
      </p:sp>
      <p:sp>
        <p:nvSpPr>
          <p:cNvPr id="13" name="等腰三角形 8"/>
          <p:cNvSpPr/>
          <p:nvPr/>
        </p:nvSpPr>
        <p:spPr>
          <a:xfrm flipV="1">
            <a:off x="8361291" y="3190602"/>
            <a:ext cx="2003624" cy="182339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1" fmla="*/ 11558 w 1083820"/>
              <a:gd name="connsiteY0-2" fmla="*/ 914400 h 914400"/>
              <a:gd name="connsiteX1-3" fmla="*/ 541910 w 1083820"/>
              <a:gd name="connsiteY1-4" fmla="*/ 0 h 914400"/>
              <a:gd name="connsiteX2-5" fmla="*/ 1072262 w 1083820"/>
              <a:gd name="connsiteY2-6" fmla="*/ 914400 h 914400"/>
              <a:gd name="connsiteX3-7" fmla="*/ 11558 w 1083820"/>
              <a:gd name="connsiteY3-8" fmla="*/ 914400 h 914400"/>
              <a:gd name="connsiteX0-9" fmla="*/ 11558 w 1169897"/>
              <a:gd name="connsiteY0-10" fmla="*/ 914400 h 914400"/>
              <a:gd name="connsiteX1-11" fmla="*/ 541910 w 1169897"/>
              <a:gd name="connsiteY1-12" fmla="*/ 0 h 914400"/>
              <a:gd name="connsiteX2-13" fmla="*/ 1072262 w 1169897"/>
              <a:gd name="connsiteY2-14" fmla="*/ 914400 h 914400"/>
              <a:gd name="connsiteX3-15" fmla="*/ 11558 w 1169897"/>
              <a:gd name="connsiteY3-16" fmla="*/ 914400 h 914400"/>
              <a:gd name="connsiteX0-17" fmla="*/ 97635 w 1255974"/>
              <a:gd name="connsiteY0-18" fmla="*/ 914400 h 914400"/>
              <a:gd name="connsiteX1-19" fmla="*/ 627987 w 1255974"/>
              <a:gd name="connsiteY1-20" fmla="*/ 0 h 914400"/>
              <a:gd name="connsiteX2-21" fmla="*/ 1158339 w 1255974"/>
              <a:gd name="connsiteY2-22" fmla="*/ 914400 h 914400"/>
              <a:gd name="connsiteX3-23" fmla="*/ 97635 w 1255974"/>
              <a:gd name="connsiteY3-24" fmla="*/ 914400 h 914400"/>
            </a:gdLst>
            <a:ahLst/>
            <a:cxnLst>
              <a:cxn ang="0">
                <a:pos x="connsiteX0-1" y="connsiteY0-2"/>
              </a:cxn>
              <a:cxn ang="0">
                <a:pos x="connsiteX1-3" y="connsiteY1-4"/>
              </a:cxn>
              <a:cxn ang="0">
                <a:pos x="connsiteX2-5" y="connsiteY2-6"/>
              </a:cxn>
              <a:cxn ang="0">
                <a:pos x="connsiteX3-7" y="connsiteY3-8"/>
              </a:cxn>
            </a:cxnLst>
            <a:rect l="l" t="t" r="r" b="b"/>
            <a:pathLst>
              <a:path w="1255974" h="914400">
                <a:moveTo>
                  <a:pt x="97635" y="914400"/>
                </a:moveTo>
                <a:cubicBezTo>
                  <a:pt x="-255933" y="914400"/>
                  <a:pt x="451203" y="0"/>
                  <a:pt x="627987" y="0"/>
                </a:cubicBezTo>
                <a:cubicBezTo>
                  <a:pt x="804771" y="0"/>
                  <a:pt x="1511907" y="914400"/>
                  <a:pt x="1158339" y="914400"/>
                </a:cubicBezTo>
                <a:lnTo>
                  <a:pt x="97635" y="914400"/>
                </a:lnTo>
                <a:close/>
              </a:path>
            </a:pathLst>
          </a:cu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矩形 13"/>
          <p:cNvSpPr>
            <a:spLocks noChangeArrowheads="1"/>
          </p:cNvSpPr>
          <p:nvPr/>
        </p:nvSpPr>
        <p:spPr bwMode="auto">
          <a:xfrm>
            <a:off x="8392347" y="1991932"/>
            <a:ext cx="1941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600" dirty="0" smtClean="0">
                <a:solidFill>
                  <a:schemeClr val="bg1">
                    <a:lumMod val="50000"/>
                  </a:schemeClr>
                </a:solidFill>
              </a:rPr>
              <a:t>ADD YOUR TEXT</a:t>
            </a:r>
            <a:endParaRPr lang="zh-CN" altLang="en-US" sz="1600" dirty="0" smtClean="0">
              <a:solidFill>
                <a:schemeClr val="bg1">
                  <a:lumMod val="50000"/>
                </a:schemeClr>
              </a:solidFill>
            </a:endParaRPr>
          </a:p>
        </p:txBody>
      </p:sp>
      <p:sp>
        <p:nvSpPr>
          <p:cNvPr id="15" name="矩形 1"/>
          <p:cNvSpPr>
            <a:spLocks noChangeArrowheads="1"/>
          </p:cNvSpPr>
          <p:nvPr/>
        </p:nvSpPr>
        <p:spPr bwMode="auto">
          <a:xfrm>
            <a:off x="8135229" y="2303581"/>
            <a:ext cx="24557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dirty="0" smtClean="0">
                <a:solidFill>
                  <a:schemeClr val="bg1">
                    <a:lumMod val="50000"/>
                  </a:schemeClr>
                </a:solidFill>
              </a:rPr>
              <a:t>Vestibulum ante ipsum primis in faucibus orci luctus et ultrices posuere cubilia Curae. </a:t>
            </a:r>
            <a:endParaRPr lang="zh-CN" altLang="en-US" sz="1400" dirty="0" smtClean="0">
              <a:solidFill>
                <a:schemeClr val="bg1">
                  <a:lumMod val="50000"/>
                </a:schemeClr>
              </a:solidFill>
            </a:endParaRPr>
          </a:p>
        </p:txBody>
      </p:sp>
      <p:grpSp>
        <p:nvGrpSpPr>
          <p:cNvPr id="16" name="组合 15"/>
          <p:cNvGrpSpPr>
            <a:grpSpLocks noChangeAspect="1"/>
          </p:cNvGrpSpPr>
          <p:nvPr/>
        </p:nvGrpSpPr>
        <p:grpSpPr>
          <a:xfrm>
            <a:off x="2520545" y="3722518"/>
            <a:ext cx="795124" cy="795122"/>
            <a:chOff x="5578476" y="3629026"/>
            <a:chExt cx="271463" cy="271462"/>
          </a:xfrm>
          <a:solidFill>
            <a:schemeClr val="tx1"/>
          </a:solidFill>
        </p:grpSpPr>
        <p:sp>
          <p:nvSpPr>
            <p:cNvPr id="17"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Freeform 16"/>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19" name="Freeform 17"/>
          <p:cNvSpPr>
            <a:spLocks noChangeAspect="1" noEditPoints="1"/>
          </p:cNvSpPr>
          <p:nvPr/>
        </p:nvSpPr>
        <p:spPr bwMode="auto">
          <a:xfrm>
            <a:off x="4816244" y="3605291"/>
            <a:ext cx="500390" cy="806386"/>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KSO_Shape"/>
          <p:cNvSpPr>
            <a:spLocks noChangeAspect="1"/>
          </p:cNvSpPr>
          <p:nvPr/>
        </p:nvSpPr>
        <p:spPr>
          <a:xfrm>
            <a:off x="6788050" y="3819095"/>
            <a:ext cx="853441" cy="795122"/>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2E2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21" name="KSO_Shape"/>
          <p:cNvSpPr>
            <a:spLocks noChangeAspect="1"/>
          </p:cNvSpPr>
          <p:nvPr/>
        </p:nvSpPr>
        <p:spPr bwMode="auto">
          <a:xfrm>
            <a:off x="8983223" y="3616819"/>
            <a:ext cx="759759" cy="785958"/>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a:noFill/>
          </a:ln>
        </p:spPr>
        <p:txBody>
          <a:bodyPr/>
          <a:lstStyle/>
          <a:p>
            <a:endParaRPr lang="zh-CN" altLang="en-US">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graphicFrame>
        <p:nvGraphicFramePr>
          <p:cNvPr id="4" name="图表 3"/>
          <p:cNvGraphicFramePr/>
          <p:nvPr/>
        </p:nvGraphicFramePr>
        <p:xfrm>
          <a:off x="9387329" y="2330538"/>
          <a:ext cx="1764589" cy="178791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6657623" y="2317453"/>
          <a:ext cx="1764589" cy="1787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nvGraphicFramePr>
        <p:xfrm>
          <a:off x="3927916" y="2330538"/>
          <a:ext cx="1764589" cy="1787919"/>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3978436" y="2572014"/>
            <a:ext cx="659155" cy="369332"/>
          </a:xfrm>
          <a:prstGeom prst="rect">
            <a:avLst/>
          </a:prstGeom>
          <a:noFill/>
        </p:spPr>
        <p:txBody>
          <a:bodyPr wrap="none" rtlCol="0">
            <a:spAutoFit/>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55%</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708143" y="2572014"/>
            <a:ext cx="659155" cy="369332"/>
          </a:xfrm>
          <a:prstGeom prst="rect">
            <a:avLst/>
          </a:prstGeom>
          <a:noFill/>
        </p:spPr>
        <p:txBody>
          <a:bodyPr wrap="none" rtlCol="0">
            <a:spAutoFit/>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70%</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437849" y="2572014"/>
            <a:ext cx="659155" cy="369332"/>
          </a:xfrm>
          <a:prstGeom prst="rect">
            <a:avLst/>
          </a:prstGeom>
          <a:noFill/>
        </p:spPr>
        <p:txBody>
          <a:bodyPr wrap="none" rtlCol="0">
            <a:spAutoFit/>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66%</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13" name="图表 12"/>
          <p:cNvGraphicFramePr/>
          <p:nvPr/>
        </p:nvGraphicFramePr>
        <p:xfrm>
          <a:off x="1220405" y="2317453"/>
          <a:ext cx="1764589" cy="1787919"/>
        </p:xfrm>
        <a:graphic>
          <a:graphicData uri="http://schemas.openxmlformats.org/drawingml/2006/chart">
            <c:chart xmlns:c="http://schemas.openxmlformats.org/drawingml/2006/chart" xmlns:r="http://schemas.openxmlformats.org/officeDocument/2006/relationships" r:id="rId4"/>
          </a:graphicData>
        </a:graphic>
      </p:graphicFrame>
      <p:sp>
        <p:nvSpPr>
          <p:cNvPr id="22" name="文本框 21"/>
          <p:cNvSpPr txBox="1"/>
          <p:nvPr/>
        </p:nvSpPr>
        <p:spPr>
          <a:xfrm>
            <a:off x="1287893" y="2572014"/>
            <a:ext cx="659155" cy="369332"/>
          </a:xfrm>
          <a:prstGeom prst="rect">
            <a:avLst/>
          </a:prstGeom>
          <a:noFill/>
        </p:spPr>
        <p:txBody>
          <a:bodyPr wrap="none" rtlCol="0">
            <a:spAutoFit/>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80%</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109096" y="4563849"/>
            <a:ext cx="1810270" cy="1169551"/>
          </a:xfrm>
          <a:prstGeom prst="rect">
            <a:avLst/>
          </a:prstGeom>
        </p:spPr>
        <p:txBody>
          <a:bodyPr wrap="square">
            <a:spAutoFit/>
          </a:bodyPr>
          <a:lstStyle/>
          <a:p>
            <a:pPr algn="ctr"/>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24" name="矩形 23"/>
          <p:cNvSpPr/>
          <p:nvPr/>
        </p:nvSpPr>
        <p:spPr>
          <a:xfrm>
            <a:off x="1109096" y="4314890"/>
            <a:ext cx="1810270" cy="338554"/>
          </a:xfrm>
          <a:prstGeom prst="rect">
            <a:avLst/>
          </a:prstGeom>
          <a:noFill/>
        </p:spPr>
        <p:txBody>
          <a:bodyPr wrap="square">
            <a:spAutoFit/>
          </a:bodyPr>
          <a:lstStyle/>
          <a:p>
            <a:pPr algn="ctr"/>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5" name="矩形 24"/>
          <p:cNvSpPr/>
          <p:nvPr/>
        </p:nvSpPr>
        <p:spPr>
          <a:xfrm>
            <a:off x="3838803" y="4563849"/>
            <a:ext cx="1810270" cy="1169551"/>
          </a:xfrm>
          <a:prstGeom prst="rect">
            <a:avLst/>
          </a:prstGeom>
        </p:spPr>
        <p:txBody>
          <a:bodyPr wrap="square">
            <a:spAutoFit/>
          </a:bodyPr>
          <a:lstStyle/>
          <a:p>
            <a:pPr algn="ctr"/>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26" name="矩形 25"/>
          <p:cNvSpPr/>
          <p:nvPr/>
        </p:nvSpPr>
        <p:spPr>
          <a:xfrm>
            <a:off x="3838803" y="4314890"/>
            <a:ext cx="1810270" cy="338554"/>
          </a:xfrm>
          <a:prstGeom prst="rect">
            <a:avLst/>
          </a:prstGeom>
          <a:noFill/>
        </p:spPr>
        <p:txBody>
          <a:bodyPr wrap="square">
            <a:spAutoFit/>
          </a:bodyPr>
          <a:lstStyle/>
          <a:p>
            <a:pPr algn="ctr"/>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7" name="矩形 26"/>
          <p:cNvSpPr/>
          <p:nvPr/>
        </p:nvSpPr>
        <p:spPr>
          <a:xfrm>
            <a:off x="6568510" y="4563849"/>
            <a:ext cx="1810270" cy="1169551"/>
          </a:xfrm>
          <a:prstGeom prst="rect">
            <a:avLst/>
          </a:prstGeom>
        </p:spPr>
        <p:txBody>
          <a:bodyPr wrap="square">
            <a:spAutoFit/>
          </a:bodyPr>
          <a:lstStyle/>
          <a:p>
            <a:pPr algn="ctr"/>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28" name="矩形 27"/>
          <p:cNvSpPr/>
          <p:nvPr/>
        </p:nvSpPr>
        <p:spPr>
          <a:xfrm>
            <a:off x="6568510" y="4314890"/>
            <a:ext cx="1810270" cy="338554"/>
          </a:xfrm>
          <a:prstGeom prst="rect">
            <a:avLst/>
          </a:prstGeom>
          <a:noFill/>
        </p:spPr>
        <p:txBody>
          <a:bodyPr wrap="square">
            <a:spAutoFit/>
          </a:bodyPr>
          <a:lstStyle/>
          <a:p>
            <a:pPr algn="ctr"/>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9" name="矩形 28"/>
          <p:cNvSpPr/>
          <p:nvPr/>
        </p:nvSpPr>
        <p:spPr>
          <a:xfrm>
            <a:off x="9298217" y="4563849"/>
            <a:ext cx="1810270" cy="1169551"/>
          </a:xfrm>
          <a:prstGeom prst="rect">
            <a:avLst/>
          </a:prstGeom>
        </p:spPr>
        <p:txBody>
          <a:bodyPr wrap="square">
            <a:spAutoFit/>
          </a:bodyPr>
          <a:lstStyle/>
          <a:p>
            <a:pPr algn="ctr"/>
            <a:r>
              <a:rPr lang="zh-CN" altLang="en-US" sz="1400" dirty="0">
                <a:solidFill>
                  <a:schemeClr val="bg1">
                    <a:lumMod val="50000"/>
                  </a:schemeClr>
                </a:solidFill>
              </a:rPr>
              <a:t>Vestibulum ante ipsum primis in faucibus orci luctus 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30" name="矩形 29"/>
          <p:cNvSpPr/>
          <p:nvPr/>
        </p:nvSpPr>
        <p:spPr>
          <a:xfrm>
            <a:off x="9298217" y="4314890"/>
            <a:ext cx="1810270" cy="338554"/>
          </a:xfrm>
          <a:prstGeom prst="rect">
            <a:avLst/>
          </a:prstGeom>
          <a:noFill/>
        </p:spPr>
        <p:txBody>
          <a:bodyPr wrap="square">
            <a:spAutoFit/>
          </a:bodyPr>
          <a:lstStyle/>
          <a:p>
            <a:pPr algn="ctr"/>
            <a:r>
              <a:rPr lang="zh-CN" altLang="en-US" sz="1600" dirty="0" smtClean="0">
                <a:solidFill>
                  <a:schemeClr val="bg1">
                    <a:lumMod val="50000"/>
                  </a:schemeClr>
                </a:solidFill>
              </a:rPr>
              <a:t>ADD YOUR TEXT</a:t>
            </a:r>
            <a:endParaRPr lang="zh-CN" altLang="en-US" sz="1600" dirty="0">
              <a:solidFill>
                <a:schemeClr val="bg1">
                  <a:lumMod val="50000"/>
                </a:schemeClr>
              </a:solidFill>
            </a:endParaRPr>
          </a:p>
        </p:txBody>
      </p:sp>
      <p:sp>
        <p:nvSpPr>
          <p:cNvPr id="2" name="椭圆 1"/>
          <p:cNvSpPr/>
          <p:nvPr/>
        </p:nvSpPr>
        <p:spPr>
          <a:xfrm>
            <a:off x="1645499" y="2777734"/>
            <a:ext cx="914400" cy="914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353010" y="2777734"/>
            <a:ext cx="914400" cy="9144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082717" y="2777734"/>
            <a:ext cx="914400" cy="9144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812423" y="2777734"/>
            <a:ext cx="914400" cy="9144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17" name="圆角矩形 16"/>
          <p:cNvSpPr/>
          <p:nvPr/>
        </p:nvSpPr>
        <p:spPr>
          <a:xfrm>
            <a:off x="850049" y="2070484"/>
            <a:ext cx="914400" cy="914400"/>
          </a:xfrm>
          <a:prstGeom prst="round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8" name="直接连接符 17"/>
          <p:cNvCxnSpPr/>
          <p:nvPr/>
        </p:nvCxnSpPr>
        <p:spPr>
          <a:xfrm>
            <a:off x="2187782" y="2070484"/>
            <a:ext cx="0" cy="914400"/>
          </a:xfrm>
          <a:prstGeom prst="line">
            <a:avLst/>
          </a:prstGeom>
          <a:ln w="57150">
            <a:solidFill>
              <a:srgbClr val="D8E612"/>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381692" y="2078951"/>
            <a:ext cx="3720113" cy="954107"/>
          </a:xfrm>
          <a:prstGeom prst="rect">
            <a:avLst/>
          </a:prstGeom>
        </p:spPr>
        <p:txBody>
          <a:bodyPr wrap="square">
            <a:spAutoFit/>
          </a:bodyPr>
          <a:lstStyle/>
          <a:p>
            <a:pPr>
              <a:defRPr/>
            </a:pPr>
            <a:r>
              <a:rPr lang="zh-CN" altLang="en-US" sz="1400" dirty="0">
                <a:solidFill>
                  <a:schemeClr val="bg1">
                    <a:lumMod val="50000"/>
                  </a:schemeClr>
                </a:solidFill>
                <a:latin typeface="Calibri Light" panose="020F0302020204030204"/>
              </a:rPr>
              <a:t>Vestibulum ante ipsum primis in faucibus orci luctus et ult et ultrices posuere cubilia Curae rices posuere cubilia Cura et ultrices posuere cubilia Curae e</a:t>
            </a:r>
            <a:r>
              <a:rPr lang="en-US" altLang="zh-CN" sz="1400" dirty="0">
                <a:solidFill>
                  <a:schemeClr val="bg1">
                    <a:lumMod val="50000"/>
                  </a:schemeClr>
                </a:solidFill>
                <a:latin typeface="Calibri Light" panose="020F0302020204030204"/>
              </a:rPr>
              <a:t>.</a:t>
            </a:r>
            <a:endParaRPr lang="zh-CN" altLang="en-US" sz="1400" dirty="0">
              <a:solidFill>
                <a:schemeClr val="bg1">
                  <a:lumMod val="50000"/>
                </a:schemeClr>
              </a:solidFill>
              <a:latin typeface="Calibri Light" panose="020F0302020204030204"/>
            </a:endParaRPr>
          </a:p>
        </p:txBody>
      </p:sp>
      <p:grpSp>
        <p:nvGrpSpPr>
          <p:cNvPr id="20" name="组合 19"/>
          <p:cNvGrpSpPr>
            <a:grpSpLocks noChangeAspect="1"/>
          </p:cNvGrpSpPr>
          <p:nvPr/>
        </p:nvGrpSpPr>
        <p:grpSpPr>
          <a:xfrm>
            <a:off x="1047430" y="2267866"/>
            <a:ext cx="519638" cy="519636"/>
            <a:chOff x="5578476" y="3629026"/>
            <a:chExt cx="271463" cy="271462"/>
          </a:xfrm>
          <a:solidFill>
            <a:schemeClr val="bg2">
              <a:lumMod val="10000"/>
            </a:schemeClr>
          </a:solidFill>
        </p:grpSpPr>
        <p:sp>
          <p:nvSpPr>
            <p:cNvPr id="21"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2" name="Freeform 16"/>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3" name="圆角矩形 22"/>
          <p:cNvSpPr/>
          <p:nvPr/>
        </p:nvSpPr>
        <p:spPr>
          <a:xfrm>
            <a:off x="850049" y="3574052"/>
            <a:ext cx="914400" cy="914400"/>
          </a:xfrm>
          <a:prstGeom prst="round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24" name="直接连接符 23"/>
          <p:cNvCxnSpPr/>
          <p:nvPr/>
        </p:nvCxnSpPr>
        <p:spPr>
          <a:xfrm>
            <a:off x="2187782" y="3574052"/>
            <a:ext cx="0" cy="914400"/>
          </a:xfrm>
          <a:prstGeom prst="line">
            <a:avLst/>
          </a:prstGeom>
          <a:ln w="57150">
            <a:solidFill>
              <a:srgbClr val="D8E612"/>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381692" y="3582519"/>
            <a:ext cx="3720113" cy="954107"/>
          </a:xfrm>
          <a:prstGeom prst="rect">
            <a:avLst/>
          </a:prstGeom>
        </p:spPr>
        <p:txBody>
          <a:bodyPr wrap="square">
            <a:spAutoFit/>
          </a:bodyPr>
          <a:lstStyle/>
          <a:p>
            <a:pPr>
              <a:defRPr/>
            </a:pPr>
            <a:r>
              <a:rPr lang="zh-CN" altLang="en-US" sz="1400" dirty="0">
                <a:solidFill>
                  <a:schemeClr val="bg1">
                    <a:lumMod val="50000"/>
                  </a:schemeClr>
                </a:solidFill>
                <a:latin typeface="Calibri Light" panose="020F0302020204030204"/>
              </a:rPr>
              <a:t>Vestibulum ante ipsum primis in faucibus orci luctus et ult et ultrices posuere cubilia Curae rices posuere cubilia Cura et ultrices posuere cubilia Curae e</a:t>
            </a:r>
            <a:r>
              <a:rPr lang="en-US" altLang="zh-CN" sz="1400" dirty="0">
                <a:solidFill>
                  <a:schemeClr val="bg1">
                    <a:lumMod val="50000"/>
                  </a:schemeClr>
                </a:solidFill>
                <a:latin typeface="Calibri Light" panose="020F0302020204030204"/>
              </a:rPr>
              <a:t>.</a:t>
            </a:r>
            <a:endParaRPr lang="zh-CN" altLang="en-US" sz="1400" dirty="0">
              <a:solidFill>
                <a:schemeClr val="bg1">
                  <a:lumMod val="50000"/>
                </a:schemeClr>
              </a:solidFill>
              <a:latin typeface="Calibri Light" panose="020F0302020204030204"/>
            </a:endParaRPr>
          </a:p>
        </p:txBody>
      </p:sp>
      <p:sp>
        <p:nvSpPr>
          <p:cNvPr id="26" name="Freeform 17"/>
          <p:cNvSpPr>
            <a:spLocks noChangeAspect="1" noEditPoints="1"/>
          </p:cNvSpPr>
          <p:nvPr/>
        </p:nvSpPr>
        <p:spPr bwMode="auto">
          <a:xfrm>
            <a:off x="1139809" y="3761420"/>
            <a:ext cx="334880" cy="539664"/>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chemeClr val="bg2">
              <a:lumMod val="10000"/>
            </a:schemeClr>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圆角矩形 26"/>
          <p:cNvSpPr/>
          <p:nvPr/>
        </p:nvSpPr>
        <p:spPr>
          <a:xfrm>
            <a:off x="6267756" y="2070484"/>
            <a:ext cx="914400" cy="914400"/>
          </a:xfrm>
          <a:prstGeom prst="round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28" name="直接连接符 27"/>
          <p:cNvCxnSpPr/>
          <p:nvPr/>
        </p:nvCxnSpPr>
        <p:spPr>
          <a:xfrm>
            <a:off x="7605489" y="2070484"/>
            <a:ext cx="0" cy="914400"/>
          </a:xfrm>
          <a:prstGeom prst="line">
            <a:avLst/>
          </a:prstGeom>
          <a:ln w="57150">
            <a:solidFill>
              <a:srgbClr val="D8E612"/>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799399" y="2078951"/>
            <a:ext cx="3720113" cy="954107"/>
          </a:xfrm>
          <a:prstGeom prst="rect">
            <a:avLst/>
          </a:prstGeom>
        </p:spPr>
        <p:txBody>
          <a:bodyPr wrap="square">
            <a:spAutoFit/>
          </a:bodyPr>
          <a:lstStyle/>
          <a:p>
            <a:pPr>
              <a:defRPr/>
            </a:pPr>
            <a:r>
              <a:rPr lang="zh-CN" altLang="en-US" sz="1400" dirty="0">
                <a:solidFill>
                  <a:schemeClr val="bg1">
                    <a:lumMod val="50000"/>
                  </a:schemeClr>
                </a:solidFill>
                <a:latin typeface="Calibri Light" panose="020F0302020204030204"/>
              </a:rPr>
              <a:t>Vestibulum ante ipsum primis in faucibus orci luctus et ult et ultrices posuere cubilia Curae rices posuere cubilia Cura et ultrices posuere cubilia Curae e</a:t>
            </a:r>
            <a:r>
              <a:rPr lang="en-US" altLang="zh-CN" sz="1400" dirty="0">
                <a:solidFill>
                  <a:schemeClr val="bg1">
                    <a:lumMod val="50000"/>
                  </a:schemeClr>
                </a:solidFill>
                <a:latin typeface="Calibri Light" panose="020F0302020204030204"/>
              </a:rPr>
              <a:t>.</a:t>
            </a:r>
            <a:endParaRPr lang="zh-CN" altLang="en-US" sz="1400" dirty="0">
              <a:solidFill>
                <a:schemeClr val="bg1">
                  <a:lumMod val="50000"/>
                </a:schemeClr>
              </a:solidFill>
              <a:latin typeface="Calibri Light" panose="020F0302020204030204"/>
            </a:endParaRPr>
          </a:p>
        </p:txBody>
      </p:sp>
      <p:sp>
        <p:nvSpPr>
          <p:cNvPr id="30" name="圆角矩形 29"/>
          <p:cNvSpPr/>
          <p:nvPr/>
        </p:nvSpPr>
        <p:spPr>
          <a:xfrm>
            <a:off x="6267756" y="3574052"/>
            <a:ext cx="914400" cy="914400"/>
          </a:xfrm>
          <a:prstGeom prst="round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31" name="直接连接符 30"/>
          <p:cNvCxnSpPr/>
          <p:nvPr/>
        </p:nvCxnSpPr>
        <p:spPr>
          <a:xfrm>
            <a:off x="7605489" y="3574052"/>
            <a:ext cx="0" cy="914400"/>
          </a:xfrm>
          <a:prstGeom prst="line">
            <a:avLst/>
          </a:prstGeom>
          <a:ln w="57150">
            <a:solidFill>
              <a:srgbClr val="D8E61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7799399" y="3582519"/>
            <a:ext cx="3720113" cy="954107"/>
          </a:xfrm>
          <a:prstGeom prst="rect">
            <a:avLst/>
          </a:prstGeom>
        </p:spPr>
        <p:txBody>
          <a:bodyPr wrap="square">
            <a:spAutoFit/>
          </a:bodyPr>
          <a:lstStyle/>
          <a:p>
            <a:pPr>
              <a:defRPr/>
            </a:pPr>
            <a:r>
              <a:rPr lang="zh-CN" altLang="en-US" sz="1400" dirty="0">
                <a:solidFill>
                  <a:schemeClr val="bg1">
                    <a:lumMod val="50000"/>
                  </a:schemeClr>
                </a:solidFill>
                <a:latin typeface="Calibri Light" panose="020F0302020204030204"/>
              </a:rPr>
              <a:t>Vestibulum ante ipsum primis in faucibus orci luctus et ult et ultrices posuere cubilia Curae rices posuere cubilia Cura et ultrices posuere cubilia Curae e</a:t>
            </a:r>
            <a:r>
              <a:rPr lang="en-US" altLang="zh-CN" sz="1400" dirty="0">
                <a:solidFill>
                  <a:schemeClr val="bg1">
                    <a:lumMod val="50000"/>
                  </a:schemeClr>
                </a:solidFill>
                <a:latin typeface="Calibri Light" panose="020F0302020204030204"/>
              </a:rPr>
              <a:t>.</a:t>
            </a:r>
            <a:endParaRPr lang="zh-CN" altLang="en-US" sz="1400" dirty="0">
              <a:solidFill>
                <a:schemeClr val="bg1">
                  <a:lumMod val="50000"/>
                </a:schemeClr>
              </a:solidFill>
              <a:latin typeface="Calibri Light" panose="020F0302020204030204"/>
            </a:endParaRPr>
          </a:p>
        </p:txBody>
      </p:sp>
      <p:sp>
        <p:nvSpPr>
          <p:cNvPr id="33" name="KSO_Shape"/>
          <p:cNvSpPr>
            <a:spLocks noChangeAspect="1"/>
          </p:cNvSpPr>
          <p:nvPr/>
        </p:nvSpPr>
        <p:spPr>
          <a:xfrm>
            <a:off x="6432241" y="3766668"/>
            <a:ext cx="573614" cy="53441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34" name="KSO_Shape"/>
          <p:cNvSpPr>
            <a:spLocks noChangeAspect="1"/>
          </p:cNvSpPr>
          <p:nvPr/>
        </p:nvSpPr>
        <p:spPr bwMode="auto">
          <a:xfrm>
            <a:off x="6483114" y="2267866"/>
            <a:ext cx="493843" cy="510871"/>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2">
              <a:lumMod val="10000"/>
            </a:schemeClr>
          </a:solidFill>
          <a:ln>
            <a:noFill/>
          </a:ln>
        </p:spPr>
        <p:txBody>
          <a:bodyPr/>
          <a:lstStyle/>
          <a:p>
            <a:endParaRPr lang="zh-CN" altLang="en-US">
              <a:solidFill>
                <a:schemeClr val="bg1">
                  <a:lumMod val="50000"/>
                </a:schemeClr>
              </a:solidFill>
            </a:endParaRPr>
          </a:p>
        </p:txBody>
      </p:sp>
      <p:sp>
        <p:nvSpPr>
          <p:cNvPr id="35" name="矩形 39"/>
          <p:cNvSpPr>
            <a:spLocks noChangeArrowheads="1"/>
          </p:cNvSpPr>
          <p:nvPr/>
        </p:nvSpPr>
        <p:spPr bwMode="auto">
          <a:xfrm>
            <a:off x="850048" y="5146893"/>
            <a:ext cx="105021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r>
              <a:rPr lang="en-US" altLang="zh-CN" sz="1400" dirty="0" err="1">
                <a:solidFill>
                  <a:schemeClr val="bg1">
                    <a:lumMod val="50000"/>
                  </a:schemeClr>
                </a:solidFill>
                <a:latin typeface="Calibri Light" panose="020F0302020204030204"/>
              </a:rPr>
              <a:t>Nulla</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quis</a:t>
            </a:r>
            <a:r>
              <a:rPr lang="en-US" altLang="zh-CN" sz="1400" dirty="0">
                <a:solidFill>
                  <a:schemeClr val="bg1">
                    <a:lumMod val="50000"/>
                  </a:schemeClr>
                </a:solidFill>
                <a:latin typeface="Calibri Light" panose="020F0302020204030204"/>
              </a:rPr>
              <a:t> lorem </a:t>
            </a:r>
            <a:r>
              <a:rPr lang="en-US" altLang="zh-CN" sz="1400" dirty="0" err="1">
                <a:solidFill>
                  <a:schemeClr val="bg1">
                    <a:lumMod val="50000"/>
                  </a:schemeClr>
                </a:solidFill>
                <a:latin typeface="Calibri Light" panose="020F0302020204030204"/>
              </a:rPr>
              <a:t>ut</a:t>
            </a:r>
            <a:r>
              <a:rPr lang="en-US" altLang="zh-CN" sz="1400" dirty="0">
                <a:solidFill>
                  <a:schemeClr val="bg1">
                    <a:lumMod val="50000"/>
                  </a:schemeClr>
                </a:solidFill>
                <a:latin typeface="Calibri Light" panose="020F0302020204030204"/>
              </a:rPr>
              <a:t> libero </a:t>
            </a:r>
            <a:r>
              <a:rPr lang="en-US" altLang="zh-CN" sz="1400" dirty="0" err="1">
                <a:solidFill>
                  <a:schemeClr val="bg1">
                    <a:lumMod val="50000"/>
                  </a:schemeClr>
                </a:solidFill>
                <a:latin typeface="Calibri Light" panose="020F0302020204030204"/>
              </a:rPr>
              <a:t>malesuada</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feugiat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Curabitur</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arcu</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erat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accumsan</a:t>
            </a:r>
            <a:r>
              <a:rPr lang="en-US" altLang="zh-CN" sz="1400" dirty="0">
                <a:solidFill>
                  <a:schemeClr val="bg1">
                    <a:lumMod val="50000"/>
                  </a:schemeClr>
                </a:solidFill>
                <a:latin typeface="Calibri Light" panose="020F0302020204030204"/>
              </a:rPr>
              <a:t> id </a:t>
            </a:r>
            <a:r>
              <a:rPr lang="en-US" altLang="zh-CN" sz="1400" dirty="0" err="1">
                <a:solidFill>
                  <a:schemeClr val="bg1">
                    <a:lumMod val="50000"/>
                  </a:schemeClr>
                </a:solidFill>
                <a:latin typeface="Calibri Light" panose="020F0302020204030204"/>
              </a:rPr>
              <a:t>imperdiet</a:t>
            </a:r>
            <a:r>
              <a:rPr lang="en-US" altLang="zh-CN" sz="1400" dirty="0">
                <a:solidFill>
                  <a:schemeClr val="bg1">
                    <a:lumMod val="50000"/>
                  </a:schemeClr>
                </a:solidFill>
                <a:latin typeface="Calibri Light" panose="020F0302020204030204"/>
              </a:rPr>
              <a:t> et, </a:t>
            </a:r>
            <a:r>
              <a:rPr lang="en-US" altLang="zh-CN" sz="1400" dirty="0" err="1">
                <a:solidFill>
                  <a:schemeClr val="bg1">
                    <a:lumMod val="50000"/>
                  </a:schemeClr>
                </a:solidFill>
                <a:latin typeface="Calibri Light" panose="020F0302020204030204"/>
              </a:rPr>
              <a:t>porttitor</a:t>
            </a:r>
            <a:r>
              <a:rPr lang="en-US" altLang="zh-CN" sz="1400" dirty="0">
                <a:solidFill>
                  <a:schemeClr val="bg1">
                    <a:lumMod val="50000"/>
                  </a:schemeClr>
                </a:solidFill>
                <a:latin typeface="Calibri Light" panose="020F0302020204030204"/>
              </a:rPr>
              <a:t> at sem. </a:t>
            </a:r>
            <a:r>
              <a:rPr lang="en-US" altLang="zh-CN" sz="1400" dirty="0" err="1">
                <a:solidFill>
                  <a:schemeClr val="bg1">
                    <a:lumMod val="50000"/>
                  </a:schemeClr>
                </a:solidFill>
                <a:latin typeface="Calibri Light" panose="020F0302020204030204"/>
              </a:rPr>
              <a:t>Nulla</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quis</a:t>
            </a:r>
            <a:r>
              <a:rPr lang="en-US" altLang="zh-CN" sz="1400" dirty="0">
                <a:solidFill>
                  <a:schemeClr val="bg1">
                    <a:lumMod val="50000"/>
                  </a:schemeClr>
                </a:solidFill>
                <a:latin typeface="Calibri Light" panose="020F0302020204030204"/>
              </a:rPr>
              <a:t> lorem </a:t>
            </a:r>
            <a:r>
              <a:rPr lang="en-US" altLang="zh-CN" sz="1400" dirty="0" err="1">
                <a:solidFill>
                  <a:schemeClr val="bg1">
                    <a:lumMod val="50000"/>
                  </a:schemeClr>
                </a:solidFill>
                <a:latin typeface="Calibri Light" panose="020F0302020204030204"/>
              </a:rPr>
              <a:t>ut</a:t>
            </a:r>
            <a:r>
              <a:rPr lang="en-US" altLang="zh-CN" sz="1400" dirty="0">
                <a:solidFill>
                  <a:schemeClr val="bg1">
                    <a:lumMod val="50000"/>
                  </a:schemeClr>
                </a:solidFill>
                <a:latin typeface="Calibri Light" panose="020F0302020204030204"/>
              </a:rPr>
              <a:t> libero </a:t>
            </a:r>
            <a:r>
              <a:rPr lang="en-US" altLang="zh-CN" sz="1400" dirty="0" err="1">
                <a:solidFill>
                  <a:schemeClr val="bg1">
                    <a:lumMod val="50000"/>
                  </a:schemeClr>
                </a:solidFill>
                <a:latin typeface="Calibri Light" panose="020F0302020204030204"/>
              </a:rPr>
              <a:t>malesuada</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feugiat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Vivamus</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suscipit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tortor</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eget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felis</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porttitor</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volutpat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Vestibulum</a:t>
            </a:r>
            <a:r>
              <a:rPr lang="en-US" altLang="zh-CN" sz="1400" dirty="0">
                <a:solidFill>
                  <a:schemeClr val="bg1">
                    <a:lumMod val="50000"/>
                  </a:schemeClr>
                </a:solidFill>
                <a:latin typeface="Calibri Light" panose="020F0302020204030204"/>
              </a:rPr>
              <a:t> ante ipsum </a:t>
            </a:r>
            <a:r>
              <a:rPr lang="en-US" altLang="zh-CN" sz="1400" dirty="0" err="1">
                <a:solidFill>
                  <a:schemeClr val="bg1">
                    <a:lumMod val="50000"/>
                  </a:schemeClr>
                </a:solidFill>
                <a:latin typeface="Calibri Light" panose="020F0302020204030204"/>
              </a:rPr>
              <a:t>primis</a:t>
            </a:r>
            <a:r>
              <a:rPr lang="en-US" altLang="zh-CN" sz="1400" dirty="0">
                <a:solidFill>
                  <a:schemeClr val="bg1">
                    <a:lumMod val="50000"/>
                  </a:schemeClr>
                </a:solidFill>
                <a:latin typeface="Calibri Light" panose="020F0302020204030204"/>
              </a:rPr>
              <a:t> in </a:t>
            </a:r>
            <a:r>
              <a:rPr lang="en-US" altLang="zh-CN" sz="1400" dirty="0" err="1">
                <a:solidFill>
                  <a:schemeClr val="bg1">
                    <a:lumMod val="50000"/>
                  </a:schemeClr>
                </a:solidFill>
                <a:latin typeface="Calibri Light" panose="020F0302020204030204"/>
              </a:rPr>
              <a:t>faucibus</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orci</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luctus</a:t>
            </a:r>
            <a:r>
              <a:rPr lang="en-US" altLang="zh-CN" sz="1400" dirty="0">
                <a:solidFill>
                  <a:schemeClr val="bg1">
                    <a:lumMod val="50000"/>
                  </a:schemeClr>
                </a:solidFill>
                <a:latin typeface="Calibri Light" panose="020F0302020204030204"/>
              </a:rPr>
              <a:t> et </a:t>
            </a:r>
            <a:r>
              <a:rPr lang="en-US" altLang="zh-CN" sz="1400" dirty="0" err="1">
                <a:solidFill>
                  <a:schemeClr val="bg1">
                    <a:lumMod val="50000"/>
                  </a:schemeClr>
                </a:solidFill>
                <a:latin typeface="Calibri Light" panose="020F0302020204030204"/>
              </a:rPr>
              <a:t>ultrices</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posuere</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cubilia</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Curae</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Donec</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velit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neque</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auctor</a:t>
            </a:r>
            <a:r>
              <a:rPr lang="en-US" altLang="zh-CN" sz="1400" dirty="0">
                <a:solidFill>
                  <a:schemeClr val="bg1">
                    <a:lumMod val="50000"/>
                  </a:schemeClr>
                </a:solidFill>
                <a:latin typeface="Calibri Light" panose="020F0302020204030204"/>
              </a:rPr>
              <a:t> sit </a:t>
            </a:r>
            <a:r>
              <a:rPr lang="en-US" altLang="zh-CN" sz="1400" dirty="0" err="1">
                <a:solidFill>
                  <a:schemeClr val="bg1">
                    <a:lumMod val="50000"/>
                  </a:schemeClr>
                </a:solidFill>
                <a:latin typeface="Calibri Light" panose="020F0302020204030204"/>
              </a:rPr>
              <a:t>amet</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aliquam</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vel</a:t>
            </a:r>
            <a:r>
              <a:rPr lang="en-US" altLang="zh-CN" sz="1400" dirty="0">
                <a:solidFill>
                  <a:schemeClr val="bg1">
                    <a:lumMod val="50000"/>
                  </a:schemeClr>
                </a:solidFill>
                <a:latin typeface="Calibri Light" panose="020F0302020204030204"/>
              </a:rPr>
              <a:t>, </a:t>
            </a:r>
            <a:r>
              <a:rPr lang="en-US" altLang="zh-CN" sz="1400" dirty="0" err="1">
                <a:solidFill>
                  <a:schemeClr val="bg1">
                    <a:lumMod val="50000"/>
                  </a:schemeClr>
                </a:solidFill>
                <a:latin typeface="Calibri Light" panose="020F0302020204030204"/>
              </a:rPr>
              <a:t>ullamcorper</a:t>
            </a:r>
            <a:r>
              <a:rPr lang="en-US" altLang="zh-CN" sz="1400" dirty="0">
                <a:solidFill>
                  <a:schemeClr val="bg1">
                    <a:lumMod val="50000"/>
                  </a:schemeClr>
                </a:solidFill>
                <a:latin typeface="Calibri Light" panose="020F0302020204030204"/>
              </a:rPr>
              <a:t> sit </a:t>
            </a:r>
            <a:r>
              <a:rPr lang="en-US" altLang="zh-CN" sz="1400" dirty="0" err="1">
                <a:solidFill>
                  <a:schemeClr val="bg1">
                    <a:lumMod val="50000"/>
                  </a:schemeClr>
                </a:solidFill>
                <a:latin typeface="Calibri Light" panose="020F0302020204030204"/>
              </a:rPr>
              <a:t>amet</a:t>
            </a:r>
            <a:r>
              <a:rPr lang="en-US" altLang="zh-CN" sz="1400" dirty="0">
                <a:solidFill>
                  <a:schemeClr val="bg1">
                    <a:lumMod val="50000"/>
                  </a:schemeClr>
                </a:solidFill>
                <a:latin typeface="Calibri Light" panose="020F0302020204030204"/>
              </a:rPr>
              <a:t> ligula. </a:t>
            </a:r>
            <a:endParaRPr lang="zh-CN" altLang="en-US" sz="1400" dirty="0">
              <a:solidFill>
                <a:schemeClr val="bg1">
                  <a:lumMod val="50000"/>
                </a:schemeClr>
              </a:solidFill>
              <a:latin typeface="Calibri Light" panose="020F030202020403020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矩形 3"/>
          <p:cNvSpPr/>
          <p:nvPr/>
        </p:nvSpPr>
        <p:spPr>
          <a:xfrm>
            <a:off x="839788" y="1944915"/>
            <a:ext cx="2571069" cy="725714"/>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 name="矩形 4"/>
          <p:cNvSpPr/>
          <p:nvPr/>
        </p:nvSpPr>
        <p:spPr>
          <a:xfrm>
            <a:off x="4131015" y="2046162"/>
            <a:ext cx="5622585" cy="523220"/>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 ipsum primis in faucibus orci luctus et ultrices posuere </a:t>
            </a:r>
            <a:r>
              <a:rPr lang="zh-CN" altLang="en-US" sz="1400" dirty="0" smtClean="0">
                <a:solidFill>
                  <a:schemeClr val="bg1">
                    <a:lumMod val="50000"/>
                  </a:schemeClr>
                </a:solidFill>
              </a:rPr>
              <a:t>cubilia</a:t>
            </a:r>
            <a:endParaRPr lang="zh-CN" altLang="en-US" sz="1400" dirty="0">
              <a:solidFill>
                <a:schemeClr val="bg1">
                  <a:lumMod val="50000"/>
                </a:schemeClr>
              </a:solidFill>
            </a:endParaRPr>
          </a:p>
        </p:txBody>
      </p:sp>
      <p:cxnSp>
        <p:nvCxnSpPr>
          <p:cNvPr id="6" name="直接连接符 5"/>
          <p:cNvCxnSpPr/>
          <p:nvPr/>
        </p:nvCxnSpPr>
        <p:spPr>
          <a:xfrm>
            <a:off x="4131016" y="2670629"/>
            <a:ext cx="5622584" cy="0"/>
          </a:xfrm>
          <a:prstGeom prst="line">
            <a:avLst/>
          </a:prstGeom>
          <a:ln>
            <a:solidFill>
              <a:srgbClr val="D8E61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39788" y="3041323"/>
            <a:ext cx="2571069" cy="725714"/>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8" name="直接连接符 7"/>
          <p:cNvCxnSpPr/>
          <p:nvPr/>
        </p:nvCxnSpPr>
        <p:spPr>
          <a:xfrm>
            <a:off x="4131016" y="3767037"/>
            <a:ext cx="5622584" cy="0"/>
          </a:xfrm>
          <a:prstGeom prst="line">
            <a:avLst/>
          </a:prstGeom>
          <a:ln>
            <a:solidFill>
              <a:srgbClr val="D8E61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39788" y="4137730"/>
            <a:ext cx="2571069" cy="725714"/>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0" name="直接连接符 9"/>
          <p:cNvCxnSpPr/>
          <p:nvPr/>
        </p:nvCxnSpPr>
        <p:spPr>
          <a:xfrm>
            <a:off x="4131016" y="4863444"/>
            <a:ext cx="5622584" cy="0"/>
          </a:xfrm>
          <a:prstGeom prst="line">
            <a:avLst/>
          </a:prstGeom>
          <a:ln>
            <a:solidFill>
              <a:srgbClr val="D8E61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9788" y="5234136"/>
            <a:ext cx="2571069" cy="725714"/>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2" name="直接连接符 11"/>
          <p:cNvCxnSpPr/>
          <p:nvPr/>
        </p:nvCxnSpPr>
        <p:spPr>
          <a:xfrm>
            <a:off x="4131016" y="5959850"/>
            <a:ext cx="5622584" cy="0"/>
          </a:xfrm>
          <a:prstGeom prst="line">
            <a:avLst/>
          </a:prstGeom>
          <a:ln>
            <a:solidFill>
              <a:srgbClr val="D8E61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77686" y="2123106"/>
            <a:ext cx="1695272" cy="369332"/>
          </a:xfrm>
          <a:prstGeom prst="rect">
            <a:avLst/>
          </a:prstGeom>
        </p:spPr>
        <p:txBody>
          <a:bodyPr wrap="none">
            <a:spAutoFit/>
          </a:bodyPr>
          <a:lstStyle/>
          <a:p>
            <a:r>
              <a:rPr lang="en-US" altLang="zh-CN" dirty="0">
                <a:solidFill>
                  <a:schemeClr val="bg2">
                    <a:lumMod val="10000"/>
                  </a:schemeClr>
                </a:solidFill>
              </a:rPr>
              <a:t>ADD YOUR TEXT</a:t>
            </a:r>
            <a:endParaRPr lang="en-US" altLang="zh-CN" dirty="0">
              <a:solidFill>
                <a:schemeClr val="bg2">
                  <a:lumMod val="10000"/>
                </a:schemeClr>
              </a:solidFill>
            </a:endParaRPr>
          </a:p>
        </p:txBody>
      </p:sp>
      <p:sp>
        <p:nvSpPr>
          <p:cNvPr id="14" name="矩形 13"/>
          <p:cNvSpPr/>
          <p:nvPr/>
        </p:nvSpPr>
        <p:spPr>
          <a:xfrm>
            <a:off x="1277686" y="3219514"/>
            <a:ext cx="1695272" cy="369332"/>
          </a:xfrm>
          <a:prstGeom prst="rect">
            <a:avLst/>
          </a:prstGeom>
        </p:spPr>
        <p:txBody>
          <a:bodyPr wrap="none">
            <a:spAutoFit/>
          </a:bodyPr>
          <a:lstStyle/>
          <a:p>
            <a:r>
              <a:rPr lang="en-US" altLang="zh-CN" dirty="0">
                <a:solidFill>
                  <a:schemeClr val="bg2">
                    <a:lumMod val="10000"/>
                  </a:schemeClr>
                </a:solidFill>
              </a:rPr>
              <a:t>ADD YOUR TEXT</a:t>
            </a:r>
            <a:endParaRPr lang="en-US" altLang="zh-CN" dirty="0">
              <a:solidFill>
                <a:schemeClr val="bg2">
                  <a:lumMod val="10000"/>
                </a:schemeClr>
              </a:solidFill>
            </a:endParaRPr>
          </a:p>
        </p:txBody>
      </p:sp>
      <p:sp>
        <p:nvSpPr>
          <p:cNvPr id="15" name="矩形 14"/>
          <p:cNvSpPr/>
          <p:nvPr/>
        </p:nvSpPr>
        <p:spPr>
          <a:xfrm>
            <a:off x="1277686" y="4315921"/>
            <a:ext cx="1695272" cy="369332"/>
          </a:xfrm>
          <a:prstGeom prst="rect">
            <a:avLst/>
          </a:prstGeom>
        </p:spPr>
        <p:txBody>
          <a:bodyPr wrap="none">
            <a:spAutoFit/>
          </a:bodyPr>
          <a:lstStyle/>
          <a:p>
            <a:r>
              <a:rPr lang="en-US" altLang="zh-CN" dirty="0">
                <a:solidFill>
                  <a:schemeClr val="bg2">
                    <a:lumMod val="10000"/>
                  </a:schemeClr>
                </a:solidFill>
              </a:rPr>
              <a:t>ADD YOUR TEXT</a:t>
            </a:r>
            <a:endParaRPr lang="en-US" altLang="zh-CN" dirty="0">
              <a:solidFill>
                <a:schemeClr val="bg2">
                  <a:lumMod val="10000"/>
                </a:schemeClr>
              </a:solidFill>
            </a:endParaRPr>
          </a:p>
        </p:txBody>
      </p:sp>
      <p:sp>
        <p:nvSpPr>
          <p:cNvPr id="16" name="矩形 15"/>
          <p:cNvSpPr/>
          <p:nvPr/>
        </p:nvSpPr>
        <p:spPr>
          <a:xfrm>
            <a:off x="1277686" y="5412327"/>
            <a:ext cx="1695272" cy="369332"/>
          </a:xfrm>
          <a:prstGeom prst="rect">
            <a:avLst/>
          </a:prstGeom>
        </p:spPr>
        <p:txBody>
          <a:bodyPr wrap="none">
            <a:spAutoFit/>
          </a:bodyPr>
          <a:lstStyle/>
          <a:p>
            <a:r>
              <a:rPr lang="en-US" altLang="zh-CN" dirty="0">
                <a:solidFill>
                  <a:schemeClr val="bg2">
                    <a:lumMod val="10000"/>
                  </a:schemeClr>
                </a:solidFill>
              </a:rPr>
              <a:t>ADD YOUR TEXT</a:t>
            </a:r>
            <a:endParaRPr lang="en-US" altLang="zh-CN" dirty="0">
              <a:solidFill>
                <a:schemeClr val="bg2">
                  <a:lumMod val="10000"/>
                </a:schemeClr>
              </a:solidFill>
            </a:endParaRPr>
          </a:p>
        </p:txBody>
      </p:sp>
      <p:sp>
        <p:nvSpPr>
          <p:cNvPr id="17" name="矩形 16"/>
          <p:cNvSpPr/>
          <p:nvPr/>
        </p:nvSpPr>
        <p:spPr>
          <a:xfrm>
            <a:off x="4131015" y="3142570"/>
            <a:ext cx="5622585" cy="523220"/>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 ipsum primis in faucibus orci luctus et ultrices posuere </a:t>
            </a:r>
            <a:r>
              <a:rPr lang="zh-CN" altLang="en-US" sz="1400" dirty="0" smtClean="0">
                <a:solidFill>
                  <a:schemeClr val="bg1">
                    <a:lumMod val="50000"/>
                  </a:schemeClr>
                </a:solidFill>
              </a:rPr>
              <a:t>cubilia</a:t>
            </a:r>
            <a:endParaRPr lang="zh-CN" altLang="en-US" sz="1400" dirty="0">
              <a:solidFill>
                <a:schemeClr val="bg1">
                  <a:lumMod val="50000"/>
                </a:schemeClr>
              </a:solidFill>
            </a:endParaRPr>
          </a:p>
        </p:txBody>
      </p:sp>
      <p:sp>
        <p:nvSpPr>
          <p:cNvPr id="18" name="矩形 17"/>
          <p:cNvSpPr/>
          <p:nvPr/>
        </p:nvSpPr>
        <p:spPr>
          <a:xfrm>
            <a:off x="4131015" y="4238975"/>
            <a:ext cx="5622585" cy="523220"/>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 ipsum primis in faucibus orci luctus et ultrices posuere </a:t>
            </a:r>
            <a:r>
              <a:rPr lang="zh-CN" altLang="en-US" sz="1400" dirty="0" smtClean="0">
                <a:solidFill>
                  <a:schemeClr val="bg1">
                    <a:lumMod val="50000"/>
                  </a:schemeClr>
                </a:solidFill>
              </a:rPr>
              <a:t>cubilia</a:t>
            </a:r>
            <a:endParaRPr lang="zh-CN" altLang="en-US" sz="1400" dirty="0">
              <a:solidFill>
                <a:schemeClr val="bg1">
                  <a:lumMod val="50000"/>
                </a:schemeClr>
              </a:solidFill>
            </a:endParaRPr>
          </a:p>
        </p:txBody>
      </p:sp>
      <p:sp>
        <p:nvSpPr>
          <p:cNvPr id="19" name="矩形 18"/>
          <p:cNvSpPr/>
          <p:nvPr/>
        </p:nvSpPr>
        <p:spPr>
          <a:xfrm>
            <a:off x="4131015" y="5335380"/>
            <a:ext cx="5622585" cy="523220"/>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 ipsum primis in faucibus orci luctus et ultrices posuere </a:t>
            </a:r>
            <a:r>
              <a:rPr lang="zh-CN" altLang="en-US" sz="1400" dirty="0" smtClean="0">
                <a:solidFill>
                  <a:schemeClr val="bg1">
                    <a:lumMod val="50000"/>
                  </a:schemeClr>
                </a:solidFill>
              </a:rPr>
              <a:t>cubilia</a:t>
            </a:r>
            <a:endParaRPr lang="zh-CN" alt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THANKS FOR WATCHING</a:t>
            </a:r>
            <a:endParaRPr lang="zh-CN" altLang="en-US" dirty="0"/>
          </a:p>
        </p:txBody>
      </p:sp>
      <p:sp>
        <p:nvSpPr>
          <p:cNvPr id="3" name="副标题 2"/>
          <p:cNvSpPr>
            <a:spLocks noGrp="1"/>
          </p:cNvSpPr>
          <p:nvPr>
            <p:ph type="subTitle" idx="1"/>
          </p:nvPr>
        </p:nvSpPr>
        <p:spPr>
          <a:xfrm>
            <a:off x="2175393" y="4101133"/>
            <a:ext cx="5744718" cy="1655762"/>
          </a:xfrm>
        </p:spPr>
        <p:txBody>
          <a:bodyPr/>
          <a:lstStyle/>
          <a:p>
            <a:r>
              <a:rPr lang="en-US" altLang="zh-CN" dirty="0" err="1"/>
              <a:t>Vestibulum</a:t>
            </a:r>
            <a:r>
              <a:rPr lang="en-US" altLang="zh-CN" dirty="0"/>
              <a:t> ante ipsum </a:t>
            </a:r>
            <a:r>
              <a:rPr lang="en-US" altLang="zh-CN" dirty="0" err="1"/>
              <a:t>primis</a:t>
            </a:r>
            <a:r>
              <a:rPr lang="en-US" altLang="zh-CN" dirty="0"/>
              <a:t> in </a:t>
            </a:r>
            <a:r>
              <a:rPr lang="en-US" altLang="zh-CN" dirty="0" err="1"/>
              <a:t>faucibus</a:t>
            </a:r>
            <a:r>
              <a:rPr lang="en-US" altLang="zh-CN" dirty="0"/>
              <a:t> </a:t>
            </a:r>
            <a:r>
              <a:rPr lang="en-US" altLang="zh-CN" dirty="0" err="1"/>
              <a:t>orci</a:t>
            </a:r>
            <a:r>
              <a:rPr lang="en-US" altLang="zh-CN" dirty="0"/>
              <a:t> </a:t>
            </a:r>
            <a:r>
              <a:rPr lang="en-US" altLang="zh-CN" dirty="0" err="1"/>
              <a:t>luctus</a:t>
            </a:r>
            <a:r>
              <a:rPr lang="en-US" altLang="zh-CN" dirty="0"/>
              <a:t> et </a:t>
            </a:r>
            <a:r>
              <a:rPr lang="en-US" altLang="zh-CN" dirty="0" err="1"/>
              <a:t>ultrices</a:t>
            </a:r>
            <a:r>
              <a:rPr lang="en-US" altLang="zh-CN" dirty="0"/>
              <a:t> </a:t>
            </a:r>
            <a:r>
              <a:rPr lang="en-US" altLang="zh-CN" dirty="0" err="1"/>
              <a:t>posuere</a:t>
            </a:r>
            <a:r>
              <a:rPr lang="en-US" altLang="zh-CN" dirty="0"/>
              <a:t> </a:t>
            </a:r>
            <a:r>
              <a:rPr lang="en-US" altLang="zh-CN" dirty="0" err="1"/>
              <a:t>cubilia</a:t>
            </a:r>
            <a:r>
              <a:rPr lang="en-US" altLang="zh-CN" dirty="0"/>
              <a:t> </a:t>
            </a:r>
            <a:r>
              <a:rPr lang="en-US" altLang="zh-CN" dirty="0" err="1"/>
              <a:t>Curae</a:t>
            </a:r>
            <a:r>
              <a:rPr lang="en-US" altLang="zh-CN" dirty="0"/>
              <a:t>; </a:t>
            </a:r>
            <a:r>
              <a:rPr lang="en-US" altLang="zh-CN" dirty="0" err="1"/>
              <a:t>Donec</a:t>
            </a:r>
            <a:r>
              <a:rPr lang="en-US" altLang="zh-CN" dirty="0"/>
              <a:t> </a:t>
            </a:r>
            <a:r>
              <a:rPr lang="en-US" altLang="zh-CN" dirty="0" err="1"/>
              <a:t>velit</a:t>
            </a:r>
            <a:r>
              <a:rPr lang="en-US" altLang="zh-CN" dirty="0"/>
              <a:t> </a:t>
            </a:r>
            <a:r>
              <a:rPr lang="en-US" altLang="zh-CN" dirty="0" err="1"/>
              <a:t>neque</a:t>
            </a:r>
            <a:r>
              <a:rPr lang="en-US" altLang="zh-CN" dirty="0"/>
              <a:t>, </a:t>
            </a:r>
            <a:r>
              <a:rPr lang="en-US" altLang="zh-CN" dirty="0" err="1"/>
              <a:t>auctor</a:t>
            </a:r>
            <a:r>
              <a:rPr lang="en-US" altLang="zh-CN" dirty="0"/>
              <a:t> sit. </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SECTION TITLE</a:t>
            </a:r>
            <a:endParaRPr lang="zh-CN" altLang="en-US" dirty="0"/>
          </a:p>
        </p:txBody>
      </p:sp>
      <p:sp>
        <p:nvSpPr>
          <p:cNvPr id="3" name="文本占位符 2"/>
          <p:cNvSpPr>
            <a:spLocks noGrp="1"/>
          </p:cNvSpPr>
          <p:nvPr>
            <p:ph type="body" idx="1"/>
          </p:nvPr>
        </p:nvSpPr>
        <p:spPr>
          <a:xfrm>
            <a:off x="3911601" y="3919538"/>
            <a:ext cx="3492500" cy="1500187"/>
          </a:xfrm>
        </p:spPr>
        <p:txBody>
          <a:bodyPr/>
          <a:lstStyle/>
          <a:p>
            <a:r>
              <a:rPr lang="en-US" altLang="zh-CN" dirty="0" err="1"/>
              <a:t>Vestibulum</a:t>
            </a:r>
            <a:r>
              <a:rPr lang="en-US" altLang="zh-CN" dirty="0"/>
              <a:t> ante ipsum </a:t>
            </a:r>
            <a:r>
              <a:rPr lang="en-US" altLang="zh-CN" dirty="0" err="1"/>
              <a:t>primis</a:t>
            </a:r>
            <a:r>
              <a:rPr lang="en-US" altLang="zh-CN" dirty="0"/>
              <a:t> in </a:t>
            </a:r>
            <a:r>
              <a:rPr lang="en-US" altLang="zh-CN" dirty="0" err="1"/>
              <a:t>faucibus</a:t>
            </a:r>
            <a:r>
              <a:rPr lang="en-US" altLang="zh-CN" dirty="0"/>
              <a:t> </a:t>
            </a:r>
            <a:r>
              <a:rPr lang="en-US" altLang="zh-CN" dirty="0" err="1"/>
              <a:t>orci</a:t>
            </a:r>
            <a:r>
              <a:rPr lang="en-US" altLang="zh-CN" dirty="0"/>
              <a:t> </a:t>
            </a:r>
            <a:r>
              <a:rPr lang="en-US" altLang="zh-CN" dirty="0" err="1"/>
              <a:t>luctus</a:t>
            </a:r>
            <a:r>
              <a:rPr lang="en-US" altLang="zh-CN" dirty="0"/>
              <a:t> et </a:t>
            </a:r>
            <a:r>
              <a:rPr lang="en-US" altLang="zh-CN" dirty="0" err="1"/>
              <a:t>ultrices</a:t>
            </a:r>
            <a:r>
              <a:rPr lang="en-US" altLang="zh-CN" dirty="0"/>
              <a:t> </a:t>
            </a:r>
            <a:r>
              <a:rPr lang="en-US" altLang="zh-CN" dirty="0" err="1"/>
              <a:t>posuere</a:t>
            </a:r>
            <a:r>
              <a:rPr lang="en-US" altLang="zh-CN" dirty="0"/>
              <a:t> </a:t>
            </a:r>
            <a:r>
              <a:rPr lang="en-US" altLang="zh-CN" dirty="0" err="1"/>
              <a:t>cubilia</a:t>
            </a:r>
            <a:r>
              <a:rPr lang="en-US" altLang="zh-CN" dirty="0"/>
              <a:t> </a:t>
            </a:r>
            <a:r>
              <a:rPr lang="en-US" altLang="zh-CN" dirty="0" err="1"/>
              <a:t>Curae</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4000" dirty="0"/>
              <a:t>CONTENTS</a:t>
            </a:r>
            <a:endParaRPr lang="zh-CN" altLang="en-US" sz="4000" dirty="0"/>
          </a:p>
        </p:txBody>
      </p:sp>
      <p:sp>
        <p:nvSpPr>
          <p:cNvPr id="17" name="矩形 16"/>
          <p:cNvSpPr/>
          <p:nvPr/>
        </p:nvSpPr>
        <p:spPr>
          <a:xfrm>
            <a:off x="3142565" y="1966259"/>
            <a:ext cx="5760000" cy="592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a:spLocks noChangeAspect="1"/>
          </p:cNvSpPr>
          <p:nvPr/>
        </p:nvSpPr>
        <p:spPr>
          <a:xfrm rot="5400000" flipH="1">
            <a:off x="3053465" y="1928389"/>
            <a:ext cx="718200" cy="540000"/>
          </a:xfrm>
          <a:prstGeom prst="parallelogram">
            <a:avLst/>
          </a:prstGeom>
          <a:solidFill>
            <a:srgbClr val="91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142565" y="2836870"/>
            <a:ext cx="5760000" cy="592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a:spLocks noChangeAspect="1"/>
          </p:cNvSpPr>
          <p:nvPr/>
        </p:nvSpPr>
        <p:spPr>
          <a:xfrm rot="5400000" flipH="1">
            <a:off x="3053465" y="2799000"/>
            <a:ext cx="718200" cy="540000"/>
          </a:xfrm>
          <a:prstGeom prst="parallelogram">
            <a:avLst/>
          </a:prstGeom>
          <a:solidFill>
            <a:srgbClr val="91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42565" y="3707679"/>
            <a:ext cx="5760000" cy="592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a:spLocks noChangeAspect="1"/>
          </p:cNvSpPr>
          <p:nvPr/>
        </p:nvSpPr>
        <p:spPr>
          <a:xfrm rot="5400000" flipH="1">
            <a:off x="3053465" y="3669809"/>
            <a:ext cx="718200" cy="540000"/>
          </a:xfrm>
          <a:prstGeom prst="parallelogram">
            <a:avLst/>
          </a:prstGeom>
          <a:solidFill>
            <a:srgbClr val="91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142565" y="4577588"/>
            <a:ext cx="5760000" cy="592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a:spLocks noChangeAspect="1"/>
          </p:cNvSpPr>
          <p:nvPr/>
        </p:nvSpPr>
        <p:spPr>
          <a:xfrm rot="5400000" flipH="1">
            <a:off x="3053465" y="4539718"/>
            <a:ext cx="718200" cy="540000"/>
          </a:xfrm>
          <a:prstGeom prst="parallelogram">
            <a:avLst/>
          </a:prstGeom>
          <a:solidFill>
            <a:srgbClr val="91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67200" y="2077658"/>
            <a:ext cx="1911677" cy="369332"/>
          </a:xfrm>
          <a:prstGeom prst="rect">
            <a:avLst/>
          </a:prstGeom>
          <a:noFill/>
        </p:spPr>
        <p:txBody>
          <a:bodyPr wrap="none" rtlCol="0">
            <a:spAutoFit/>
          </a:bodyPr>
          <a:lstStyle/>
          <a:p>
            <a:r>
              <a:rPr lang="en-US" altLang="zh-CN" cap="all" dirty="0">
                <a:solidFill>
                  <a:schemeClr val="bg1">
                    <a:lumMod val="50000"/>
                  </a:schemeClr>
                </a:solidFill>
              </a:rPr>
              <a:t>Your  Title  Here</a:t>
            </a:r>
            <a:endParaRPr lang="zh-CN" altLang="en-US" dirty="0"/>
          </a:p>
        </p:txBody>
      </p:sp>
      <p:sp>
        <p:nvSpPr>
          <p:cNvPr id="30" name="文本框 29"/>
          <p:cNvSpPr txBox="1"/>
          <p:nvPr/>
        </p:nvSpPr>
        <p:spPr>
          <a:xfrm>
            <a:off x="4267200" y="2950407"/>
            <a:ext cx="1911677" cy="369332"/>
          </a:xfrm>
          <a:prstGeom prst="rect">
            <a:avLst/>
          </a:prstGeom>
          <a:noFill/>
        </p:spPr>
        <p:txBody>
          <a:bodyPr wrap="none" rtlCol="0">
            <a:spAutoFit/>
          </a:bodyPr>
          <a:lstStyle/>
          <a:p>
            <a:r>
              <a:rPr lang="en-US" altLang="zh-CN" cap="all" dirty="0">
                <a:solidFill>
                  <a:schemeClr val="bg1">
                    <a:lumMod val="50000"/>
                  </a:schemeClr>
                </a:solidFill>
              </a:rPr>
              <a:t>Your  Title  Here</a:t>
            </a:r>
            <a:endParaRPr lang="zh-CN" altLang="en-US" dirty="0"/>
          </a:p>
        </p:txBody>
      </p:sp>
      <p:sp>
        <p:nvSpPr>
          <p:cNvPr id="31" name="文本框 30"/>
          <p:cNvSpPr txBox="1"/>
          <p:nvPr/>
        </p:nvSpPr>
        <p:spPr>
          <a:xfrm>
            <a:off x="4267200" y="3821216"/>
            <a:ext cx="1911677" cy="369332"/>
          </a:xfrm>
          <a:prstGeom prst="rect">
            <a:avLst/>
          </a:prstGeom>
          <a:noFill/>
        </p:spPr>
        <p:txBody>
          <a:bodyPr wrap="none" rtlCol="0">
            <a:spAutoFit/>
          </a:bodyPr>
          <a:lstStyle/>
          <a:p>
            <a:r>
              <a:rPr lang="en-US" altLang="zh-CN" cap="all" dirty="0">
                <a:solidFill>
                  <a:schemeClr val="bg1">
                    <a:lumMod val="50000"/>
                  </a:schemeClr>
                </a:solidFill>
              </a:rPr>
              <a:t>Your  Title  Here</a:t>
            </a:r>
            <a:endParaRPr lang="zh-CN" altLang="en-US" dirty="0"/>
          </a:p>
        </p:txBody>
      </p:sp>
      <p:sp>
        <p:nvSpPr>
          <p:cNvPr id="32" name="文本框 31"/>
          <p:cNvSpPr txBox="1"/>
          <p:nvPr/>
        </p:nvSpPr>
        <p:spPr>
          <a:xfrm>
            <a:off x="4267200" y="4688987"/>
            <a:ext cx="1911677" cy="369332"/>
          </a:xfrm>
          <a:prstGeom prst="rect">
            <a:avLst/>
          </a:prstGeom>
          <a:noFill/>
        </p:spPr>
        <p:txBody>
          <a:bodyPr wrap="none" rtlCol="0">
            <a:spAutoFit/>
          </a:bodyPr>
          <a:lstStyle/>
          <a:p>
            <a:r>
              <a:rPr lang="en-US" altLang="zh-CN" cap="all" dirty="0">
                <a:solidFill>
                  <a:schemeClr val="bg1">
                    <a:lumMod val="50000"/>
                  </a:schemeClr>
                </a:solidFill>
              </a:rPr>
              <a:t>Your  Title  Here</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矩形 3"/>
          <p:cNvSpPr/>
          <p:nvPr/>
        </p:nvSpPr>
        <p:spPr>
          <a:xfrm>
            <a:off x="838200" y="2212023"/>
            <a:ext cx="4914900" cy="346233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4950460" y="3118932"/>
            <a:ext cx="6403340" cy="0"/>
          </a:xfrm>
          <a:prstGeom prst="line">
            <a:avLst/>
          </a:prstGeom>
          <a:ln>
            <a:solidFill>
              <a:srgbClr val="8FA6AD"/>
            </a:solidFill>
            <a:head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096000" y="2722255"/>
            <a:ext cx="5549900" cy="307777"/>
          </a:xfrm>
          <a:prstGeom prst="rect">
            <a:avLst/>
          </a:prstGeom>
        </p:spPr>
        <p:txBody>
          <a:bodyPr wrap="square">
            <a:spAutoFit/>
          </a:bodyPr>
          <a:lstStyle/>
          <a:p>
            <a:r>
              <a:rPr lang="zh-CN" altLang="en-US" sz="1400" dirty="0">
                <a:solidFill>
                  <a:srgbClr val="A8C114"/>
                </a:solidFill>
              </a:rPr>
              <a:t>Nulla quis lorem ut libero malesuada </a:t>
            </a:r>
            <a:r>
              <a:rPr lang="zh-CN" altLang="en-US" sz="1400" dirty="0" smtClean="0">
                <a:solidFill>
                  <a:srgbClr val="A8C114"/>
                </a:solidFill>
              </a:rPr>
              <a:t>feugiatstibulum </a:t>
            </a:r>
            <a:r>
              <a:rPr lang="zh-CN" altLang="en-US" sz="1400" dirty="0">
                <a:solidFill>
                  <a:srgbClr val="A8C114"/>
                </a:solidFill>
              </a:rPr>
              <a:t>ac diam sit </a:t>
            </a:r>
            <a:r>
              <a:rPr lang="zh-CN" altLang="en-US" sz="1400" dirty="0" smtClean="0">
                <a:solidFill>
                  <a:srgbClr val="A8C114"/>
                </a:solidFill>
              </a:rPr>
              <a:t>amet</a:t>
            </a:r>
            <a:endParaRPr lang="zh-CN" altLang="en-US" sz="1400" dirty="0">
              <a:solidFill>
                <a:srgbClr val="A8C114"/>
              </a:solidFill>
            </a:endParaRPr>
          </a:p>
        </p:txBody>
      </p:sp>
      <p:sp>
        <p:nvSpPr>
          <p:cNvPr id="8" name="矩形 7"/>
          <p:cNvSpPr/>
          <p:nvPr/>
        </p:nvSpPr>
        <p:spPr>
          <a:xfrm>
            <a:off x="6096000" y="2458563"/>
            <a:ext cx="1509131" cy="338554"/>
          </a:xfrm>
          <a:prstGeom prst="rect">
            <a:avLst/>
          </a:prstGeom>
        </p:spPr>
        <p:txBody>
          <a:bodyPr wrap="none">
            <a:spAutoFit/>
          </a:bodyPr>
          <a:lstStyle/>
          <a:p>
            <a:r>
              <a:rPr lang="en-US" altLang="zh-CN" sz="1600" dirty="0" smtClean="0">
                <a:solidFill>
                  <a:srgbClr val="A8C114"/>
                </a:solidFill>
                <a:latin typeface="Calibri Light" panose="020F0302020204030204"/>
              </a:rPr>
              <a:t>ADD YOUR TEXT</a:t>
            </a:r>
            <a:endParaRPr lang="en-US" altLang="zh-CN" sz="1600" dirty="0">
              <a:solidFill>
                <a:srgbClr val="A8C114"/>
              </a:solidFill>
              <a:latin typeface="Calibri Light" panose="020F0302020204030204"/>
            </a:endParaRPr>
          </a:p>
        </p:txBody>
      </p:sp>
      <p:sp>
        <p:nvSpPr>
          <p:cNvPr id="10" name="矩形 9"/>
          <p:cNvSpPr/>
          <p:nvPr/>
        </p:nvSpPr>
        <p:spPr>
          <a:xfrm>
            <a:off x="6096000" y="3385692"/>
            <a:ext cx="5256213" cy="2246769"/>
          </a:xfrm>
          <a:prstGeom prst="rect">
            <a:avLst/>
          </a:prstGeom>
        </p:spPr>
        <p:txBody>
          <a:bodyPr wrap="square">
            <a:spAutoFit/>
          </a:bodyPr>
          <a:lstStyle/>
          <a:p>
            <a:r>
              <a:rPr lang="zh-CN" altLang="en-US" sz="1400" dirty="0">
                <a:solidFill>
                  <a:schemeClr val="bg1">
                    <a:lumMod val="50000"/>
                  </a:schemeClr>
                </a:solidFill>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a:t>
            </a:r>
            <a:r>
              <a:rPr lang="zh-CN" altLang="en-US" sz="1400" dirty="0" smtClean="0">
                <a:solidFill>
                  <a:schemeClr val="bg1">
                    <a:lumMod val="50000"/>
                  </a:schemeClr>
                </a:solidFill>
              </a:rPr>
              <a:t>elementum</a:t>
            </a:r>
            <a:r>
              <a:rPr lang="zh-CN" altLang="en-US" sz="1400" dirty="0">
                <a:solidFill>
                  <a:schemeClr val="bg1">
                    <a:lumMod val="50000"/>
                  </a:schemeClr>
                </a:solidFill>
              </a:rPr>
              <a:t>, Nulla quis lorem ut libero malesuada feugiat. Vestibulum ac diam sit amet quam vehicula elementum sed sit amet dui. Quisque velit nisi, pretium ut lacinia in, elementum id enim. Vestibulum ac diam sit amet quam vehicula elementum</a:t>
            </a:r>
            <a:endParaRPr lang="zh-CN" alt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2" name="矩形 1"/>
          <p:cNvSpPr/>
          <p:nvPr/>
        </p:nvSpPr>
        <p:spPr>
          <a:xfrm>
            <a:off x="2120900" y="1808163"/>
            <a:ext cx="2565400" cy="203993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813300" y="1808163"/>
            <a:ext cx="2565400" cy="20399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05700" y="1808163"/>
            <a:ext cx="2565400" cy="203993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19754" y="4710331"/>
            <a:ext cx="8141846" cy="1384995"/>
          </a:xfrm>
          <a:prstGeom prst="rect">
            <a:avLst/>
          </a:prstGeom>
        </p:spPr>
        <p:txBody>
          <a:bodyPr wrap="square">
            <a:spAutoFit/>
          </a:bodyPr>
          <a:lstStyle/>
          <a:p>
            <a:r>
              <a:rPr lang="zh-CN" altLang="en-US" sz="1400" dirty="0">
                <a:solidFill>
                  <a:schemeClr val="bg1">
                    <a:lumMod val="50000"/>
                  </a:schemeClr>
                </a:solidFill>
              </a:rPr>
              <a:t>Nulla quis lorem ut libero malesuada feugiat. Vestibulum ac diam sit amet quam vehiculaNulla quis lorem ut libero malesuada feugiat. Vestibulum ac diam sit amet quam vehiculaNulla quis lorem ut libero malesuada feugiat. Vestibulum ac diam sit amet quam </a:t>
            </a:r>
            <a:r>
              <a:rPr lang="zh-CN" altLang="en-US" sz="1400" dirty="0" smtClean="0">
                <a:solidFill>
                  <a:schemeClr val="bg1">
                    <a:lumMod val="50000"/>
                  </a:schemeClr>
                </a:solidFill>
              </a:rPr>
              <a:t>vehicula</a:t>
            </a:r>
            <a:r>
              <a:rPr lang="zh-CN" altLang="en-US" sz="1400" dirty="0">
                <a:solidFill>
                  <a:schemeClr val="bg1">
                    <a:lumMod val="50000"/>
                  </a:schemeClr>
                </a:solidFill>
              </a:rPr>
              <a:t>Nulla quis lorem ut libero malesuada feugiat. Vestibulum ac diam sit amet quam vehiculaNulla quis lorem ut libero malesuada feugiat. Vestibulum ac diam sit amet quam vehiculaNulla quis lorem ut libero malesuada feugiat. Vestibulum ac diam sit amet quam vehicula</a:t>
            </a:r>
            <a:endParaRPr lang="zh-CN" altLang="en-US" sz="1400" dirty="0">
              <a:solidFill>
                <a:schemeClr val="bg1">
                  <a:lumMod val="50000"/>
                </a:schemeClr>
              </a:solidFill>
            </a:endParaRPr>
          </a:p>
          <a:p>
            <a:endParaRPr lang="zh-CN" altLang="en-US" sz="1400" dirty="0">
              <a:solidFill>
                <a:schemeClr val="bg1">
                  <a:lumMod val="50000"/>
                </a:schemeClr>
              </a:solidFill>
            </a:endParaRPr>
          </a:p>
        </p:txBody>
      </p:sp>
      <p:sp>
        <p:nvSpPr>
          <p:cNvPr id="8" name="矩形 7"/>
          <p:cNvSpPr/>
          <p:nvPr/>
        </p:nvSpPr>
        <p:spPr>
          <a:xfrm>
            <a:off x="2119754" y="4038600"/>
            <a:ext cx="7870908" cy="646331"/>
          </a:xfrm>
          <a:prstGeom prst="rect">
            <a:avLst/>
          </a:prstGeom>
        </p:spPr>
        <p:txBody>
          <a:bodyPr wrap="square">
            <a:spAutoFit/>
          </a:bodyPr>
          <a:lstStyle/>
          <a:p>
            <a:r>
              <a:rPr lang="zh-CN" altLang="en-US" dirty="0" smtClean="0">
                <a:solidFill>
                  <a:srgbClr val="A8C114"/>
                </a:solidFill>
              </a:rPr>
              <a:t>VEHICULANULLA QUIS LOREM UT LIBERO MALESUADA FEUGIAT</a:t>
            </a:r>
            <a:r>
              <a:rPr lang="zh-CN" altLang="en-US" dirty="0">
                <a:solidFill>
                  <a:srgbClr val="A8C114"/>
                </a:solidFill>
              </a:rPr>
              <a:t> VEHICULANULLA QUIS LOREM UT LIBERO MALESUADA FEUGIAT</a:t>
            </a:r>
            <a:endParaRPr lang="zh-CN" altLang="en-US" dirty="0">
              <a:solidFill>
                <a:srgbClr val="A8C11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2" name="矩形 1"/>
          <p:cNvSpPr/>
          <p:nvPr/>
        </p:nvSpPr>
        <p:spPr>
          <a:xfrm>
            <a:off x="0" y="2133600"/>
            <a:ext cx="5092700" cy="34163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143500" y="2133599"/>
            <a:ext cx="1423766" cy="201807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43500" y="4201652"/>
            <a:ext cx="1423766" cy="134824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41035" y="3490738"/>
            <a:ext cx="3252122" cy="1600438"/>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dirty="0">
              <a:solidFill>
                <a:schemeClr val="bg1">
                  <a:lumMod val="50000"/>
                </a:schemeClr>
              </a:solidFill>
            </a:endParaRPr>
          </a:p>
        </p:txBody>
      </p:sp>
      <p:sp>
        <p:nvSpPr>
          <p:cNvPr id="8" name="矩形 7"/>
          <p:cNvSpPr/>
          <p:nvPr/>
        </p:nvSpPr>
        <p:spPr>
          <a:xfrm>
            <a:off x="7141034" y="2647684"/>
            <a:ext cx="3252122" cy="646331"/>
          </a:xfrm>
          <a:prstGeom prst="rect">
            <a:avLst/>
          </a:prstGeom>
        </p:spPr>
        <p:txBody>
          <a:bodyPr wrap="square">
            <a:spAutoFit/>
          </a:bodyPr>
          <a:lstStyle/>
          <a:p>
            <a:r>
              <a:rPr lang="en-US" altLang="zh-CN" dirty="0" smtClean="0">
                <a:solidFill>
                  <a:srgbClr val="A8C114"/>
                </a:solidFill>
              </a:rPr>
              <a:t>DONEC SOLLICITUDIN MOLESTIE MALESUADA</a:t>
            </a:r>
            <a:endParaRPr lang="zh-CN" altLang="en-US" dirty="0">
              <a:solidFill>
                <a:srgbClr val="A8C11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07169" y="1690688"/>
            <a:ext cx="4245044" cy="286393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矩形 3"/>
          <p:cNvSpPr/>
          <p:nvPr/>
        </p:nvSpPr>
        <p:spPr>
          <a:xfrm>
            <a:off x="-1" y="1700213"/>
            <a:ext cx="7327557" cy="2854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893803" y="3127117"/>
            <a:ext cx="4966063" cy="954107"/>
          </a:xfrm>
          <a:prstGeom prst="rect">
            <a:avLst/>
          </a:prstGeom>
        </p:spPr>
        <p:txBody>
          <a:bodyPr wrap="square">
            <a:spAutoFit/>
          </a:bodyPr>
          <a:lstStyle/>
          <a:p>
            <a:pPr algn="just"/>
            <a:r>
              <a:rPr lang="zh-CN" altLang="en-US" sz="1400" dirty="0" smtClean="0">
                <a:solidFill>
                  <a:srgbClr val="A8C114"/>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dirty="0">
              <a:solidFill>
                <a:srgbClr val="A8C114"/>
              </a:solidFill>
            </a:endParaRPr>
          </a:p>
        </p:txBody>
      </p:sp>
      <p:sp>
        <p:nvSpPr>
          <p:cNvPr id="7" name="矩形 6"/>
          <p:cNvSpPr/>
          <p:nvPr/>
        </p:nvSpPr>
        <p:spPr>
          <a:xfrm>
            <a:off x="893803" y="2284063"/>
            <a:ext cx="4352144" cy="830997"/>
          </a:xfrm>
          <a:prstGeom prst="rect">
            <a:avLst/>
          </a:prstGeom>
        </p:spPr>
        <p:txBody>
          <a:bodyPr wrap="square">
            <a:spAutoFit/>
          </a:bodyPr>
          <a:lstStyle/>
          <a:p>
            <a:r>
              <a:rPr lang="en-US" altLang="zh-CN" sz="2400" dirty="0" err="1" smtClean="0">
                <a:solidFill>
                  <a:srgbClr val="A8C114"/>
                </a:solidFill>
              </a:rPr>
              <a:t>donec</a:t>
            </a:r>
            <a:r>
              <a:rPr lang="en-US" altLang="zh-CN" sz="2400" dirty="0" smtClean="0">
                <a:solidFill>
                  <a:srgbClr val="A8C114"/>
                </a:solidFill>
              </a:rPr>
              <a:t> </a:t>
            </a:r>
            <a:r>
              <a:rPr lang="en-US" altLang="zh-CN" sz="2400" dirty="0" err="1" smtClean="0">
                <a:solidFill>
                  <a:srgbClr val="A8C114"/>
                </a:solidFill>
              </a:rPr>
              <a:t>sollicitudin</a:t>
            </a:r>
            <a:r>
              <a:rPr lang="en-US" altLang="zh-CN" sz="2400" dirty="0" smtClean="0">
                <a:solidFill>
                  <a:srgbClr val="A8C114"/>
                </a:solidFill>
              </a:rPr>
              <a:t> </a:t>
            </a:r>
            <a:r>
              <a:rPr lang="en-US" altLang="zh-CN" sz="2400" dirty="0" err="1" smtClean="0">
                <a:solidFill>
                  <a:srgbClr val="A8C114"/>
                </a:solidFill>
              </a:rPr>
              <a:t>molestie</a:t>
            </a:r>
            <a:r>
              <a:rPr lang="en-US" altLang="zh-CN" sz="2400" dirty="0" smtClean="0">
                <a:solidFill>
                  <a:srgbClr val="A8C114"/>
                </a:solidFill>
              </a:rPr>
              <a:t> </a:t>
            </a:r>
            <a:r>
              <a:rPr lang="en-US" altLang="zh-CN" sz="2400" dirty="0" err="1" smtClean="0">
                <a:solidFill>
                  <a:srgbClr val="A8C114"/>
                </a:solidFill>
              </a:rPr>
              <a:t>malesuada</a:t>
            </a:r>
            <a:endParaRPr lang="zh-CN" altLang="en-US" sz="2400" dirty="0">
              <a:solidFill>
                <a:srgbClr val="A8C114"/>
              </a:solidFill>
            </a:endParaRPr>
          </a:p>
        </p:txBody>
      </p:sp>
      <p:sp>
        <p:nvSpPr>
          <p:cNvPr id="8" name="椭圆 7"/>
          <p:cNvSpPr/>
          <p:nvPr/>
        </p:nvSpPr>
        <p:spPr>
          <a:xfrm>
            <a:off x="6870356" y="2669917"/>
            <a:ext cx="914400" cy="914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KSO_Shape"/>
          <p:cNvSpPr/>
          <p:nvPr/>
        </p:nvSpPr>
        <p:spPr>
          <a:xfrm>
            <a:off x="7107169" y="2968070"/>
            <a:ext cx="440775" cy="31809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rgbClr val="A8C1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 name="矩形 9"/>
          <p:cNvSpPr/>
          <p:nvPr/>
        </p:nvSpPr>
        <p:spPr>
          <a:xfrm>
            <a:off x="839788" y="5027421"/>
            <a:ext cx="10600746" cy="954107"/>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 neque, auctor sit amet aliquam vel, ullamcorper sit amet ligula. Nulla quis lorem ut libero malesuada feugiat. Vestibulum ac diam sit amet quam </a:t>
            </a:r>
            <a:r>
              <a:rPr lang="zh-CN" altLang="en-US" sz="1400" dirty="0" smtClean="0">
                <a:solidFill>
                  <a:schemeClr val="bg1">
                    <a:lumMod val="50000"/>
                  </a:schemeClr>
                </a:solidFill>
              </a:rPr>
              <a:t>vehicula</a:t>
            </a:r>
            <a:endParaRPr lang="zh-CN" alt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565411" y="1939633"/>
            <a:ext cx="3234580" cy="232756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110249" y="1939633"/>
            <a:ext cx="3234580" cy="232756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06043" y="1939633"/>
            <a:ext cx="3234580" cy="232756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7" name="矩形 6"/>
          <p:cNvSpPr/>
          <p:nvPr/>
        </p:nvSpPr>
        <p:spPr>
          <a:xfrm>
            <a:off x="1006043" y="4156364"/>
            <a:ext cx="3234580" cy="454825"/>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4565411" y="4156364"/>
            <a:ext cx="3222054" cy="454825"/>
          </a:xfrm>
          <a:prstGeom prst="rect">
            <a:avLst/>
          </a:prstGeom>
          <a:solidFill>
            <a:srgbClr val="8F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8110249" y="4147333"/>
            <a:ext cx="3241443" cy="454825"/>
          </a:xfrm>
          <a:prstGeom prst="rect">
            <a:avLst/>
          </a:prstGeom>
          <a:solidFill>
            <a:srgbClr val="D8E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1523673" y="4156364"/>
            <a:ext cx="2199320" cy="461665"/>
          </a:xfrm>
          <a:prstGeom prst="rect">
            <a:avLst/>
          </a:prstGeom>
        </p:spPr>
        <p:txBody>
          <a:bodyPr wrap="none">
            <a:spAutoFit/>
          </a:bodyPr>
          <a:lstStyle/>
          <a:p>
            <a:r>
              <a:rPr lang="zh-CN" altLang="en-US" sz="2400" dirty="0">
                <a:solidFill>
                  <a:schemeClr val="bg1"/>
                </a:solidFill>
                <a:latin typeface="Calibri Light" panose="020F0302020204030204"/>
              </a:rPr>
              <a:t>ADD YOUR TEXT</a:t>
            </a:r>
            <a:endParaRPr lang="zh-CN" altLang="en-US" sz="2400" dirty="0">
              <a:solidFill>
                <a:schemeClr val="bg1"/>
              </a:solidFill>
              <a:latin typeface="Calibri Light" panose="020F0302020204030204"/>
            </a:endParaRPr>
          </a:p>
        </p:txBody>
      </p:sp>
      <p:sp>
        <p:nvSpPr>
          <p:cNvPr id="11" name="矩形 10"/>
          <p:cNvSpPr/>
          <p:nvPr/>
        </p:nvSpPr>
        <p:spPr>
          <a:xfrm>
            <a:off x="5075776" y="4156364"/>
            <a:ext cx="2199320" cy="461665"/>
          </a:xfrm>
          <a:prstGeom prst="rect">
            <a:avLst/>
          </a:prstGeom>
        </p:spPr>
        <p:txBody>
          <a:bodyPr wrap="none">
            <a:spAutoFit/>
          </a:bodyPr>
          <a:lstStyle/>
          <a:p>
            <a:r>
              <a:rPr lang="zh-CN" altLang="en-US" sz="2400" dirty="0">
                <a:solidFill>
                  <a:schemeClr val="bg1"/>
                </a:solidFill>
                <a:latin typeface="Calibri Light" panose="020F0302020204030204"/>
              </a:rPr>
              <a:t>ADD YOUR TEXT</a:t>
            </a:r>
            <a:endParaRPr lang="zh-CN" altLang="en-US" sz="2400" dirty="0">
              <a:solidFill>
                <a:schemeClr val="bg1"/>
              </a:solidFill>
              <a:latin typeface="Calibri Light" panose="020F0302020204030204"/>
            </a:endParaRPr>
          </a:p>
        </p:txBody>
      </p:sp>
      <p:sp>
        <p:nvSpPr>
          <p:cNvPr id="12" name="矩形 11"/>
          <p:cNvSpPr/>
          <p:nvPr/>
        </p:nvSpPr>
        <p:spPr>
          <a:xfrm>
            <a:off x="8631310" y="4156364"/>
            <a:ext cx="2199320" cy="461665"/>
          </a:xfrm>
          <a:prstGeom prst="rect">
            <a:avLst/>
          </a:prstGeom>
        </p:spPr>
        <p:txBody>
          <a:bodyPr wrap="none">
            <a:spAutoFit/>
          </a:bodyPr>
          <a:lstStyle/>
          <a:p>
            <a:r>
              <a:rPr lang="zh-CN" altLang="en-US" sz="2400" dirty="0">
                <a:solidFill>
                  <a:schemeClr val="bg1"/>
                </a:solidFill>
                <a:latin typeface="Calibri Light" panose="020F0302020204030204"/>
              </a:rPr>
              <a:t>ADD YOUR TEXT</a:t>
            </a:r>
            <a:endParaRPr lang="zh-CN" altLang="en-US" sz="2400" dirty="0">
              <a:solidFill>
                <a:schemeClr val="bg1"/>
              </a:solidFill>
              <a:latin typeface="Calibri Light" panose="020F0302020204030204"/>
            </a:endParaRPr>
          </a:p>
        </p:txBody>
      </p:sp>
      <p:sp>
        <p:nvSpPr>
          <p:cNvPr id="13" name="矩形 17"/>
          <p:cNvSpPr>
            <a:spLocks noChangeArrowheads="1"/>
          </p:cNvSpPr>
          <p:nvPr/>
        </p:nvSpPr>
        <p:spPr bwMode="auto">
          <a:xfrm>
            <a:off x="1426965" y="4844210"/>
            <a:ext cx="23927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1400" dirty="0" smtClean="0">
                <a:solidFill>
                  <a:schemeClr val="bg1">
                    <a:lumMod val="50000"/>
                  </a:schemeClr>
                </a:solidFill>
                <a:latin typeface="Calibri Light" panose="020F0302020204030204"/>
              </a:rPr>
              <a:t>Vestibulum ante ipsum primis in faucibus orci luctus et ultrices posuere cubilia Curae</a:t>
            </a:r>
            <a:r>
              <a:rPr lang="zh-CN" altLang="en-US" sz="1400" dirty="0">
                <a:solidFill>
                  <a:schemeClr val="bg1">
                    <a:lumMod val="50000"/>
                  </a:schemeClr>
                </a:solidFill>
              </a:rPr>
              <a:t>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14" name="矩形 17"/>
          <p:cNvSpPr>
            <a:spLocks noChangeArrowheads="1"/>
          </p:cNvSpPr>
          <p:nvPr/>
        </p:nvSpPr>
        <p:spPr bwMode="auto">
          <a:xfrm>
            <a:off x="4979068" y="4844210"/>
            <a:ext cx="23927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1400" dirty="0" smtClean="0">
                <a:solidFill>
                  <a:schemeClr val="bg1">
                    <a:lumMod val="50000"/>
                  </a:schemeClr>
                </a:solidFill>
                <a:latin typeface="Calibri Light" panose="020F0302020204030204"/>
              </a:rPr>
              <a:t>Vestibulum ante ipsum primis in faucibus orci luctus et ultrices posuere cubilia Curae</a:t>
            </a:r>
            <a:r>
              <a:rPr lang="zh-CN" altLang="en-US" sz="1400" dirty="0">
                <a:solidFill>
                  <a:schemeClr val="bg1">
                    <a:lumMod val="50000"/>
                  </a:schemeClr>
                </a:solidFill>
              </a:rPr>
              <a:t>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15" name="矩形 17"/>
          <p:cNvSpPr>
            <a:spLocks noChangeArrowheads="1"/>
          </p:cNvSpPr>
          <p:nvPr/>
        </p:nvSpPr>
        <p:spPr bwMode="auto">
          <a:xfrm>
            <a:off x="8531171" y="4844210"/>
            <a:ext cx="23927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1400" dirty="0" smtClean="0">
                <a:solidFill>
                  <a:schemeClr val="bg1">
                    <a:lumMod val="50000"/>
                  </a:schemeClr>
                </a:solidFill>
                <a:latin typeface="Calibri Light" panose="020F0302020204030204"/>
              </a:rPr>
              <a:t>Vestibulum ante ipsum primis in faucibus orci luctus et ultrices posuere cubilia Curae</a:t>
            </a:r>
            <a:r>
              <a:rPr lang="zh-CN" altLang="en-US" sz="1400" dirty="0">
                <a:solidFill>
                  <a:schemeClr val="bg1">
                    <a:lumMod val="50000"/>
                  </a:schemeClr>
                </a:solidFill>
              </a:rPr>
              <a:t>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rgbClr val="8FA6AD"/>
                </a:solidFill>
              </a:rPr>
              <a:t>YOUR  TITLE  HERE</a:t>
            </a:r>
            <a:endParaRPr lang="zh-CN" altLang="en-US" dirty="0">
              <a:solidFill>
                <a:srgbClr val="8FA6AD"/>
              </a:solidFill>
            </a:endParaRPr>
          </a:p>
        </p:txBody>
      </p:sp>
      <p:sp>
        <p:nvSpPr>
          <p:cNvPr id="4" name="矩形 3"/>
          <p:cNvSpPr/>
          <p:nvPr/>
        </p:nvSpPr>
        <p:spPr>
          <a:xfrm>
            <a:off x="874957" y="1724026"/>
            <a:ext cx="5092089" cy="1815882"/>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ultrices posuere cubilia </a:t>
            </a:r>
            <a:r>
              <a:rPr lang="zh-CN" altLang="en-US" sz="1400" dirty="0" smtClean="0">
                <a:solidFill>
                  <a:schemeClr val="bg1">
                    <a:lumMod val="50000"/>
                  </a:schemeClr>
                </a:solidFill>
              </a:rPr>
              <a:t>Curae</a:t>
            </a:r>
            <a:r>
              <a:rPr lang="zh-CN" altLang="en-US" sz="1400" dirty="0">
                <a:solidFill>
                  <a:schemeClr val="bg1">
                    <a:lumMod val="50000"/>
                  </a:schemeClr>
                </a:solidFill>
              </a:rPr>
              <a:t>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5" name="矩形 4"/>
          <p:cNvSpPr/>
          <p:nvPr/>
        </p:nvSpPr>
        <p:spPr>
          <a:xfrm>
            <a:off x="6131169" y="1724026"/>
            <a:ext cx="5092089" cy="1815882"/>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ultrices posuere cubilia </a:t>
            </a:r>
            <a:r>
              <a:rPr lang="zh-CN" altLang="en-US" sz="1400" dirty="0" smtClean="0">
                <a:solidFill>
                  <a:schemeClr val="bg1">
                    <a:lumMod val="50000"/>
                  </a:schemeClr>
                </a:solidFill>
              </a:rPr>
              <a:t>Curae</a:t>
            </a:r>
            <a:r>
              <a:rPr lang="zh-CN" altLang="en-US" sz="1400" dirty="0">
                <a:solidFill>
                  <a:schemeClr val="bg1">
                    <a:lumMod val="50000"/>
                  </a:schemeClr>
                </a:solidFill>
              </a:rPr>
              <a:t>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ultrices posuere cubilia </a:t>
            </a:r>
            <a:r>
              <a:rPr lang="zh-CN" altLang="en-US" sz="1400" dirty="0" smtClean="0">
                <a:solidFill>
                  <a:schemeClr val="bg1">
                    <a:lumMod val="50000"/>
                  </a:schemeClr>
                </a:solidFill>
              </a:rPr>
              <a:t>Curae</a:t>
            </a:r>
            <a:endParaRPr lang="zh-CN" altLang="en-US" sz="1400" dirty="0">
              <a:solidFill>
                <a:schemeClr val="bg1">
                  <a:lumMod val="50000"/>
                </a:schemeClr>
              </a:solidFill>
            </a:endParaRPr>
          </a:p>
        </p:txBody>
      </p:sp>
      <p:sp>
        <p:nvSpPr>
          <p:cNvPr id="6" name="矩形 5"/>
          <p:cNvSpPr/>
          <p:nvPr/>
        </p:nvSpPr>
        <p:spPr>
          <a:xfrm>
            <a:off x="874957" y="3673051"/>
            <a:ext cx="5092089" cy="954107"/>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a:t>
            </a:r>
            <a:r>
              <a:rPr lang="zh-CN" altLang="en-US" sz="1400" dirty="0" smtClean="0">
                <a:solidFill>
                  <a:schemeClr val="bg1">
                    <a:lumMod val="50000"/>
                  </a:schemeClr>
                </a:solidFill>
              </a:rPr>
              <a:t>ultrices</a:t>
            </a:r>
            <a:endParaRPr lang="zh-CN" altLang="en-US" sz="1400" dirty="0">
              <a:solidFill>
                <a:schemeClr val="bg1">
                  <a:lumMod val="50000"/>
                </a:schemeClr>
              </a:solidFill>
            </a:endParaRPr>
          </a:p>
        </p:txBody>
      </p:sp>
      <p:sp>
        <p:nvSpPr>
          <p:cNvPr id="7" name="矩形 6"/>
          <p:cNvSpPr/>
          <p:nvPr/>
        </p:nvSpPr>
        <p:spPr>
          <a:xfrm>
            <a:off x="6131169" y="3673051"/>
            <a:ext cx="5092089" cy="954107"/>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a:t>
            </a:r>
            <a:r>
              <a:rPr lang="zh-CN" altLang="en-US" sz="1400" dirty="0" smtClean="0">
                <a:solidFill>
                  <a:schemeClr val="bg1">
                    <a:lumMod val="50000"/>
                  </a:schemeClr>
                </a:solidFill>
              </a:rPr>
              <a:t>ultrice</a:t>
            </a:r>
            <a:endParaRPr lang="zh-CN" altLang="en-US" sz="1400" dirty="0">
              <a:solidFill>
                <a:schemeClr val="bg1">
                  <a:lumMod val="50000"/>
                </a:schemeClr>
              </a:solidFill>
            </a:endParaRPr>
          </a:p>
        </p:txBody>
      </p:sp>
      <p:sp>
        <p:nvSpPr>
          <p:cNvPr id="8" name="矩形 7"/>
          <p:cNvSpPr/>
          <p:nvPr/>
        </p:nvSpPr>
        <p:spPr>
          <a:xfrm>
            <a:off x="6131169" y="4760300"/>
            <a:ext cx="5092089" cy="1384995"/>
          </a:xfrm>
          <a:prstGeom prst="rect">
            <a:avLst/>
          </a:prstGeom>
        </p:spPr>
        <p:txBody>
          <a:bodyPr wrap="square">
            <a:spAutoFit/>
          </a:bodyPr>
          <a:lstStyle/>
          <a:p>
            <a:pPr algn="just"/>
            <a:r>
              <a:rPr lang="zh-CN" altLang="en-US" sz="1400" dirty="0">
                <a:solidFill>
                  <a:schemeClr val="bg1">
                    <a:lumMod val="50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bg1">
                    <a:lumMod val="50000"/>
                  </a:schemeClr>
                </a:solidFill>
              </a:rPr>
              <a:t>CuraeVestibulum </a:t>
            </a:r>
            <a:r>
              <a:rPr lang="zh-CN" altLang="en-US" sz="1400" dirty="0">
                <a:solidFill>
                  <a:schemeClr val="bg1">
                    <a:lumMod val="50000"/>
                  </a:schemeClr>
                </a:solidFill>
              </a:rPr>
              <a:t>ante ipsum primis in faucibus orci luctus et ultrices posuere cubilia </a:t>
            </a:r>
            <a:r>
              <a:rPr lang="zh-CN" altLang="en-US" sz="1400" dirty="0" smtClean="0">
                <a:solidFill>
                  <a:schemeClr val="bg1">
                    <a:lumMod val="50000"/>
                  </a:schemeClr>
                </a:solidFill>
              </a:rPr>
              <a:t>Curae</a:t>
            </a:r>
            <a:r>
              <a:rPr lang="zh-CN" altLang="en-US" sz="1400" dirty="0">
                <a:solidFill>
                  <a:schemeClr val="bg1">
                    <a:lumMod val="50000"/>
                  </a:schemeClr>
                </a:solidFill>
              </a:rPr>
              <a:t>ipsum primis in faucibus orci luctus et ultrices posuere cubilia CuraeVestibulum </a:t>
            </a:r>
            <a:r>
              <a:rPr lang="zh-CN" altLang="en-US" sz="1400" dirty="0" smtClean="0">
                <a:solidFill>
                  <a:schemeClr val="bg1">
                    <a:lumMod val="50000"/>
                  </a:schemeClr>
                </a:solidFill>
              </a:rPr>
              <a:t>ante</a:t>
            </a:r>
            <a:r>
              <a:rPr lang="zh-CN" altLang="en-US" sz="1400" dirty="0">
                <a:solidFill>
                  <a:schemeClr val="bg1">
                    <a:lumMod val="50000"/>
                  </a:schemeClr>
                </a:solidFill>
              </a:rPr>
              <a:t>luctus et ultrices posuere cubilia </a:t>
            </a:r>
            <a:r>
              <a:rPr lang="zh-CN" altLang="en-US" sz="1400" dirty="0" smtClean="0">
                <a:solidFill>
                  <a:schemeClr val="bg1">
                    <a:lumMod val="50000"/>
                  </a:schemeClr>
                </a:solidFill>
              </a:rPr>
              <a:t>Cura</a:t>
            </a:r>
            <a:r>
              <a:rPr lang="en-US" altLang="zh-CN" sz="1400" dirty="0" smtClean="0">
                <a:solidFill>
                  <a:schemeClr val="bg1">
                    <a:lumMod val="50000"/>
                  </a:schemeClr>
                </a:solidFill>
              </a:rPr>
              <a:t>.</a:t>
            </a:r>
            <a:endParaRPr lang="zh-CN" altLang="en-US" sz="1400" dirty="0">
              <a:solidFill>
                <a:schemeClr val="bg1">
                  <a:lumMod val="50000"/>
                </a:schemeClr>
              </a:solidFill>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50192" b="8780"/>
          <a:stretch>
            <a:fillRect/>
          </a:stretch>
        </p:blipFill>
        <p:spPr>
          <a:xfrm>
            <a:off x="967446" y="4865077"/>
            <a:ext cx="4882369" cy="13356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雅黑细">
      <a:majorFont>
        <a:latin typeface="Calibri Light"/>
        <a:ea typeface="微软雅黑"/>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10450</Words>
  <Application>WPS 演示</Application>
  <PresentationFormat>自定义</PresentationFormat>
  <Paragraphs>274</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Calibri Light</vt:lpstr>
      <vt:lpstr>Calibri</vt:lpstr>
      <vt:lpstr>微软雅黑</vt:lpstr>
      <vt:lpstr>Arial Unicode MS</vt:lpstr>
      <vt:lpstr>微软雅黑 Light</vt:lpstr>
      <vt:lpstr>黑体</vt:lpstr>
      <vt:lpstr>Calibri Light</vt:lpstr>
      <vt:lpstr>www.freeppt7.com-Best powerpoint templates free download-slideshow</vt:lpstr>
      <vt:lpstr>简约小清新PPT模板</vt:lpstr>
      <vt:lpstr>SECTION TITLE</vt:lpstr>
      <vt:lpstr>CONTENTS</vt:lpstr>
      <vt:lpstr>YOUR  TITLE  HERE</vt:lpstr>
      <vt:lpstr>YOUR  TITLE  HERE</vt:lpstr>
      <vt:lpstr>YOUR  TITLE  HERE</vt:lpstr>
      <vt:lpstr>YOUR  TITLE  HERE</vt:lpstr>
      <vt:lpstr>YOUR  TITLE  HERE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kwl6163com</cp:lastModifiedBy>
  <cp:revision>43</cp:revision>
  <dcterms:created xsi:type="dcterms:W3CDTF">2015-12-04T05:36:00Z</dcterms:created>
  <dcterms:modified xsi:type="dcterms:W3CDTF">2018-07-27T01:17:31Z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