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4" r:id="rId4"/>
    <p:sldId id="275" r:id="rId5"/>
    <p:sldId id="257" r:id="rId6"/>
    <p:sldId id="279" r:id="rId7"/>
    <p:sldId id="271" r:id="rId8"/>
    <p:sldId id="280" r:id="rId9"/>
    <p:sldId id="259" r:id="rId10"/>
    <p:sldId id="276" r:id="rId11"/>
    <p:sldId id="260" r:id="rId12"/>
    <p:sldId id="258" r:id="rId13"/>
    <p:sldId id="262" r:id="rId14"/>
    <p:sldId id="261" r:id="rId15"/>
    <p:sldId id="265" r:id="rId16"/>
    <p:sldId id="278" r:id="rId17"/>
    <p:sldId id="284" r:id="rId18"/>
    <p:sldId id="266" r:id="rId19"/>
    <p:sldId id="267" r:id="rId20"/>
    <p:sldId id="268" r:id="rId21"/>
    <p:sldId id="264" r:id="rId22"/>
    <p:sldId id="277" r:id="rId23"/>
    <p:sldId id="270" r:id="rId24"/>
    <p:sldId id="272" r:id="rId25"/>
    <p:sldId id="281" r:id="rId26"/>
    <p:sldId id="282" r:id="rId27"/>
    <p:sldId id="283" r:id="rId28"/>
    <p:sldId id="285" r:id="rId29"/>
    <p:sldId id="287" r:id="rId30"/>
    <p:sldId id="286" r:id="rId31"/>
    <p:sldId id="273" r:id="rId32"/>
    <p:sldId id="288" r:id="rId33"/>
  </p:sldIdLst>
  <p:sldSz cx="12192000" cy="6858000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FABFF"/>
    <a:srgbClr val="4B9FFF"/>
    <a:srgbClr val="49A0FF"/>
    <a:srgbClr val="2B4DF3"/>
    <a:srgbClr val="4C9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-270" y="-90"/>
      </p:cViewPr>
      <p:guideLst>
        <p:guide orient="horz" pos="2172"/>
        <p:guide pos="3895"/>
        <p:guide pos="5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alphaModFix amt="4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2">
            <a:alphaModFix amt="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0" y="15240"/>
            <a:ext cx="12191365" cy="682752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80.png"/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1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1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4.jpe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96.png"/><Relationship Id="rId98" Type="http://schemas.openxmlformats.org/officeDocument/2006/relationships/image" Target="../media/image195.png"/><Relationship Id="rId97" Type="http://schemas.openxmlformats.org/officeDocument/2006/relationships/image" Target="../media/image194.png"/><Relationship Id="rId96" Type="http://schemas.openxmlformats.org/officeDocument/2006/relationships/image" Target="../media/image193.png"/><Relationship Id="rId95" Type="http://schemas.openxmlformats.org/officeDocument/2006/relationships/image" Target="../media/image192.png"/><Relationship Id="rId94" Type="http://schemas.openxmlformats.org/officeDocument/2006/relationships/image" Target="../media/image191.png"/><Relationship Id="rId93" Type="http://schemas.openxmlformats.org/officeDocument/2006/relationships/image" Target="../media/image190.png"/><Relationship Id="rId92" Type="http://schemas.openxmlformats.org/officeDocument/2006/relationships/image" Target="../media/image189.png"/><Relationship Id="rId91" Type="http://schemas.openxmlformats.org/officeDocument/2006/relationships/image" Target="../media/image188.png"/><Relationship Id="rId90" Type="http://schemas.openxmlformats.org/officeDocument/2006/relationships/image" Target="../media/image187.png"/><Relationship Id="rId9" Type="http://schemas.openxmlformats.org/officeDocument/2006/relationships/image" Target="../media/image106.png"/><Relationship Id="rId89" Type="http://schemas.openxmlformats.org/officeDocument/2006/relationships/image" Target="../media/image186.png"/><Relationship Id="rId88" Type="http://schemas.openxmlformats.org/officeDocument/2006/relationships/image" Target="../media/image185.png"/><Relationship Id="rId87" Type="http://schemas.openxmlformats.org/officeDocument/2006/relationships/image" Target="../media/image184.png"/><Relationship Id="rId86" Type="http://schemas.openxmlformats.org/officeDocument/2006/relationships/image" Target="../media/image183.png"/><Relationship Id="rId85" Type="http://schemas.openxmlformats.org/officeDocument/2006/relationships/image" Target="../media/image182.png"/><Relationship Id="rId84" Type="http://schemas.openxmlformats.org/officeDocument/2006/relationships/image" Target="../media/image181.png"/><Relationship Id="rId83" Type="http://schemas.openxmlformats.org/officeDocument/2006/relationships/image" Target="../media/image180.png"/><Relationship Id="rId82" Type="http://schemas.openxmlformats.org/officeDocument/2006/relationships/image" Target="../media/image179.png"/><Relationship Id="rId81" Type="http://schemas.openxmlformats.org/officeDocument/2006/relationships/image" Target="../media/image178.png"/><Relationship Id="rId80" Type="http://schemas.openxmlformats.org/officeDocument/2006/relationships/image" Target="../media/image177.png"/><Relationship Id="rId8" Type="http://schemas.openxmlformats.org/officeDocument/2006/relationships/image" Target="../media/image105.png"/><Relationship Id="rId79" Type="http://schemas.openxmlformats.org/officeDocument/2006/relationships/image" Target="../media/image176.png"/><Relationship Id="rId78" Type="http://schemas.openxmlformats.org/officeDocument/2006/relationships/image" Target="../media/image175.png"/><Relationship Id="rId77" Type="http://schemas.openxmlformats.org/officeDocument/2006/relationships/image" Target="../media/image174.png"/><Relationship Id="rId76" Type="http://schemas.openxmlformats.org/officeDocument/2006/relationships/image" Target="../media/image173.png"/><Relationship Id="rId75" Type="http://schemas.openxmlformats.org/officeDocument/2006/relationships/image" Target="../media/image172.png"/><Relationship Id="rId74" Type="http://schemas.openxmlformats.org/officeDocument/2006/relationships/image" Target="../media/image171.png"/><Relationship Id="rId73" Type="http://schemas.openxmlformats.org/officeDocument/2006/relationships/image" Target="../media/image170.png"/><Relationship Id="rId72" Type="http://schemas.openxmlformats.org/officeDocument/2006/relationships/image" Target="../media/image169.png"/><Relationship Id="rId71" Type="http://schemas.openxmlformats.org/officeDocument/2006/relationships/image" Target="../media/image168.png"/><Relationship Id="rId70" Type="http://schemas.openxmlformats.org/officeDocument/2006/relationships/image" Target="../media/image167.png"/><Relationship Id="rId7" Type="http://schemas.openxmlformats.org/officeDocument/2006/relationships/image" Target="../media/image104.png"/><Relationship Id="rId69" Type="http://schemas.openxmlformats.org/officeDocument/2006/relationships/image" Target="../media/image166.png"/><Relationship Id="rId68" Type="http://schemas.openxmlformats.org/officeDocument/2006/relationships/image" Target="../media/image165.png"/><Relationship Id="rId67" Type="http://schemas.openxmlformats.org/officeDocument/2006/relationships/image" Target="../media/image164.png"/><Relationship Id="rId66" Type="http://schemas.openxmlformats.org/officeDocument/2006/relationships/image" Target="../media/image163.png"/><Relationship Id="rId65" Type="http://schemas.openxmlformats.org/officeDocument/2006/relationships/image" Target="../media/image162.png"/><Relationship Id="rId64" Type="http://schemas.openxmlformats.org/officeDocument/2006/relationships/image" Target="../media/image161.png"/><Relationship Id="rId63" Type="http://schemas.openxmlformats.org/officeDocument/2006/relationships/image" Target="../media/image160.png"/><Relationship Id="rId62" Type="http://schemas.openxmlformats.org/officeDocument/2006/relationships/image" Target="../media/image159.png"/><Relationship Id="rId61" Type="http://schemas.openxmlformats.org/officeDocument/2006/relationships/image" Target="../media/image158.png"/><Relationship Id="rId60" Type="http://schemas.openxmlformats.org/officeDocument/2006/relationships/image" Target="../media/image157.png"/><Relationship Id="rId6" Type="http://schemas.openxmlformats.org/officeDocument/2006/relationships/image" Target="../media/image103.png"/><Relationship Id="rId59" Type="http://schemas.openxmlformats.org/officeDocument/2006/relationships/image" Target="../media/image156.png"/><Relationship Id="rId58" Type="http://schemas.openxmlformats.org/officeDocument/2006/relationships/image" Target="../media/image155.png"/><Relationship Id="rId57" Type="http://schemas.openxmlformats.org/officeDocument/2006/relationships/image" Target="../media/image154.png"/><Relationship Id="rId56" Type="http://schemas.openxmlformats.org/officeDocument/2006/relationships/image" Target="../media/image153.png"/><Relationship Id="rId55" Type="http://schemas.openxmlformats.org/officeDocument/2006/relationships/image" Target="../media/image152.png"/><Relationship Id="rId54" Type="http://schemas.openxmlformats.org/officeDocument/2006/relationships/image" Target="../media/image151.png"/><Relationship Id="rId53" Type="http://schemas.openxmlformats.org/officeDocument/2006/relationships/image" Target="../media/image150.png"/><Relationship Id="rId52" Type="http://schemas.openxmlformats.org/officeDocument/2006/relationships/image" Target="../media/image149.png"/><Relationship Id="rId51" Type="http://schemas.openxmlformats.org/officeDocument/2006/relationships/image" Target="../media/image148.png"/><Relationship Id="rId50" Type="http://schemas.openxmlformats.org/officeDocument/2006/relationships/image" Target="../media/image147.png"/><Relationship Id="rId5" Type="http://schemas.openxmlformats.org/officeDocument/2006/relationships/image" Target="../media/image102.png"/><Relationship Id="rId49" Type="http://schemas.openxmlformats.org/officeDocument/2006/relationships/image" Target="../media/image146.png"/><Relationship Id="rId48" Type="http://schemas.openxmlformats.org/officeDocument/2006/relationships/image" Target="../media/image145.png"/><Relationship Id="rId47" Type="http://schemas.openxmlformats.org/officeDocument/2006/relationships/image" Target="../media/image144.png"/><Relationship Id="rId46" Type="http://schemas.openxmlformats.org/officeDocument/2006/relationships/image" Target="../media/image143.png"/><Relationship Id="rId45" Type="http://schemas.openxmlformats.org/officeDocument/2006/relationships/image" Target="../media/image142.png"/><Relationship Id="rId44" Type="http://schemas.openxmlformats.org/officeDocument/2006/relationships/image" Target="../media/image141.png"/><Relationship Id="rId43" Type="http://schemas.openxmlformats.org/officeDocument/2006/relationships/image" Target="../media/image140.png"/><Relationship Id="rId42" Type="http://schemas.openxmlformats.org/officeDocument/2006/relationships/image" Target="../media/image139.png"/><Relationship Id="rId41" Type="http://schemas.openxmlformats.org/officeDocument/2006/relationships/image" Target="../media/image138.png"/><Relationship Id="rId40" Type="http://schemas.openxmlformats.org/officeDocument/2006/relationships/image" Target="../media/image137.png"/><Relationship Id="rId4" Type="http://schemas.openxmlformats.org/officeDocument/2006/relationships/image" Target="../media/image101.png"/><Relationship Id="rId39" Type="http://schemas.openxmlformats.org/officeDocument/2006/relationships/image" Target="../media/image136.png"/><Relationship Id="rId38" Type="http://schemas.openxmlformats.org/officeDocument/2006/relationships/image" Target="../media/image135.png"/><Relationship Id="rId37" Type="http://schemas.openxmlformats.org/officeDocument/2006/relationships/image" Target="../media/image134.png"/><Relationship Id="rId36" Type="http://schemas.openxmlformats.org/officeDocument/2006/relationships/image" Target="../media/image133.png"/><Relationship Id="rId35" Type="http://schemas.openxmlformats.org/officeDocument/2006/relationships/image" Target="../media/image132.png"/><Relationship Id="rId34" Type="http://schemas.openxmlformats.org/officeDocument/2006/relationships/image" Target="../media/image131.png"/><Relationship Id="rId33" Type="http://schemas.openxmlformats.org/officeDocument/2006/relationships/image" Target="../media/image130.png"/><Relationship Id="rId32" Type="http://schemas.openxmlformats.org/officeDocument/2006/relationships/image" Target="../media/image129.png"/><Relationship Id="rId31" Type="http://schemas.openxmlformats.org/officeDocument/2006/relationships/image" Target="../media/image128.png"/><Relationship Id="rId30" Type="http://schemas.openxmlformats.org/officeDocument/2006/relationships/image" Target="../media/image127.png"/><Relationship Id="rId3" Type="http://schemas.openxmlformats.org/officeDocument/2006/relationships/image" Target="../media/image100.png"/><Relationship Id="rId29" Type="http://schemas.openxmlformats.org/officeDocument/2006/relationships/image" Target="../media/image126.png"/><Relationship Id="rId28" Type="http://schemas.openxmlformats.org/officeDocument/2006/relationships/image" Target="../media/image125.png"/><Relationship Id="rId27" Type="http://schemas.openxmlformats.org/officeDocument/2006/relationships/image" Target="../media/image124.png"/><Relationship Id="rId26" Type="http://schemas.openxmlformats.org/officeDocument/2006/relationships/image" Target="../media/image123.png"/><Relationship Id="rId25" Type="http://schemas.openxmlformats.org/officeDocument/2006/relationships/image" Target="../media/image122.png"/><Relationship Id="rId24" Type="http://schemas.openxmlformats.org/officeDocument/2006/relationships/image" Target="../media/image121.png"/><Relationship Id="rId23" Type="http://schemas.openxmlformats.org/officeDocument/2006/relationships/image" Target="../media/image120.png"/><Relationship Id="rId22" Type="http://schemas.openxmlformats.org/officeDocument/2006/relationships/image" Target="../media/image119.png"/><Relationship Id="rId21" Type="http://schemas.openxmlformats.org/officeDocument/2006/relationships/image" Target="../media/image118.png"/><Relationship Id="rId20" Type="http://schemas.openxmlformats.org/officeDocument/2006/relationships/image" Target="../media/image117.png"/><Relationship Id="rId2" Type="http://schemas.openxmlformats.org/officeDocument/2006/relationships/image" Target="../media/image99.png"/><Relationship Id="rId19" Type="http://schemas.openxmlformats.org/officeDocument/2006/relationships/image" Target="../media/image116.png"/><Relationship Id="rId18" Type="http://schemas.openxmlformats.org/officeDocument/2006/relationships/image" Target="../media/image115.png"/><Relationship Id="rId17" Type="http://schemas.openxmlformats.org/officeDocument/2006/relationships/image" Target="../media/image114.png"/><Relationship Id="rId16" Type="http://schemas.openxmlformats.org/officeDocument/2006/relationships/image" Target="../media/image113.png"/><Relationship Id="rId15" Type="http://schemas.openxmlformats.org/officeDocument/2006/relationships/image" Target="../media/image112.png"/><Relationship Id="rId14" Type="http://schemas.openxmlformats.org/officeDocument/2006/relationships/image" Target="../media/image111.png"/><Relationship Id="rId13" Type="http://schemas.openxmlformats.org/officeDocument/2006/relationships/image" Target="../media/image110.png"/><Relationship Id="rId12" Type="http://schemas.openxmlformats.org/officeDocument/2006/relationships/image" Target="../media/image109.png"/><Relationship Id="rId11" Type="http://schemas.openxmlformats.org/officeDocument/2006/relationships/image" Target="../media/image108.png"/><Relationship Id="rId100" Type="http://schemas.openxmlformats.org/officeDocument/2006/relationships/slideLayout" Target="../slideLayouts/slideLayout7.xml"/><Relationship Id="rId10" Type="http://schemas.openxmlformats.org/officeDocument/2006/relationships/image" Target="../media/image107.png"/><Relationship Id="rId1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50" name="组合 53"/>
          <p:cNvGrpSpPr/>
          <p:nvPr/>
        </p:nvGrpSpPr>
        <p:grpSpPr>
          <a:xfrm>
            <a:off x="3810000" y="709613"/>
            <a:ext cx="4340225" cy="4241800"/>
            <a:chOff x="0" y="0"/>
            <a:chExt cx="3665546" cy="3581917"/>
          </a:xfrm>
        </p:grpSpPr>
        <p:sp>
          <p:nvSpPr>
            <p:cNvPr id="2057" name="弧形 45"/>
            <p:cNvSpPr/>
            <p:nvPr/>
          </p:nvSpPr>
          <p:spPr>
            <a:xfrm rot="-1514469">
              <a:off x="0" y="0"/>
              <a:ext cx="3665546" cy="3581917"/>
            </a:xfrm>
            <a:custGeom>
              <a:avLst/>
              <a:gdLst/>
              <a:ahLst/>
              <a:cxnLst>
                <a:cxn ang="0">
                  <a:pos x="832361" y="290340"/>
                </a:cxn>
                <a:cxn ang="0">
                  <a:pos x="2548697" y="142290"/>
                </a:cxn>
                <a:cxn ang="0">
                  <a:pos x="3639990" y="1492918"/>
                </a:cxn>
                <a:cxn ang="0">
                  <a:pos x="1832773" y="1790959"/>
                </a:cxn>
                <a:cxn ang="0">
                  <a:pos x="832361" y="290340"/>
                </a:cxn>
                <a:cxn ang="0">
                  <a:pos x="832361" y="290340"/>
                </a:cxn>
                <a:cxn ang="0">
                  <a:pos x="2548697" y="142290"/>
                </a:cxn>
                <a:cxn ang="0">
                  <a:pos x="3639990" y="1492918"/>
                </a:cxn>
              </a:cxnLst>
              <a:pathLst>
                <a:path w="3665546" h="3581917" stroke="0">
                  <a:moveTo>
                    <a:pt x="832361" y="290340"/>
                  </a:moveTo>
                  <a:cubicBezTo>
                    <a:pt x="1343589" y="-35105"/>
                    <a:pt x="1987032" y="-90608"/>
                    <a:pt x="2548697" y="142290"/>
                  </a:cubicBezTo>
                  <a:cubicBezTo>
                    <a:pt x="3124476" y="381040"/>
                    <a:pt x="3535903" y="890238"/>
                    <a:pt x="3639990" y="1492918"/>
                  </a:cubicBezTo>
                  <a:lnTo>
                    <a:pt x="1832773" y="1790959"/>
                  </a:lnTo>
                  <a:lnTo>
                    <a:pt x="832361" y="290340"/>
                  </a:lnTo>
                  <a:close/>
                </a:path>
                <a:path w="3665546" h="3581917" fill="none">
                  <a:moveTo>
                    <a:pt x="832361" y="290340"/>
                  </a:moveTo>
                  <a:cubicBezTo>
                    <a:pt x="1343589" y="-35105"/>
                    <a:pt x="1987032" y="-90608"/>
                    <a:pt x="2548697" y="142290"/>
                  </a:cubicBezTo>
                  <a:cubicBezTo>
                    <a:pt x="3124476" y="381040"/>
                    <a:pt x="3535903" y="890238"/>
                    <a:pt x="3639990" y="1492918"/>
                  </a:cubicBezTo>
                </a:path>
              </a:pathLst>
            </a:custGeom>
            <a:noFill/>
            <a:ln w="28575" cap="flat" cmpd="sng">
              <a:solidFill>
                <a:schemeClr val="bg1">
                  <a:alpha val="65097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58" name="任意多边形 47"/>
            <p:cNvSpPr/>
            <p:nvPr/>
          </p:nvSpPr>
          <p:spPr>
            <a:xfrm rot="-516691">
              <a:off x="328764" y="114530"/>
              <a:ext cx="2082121" cy="582557"/>
            </a:xfrm>
            <a:custGeom>
              <a:avLst/>
              <a:gdLst/>
              <a:ahLst/>
              <a:cxnLst>
                <a:cxn ang="0">
                  <a:pos x="895454" y="2645698"/>
                </a:cxn>
                <a:cxn ang="0">
                  <a:pos x="0" y="2466602"/>
                </a:cxn>
                <a:cxn ang="0">
                  <a:pos x="9455992" y="729418"/>
                </a:cxn>
                <a:cxn ang="0">
                  <a:pos x="8193397" y="1104563"/>
                </a:cxn>
                <a:cxn ang="0">
                  <a:pos x="895454" y="2645698"/>
                </a:cxn>
              </a:cxnLst>
              <a:pathLst>
                <a:path w="1257300" h="351780">
                  <a:moveTo>
                    <a:pt x="119063" y="351780"/>
                  </a:moveTo>
                  <a:lnTo>
                    <a:pt x="0" y="327967"/>
                  </a:lnTo>
                  <a:cubicBezTo>
                    <a:pt x="545307" y="-115739"/>
                    <a:pt x="887087" y="-17680"/>
                    <a:pt x="1257300" y="96986"/>
                  </a:cubicBezTo>
                  <a:lnTo>
                    <a:pt x="1089421" y="146866"/>
                  </a:lnTo>
                  <a:cubicBezTo>
                    <a:pt x="669815" y="-40707"/>
                    <a:pt x="264319" y="217636"/>
                    <a:pt x="119063" y="351780"/>
                  </a:cubicBezTo>
                  <a:close/>
                </a:path>
              </a:pathLst>
            </a:custGeom>
            <a:solidFill>
              <a:schemeClr val="bg1">
                <a:alpha val="54901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51" name="文本框 92"/>
          <p:cNvSpPr txBox="1"/>
          <p:nvPr/>
        </p:nvSpPr>
        <p:spPr>
          <a:xfrm>
            <a:off x="2384425" y="3405188"/>
            <a:ext cx="5129213" cy="92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5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此处添加副标题</a:t>
            </a:r>
            <a:endParaRPr lang="zh-CN" altLang="zh-CN" sz="5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文本框 92"/>
          <p:cNvSpPr txBox="1"/>
          <p:nvPr/>
        </p:nvSpPr>
        <p:spPr>
          <a:xfrm>
            <a:off x="7248525" y="3441700"/>
            <a:ext cx="3889375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5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5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3" name="文本框 92"/>
          <p:cNvSpPr txBox="1"/>
          <p:nvPr/>
        </p:nvSpPr>
        <p:spPr>
          <a:xfrm>
            <a:off x="2312988" y="2174875"/>
            <a:ext cx="7332662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8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文艺朦胧小清新</a:t>
            </a:r>
            <a:endParaRPr lang="zh-CN" altLang="zh-CN" sz="80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4" name="组合 8"/>
          <p:cNvGrpSpPr/>
          <p:nvPr/>
        </p:nvGrpSpPr>
        <p:grpSpPr>
          <a:xfrm>
            <a:off x="9650413" y="2527300"/>
            <a:ext cx="2974975" cy="4330700"/>
            <a:chOff x="9650600" y="2527284"/>
            <a:chExt cx="2974600" cy="4330716"/>
          </a:xfrm>
        </p:grpSpPr>
        <p:pic>
          <p:nvPicPr>
            <p:cNvPr id="2055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35914" y="4636451"/>
              <a:ext cx="1656086" cy="22215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6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0600" y="2527284"/>
              <a:ext cx="2974600" cy="433071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TextBox 13"/>
          <p:cNvSpPr txBox="1"/>
          <p:nvPr/>
        </p:nvSpPr>
        <p:spPr>
          <a:xfrm>
            <a:off x="1084263" y="40100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67" name="Freeform 92"/>
          <p:cNvSpPr/>
          <p:nvPr/>
        </p:nvSpPr>
        <p:spPr>
          <a:xfrm>
            <a:off x="8664575" y="2487613"/>
            <a:ext cx="71438" cy="307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0536" y="10581441"/>
              </a:cxn>
              <a:cxn ang="0">
                <a:pos x="45802" y="12159374"/>
              </a:cxn>
              <a:cxn ang="0">
                <a:pos x="152678" y="12901920"/>
              </a:cxn>
              <a:cxn ang="0">
                <a:pos x="15268" y="13273215"/>
              </a:cxn>
              <a:cxn ang="0">
                <a:pos x="15268" y="13273215"/>
              </a:cxn>
              <a:cxn ang="0">
                <a:pos x="0" y="25339755"/>
              </a:cxn>
              <a:cxn ang="0">
                <a:pos x="0" y="25432589"/>
              </a:cxn>
              <a:cxn ang="0">
                <a:pos x="0" y="25432589"/>
              </a:cxn>
              <a:cxn ang="0">
                <a:pos x="0" y="25432589"/>
              </a:cxn>
            </a:cxnLst>
            <a:pathLst>
              <a:path w="55460" h="1519481">
                <a:moveTo>
                  <a:pt x="0" y="0"/>
                </a:moveTo>
                <a:lnTo>
                  <a:pt x="11092" y="632193"/>
                </a:lnTo>
                <a:lnTo>
                  <a:pt x="16638" y="726467"/>
                </a:lnTo>
                <a:lnTo>
                  <a:pt x="55460" y="770831"/>
                </a:lnTo>
                <a:lnTo>
                  <a:pt x="5546" y="793014"/>
                </a:lnTo>
                <a:cubicBezTo>
                  <a:pt x="3697" y="1033321"/>
                  <a:pt x="1849" y="1273628"/>
                  <a:pt x="0" y="1513935"/>
                </a:cubicBezTo>
                <a:lnTo>
                  <a:pt x="0" y="1519481"/>
                </a:lnTo>
              </a:path>
            </a:pathLst>
          </a:custGeom>
          <a:noFill/>
          <a:ln w="12700" cap="flat" cmpd="sng">
            <a:solidFill>
              <a:srgbClr val="ADBACA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11268" name="Oval 65"/>
          <p:cNvGrpSpPr/>
          <p:nvPr/>
        </p:nvGrpSpPr>
        <p:grpSpPr>
          <a:xfrm>
            <a:off x="4548188" y="2266950"/>
            <a:ext cx="3803650" cy="3805238"/>
            <a:chOff x="0" y="0"/>
            <a:chExt cx="2396" cy="2397"/>
          </a:xfrm>
        </p:grpSpPr>
        <p:pic>
          <p:nvPicPr>
            <p:cNvPr id="11318" name="Oval 6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396" cy="23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19" name="Text Box 6"/>
            <p:cNvSpPr txBox="1"/>
            <p:nvPr/>
          </p:nvSpPr>
          <p:spPr>
            <a:xfrm>
              <a:off x="354" y="357"/>
              <a:ext cx="1681" cy="1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269" name="Oval 66"/>
          <p:cNvGrpSpPr/>
          <p:nvPr/>
        </p:nvGrpSpPr>
        <p:grpSpPr>
          <a:xfrm>
            <a:off x="4943475" y="3067050"/>
            <a:ext cx="3005138" cy="3005138"/>
            <a:chOff x="0" y="0"/>
            <a:chExt cx="1893" cy="1893"/>
          </a:xfrm>
        </p:grpSpPr>
        <p:pic>
          <p:nvPicPr>
            <p:cNvPr id="11316" name="Oval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93" cy="18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17" name="Text Box 9"/>
            <p:cNvSpPr txBox="1"/>
            <p:nvPr/>
          </p:nvSpPr>
          <p:spPr>
            <a:xfrm>
              <a:off x="282" y="281"/>
              <a:ext cx="1326" cy="13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270" name="Oval 67"/>
          <p:cNvGrpSpPr/>
          <p:nvPr/>
        </p:nvGrpSpPr>
        <p:grpSpPr>
          <a:xfrm>
            <a:off x="5480050" y="4121150"/>
            <a:ext cx="1931988" cy="1925638"/>
            <a:chOff x="0" y="0"/>
            <a:chExt cx="1217" cy="1213"/>
          </a:xfrm>
        </p:grpSpPr>
        <p:pic>
          <p:nvPicPr>
            <p:cNvPr id="11314" name="Oval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7" cy="12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15" name="Text Box 12"/>
            <p:cNvSpPr txBox="1"/>
            <p:nvPr/>
          </p:nvSpPr>
          <p:spPr>
            <a:xfrm>
              <a:off x="185" y="183"/>
              <a:ext cx="845" cy="84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271" name="Oval 68"/>
          <p:cNvGrpSpPr/>
          <p:nvPr/>
        </p:nvGrpSpPr>
        <p:grpSpPr>
          <a:xfrm>
            <a:off x="5937250" y="5005388"/>
            <a:ext cx="1017588" cy="1023937"/>
            <a:chOff x="0" y="0"/>
            <a:chExt cx="641" cy="645"/>
          </a:xfrm>
        </p:grpSpPr>
        <p:pic>
          <p:nvPicPr>
            <p:cNvPr id="11312" name="Oval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41" cy="6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13" name="Text Box 15"/>
            <p:cNvSpPr txBox="1"/>
            <p:nvPr/>
          </p:nvSpPr>
          <p:spPr>
            <a:xfrm>
              <a:off x="99" y="100"/>
              <a:ext cx="441" cy="4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272" name="TextBox 71"/>
          <p:cNvSpPr txBox="1"/>
          <p:nvPr/>
        </p:nvSpPr>
        <p:spPr>
          <a:xfrm>
            <a:off x="1056005" y="2316480"/>
            <a:ext cx="1155700" cy="665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defTabSz="608330" eaLnBrk="1" hangingPunct="1"/>
            <a:r>
              <a:rPr lang="pt-BR" altLang="en-US" sz="37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r>
              <a:rPr lang="pt-BR" altLang="en-US" sz="15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pt-BR" altLang="en-US" sz="15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73" name="TextBox 77"/>
          <p:cNvSpPr txBox="1"/>
          <p:nvPr/>
        </p:nvSpPr>
        <p:spPr>
          <a:xfrm>
            <a:off x="1056005" y="3343593"/>
            <a:ext cx="1155700" cy="666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defTabSz="608330" eaLnBrk="1" hangingPunct="1"/>
            <a:r>
              <a:rPr lang="pt-BR" altLang="en-US" sz="37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35</a:t>
            </a:r>
            <a:r>
              <a:rPr lang="pt-BR" altLang="en-US" sz="15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pt-BR" altLang="en-US" sz="15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74" name="TextBox 80"/>
          <p:cNvSpPr txBox="1"/>
          <p:nvPr/>
        </p:nvSpPr>
        <p:spPr>
          <a:xfrm>
            <a:off x="1056005" y="5164455"/>
            <a:ext cx="1155700" cy="665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defTabSz="608330" eaLnBrk="1" hangingPunct="1"/>
            <a:r>
              <a:rPr lang="pt-BR" altLang="en-US" sz="37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</a:t>
            </a:r>
            <a:r>
              <a:rPr lang="pt-BR" altLang="en-US" sz="15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pt-BR" altLang="en-US" sz="15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275" name="Straight Connector 93"/>
          <p:cNvCxnSpPr/>
          <p:nvPr/>
        </p:nvCxnSpPr>
        <p:spPr>
          <a:xfrm>
            <a:off x="4557713" y="2573338"/>
            <a:ext cx="1782762" cy="0"/>
          </a:xfrm>
          <a:prstGeom prst="line">
            <a:avLst/>
          </a:prstGeom>
          <a:ln w="9525">
            <a:noFill/>
          </a:ln>
        </p:spPr>
      </p:cxnSp>
      <p:cxnSp>
        <p:nvCxnSpPr>
          <p:cNvPr id="11276" name="Straight Connector 94"/>
          <p:cNvCxnSpPr/>
          <p:nvPr/>
        </p:nvCxnSpPr>
        <p:spPr>
          <a:xfrm flipH="1">
            <a:off x="4003675" y="2573338"/>
            <a:ext cx="554038" cy="522287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1277" name="Oval 95"/>
          <p:cNvSpPr>
            <a:spLocks noChangeAspect="1"/>
          </p:cNvSpPr>
          <p:nvPr/>
        </p:nvSpPr>
        <p:spPr>
          <a:xfrm>
            <a:off x="6283325" y="2513013"/>
            <a:ext cx="120650" cy="120650"/>
          </a:xfrm>
          <a:prstGeom prst="ellipse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278" name="Straight Connector 96"/>
          <p:cNvCxnSpPr/>
          <p:nvPr/>
        </p:nvCxnSpPr>
        <p:spPr>
          <a:xfrm>
            <a:off x="4557713" y="3538538"/>
            <a:ext cx="1782762" cy="0"/>
          </a:xfrm>
          <a:prstGeom prst="line">
            <a:avLst/>
          </a:prstGeom>
          <a:ln w="9525">
            <a:noFill/>
          </a:ln>
        </p:spPr>
      </p:cxnSp>
      <p:cxnSp>
        <p:nvCxnSpPr>
          <p:cNvPr id="11279" name="Straight Connector 97"/>
          <p:cNvCxnSpPr/>
          <p:nvPr/>
        </p:nvCxnSpPr>
        <p:spPr>
          <a:xfrm flipH="1">
            <a:off x="4003675" y="3538538"/>
            <a:ext cx="554038" cy="523875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1280" name="Oval 98"/>
          <p:cNvSpPr>
            <a:spLocks noChangeAspect="1"/>
          </p:cNvSpPr>
          <p:nvPr/>
        </p:nvSpPr>
        <p:spPr>
          <a:xfrm>
            <a:off x="6283325" y="3473450"/>
            <a:ext cx="120650" cy="120650"/>
          </a:xfrm>
          <a:prstGeom prst="ellipse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281" name="Straight Connector 99"/>
          <p:cNvCxnSpPr/>
          <p:nvPr/>
        </p:nvCxnSpPr>
        <p:spPr>
          <a:xfrm>
            <a:off x="4349750" y="4556125"/>
            <a:ext cx="1990725" cy="0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282" name="Straight Connector 100"/>
          <p:cNvCxnSpPr/>
          <p:nvPr/>
        </p:nvCxnSpPr>
        <p:spPr>
          <a:xfrm flipH="1">
            <a:off x="4003675" y="4556125"/>
            <a:ext cx="346075" cy="434975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1283" name="Oval 101"/>
          <p:cNvSpPr>
            <a:spLocks noChangeAspect="1"/>
          </p:cNvSpPr>
          <p:nvPr/>
        </p:nvSpPr>
        <p:spPr>
          <a:xfrm>
            <a:off x="6340475" y="4487863"/>
            <a:ext cx="120650" cy="120650"/>
          </a:xfrm>
          <a:prstGeom prst="ellipse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284" name="Straight Connector 88"/>
          <p:cNvCxnSpPr/>
          <p:nvPr/>
        </p:nvCxnSpPr>
        <p:spPr>
          <a:xfrm>
            <a:off x="927100" y="3095625"/>
            <a:ext cx="3076575" cy="0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285" name="Straight Connector 89"/>
          <p:cNvCxnSpPr/>
          <p:nvPr/>
        </p:nvCxnSpPr>
        <p:spPr>
          <a:xfrm>
            <a:off x="927100" y="4059238"/>
            <a:ext cx="3076575" cy="0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286" name="Straight Connector 90"/>
          <p:cNvCxnSpPr/>
          <p:nvPr/>
        </p:nvCxnSpPr>
        <p:spPr>
          <a:xfrm>
            <a:off x="927100" y="4989513"/>
            <a:ext cx="3076575" cy="0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287" name="Straight Connector 102"/>
          <p:cNvCxnSpPr/>
          <p:nvPr/>
        </p:nvCxnSpPr>
        <p:spPr>
          <a:xfrm>
            <a:off x="927100" y="5854700"/>
            <a:ext cx="3076575" cy="0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1288" name="Straight Connector 103"/>
          <p:cNvCxnSpPr/>
          <p:nvPr/>
        </p:nvCxnSpPr>
        <p:spPr>
          <a:xfrm>
            <a:off x="4670425" y="5546725"/>
            <a:ext cx="1733550" cy="0"/>
          </a:xfrm>
          <a:prstGeom prst="line">
            <a:avLst/>
          </a:prstGeom>
          <a:ln w="9525">
            <a:noFill/>
          </a:ln>
        </p:spPr>
      </p:cxnSp>
      <p:cxnSp>
        <p:nvCxnSpPr>
          <p:cNvPr id="11289" name="Straight Connector 104"/>
          <p:cNvCxnSpPr/>
          <p:nvPr/>
        </p:nvCxnSpPr>
        <p:spPr>
          <a:xfrm flipH="1">
            <a:off x="4003675" y="5546725"/>
            <a:ext cx="666750" cy="307975"/>
          </a:xfrm>
          <a:prstGeom prst="line">
            <a:avLst/>
          </a:prstGeom>
          <a:ln w="1270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1290" name="Oval 105"/>
          <p:cNvSpPr>
            <a:spLocks noChangeAspect="1"/>
          </p:cNvSpPr>
          <p:nvPr/>
        </p:nvSpPr>
        <p:spPr>
          <a:xfrm>
            <a:off x="6361113" y="5478463"/>
            <a:ext cx="122237" cy="122237"/>
          </a:xfrm>
          <a:prstGeom prst="ellipse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1" name="TextBox 13"/>
          <p:cNvSpPr txBox="1"/>
          <p:nvPr/>
        </p:nvSpPr>
        <p:spPr>
          <a:xfrm>
            <a:off x="1970088" y="2483803"/>
            <a:ext cx="206057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2" name="TextBox 13"/>
          <p:cNvSpPr txBox="1"/>
          <p:nvPr/>
        </p:nvSpPr>
        <p:spPr>
          <a:xfrm>
            <a:off x="1970088" y="3464878"/>
            <a:ext cx="206057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3" name="TextBox 13"/>
          <p:cNvSpPr txBox="1"/>
          <p:nvPr/>
        </p:nvSpPr>
        <p:spPr>
          <a:xfrm>
            <a:off x="1970088" y="4430078"/>
            <a:ext cx="2060575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4" name="TextBox 13"/>
          <p:cNvSpPr txBox="1"/>
          <p:nvPr/>
        </p:nvSpPr>
        <p:spPr>
          <a:xfrm>
            <a:off x="1970088" y="5319078"/>
            <a:ext cx="206057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5" name="矩形 44"/>
          <p:cNvSpPr/>
          <p:nvPr/>
        </p:nvSpPr>
        <p:spPr>
          <a:xfrm>
            <a:off x="9185593" y="2926080"/>
            <a:ext cx="2324100" cy="1550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96" name="TextBox 80"/>
          <p:cNvSpPr txBox="1"/>
          <p:nvPr/>
        </p:nvSpPr>
        <p:spPr>
          <a:xfrm>
            <a:off x="1056005" y="4299268"/>
            <a:ext cx="1155700" cy="666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defTabSz="608330" eaLnBrk="1" hangingPunct="1"/>
            <a:r>
              <a:rPr lang="pt-BR" altLang="en-US" sz="37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pt-BR" altLang="en-US" sz="15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pt-BR" altLang="en-US" sz="15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297" name="组合 46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1298" name="组合 47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1306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1310" name="Hexagon 26@|1FFC:16777215|FBC:16777215|LFC:16777215|LBC:167772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311" name="Text Box 45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1307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1308" name="Freeform 27@|5FFC:16777215|FBC:0|LFC:16777215|LBC:1677721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309" name="Text Box 48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1299" name="组合 48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1300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1304" name="Hexagon 26@|1FFC:16777215|FBC:16777215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305" name="Text Box 52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1301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1302" name="Freeform 27@|5FFC:16777215|FBC:0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303" name="Text Box 55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3"/>
          <p:cNvPicPr>
            <a:picLocks noChangeAspect="1"/>
          </p:cNvPicPr>
          <p:nvPr/>
        </p:nvPicPr>
        <p:blipFill>
          <a:blip r:embed="rId1"/>
          <a:srcRect b="34254"/>
          <a:stretch>
            <a:fillRect/>
          </a:stretch>
        </p:blipFill>
        <p:spPr>
          <a:xfrm>
            <a:off x="895350" y="1785938"/>
            <a:ext cx="6502400" cy="2405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13"/>
          <p:cNvSpPr txBox="1"/>
          <p:nvPr/>
        </p:nvSpPr>
        <p:spPr>
          <a:xfrm>
            <a:off x="1142683" y="40989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292" name="Rectangle 66"/>
          <p:cNvGrpSpPr/>
          <p:nvPr/>
        </p:nvGrpSpPr>
        <p:grpSpPr>
          <a:xfrm>
            <a:off x="884238" y="4175125"/>
            <a:ext cx="2193925" cy="1963738"/>
            <a:chOff x="0" y="0"/>
            <a:chExt cx="1382" cy="1237"/>
          </a:xfrm>
        </p:grpSpPr>
        <p:pic>
          <p:nvPicPr>
            <p:cNvPr id="12330" name="Rectangl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82" cy="12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31" name="Text Box 6"/>
            <p:cNvSpPr txBox="1"/>
            <p:nvPr/>
          </p:nvSpPr>
          <p:spPr>
            <a:xfrm>
              <a:off x="9" y="9"/>
              <a:ext cx="1360" cy="12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AU" altLang="en-US" sz="66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01</a:t>
              </a:r>
              <a:endParaRPr lang="en-AU" altLang="en-US" sz="66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293" name="Rectangle 72"/>
          <p:cNvGrpSpPr/>
          <p:nvPr/>
        </p:nvGrpSpPr>
        <p:grpSpPr>
          <a:xfrm>
            <a:off x="3048000" y="4157663"/>
            <a:ext cx="4346575" cy="1981200"/>
            <a:chOff x="0" y="0"/>
            <a:chExt cx="2738" cy="1248"/>
          </a:xfrm>
        </p:grpSpPr>
        <p:pic>
          <p:nvPicPr>
            <p:cNvPr id="12328" name="Rectangl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738" cy="12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9" name="Text Box 9"/>
            <p:cNvSpPr txBox="1"/>
            <p:nvPr/>
          </p:nvSpPr>
          <p:spPr>
            <a:xfrm>
              <a:off x="9" y="9"/>
              <a:ext cx="2719" cy="12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294" name="Donut 18"/>
          <p:cNvGrpSpPr/>
          <p:nvPr/>
        </p:nvGrpSpPr>
        <p:grpSpPr>
          <a:xfrm>
            <a:off x="7742238" y="4627563"/>
            <a:ext cx="1060450" cy="1066800"/>
            <a:chOff x="0" y="0"/>
            <a:chExt cx="668" cy="672"/>
          </a:xfrm>
        </p:grpSpPr>
        <p:pic>
          <p:nvPicPr>
            <p:cNvPr id="12326" name="Donut 1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68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7" name="Text Box 12"/>
            <p:cNvSpPr txBox="1"/>
            <p:nvPr/>
          </p:nvSpPr>
          <p:spPr>
            <a:xfrm>
              <a:off x="103" y="103"/>
              <a:ext cx="460" cy="46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295" name="Block Arc 19"/>
          <p:cNvGrpSpPr/>
          <p:nvPr/>
        </p:nvGrpSpPr>
        <p:grpSpPr>
          <a:xfrm>
            <a:off x="7742238" y="4621213"/>
            <a:ext cx="1060450" cy="1066800"/>
            <a:chOff x="0" y="0"/>
            <a:chExt cx="668" cy="672"/>
          </a:xfrm>
        </p:grpSpPr>
        <p:pic>
          <p:nvPicPr>
            <p:cNvPr id="12324" name="Block Arc 1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68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5" name="Text Box 15"/>
            <p:cNvSpPr txBox="1"/>
            <p:nvPr/>
          </p:nvSpPr>
          <p:spPr>
            <a:xfrm>
              <a:off x="8" y="12"/>
              <a:ext cx="650" cy="6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296" name="Text Placeholder 33"/>
          <p:cNvSpPr txBox="1"/>
          <p:nvPr/>
        </p:nvSpPr>
        <p:spPr>
          <a:xfrm flipH="1">
            <a:off x="8963025" y="4840288"/>
            <a:ext cx="692150" cy="3794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AU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78%</a:t>
            </a:r>
            <a:endParaRPr lang="en-AU" altLang="en-US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97" name="Text Placeholder 32"/>
          <p:cNvSpPr txBox="1"/>
          <p:nvPr/>
        </p:nvSpPr>
        <p:spPr>
          <a:xfrm flipH="1">
            <a:off x="8963025" y="5235575"/>
            <a:ext cx="692150" cy="2984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zh-CN" altLang="en-US" sz="1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298" name="Donut 23"/>
          <p:cNvGrpSpPr/>
          <p:nvPr/>
        </p:nvGrpSpPr>
        <p:grpSpPr>
          <a:xfrm>
            <a:off x="10009188" y="4627563"/>
            <a:ext cx="1060450" cy="1060450"/>
            <a:chOff x="0" y="0"/>
            <a:chExt cx="668" cy="668"/>
          </a:xfrm>
        </p:grpSpPr>
        <p:pic>
          <p:nvPicPr>
            <p:cNvPr id="12322" name="Donut 2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68" cy="6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3" name="Text Box 20"/>
            <p:cNvSpPr txBox="1"/>
            <p:nvPr/>
          </p:nvSpPr>
          <p:spPr>
            <a:xfrm>
              <a:off x="103" y="103"/>
              <a:ext cx="460" cy="46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299" name="Block Arc 24"/>
          <p:cNvGrpSpPr/>
          <p:nvPr/>
        </p:nvGrpSpPr>
        <p:grpSpPr>
          <a:xfrm>
            <a:off x="10021888" y="4621213"/>
            <a:ext cx="1047750" cy="1066800"/>
            <a:chOff x="0" y="0"/>
            <a:chExt cx="660" cy="672"/>
          </a:xfrm>
        </p:grpSpPr>
        <p:pic>
          <p:nvPicPr>
            <p:cNvPr id="12320" name="Block Arc 24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60" cy="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1" name="Text Box 23"/>
            <p:cNvSpPr txBox="1"/>
            <p:nvPr/>
          </p:nvSpPr>
          <p:spPr>
            <a:xfrm>
              <a:off x="10" y="11"/>
              <a:ext cx="640" cy="6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300" name="Text Placeholder 33"/>
          <p:cNvSpPr txBox="1"/>
          <p:nvPr/>
        </p:nvSpPr>
        <p:spPr>
          <a:xfrm flipH="1">
            <a:off x="11253788" y="4840288"/>
            <a:ext cx="690562" cy="3794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AU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78%</a:t>
            </a:r>
            <a:endParaRPr lang="en-AU" altLang="en-US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01" name="Text Placeholder 32"/>
          <p:cNvSpPr txBox="1"/>
          <p:nvPr/>
        </p:nvSpPr>
        <p:spPr>
          <a:xfrm flipH="1">
            <a:off x="11253788" y="5235575"/>
            <a:ext cx="690562" cy="2984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zh-CN" altLang="en-US" sz="1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02" name="TextBox 15"/>
          <p:cNvSpPr txBox="1"/>
          <p:nvPr/>
        </p:nvSpPr>
        <p:spPr>
          <a:xfrm>
            <a:off x="7813358" y="2154555"/>
            <a:ext cx="200501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单击编辑标题</a:t>
            </a:r>
            <a:endParaRPr lang="zh-CN" altLang="en-US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2303" name="矩形 21"/>
          <p:cNvSpPr/>
          <p:nvPr/>
        </p:nvSpPr>
        <p:spPr>
          <a:xfrm>
            <a:off x="3398838" y="4711700"/>
            <a:ext cx="3567112" cy="10334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4" name="矩形 22"/>
          <p:cNvSpPr/>
          <p:nvPr/>
        </p:nvSpPr>
        <p:spPr>
          <a:xfrm>
            <a:off x="7905433" y="2659380"/>
            <a:ext cx="3567112" cy="10350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305" name="组合 23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2306" name="组合 24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2314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2318" name="Hexagon 26@|1FFC:16777215|FBC:16777215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2319" name="Text Box 33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2315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2316" name="Freeform 27@|5FFC:16777215|FBC:0|LFC:16777215|LBC:1677721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2317" name="Text Box 36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2307" name="组合 25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2308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2312" name="Hexagon 26@|1FFC:16777215|FBC:16777215|LFC:16777215|LBC:1677721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2313" name="Text Box 40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2309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2310" name="Freeform 27@|5FFC:16777215|FBC:0|LFC:16777215|LBC:1677721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2311" name="Text Box 43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315" name="Freeform 25"/>
          <p:cNvGrpSpPr/>
          <p:nvPr/>
        </p:nvGrpSpPr>
        <p:grpSpPr>
          <a:xfrm>
            <a:off x="1962150" y="3554413"/>
            <a:ext cx="946150" cy="1566862"/>
            <a:chOff x="0" y="0"/>
            <a:chExt cx="596" cy="987"/>
          </a:xfrm>
        </p:grpSpPr>
        <p:pic>
          <p:nvPicPr>
            <p:cNvPr id="13371" name="Freeform 2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596" cy="9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72" name="Text Box 5"/>
            <p:cNvSpPr txBox="1"/>
            <p:nvPr/>
          </p:nvSpPr>
          <p:spPr>
            <a:xfrm>
              <a:off x="6" y="33"/>
              <a:ext cx="531" cy="94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16" name="Freeform 25"/>
          <p:cNvGrpSpPr/>
          <p:nvPr/>
        </p:nvGrpSpPr>
        <p:grpSpPr>
          <a:xfrm>
            <a:off x="3852863" y="4846638"/>
            <a:ext cx="1693862" cy="847725"/>
            <a:chOff x="0" y="0"/>
            <a:chExt cx="1067" cy="534"/>
          </a:xfrm>
        </p:grpSpPr>
        <p:pic>
          <p:nvPicPr>
            <p:cNvPr id="13369" name="Freeform 2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67" cy="5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70" name="Text Box 8"/>
            <p:cNvSpPr txBox="1"/>
            <p:nvPr/>
          </p:nvSpPr>
          <p:spPr>
            <a:xfrm rot="-7050316">
              <a:off x="328" y="-154"/>
              <a:ext cx="531" cy="94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17" name="Freeform 25"/>
          <p:cNvGrpSpPr/>
          <p:nvPr/>
        </p:nvGrpSpPr>
        <p:grpSpPr>
          <a:xfrm>
            <a:off x="3749675" y="2073275"/>
            <a:ext cx="1206500" cy="1462088"/>
            <a:chOff x="0" y="0"/>
            <a:chExt cx="760" cy="921"/>
          </a:xfrm>
        </p:grpSpPr>
        <p:pic>
          <p:nvPicPr>
            <p:cNvPr id="13367" name="Freeform 2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60" cy="9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68" name="Text Box 11"/>
            <p:cNvSpPr txBox="1"/>
            <p:nvPr/>
          </p:nvSpPr>
          <p:spPr>
            <a:xfrm rot="7202387">
              <a:off x="203" y="-74"/>
              <a:ext cx="531" cy="94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sp>
        <p:nvSpPr>
          <p:cNvPr id="13318" name="아래쪽 화살표 461"/>
          <p:cNvSpPr/>
          <p:nvPr/>
        </p:nvSpPr>
        <p:spPr>
          <a:xfrm>
            <a:off x="8707438" y="4554538"/>
            <a:ext cx="533400" cy="3238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1C7D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3319" name="아래쪽 화살표 462"/>
          <p:cNvSpPr/>
          <p:nvPr/>
        </p:nvSpPr>
        <p:spPr>
          <a:xfrm>
            <a:off x="8707438" y="2951163"/>
            <a:ext cx="533400" cy="3238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1C7D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ko-KR" altLang="en-US" dirty="0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grpSp>
        <p:nvGrpSpPr>
          <p:cNvPr id="13320" name="모서리가 둥근 직사각형 236"/>
          <p:cNvGrpSpPr/>
          <p:nvPr/>
        </p:nvGrpSpPr>
        <p:grpSpPr>
          <a:xfrm>
            <a:off x="2316163" y="2401888"/>
            <a:ext cx="3109912" cy="3065462"/>
            <a:chOff x="0" y="0"/>
            <a:chExt cx="1959" cy="1931"/>
          </a:xfrm>
        </p:grpSpPr>
        <p:pic>
          <p:nvPicPr>
            <p:cNvPr id="13365" name="모서리가 둥근 직사각형 23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59" cy="19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66" name="Text Box 16"/>
            <p:cNvSpPr txBox="1"/>
            <p:nvPr/>
          </p:nvSpPr>
          <p:spPr>
            <a:xfrm>
              <a:off x="38" y="36"/>
              <a:ext cx="1882" cy="185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1" name="모서리가 둥근 직사각형 445"/>
          <p:cNvGrpSpPr/>
          <p:nvPr/>
        </p:nvGrpSpPr>
        <p:grpSpPr>
          <a:xfrm>
            <a:off x="7596188" y="3425825"/>
            <a:ext cx="2846387" cy="950913"/>
            <a:chOff x="0" y="0"/>
            <a:chExt cx="1793" cy="599"/>
          </a:xfrm>
        </p:grpSpPr>
        <p:pic>
          <p:nvPicPr>
            <p:cNvPr id="13363" name="모서리가 둥근 직사각형 44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93" cy="5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64" name="Text Box 19"/>
            <p:cNvSpPr txBox="1"/>
            <p:nvPr/>
          </p:nvSpPr>
          <p:spPr>
            <a:xfrm>
              <a:off x="16" y="15"/>
              <a:ext cx="1759" cy="5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2" name="모서리가 둥근 직사각형 450"/>
          <p:cNvGrpSpPr/>
          <p:nvPr/>
        </p:nvGrpSpPr>
        <p:grpSpPr>
          <a:xfrm>
            <a:off x="7596188" y="5035550"/>
            <a:ext cx="2846387" cy="950913"/>
            <a:chOff x="0" y="0"/>
            <a:chExt cx="1793" cy="599"/>
          </a:xfrm>
        </p:grpSpPr>
        <p:pic>
          <p:nvPicPr>
            <p:cNvPr id="13361" name="모서리가 둥근 직사각형 45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93" cy="5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62" name="Text Box 22"/>
            <p:cNvSpPr txBox="1"/>
            <p:nvPr/>
          </p:nvSpPr>
          <p:spPr>
            <a:xfrm>
              <a:off x="16" y="16"/>
              <a:ext cx="1759" cy="5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3" name="모서리가 둥근 직사각형 438"/>
          <p:cNvGrpSpPr/>
          <p:nvPr/>
        </p:nvGrpSpPr>
        <p:grpSpPr>
          <a:xfrm>
            <a:off x="7596188" y="1798638"/>
            <a:ext cx="2846387" cy="950912"/>
            <a:chOff x="0" y="0"/>
            <a:chExt cx="1793" cy="599"/>
          </a:xfrm>
        </p:grpSpPr>
        <p:pic>
          <p:nvPicPr>
            <p:cNvPr id="13359" name="모서리가 둥근 직사각형 43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93" cy="5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60" name="Text Box 25"/>
            <p:cNvSpPr txBox="1"/>
            <p:nvPr/>
          </p:nvSpPr>
          <p:spPr>
            <a:xfrm>
              <a:off x="16" y="16"/>
              <a:ext cx="1759" cy="5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4" name="Freeform 49"/>
          <p:cNvGrpSpPr/>
          <p:nvPr/>
        </p:nvGrpSpPr>
        <p:grpSpPr>
          <a:xfrm>
            <a:off x="2743200" y="2041525"/>
            <a:ext cx="1743075" cy="1354138"/>
            <a:chOff x="0" y="0"/>
            <a:chExt cx="1098" cy="853"/>
          </a:xfrm>
        </p:grpSpPr>
        <p:pic>
          <p:nvPicPr>
            <p:cNvPr id="13357" name="Freeform 4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098" cy="8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58" name="Text Box 28"/>
            <p:cNvSpPr txBox="1"/>
            <p:nvPr/>
          </p:nvSpPr>
          <p:spPr>
            <a:xfrm rot="7202387">
              <a:off x="-130" y="75"/>
              <a:ext cx="1167" cy="6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5" name="Freeform 49"/>
          <p:cNvGrpSpPr/>
          <p:nvPr/>
        </p:nvGrpSpPr>
        <p:grpSpPr>
          <a:xfrm>
            <a:off x="4937125" y="3517900"/>
            <a:ext cx="903288" cy="2097088"/>
            <a:chOff x="0" y="0"/>
            <a:chExt cx="569" cy="1321"/>
          </a:xfrm>
        </p:grpSpPr>
        <p:pic>
          <p:nvPicPr>
            <p:cNvPr id="13355" name="Freeform 4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69" cy="13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56" name="Text Box 31"/>
            <p:cNvSpPr txBox="1"/>
            <p:nvPr/>
          </p:nvSpPr>
          <p:spPr>
            <a:xfrm rot="-7050316">
              <a:off x="-315" y="274"/>
              <a:ext cx="1167" cy="6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grpSp>
        <p:nvGrpSpPr>
          <p:cNvPr id="13326" name="Freeform 49"/>
          <p:cNvGrpSpPr/>
          <p:nvPr/>
        </p:nvGrpSpPr>
        <p:grpSpPr>
          <a:xfrm>
            <a:off x="1962150" y="4602163"/>
            <a:ext cx="1884363" cy="1195387"/>
            <a:chOff x="0" y="0"/>
            <a:chExt cx="1187" cy="753"/>
          </a:xfrm>
        </p:grpSpPr>
        <p:pic>
          <p:nvPicPr>
            <p:cNvPr id="13353" name="Freeform 4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187" cy="7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54" name="Text Box 34"/>
            <p:cNvSpPr txBox="1"/>
            <p:nvPr/>
          </p:nvSpPr>
          <p:spPr>
            <a:xfrm>
              <a:off x="7" y="78"/>
              <a:ext cx="1167" cy="6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ko-KR" altLang="en-US" dirty="0">
                <a:solidFill>
                  <a:srgbClr val="FFFFFF"/>
                </a:solidFill>
                <a:latin typeface="Calibri" panose="020F050202020403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</p:grpSp>
      <p:pic>
        <p:nvPicPr>
          <p:cNvPr id="13327" name="직사각형 401"/>
          <p:cNvPicPr/>
          <p:nvPr/>
        </p:nvPicPr>
        <p:blipFill>
          <a:blip r:embed="rId9"/>
          <a:stretch>
            <a:fillRect/>
          </a:stretch>
        </p:blipFill>
        <p:spPr>
          <a:xfrm>
            <a:off x="3041650" y="2640013"/>
            <a:ext cx="592138" cy="274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직사각형 402"/>
          <p:cNvPicPr/>
          <p:nvPr/>
        </p:nvPicPr>
        <p:blipFill>
          <a:blip r:embed="rId10"/>
          <a:stretch>
            <a:fillRect/>
          </a:stretch>
        </p:blipFill>
        <p:spPr>
          <a:xfrm>
            <a:off x="2633663" y="5162550"/>
            <a:ext cx="590550" cy="280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9" name="직사각형 403"/>
          <p:cNvPicPr/>
          <p:nvPr/>
        </p:nvPicPr>
        <p:blipFill>
          <a:blip r:embed="rId11"/>
          <a:stretch>
            <a:fillRect/>
          </a:stretch>
        </p:blipFill>
        <p:spPr>
          <a:xfrm>
            <a:off x="5108575" y="4248150"/>
            <a:ext cx="596900" cy="274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0" name="직사각형 399"/>
          <p:cNvSpPr/>
          <p:nvPr/>
        </p:nvSpPr>
        <p:spPr>
          <a:xfrm>
            <a:off x="3152775" y="3406775"/>
            <a:ext cx="1416050" cy="3397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1" name="직사각형 400"/>
          <p:cNvSpPr/>
          <p:nvPr/>
        </p:nvSpPr>
        <p:spPr>
          <a:xfrm>
            <a:off x="2849563" y="3881438"/>
            <a:ext cx="2024062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>
            <a:spAutoFit/>
          </a:bodyPr>
          <a:p>
            <a:pPr lvl="0" algn="just" eaLnBrk="1" hangingPunct="1"/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向天歌是集PPT模板开发、PPT设计定制、PPT培训于一体的专业PPT服务提供商。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4" name="TextBox 13"/>
          <p:cNvSpPr txBox="1"/>
          <p:nvPr/>
        </p:nvSpPr>
        <p:spPr>
          <a:xfrm>
            <a:off x="8262938" y="2025650"/>
            <a:ext cx="1376362" cy="247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5" name="TextBox 13"/>
          <p:cNvSpPr txBox="1"/>
          <p:nvPr/>
        </p:nvSpPr>
        <p:spPr>
          <a:xfrm>
            <a:off x="8266113" y="2311400"/>
            <a:ext cx="1381125" cy="1857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6" name="TextBox 13"/>
          <p:cNvSpPr txBox="1"/>
          <p:nvPr/>
        </p:nvSpPr>
        <p:spPr>
          <a:xfrm>
            <a:off x="8262938" y="3630613"/>
            <a:ext cx="1376362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7" name="TextBox 13"/>
          <p:cNvSpPr txBox="1"/>
          <p:nvPr/>
        </p:nvSpPr>
        <p:spPr>
          <a:xfrm>
            <a:off x="8266113" y="3916363"/>
            <a:ext cx="13811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8" name="TextBox 13"/>
          <p:cNvSpPr txBox="1"/>
          <p:nvPr/>
        </p:nvSpPr>
        <p:spPr>
          <a:xfrm>
            <a:off x="8262938" y="5272088"/>
            <a:ext cx="1376362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29" name="TextBox 13"/>
          <p:cNvSpPr txBox="1"/>
          <p:nvPr/>
        </p:nvSpPr>
        <p:spPr>
          <a:xfrm>
            <a:off x="8266113" y="5557838"/>
            <a:ext cx="1381125" cy="1857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338" name="组合 39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3339" name="组合 40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3347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3351" name="Hexagon 26@|1FFC:16777215|FBC:16777215|LFC:16777215|LBC:16777215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352" name="Text Box 50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3348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3349" name="Freeform 27@|5FFC:16777215|FBC:0|LFC:16777215|LBC:1677721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350" name="Text Box 53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3340" name="组合 41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3341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3345" name="Hexagon 26@|1FFC:16777215|FBC:16777215|LFC:16777215|LBC:16777215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346" name="Text Box 57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3342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3343" name="Freeform 27@|5FFC:16777215|FBC:0|LFC:16777215|LBC:16777215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344" name="Text Box 60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4" grpId="0"/>
      <p:bldP spid="16425" grpId="0"/>
      <p:bldP spid="16426" grpId="0"/>
      <p:bldP spid="16427" grpId="0"/>
      <p:bldP spid="16428" grpId="0"/>
      <p:bldP spid="164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TextBox 13"/>
          <p:cNvSpPr txBox="1"/>
          <p:nvPr/>
        </p:nvSpPr>
        <p:spPr>
          <a:xfrm>
            <a:off x="1084263" y="438468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339" name="矩形 9"/>
          <p:cNvGrpSpPr/>
          <p:nvPr/>
        </p:nvGrpSpPr>
        <p:grpSpPr>
          <a:xfrm>
            <a:off x="2157413" y="4345623"/>
            <a:ext cx="1957387" cy="811212"/>
            <a:chOff x="0" y="0"/>
            <a:chExt cx="1233" cy="511"/>
          </a:xfrm>
        </p:grpSpPr>
        <p:pic>
          <p:nvPicPr>
            <p:cNvPr id="14477" name="矩形 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233" cy="5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478" name="Text Box 5"/>
            <p:cNvSpPr txBox="1"/>
            <p:nvPr/>
          </p:nvSpPr>
          <p:spPr>
            <a:xfrm>
              <a:off x="2" y="3"/>
              <a:ext cx="1225" cy="49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340" name="矩形 10"/>
          <p:cNvGrpSpPr/>
          <p:nvPr/>
        </p:nvGrpSpPr>
        <p:grpSpPr>
          <a:xfrm>
            <a:off x="4084638" y="3839210"/>
            <a:ext cx="1962150" cy="1311275"/>
            <a:chOff x="0" y="0"/>
            <a:chExt cx="1236" cy="826"/>
          </a:xfrm>
        </p:grpSpPr>
        <p:pic>
          <p:nvPicPr>
            <p:cNvPr id="14475" name="矩形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36" cy="8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476" name="Text Box 8"/>
            <p:cNvSpPr txBox="1"/>
            <p:nvPr/>
          </p:nvSpPr>
          <p:spPr>
            <a:xfrm>
              <a:off x="4" y="5"/>
              <a:ext cx="1225" cy="81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341" name="矩形 11"/>
          <p:cNvGrpSpPr/>
          <p:nvPr/>
        </p:nvGrpSpPr>
        <p:grpSpPr>
          <a:xfrm>
            <a:off x="6029325" y="3334385"/>
            <a:ext cx="1962150" cy="1809750"/>
            <a:chOff x="0" y="0"/>
            <a:chExt cx="1236" cy="1140"/>
          </a:xfrm>
        </p:grpSpPr>
        <p:pic>
          <p:nvPicPr>
            <p:cNvPr id="14473" name="矩形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36" cy="11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474" name="Text Box 11"/>
            <p:cNvSpPr txBox="1"/>
            <p:nvPr/>
          </p:nvSpPr>
          <p:spPr>
            <a:xfrm>
              <a:off x="4" y="5"/>
              <a:ext cx="1225" cy="11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342" name="矩形 12"/>
          <p:cNvGrpSpPr/>
          <p:nvPr/>
        </p:nvGrpSpPr>
        <p:grpSpPr>
          <a:xfrm>
            <a:off x="7974013" y="2546985"/>
            <a:ext cx="1962150" cy="2609850"/>
            <a:chOff x="0" y="0"/>
            <a:chExt cx="1236" cy="1644"/>
          </a:xfrm>
        </p:grpSpPr>
        <p:pic>
          <p:nvPicPr>
            <p:cNvPr id="14471" name="矩形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36" cy="16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472" name="Text Box 14"/>
            <p:cNvSpPr txBox="1"/>
            <p:nvPr/>
          </p:nvSpPr>
          <p:spPr>
            <a:xfrm>
              <a:off x="4" y="2"/>
              <a:ext cx="1225" cy="16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343" name="组合 13"/>
          <p:cNvGrpSpPr/>
          <p:nvPr/>
        </p:nvGrpSpPr>
        <p:grpSpPr>
          <a:xfrm>
            <a:off x="2628900" y="3535998"/>
            <a:ext cx="885825" cy="787400"/>
            <a:chOff x="0" y="0"/>
            <a:chExt cx="6392863" cy="5773737"/>
          </a:xfrm>
        </p:grpSpPr>
        <p:sp>
          <p:nvSpPr>
            <p:cNvPr id="14444" name="Freeform 145@|5FFC:2303014|FBC:16777215|LFC:0|LBC:16777215"/>
            <p:cNvSpPr/>
            <p:nvPr/>
          </p:nvSpPr>
          <p:spPr>
            <a:xfrm>
              <a:off x="1927225" y="2813050"/>
              <a:ext cx="3068638" cy="20224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817" h="538">
                  <a:moveTo>
                    <a:pt x="54" y="538"/>
                  </a:moveTo>
                  <a:cubicBezTo>
                    <a:pt x="52" y="529"/>
                    <a:pt x="0" y="418"/>
                    <a:pt x="0" y="418"/>
                  </a:cubicBezTo>
                  <a:cubicBezTo>
                    <a:pt x="27" y="391"/>
                    <a:pt x="27" y="391"/>
                    <a:pt x="27" y="391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113" y="359"/>
                    <a:pt x="420" y="227"/>
                    <a:pt x="449" y="223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0" y="209"/>
                    <a:pt x="477" y="0"/>
                    <a:pt x="504" y="5"/>
                  </a:cubicBezTo>
                  <a:cubicBezTo>
                    <a:pt x="531" y="9"/>
                    <a:pt x="579" y="54"/>
                    <a:pt x="586" y="52"/>
                  </a:cubicBezTo>
                  <a:cubicBezTo>
                    <a:pt x="592" y="50"/>
                    <a:pt x="706" y="123"/>
                    <a:pt x="706" y="123"/>
                  </a:cubicBezTo>
                  <a:cubicBezTo>
                    <a:pt x="706" y="123"/>
                    <a:pt x="813" y="196"/>
                    <a:pt x="817" y="225"/>
                  </a:cubicBezTo>
                  <a:cubicBezTo>
                    <a:pt x="808" y="302"/>
                    <a:pt x="808" y="302"/>
                    <a:pt x="808" y="302"/>
                  </a:cubicBezTo>
                  <a:cubicBezTo>
                    <a:pt x="808" y="302"/>
                    <a:pt x="669" y="352"/>
                    <a:pt x="647" y="350"/>
                  </a:cubicBezTo>
                  <a:cubicBezTo>
                    <a:pt x="624" y="348"/>
                    <a:pt x="447" y="398"/>
                    <a:pt x="429" y="404"/>
                  </a:cubicBezTo>
                  <a:cubicBezTo>
                    <a:pt x="411" y="411"/>
                    <a:pt x="270" y="486"/>
                    <a:pt x="261" y="486"/>
                  </a:cubicBezTo>
                  <a:cubicBezTo>
                    <a:pt x="252" y="486"/>
                    <a:pt x="54" y="538"/>
                    <a:pt x="54" y="538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5" name="Freeform 146@|5FFC:4737356|FBC:16777215|LFC:0|LBC:16777215"/>
            <p:cNvSpPr/>
            <p:nvPr/>
          </p:nvSpPr>
          <p:spPr>
            <a:xfrm>
              <a:off x="3170238" y="3335337"/>
              <a:ext cx="1187450" cy="1179512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16" h="314">
                  <a:moveTo>
                    <a:pt x="16" y="222"/>
                  </a:moveTo>
                  <a:cubicBezTo>
                    <a:pt x="41" y="209"/>
                    <a:pt x="184" y="104"/>
                    <a:pt x="184" y="104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196" y="82"/>
                    <a:pt x="196" y="82"/>
                    <a:pt x="196" y="82"/>
                  </a:cubicBezTo>
                  <a:cubicBezTo>
                    <a:pt x="196" y="82"/>
                    <a:pt x="189" y="0"/>
                    <a:pt x="200" y="0"/>
                  </a:cubicBezTo>
                  <a:cubicBezTo>
                    <a:pt x="211" y="0"/>
                    <a:pt x="273" y="0"/>
                    <a:pt x="273" y="0"/>
                  </a:cubicBezTo>
                  <a:cubicBezTo>
                    <a:pt x="316" y="133"/>
                    <a:pt x="316" y="133"/>
                    <a:pt x="316" y="133"/>
                  </a:cubicBezTo>
                  <a:cubicBezTo>
                    <a:pt x="316" y="133"/>
                    <a:pt x="293" y="190"/>
                    <a:pt x="286" y="189"/>
                  </a:cubicBezTo>
                  <a:cubicBezTo>
                    <a:pt x="283" y="189"/>
                    <a:pt x="279" y="202"/>
                    <a:pt x="276" y="217"/>
                  </a:cubicBezTo>
                  <a:cubicBezTo>
                    <a:pt x="216" y="231"/>
                    <a:pt x="112" y="260"/>
                    <a:pt x="98" y="265"/>
                  </a:cubicBezTo>
                  <a:cubicBezTo>
                    <a:pt x="88" y="269"/>
                    <a:pt x="43" y="293"/>
                    <a:pt x="1" y="314"/>
                  </a:cubicBezTo>
                  <a:cubicBezTo>
                    <a:pt x="0" y="274"/>
                    <a:pt x="3" y="230"/>
                    <a:pt x="16" y="22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6" name="Freeform 147@|5FFC:0|FBC:16777215|LFC:0|LBC:16777215"/>
            <p:cNvSpPr/>
            <p:nvPr/>
          </p:nvSpPr>
          <p:spPr>
            <a:xfrm>
              <a:off x="1927225" y="4041775"/>
              <a:ext cx="890588" cy="79375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237" h="211">
                  <a:moveTo>
                    <a:pt x="0" y="91"/>
                  </a:moveTo>
                  <a:cubicBezTo>
                    <a:pt x="27" y="64"/>
                    <a:pt x="27" y="64"/>
                    <a:pt x="27" y="64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3" y="32"/>
                    <a:pt x="145" y="19"/>
                    <a:pt x="188" y="0"/>
                  </a:cubicBezTo>
                  <a:cubicBezTo>
                    <a:pt x="201" y="44"/>
                    <a:pt x="220" y="109"/>
                    <a:pt x="237" y="164"/>
                  </a:cubicBezTo>
                  <a:cubicBezTo>
                    <a:pt x="183" y="177"/>
                    <a:pt x="54" y="211"/>
                    <a:pt x="54" y="211"/>
                  </a:cubicBezTo>
                  <a:cubicBezTo>
                    <a:pt x="52" y="202"/>
                    <a:pt x="0" y="91"/>
                    <a:pt x="0" y="91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7" name="Freeform 148@|5FFC:9350382|FBC:16777215|LFC:0|LBC:16777215"/>
            <p:cNvSpPr/>
            <p:nvPr/>
          </p:nvSpPr>
          <p:spPr>
            <a:xfrm>
              <a:off x="4770438" y="4462462"/>
              <a:ext cx="830263" cy="709612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21" h="189">
                  <a:moveTo>
                    <a:pt x="221" y="179"/>
                  </a:moveTo>
                  <a:cubicBezTo>
                    <a:pt x="221" y="179"/>
                    <a:pt x="169" y="185"/>
                    <a:pt x="142" y="165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5" y="151"/>
                    <a:pt x="27" y="189"/>
                    <a:pt x="0" y="184"/>
                  </a:cubicBezTo>
                  <a:cubicBezTo>
                    <a:pt x="0" y="184"/>
                    <a:pt x="28" y="97"/>
                    <a:pt x="31" y="89"/>
                  </a:cubicBezTo>
                  <a:cubicBezTo>
                    <a:pt x="33" y="81"/>
                    <a:pt x="52" y="0"/>
                    <a:pt x="52" y="0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90" y="51"/>
                    <a:pt x="101" y="65"/>
                    <a:pt x="113" y="77"/>
                  </a:cubicBezTo>
                  <a:cubicBezTo>
                    <a:pt x="126" y="88"/>
                    <a:pt x="138" y="133"/>
                    <a:pt x="159" y="140"/>
                  </a:cubicBezTo>
                  <a:cubicBezTo>
                    <a:pt x="159" y="140"/>
                    <a:pt x="221" y="156"/>
                    <a:pt x="221" y="179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8" name="Freeform 149@|5FFC:9683704|FBC:16777215|LFC:0|LBC:16777215"/>
            <p:cNvSpPr/>
            <p:nvPr/>
          </p:nvSpPr>
          <p:spPr>
            <a:xfrm>
              <a:off x="4770438" y="4514850"/>
              <a:ext cx="1071563" cy="1258887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0"/>
                </a:cxn>
              </a:cxnLst>
              <a:pathLst>
                <a:path w="285" h="335">
                  <a:moveTo>
                    <a:pt x="64" y="0"/>
                  </a:move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149" y="188"/>
                    <a:pt x="176" y="208"/>
                  </a:cubicBezTo>
                  <a:cubicBezTo>
                    <a:pt x="176" y="208"/>
                    <a:pt x="280" y="278"/>
                    <a:pt x="273" y="297"/>
                  </a:cubicBezTo>
                  <a:cubicBezTo>
                    <a:pt x="273" y="297"/>
                    <a:pt x="285" y="324"/>
                    <a:pt x="274" y="328"/>
                  </a:cubicBezTo>
                  <a:cubicBezTo>
                    <a:pt x="262" y="333"/>
                    <a:pt x="219" y="294"/>
                    <a:pt x="219" y="294"/>
                  </a:cubicBezTo>
                  <a:cubicBezTo>
                    <a:pt x="160" y="251"/>
                    <a:pt x="160" y="251"/>
                    <a:pt x="160" y="251"/>
                  </a:cubicBezTo>
                  <a:cubicBezTo>
                    <a:pt x="171" y="294"/>
                    <a:pt x="171" y="294"/>
                    <a:pt x="171" y="294"/>
                  </a:cubicBezTo>
                  <a:cubicBezTo>
                    <a:pt x="171" y="294"/>
                    <a:pt x="208" y="322"/>
                    <a:pt x="201" y="329"/>
                  </a:cubicBezTo>
                  <a:cubicBezTo>
                    <a:pt x="194" y="335"/>
                    <a:pt x="158" y="312"/>
                    <a:pt x="155" y="306"/>
                  </a:cubicBezTo>
                  <a:cubicBezTo>
                    <a:pt x="153" y="299"/>
                    <a:pt x="126" y="253"/>
                    <a:pt x="113" y="249"/>
                  </a:cubicBezTo>
                  <a:cubicBezTo>
                    <a:pt x="101" y="244"/>
                    <a:pt x="79" y="265"/>
                    <a:pt x="79" y="265"/>
                  </a:cubicBezTo>
                  <a:cubicBezTo>
                    <a:pt x="79" y="265"/>
                    <a:pt x="89" y="334"/>
                    <a:pt x="77" y="330"/>
                  </a:cubicBezTo>
                  <a:cubicBezTo>
                    <a:pt x="77" y="330"/>
                    <a:pt x="54" y="324"/>
                    <a:pt x="52" y="290"/>
                  </a:cubicBezTo>
                  <a:cubicBezTo>
                    <a:pt x="52" y="290"/>
                    <a:pt x="31" y="299"/>
                    <a:pt x="31" y="287"/>
                  </a:cubicBezTo>
                  <a:cubicBezTo>
                    <a:pt x="31" y="287"/>
                    <a:pt x="58" y="237"/>
                    <a:pt x="52" y="222"/>
                  </a:cubicBezTo>
                  <a:cubicBezTo>
                    <a:pt x="46" y="206"/>
                    <a:pt x="32" y="188"/>
                    <a:pt x="40" y="154"/>
                  </a:cubicBezTo>
                  <a:cubicBezTo>
                    <a:pt x="40" y="154"/>
                    <a:pt x="22" y="108"/>
                    <a:pt x="16" y="85"/>
                  </a:cubicBezTo>
                  <a:cubicBezTo>
                    <a:pt x="10" y="63"/>
                    <a:pt x="0" y="0"/>
                    <a:pt x="0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9" name="Freeform 150@|5FFC:9350382|FBC:16777215|LFC:0|LBC:16777215"/>
            <p:cNvSpPr/>
            <p:nvPr/>
          </p:nvSpPr>
          <p:spPr>
            <a:xfrm>
              <a:off x="4887913" y="5154612"/>
              <a:ext cx="179388" cy="4984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48" h="133">
                  <a:moveTo>
                    <a:pt x="23" y="133"/>
                  </a:moveTo>
                  <a:cubicBezTo>
                    <a:pt x="22" y="129"/>
                    <a:pt x="21" y="125"/>
                    <a:pt x="21" y="120"/>
                  </a:cubicBezTo>
                  <a:cubicBezTo>
                    <a:pt x="21" y="120"/>
                    <a:pt x="0" y="129"/>
                    <a:pt x="0" y="117"/>
                  </a:cubicBezTo>
                  <a:cubicBezTo>
                    <a:pt x="0" y="117"/>
                    <a:pt x="27" y="67"/>
                    <a:pt x="21" y="52"/>
                  </a:cubicBezTo>
                  <a:cubicBezTo>
                    <a:pt x="17" y="38"/>
                    <a:pt x="6" y="24"/>
                    <a:pt x="7" y="0"/>
                  </a:cubicBezTo>
                  <a:cubicBezTo>
                    <a:pt x="29" y="14"/>
                    <a:pt x="48" y="49"/>
                    <a:pt x="48" y="49"/>
                  </a:cubicBezTo>
                  <a:cubicBezTo>
                    <a:pt x="32" y="69"/>
                    <a:pt x="26" y="107"/>
                    <a:pt x="23" y="13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0" name="Freeform 151@|5FFC:9350382|FBC:16777215|LFC:0|LBC:16777215"/>
            <p:cNvSpPr/>
            <p:nvPr/>
          </p:nvSpPr>
          <p:spPr>
            <a:xfrm>
              <a:off x="5157788" y="5341937"/>
              <a:ext cx="209550" cy="33020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</a:cxnLst>
              <a:pathLst>
                <a:path w="56" h="88">
                  <a:moveTo>
                    <a:pt x="12" y="0"/>
                  </a:moveTo>
                  <a:cubicBezTo>
                    <a:pt x="29" y="13"/>
                    <a:pt x="47" y="60"/>
                    <a:pt x="56" y="88"/>
                  </a:cubicBezTo>
                  <a:cubicBezTo>
                    <a:pt x="55" y="86"/>
                    <a:pt x="54" y="85"/>
                    <a:pt x="54" y="84"/>
                  </a:cubicBezTo>
                  <a:cubicBezTo>
                    <a:pt x="51" y="78"/>
                    <a:pt x="24" y="32"/>
                    <a:pt x="12" y="28"/>
                  </a:cubicBezTo>
                  <a:cubicBezTo>
                    <a:pt x="8" y="26"/>
                    <a:pt x="4" y="27"/>
                    <a:pt x="0" y="29"/>
                  </a:cubicBezTo>
                  <a:cubicBezTo>
                    <a:pt x="6" y="1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1" name="Freeform 152@|5FFC:9350382|FBC:16777215|LFC:0|LBC:16777215"/>
            <p:cNvSpPr/>
            <p:nvPr/>
          </p:nvSpPr>
          <p:spPr>
            <a:xfrm>
              <a:off x="5289550" y="5281612"/>
              <a:ext cx="22225" cy="26987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pathLst>
                <a:path w="6" h="7">
                  <a:moveTo>
                    <a:pt x="3" y="0"/>
                  </a:moveTo>
                  <a:cubicBezTo>
                    <a:pt x="3" y="0"/>
                    <a:pt x="4" y="3"/>
                    <a:pt x="6" y="7"/>
                  </a:cubicBezTo>
                  <a:cubicBezTo>
                    <a:pt x="0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2" name="Freeform 153@|5FFC:9350382|FBC:16777215|LFC:0|LBC:16777215"/>
            <p:cNvSpPr/>
            <p:nvPr/>
          </p:nvSpPr>
          <p:spPr>
            <a:xfrm>
              <a:off x="5311775" y="5308600"/>
              <a:ext cx="530225" cy="4540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41" h="121">
                  <a:moveTo>
                    <a:pt x="27" y="46"/>
                  </a:moveTo>
                  <a:cubicBezTo>
                    <a:pt x="14" y="26"/>
                    <a:pt x="5" y="9"/>
                    <a:pt x="0" y="0"/>
                  </a:cubicBezTo>
                  <a:cubicBezTo>
                    <a:pt x="4" y="4"/>
                    <a:pt x="12" y="10"/>
                    <a:pt x="26" y="20"/>
                  </a:cubicBezTo>
                  <a:cubicBezTo>
                    <a:pt x="50" y="35"/>
                    <a:pt x="100" y="67"/>
                    <a:pt x="132" y="87"/>
                  </a:cubicBezTo>
                  <a:cubicBezTo>
                    <a:pt x="134" y="94"/>
                    <a:pt x="141" y="112"/>
                    <a:pt x="131" y="116"/>
                  </a:cubicBezTo>
                  <a:cubicBezTo>
                    <a:pt x="119" y="121"/>
                    <a:pt x="76" y="82"/>
                    <a:pt x="76" y="82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3" name="Freeform 154@|5FFC:9350382|FBC:16777215|LFC:0|LBC:16777215"/>
            <p:cNvSpPr/>
            <p:nvPr/>
          </p:nvSpPr>
          <p:spPr>
            <a:xfrm>
              <a:off x="4770438" y="4514850"/>
              <a:ext cx="271463" cy="5683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72" h="151">
                  <a:moveTo>
                    <a:pt x="64" y="104"/>
                  </a:moveTo>
                  <a:cubicBezTo>
                    <a:pt x="72" y="112"/>
                    <a:pt x="61" y="135"/>
                    <a:pt x="39" y="151"/>
                  </a:cubicBezTo>
                  <a:cubicBezTo>
                    <a:pt x="36" y="142"/>
                    <a:pt x="21" y="105"/>
                    <a:pt x="16" y="85"/>
                  </a:cubicBezTo>
                  <a:cubicBezTo>
                    <a:pt x="10" y="63"/>
                    <a:pt x="0" y="0"/>
                    <a:pt x="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36"/>
                    <a:pt x="55" y="93"/>
                    <a:pt x="64" y="10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4" name="Freeform 155@|5FFC:15724527|FBC:16777215|LFC:0|LBC:16777215"/>
            <p:cNvSpPr/>
            <p:nvPr/>
          </p:nvSpPr>
          <p:spPr>
            <a:xfrm>
              <a:off x="4514850" y="4143375"/>
              <a:ext cx="552450" cy="5365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147" h="143">
                  <a:moveTo>
                    <a:pt x="128" y="8"/>
                  </a:move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29" y="143"/>
                    <a:pt x="68" y="134"/>
                  </a:cubicBezTo>
                  <a:cubicBezTo>
                    <a:pt x="68" y="134"/>
                    <a:pt x="0" y="31"/>
                    <a:pt x="28" y="0"/>
                  </a:cubicBezTo>
                  <a:lnTo>
                    <a:pt x="128" y="8"/>
                  </a:ln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5" name="Freeform 156@|5FFC:0|FBC:16777215|LFC:0|LBC:16777215"/>
            <p:cNvSpPr/>
            <p:nvPr/>
          </p:nvSpPr>
          <p:spPr>
            <a:xfrm>
              <a:off x="0" y="3733800"/>
              <a:ext cx="1044575" cy="1652587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78" h="440">
                  <a:moveTo>
                    <a:pt x="173" y="36"/>
                  </a:moveTo>
                  <a:cubicBezTo>
                    <a:pt x="173" y="36"/>
                    <a:pt x="105" y="0"/>
                    <a:pt x="74" y="10"/>
                  </a:cubicBezTo>
                  <a:cubicBezTo>
                    <a:pt x="74" y="10"/>
                    <a:pt x="21" y="0"/>
                    <a:pt x="32" y="13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3" y="131"/>
                    <a:pt x="0" y="277"/>
                    <a:pt x="6" y="314"/>
                  </a:cubicBezTo>
                  <a:cubicBezTo>
                    <a:pt x="11" y="351"/>
                    <a:pt x="52" y="429"/>
                    <a:pt x="89" y="440"/>
                  </a:cubicBezTo>
                  <a:cubicBezTo>
                    <a:pt x="89" y="440"/>
                    <a:pt x="105" y="346"/>
                    <a:pt x="121" y="325"/>
                  </a:cubicBezTo>
                  <a:cubicBezTo>
                    <a:pt x="137" y="304"/>
                    <a:pt x="163" y="207"/>
                    <a:pt x="205" y="224"/>
                  </a:cubicBezTo>
                  <a:cubicBezTo>
                    <a:pt x="247" y="241"/>
                    <a:pt x="247" y="241"/>
                    <a:pt x="247" y="241"/>
                  </a:cubicBezTo>
                  <a:cubicBezTo>
                    <a:pt x="278" y="94"/>
                    <a:pt x="278" y="94"/>
                    <a:pt x="278" y="94"/>
                  </a:cubicBezTo>
                  <a:lnTo>
                    <a:pt x="173" y="3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6" name="Freeform 157@|5FFC:2303014|FBC:16777215|LFC:0|LBC:16777215"/>
            <p:cNvSpPr/>
            <p:nvPr/>
          </p:nvSpPr>
          <p:spPr>
            <a:xfrm>
              <a:off x="792163" y="2295525"/>
              <a:ext cx="2551113" cy="3230562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679" h="860">
                  <a:moveTo>
                    <a:pt x="634" y="277"/>
                  </a:moveTo>
                  <a:cubicBezTo>
                    <a:pt x="634" y="277"/>
                    <a:pt x="676" y="464"/>
                    <a:pt x="676" y="482"/>
                  </a:cubicBezTo>
                  <a:cubicBezTo>
                    <a:pt x="676" y="499"/>
                    <a:pt x="674" y="733"/>
                    <a:pt x="676" y="754"/>
                  </a:cubicBezTo>
                  <a:cubicBezTo>
                    <a:pt x="679" y="774"/>
                    <a:pt x="631" y="851"/>
                    <a:pt x="602" y="856"/>
                  </a:cubicBezTo>
                  <a:cubicBezTo>
                    <a:pt x="572" y="860"/>
                    <a:pt x="483" y="838"/>
                    <a:pt x="470" y="823"/>
                  </a:cubicBezTo>
                  <a:cubicBezTo>
                    <a:pt x="456" y="808"/>
                    <a:pt x="11" y="629"/>
                    <a:pt x="0" y="629"/>
                  </a:cubicBezTo>
                  <a:cubicBezTo>
                    <a:pt x="0" y="629"/>
                    <a:pt x="27" y="465"/>
                    <a:pt x="52" y="449"/>
                  </a:cubicBezTo>
                  <a:cubicBezTo>
                    <a:pt x="52" y="449"/>
                    <a:pt x="182" y="508"/>
                    <a:pt x="188" y="508"/>
                  </a:cubicBezTo>
                  <a:cubicBezTo>
                    <a:pt x="195" y="508"/>
                    <a:pt x="449" y="597"/>
                    <a:pt x="452" y="607"/>
                  </a:cubicBezTo>
                  <a:cubicBezTo>
                    <a:pt x="452" y="607"/>
                    <a:pt x="399" y="495"/>
                    <a:pt x="390" y="483"/>
                  </a:cubicBezTo>
                  <a:cubicBezTo>
                    <a:pt x="381" y="472"/>
                    <a:pt x="254" y="181"/>
                    <a:pt x="261" y="143"/>
                  </a:cubicBezTo>
                  <a:cubicBezTo>
                    <a:pt x="261" y="143"/>
                    <a:pt x="261" y="34"/>
                    <a:pt x="302" y="0"/>
                  </a:cubicBezTo>
                  <a:cubicBezTo>
                    <a:pt x="302" y="0"/>
                    <a:pt x="605" y="254"/>
                    <a:pt x="634" y="277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7" name="Freeform 158@|5FFC:4737356|FBC:16777215|LFC:0|LBC:16777215"/>
            <p:cNvSpPr/>
            <p:nvPr/>
          </p:nvSpPr>
          <p:spPr>
            <a:xfrm>
              <a:off x="968375" y="2832100"/>
              <a:ext cx="2374900" cy="2693987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632" h="717">
                  <a:moveTo>
                    <a:pt x="555" y="713"/>
                  </a:moveTo>
                  <a:cubicBezTo>
                    <a:pt x="525" y="717"/>
                    <a:pt x="436" y="695"/>
                    <a:pt x="423" y="680"/>
                  </a:cubicBezTo>
                  <a:cubicBezTo>
                    <a:pt x="422" y="679"/>
                    <a:pt x="420" y="678"/>
                    <a:pt x="416" y="676"/>
                  </a:cubicBezTo>
                  <a:cubicBezTo>
                    <a:pt x="418" y="655"/>
                    <a:pt x="414" y="632"/>
                    <a:pt x="400" y="622"/>
                  </a:cubicBezTo>
                  <a:cubicBezTo>
                    <a:pt x="373" y="602"/>
                    <a:pt x="56" y="467"/>
                    <a:pt x="28" y="448"/>
                  </a:cubicBezTo>
                  <a:cubicBezTo>
                    <a:pt x="0" y="428"/>
                    <a:pt x="37" y="384"/>
                    <a:pt x="37" y="384"/>
                  </a:cubicBezTo>
                  <a:cubicBezTo>
                    <a:pt x="37" y="384"/>
                    <a:pt x="78" y="374"/>
                    <a:pt x="89" y="381"/>
                  </a:cubicBezTo>
                  <a:cubicBezTo>
                    <a:pt x="100" y="388"/>
                    <a:pt x="411" y="515"/>
                    <a:pt x="427" y="533"/>
                  </a:cubicBezTo>
                  <a:cubicBezTo>
                    <a:pt x="443" y="552"/>
                    <a:pt x="475" y="670"/>
                    <a:pt x="498" y="680"/>
                  </a:cubicBezTo>
                  <a:cubicBezTo>
                    <a:pt x="498" y="680"/>
                    <a:pt x="448" y="579"/>
                    <a:pt x="471" y="577"/>
                  </a:cubicBezTo>
                  <a:cubicBezTo>
                    <a:pt x="493" y="574"/>
                    <a:pt x="505" y="663"/>
                    <a:pt x="555" y="680"/>
                  </a:cubicBezTo>
                  <a:cubicBezTo>
                    <a:pt x="555" y="680"/>
                    <a:pt x="497" y="603"/>
                    <a:pt x="509" y="590"/>
                  </a:cubicBezTo>
                  <a:cubicBezTo>
                    <a:pt x="509" y="590"/>
                    <a:pt x="545" y="615"/>
                    <a:pt x="587" y="613"/>
                  </a:cubicBezTo>
                  <a:cubicBezTo>
                    <a:pt x="587" y="613"/>
                    <a:pt x="507" y="586"/>
                    <a:pt x="484" y="533"/>
                  </a:cubicBezTo>
                  <a:cubicBezTo>
                    <a:pt x="461" y="481"/>
                    <a:pt x="407" y="311"/>
                    <a:pt x="407" y="311"/>
                  </a:cubicBezTo>
                  <a:cubicBezTo>
                    <a:pt x="407" y="311"/>
                    <a:pt x="257" y="36"/>
                    <a:pt x="266" y="0"/>
                  </a:cubicBezTo>
                  <a:cubicBezTo>
                    <a:pt x="266" y="0"/>
                    <a:pt x="380" y="225"/>
                    <a:pt x="414" y="234"/>
                  </a:cubicBezTo>
                  <a:cubicBezTo>
                    <a:pt x="414" y="234"/>
                    <a:pt x="450" y="268"/>
                    <a:pt x="473" y="267"/>
                  </a:cubicBezTo>
                  <a:cubicBezTo>
                    <a:pt x="611" y="244"/>
                    <a:pt x="611" y="244"/>
                    <a:pt x="611" y="244"/>
                  </a:cubicBezTo>
                  <a:cubicBezTo>
                    <a:pt x="620" y="289"/>
                    <a:pt x="629" y="331"/>
                    <a:pt x="629" y="339"/>
                  </a:cubicBezTo>
                  <a:cubicBezTo>
                    <a:pt x="629" y="356"/>
                    <a:pt x="627" y="590"/>
                    <a:pt x="629" y="611"/>
                  </a:cubicBezTo>
                  <a:cubicBezTo>
                    <a:pt x="632" y="631"/>
                    <a:pt x="584" y="708"/>
                    <a:pt x="555" y="713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8" name="Freeform 159@|5FFC:9683704|FBC:16777215|LFC:0|LBC:16777215"/>
            <p:cNvSpPr/>
            <p:nvPr/>
          </p:nvSpPr>
          <p:spPr>
            <a:xfrm>
              <a:off x="4995863" y="273050"/>
              <a:ext cx="1314450" cy="136525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350" h="363">
                  <a:moveTo>
                    <a:pt x="55" y="356"/>
                  </a:moveTo>
                  <a:cubicBezTo>
                    <a:pt x="55" y="356"/>
                    <a:pt x="148" y="322"/>
                    <a:pt x="170" y="327"/>
                  </a:cubicBezTo>
                  <a:cubicBezTo>
                    <a:pt x="170" y="327"/>
                    <a:pt x="213" y="363"/>
                    <a:pt x="241" y="356"/>
                  </a:cubicBezTo>
                  <a:cubicBezTo>
                    <a:pt x="257" y="326"/>
                    <a:pt x="257" y="326"/>
                    <a:pt x="257" y="326"/>
                  </a:cubicBezTo>
                  <a:cubicBezTo>
                    <a:pt x="277" y="315"/>
                    <a:pt x="277" y="315"/>
                    <a:pt x="277" y="315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7" y="300"/>
                    <a:pt x="288" y="311"/>
                    <a:pt x="297" y="300"/>
                  </a:cubicBezTo>
                  <a:cubicBezTo>
                    <a:pt x="297" y="272"/>
                    <a:pt x="297" y="272"/>
                    <a:pt x="297" y="272"/>
                  </a:cubicBezTo>
                  <a:cubicBezTo>
                    <a:pt x="297" y="272"/>
                    <a:pt x="329" y="281"/>
                    <a:pt x="331" y="272"/>
                  </a:cubicBezTo>
                  <a:cubicBezTo>
                    <a:pt x="334" y="263"/>
                    <a:pt x="316" y="188"/>
                    <a:pt x="320" y="177"/>
                  </a:cubicBezTo>
                  <a:cubicBezTo>
                    <a:pt x="343" y="166"/>
                    <a:pt x="343" y="166"/>
                    <a:pt x="343" y="166"/>
                  </a:cubicBezTo>
                  <a:cubicBezTo>
                    <a:pt x="343" y="166"/>
                    <a:pt x="350" y="113"/>
                    <a:pt x="343" y="73"/>
                  </a:cubicBezTo>
                  <a:cubicBezTo>
                    <a:pt x="336" y="32"/>
                    <a:pt x="259" y="0"/>
                    <a:pt x="227" y="9"/>
                  </a:cubicBezTo>
                  <a:cubicBezTo>
                    <a:pt x="195" y="18"/>
                    <a:pt x="98" y="54"/>
                    <a:pt x="89" y="77"/>
                  </a:cubicBezTo>
                  <a:cubicBezTo>
                    <a:pt x="80" y="100"/>
                    <a:pt x="0" y="159"/>
                    <a:pt x="0" y="159"/>
                  </a:cubicBezTo>
                  <a:lnTo>
                    <a:pt x="55" y="356"/>
                  </a:ln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59" name="Freeform 160@|5FFC:9350382|FBC:16777215|LFC:0|LBC:16777215"/>
            <p:cNvSpPr/>
            <p:nvPr/>
          </p:nvSpPr>
          <p:spPr>
            <a:xfrm>
              <a:off x="5011738" y="528637"/>
              <a:ext cx="1276350" cy="11049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40" h="294">
                  <a:moveTo>
                    <a:pt x="169" y="134"/>
                  </a:moveTo>
                  <a:cubicBezTo>
                    <a:pt x="169" y="134"/>
                    <a:pt x="112" y="138"/>
                    <a:pt x="91" y="157"/>
                  </a:cubicBezTo>
                  <a:cubicBezTo>
                    <a:pt x="80" y="167"/>
                    <a:pt x="52" y="193"/>
                    <a:pt x="29" y="21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8" y="86"/>
                    <a:pt x="93" y="40"/>
                    <a:pt x="101" y="30"/>
                  </a:cubicBezTo>
                  <a:cubicBezTo>
                    <a:pt x="110" y="16"/>
                    <a:pt x="207" y="0"/>
                    <a:pt x="214" y="0"/>
                  </a:cubicBezTo>
                  <a:cubicBezTo>
                    <a:pt x="221" y="0"/>
                    <a:pt x="312" y="14"/>
                    <a:pt x="312" y="14"/>
                  </a:cubicBezTo>
                  <a:cubicBezTo>
                    <a:pt x="312" y="56"/>
                    <a:pt x="327" y="79"/>
                    <a:pt x="340" y="91"/>
                  </a:cubicBezTo>
                  <a:cubicBezTo>
                    <a:pt x="339" y="95"/>
                    <a:pt x="339" y="98"/>
                    <a:pt x="339" y="98"/>
                  </a:cubicBezTo>
                  <a:cubicBezTo>
                    <a:pt x="339" y="98"/>
                    <a:pt x="339" y="98"/>
                    <a:pt x="339" y="98"/>
                  </a:cubicBezTo>
                  <a:cubicBezTo>
                    <a:pt x="304" y="94"/>
                    <a:pt x="257" y="114"/>
                    <a:pt x="257" y="114"/>
                  </a:cubicBezTo>
                  <a:cubicBezTo>
                    <a:pt x="244" y="120"/>
                    <a:pt x="209" y="125"/>
                    <a:pt x="209" y="125"/>
                  </a:cubicBezTo>
                  <a:cubicBezTo>
                    <a:pt x="175" y="157"/>
                    <a:pt x="184" y="195"/>
                    <a:pt x="189" y="220"/>
                  </a:cubicBezTo>
                  <a:cubicBezTo>
                    <a:pt x="192" y="235"/>
                    <a:pt x="216" y="266"/>
                    <a:pt x="235" y="289"/>
                  </a:cubicBezTo>
                  <a:cubicBezTo>
                    <a:pt x="208" y="294"/>
                    <a:pt x="166" y="259"/>
                    <a:pt x="166" y="259"/>
                  </a:cubicBezTo>
                  <a:cubicBezTo>
                    <a:pt x="165" y="259"/>
                    <a:pt x="164" y="258"/>
                    <a:pt x="163" y="258"/>
                  </a:cubicBezTo>
                  <a:cubicBezTo>
                    <a:pt x="155" y="214"/>
                    <a:pt x="153" y="157"/>
                    <a:pt x="153" y="157"/>
                  </a:cubicBezTo>
                  <a:cubicBezTo>
                    <a:pt x="191" y="154"/>
                    <a:pt x="200" y="70"/>
                    <a:pt x="200" y="70"/>
                  </a:cubicBezTo>
                  <a:cubicBezTo>
                    <a:pt x="216" y="18"/>
                    <a:pt x="169" y="34"/>
                    <a:pt x="169" y="34"/>
                  </a:cubicBezTo>
                  <a:cubicBezTo>
                    <a:pt x="138" y="50"/>
                    <a:pt x="141" y="89"/>
                    <a:pt x="144" y="102"/>
                  </a:cubicBezTo>
                  <a:cubicBezTo>
                    <a:pt x="146" y="116"/>
                    <a:pt x="169" y="134"/>
                    <a:pt x="169" y="13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0" name="Freeform 161@|5FFC:9350382|FBC:16777215|LFC:0|LBC:16777215"/>
            <p:cNvSpPr/>
            <p:nvPr/>
          </p:nvSpPr>
          <p:spPr>
            <a:xfrm>
              <a:off x="6040438" y="1187450"/>
              <a:ext cx="195263" cy="138112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52" h="37">
                  <a:moveTo>
                    <a:pt x="19" y="29"/>
                  </a:moveTo>
                  <a:cubicBezTo>
                    <a:pt x="19" y="34"/>
                    <a:pt x="19" y="34"/>
                    <a:pt x="19" y="34"/>
                  </a:cubicBezTo>
                  <a:cubicBezTo>
                    <a:pt x="0" y="11"/>
                    <a:pt x="24" y="0"/>
                    <a:pt x="24" y="0"/>
                  </a:cubicBezTo>
                  <a:cubicBezTo>
                    <a:pt x="24" y="0"/>
                    <a:pt x="24" y="0"/>
                    <a:pt x="22" y="9"/>
                  </a:cubicBezTo>
                  <a:cubicBezTo>
                    <a:pt x="20" y="14"/>
                    <a:pt x="38" y="24"/>
                    <a:pt x="52" y="31"/>
                  </a:cubicBezTo>
                  <a:cubicBezTo>
                    <a:pt x="46" y="37"/>
                    <a:pt x="19" y="29"/>
                    <a:pt x="19" y="29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1" name="Freeform 162@|5FFC:2303014|FBC:16777215|LFC:0|LBC:16777215"/>
            <p:cNvSpPr/>
            <p:nvPr/>
          </p:nvSpPr>
          <p:spPr>
            <a:xfrm>
              <a:off x="5059363" y="0"/>
              <a:ext cx="1333500" cy="9048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55" h="241">
                  <a:moveTo>
                    <a:pt x="329" y="164"/>
                  </a:moveTo>
                  <a:cubicBezTo>
                    <a:pt x="329" y="164"/>
                    <a:pt x="351" y="145"/>
                    <a:pt x="353" y="130"/>
                  </a:cubicBezTo>
                  <a:cubicBezTo>
                    <a:pt x="355" y="114"/>
                    <a:pt x="329" y="80"/>
                    <a:pt x="329" y="80"/>
                  </a:cubicBezTo>
                  <a:cubicBezTo>
                    <a:pt x="329" y="80"/>
                    <a:pt x="203" y="5"/>
                    <a:pt x="181" y="3"/>
                  </a:cubicBezTo>
                  <a:cubicBezTo>
                    <a:pt x="158" y="0"/>
                    <a:pt x="101" y="34"/>
                    <a:pt x="101" y="34"/>
                  </a:cubicBezTo>
                  <a:cubicBezTo>
                    <a:pt x="101" y="34"/>
                    <a:pt x="63" y="46"/>
                    <a:pt x="51" y="64"/>
                  </a:cubicBezTo>
                  <a:cubicBezTo>
                    <a:pt x="40" y="82"/>
                    <a:pt x="33" y="141"/>
                    <a:pt x="24" y="155"/>
                  </a:cubicBezTo>
                  <a:cubicBezTo>
                    <a:pt x="15" y="168"/>
                    <a:pt x="4" y="216"/>
                    <a:pt x="2" y="217"/>
                  </a:cubicBezTo>
                  <a:cubicBezTo>
                    <a:pt x="0" y="219"/>
                    <a:pt x="15" y="241"/>
                    <a:pt x="44" y="239"/>
                  </a:cubicBezTo>
                  <a:cubicBezTo>
                    <a:pt x="74" y="236"/>
                    <a:pt x="128" y="206"/>
                    <a:pt x="136" y="196"/>
                  </a:cubicBezTo>
                  <a:cubicBezTo>
                    <a:pt x="143" y="185"/>
                    <a:pt x="203" y="154"/>
                    <a:pt x="187" y="211"/>
                  </a:cubicBezTo>
                  <a:cubicBezTo>
                    <a:pt x="199" y="239"/>
                    <a:pt x="199" y="239"/>
                    <a:pt x="199" y="239"/>
                  </a:cubicBezTo>
                  <a:cubicBezTo>
                    <a:pt x="221" y="225"/>
                    <a:pt x="221" y="225"/>
                    <a:pt x="221" y="225"/>
                  </a:cubicBezTo>
                  <a:cubicBezTo>
                    <a:pt x="221" y="225"/>
                    <a:pt x="273" y="181"/>
                    <a:pt x="273" y="166"/>
                  </a:cubicBezTo>
                  <a:cubicBezTo>
                    <a:pt x="273" y="151"/>
                    <a:pt x="313" y="141"/>
                    <a:pt x="313" y="141"/>
                  </a:cubicBezTo>
                  <a:lnTo>
                    <a:pt x="329" y="164"/>
                  </a:ln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2" name="Freeform 163@|5FFC:4737356|FBC:16777215|LFC:0|LBC:16777215"/>
            <p:cNvSpPr/>
            <p:nvPr/>
          </p:nvSpPr>
          <p:spPr>
            <a:xfrm>
              <a:off x="1697038" y="723900"/>
              <a:ext cx="3683000" cy="3097212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980" h="824">
                  <a:moveTo>
                    <a:pt x="0" y="379"/>
                  </a:moveTo>
                  <a:cubicBezTo>
                    <a:pt x="0" y="379"/>
                    <a:pt x="206" y="209"/>
                    <a:pt x="456" y="73"/>
                  </a:cubicBezTo>
                  <a:cubicBezTo>
                    <a:pt x="456" y="73"/>
                    <a:pt x="602" y="5"/>
                    <a:pt x="810" y="46"/>
                  </a:cubicBezTo>
                  <a:cubicBezTo>
                    <a:pt x="810" y="46"/>
                    <a:pt x="851" y="0"/>
                    <a:pt x="869" y="0"/>
                  </a:cubicBezTo>
                  <a:cubicBezTo>
                    <a:pt x="887" y="0"/>
                    <a:pt x="980" y="177"/>
                    <a:pt x="944" y="254"/>
                  </a:cubicBezTo>
                  <a:cubicBezTo>
                    <a:pt x="944" y="254"/>
                    <a:pt x="703" y="502"/>
                    <a:pt x="681" y="522"/>
                  </a:cubicBezTo>
                  <a:cubicBezTo>
                    <a:pt x="658" y="543"/>
                    <a:pt x="375" y="767"/>
                    <a:pt x="349" y="809"/>
                  </a:cubicBezTo>
                  <a:cubicBezTo>
                    <a:pt x="349" y="809"/>
                    <a:pt x="265" y="824"/>
                    <a:pt x="213" y="747"/>
                  </a:cubicBezTo>
                  <a:cubicBezTo>
                    <a:pt x="161" y="670"/>
                    <a:pt x="0" y="379"/>
                    <a:pt x="0" y="37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3" name="Freeform 164@|5FFC:2303014|FBC:16777215|LFC:0|LBC:16777215"/>
            <p:cNvSpPr/>
            <p:nvPr/>
          </p:nvSpPr>
          <p:spPr>
            <a:xfrm>
              <a:off x="2840038" y="2100262"/>
              <a:ext cx="104775" cy="1492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</a:cxnLst>
              <a:pathLst>
                <a:path w="28" h="40">
                  <a:moveTo>
                    <a:pt x="28" y="40"/>
                  </a:moveTo>
                  <a:cubicBezTo>
                    <a:pt x="12" y="20"/>
                    <a:pt x="1" y="5"/>
                    <a:pt x="0" y="0"/>
                  </a:cubicBezTo>
                  <a:cubicBezTo>
                    <a:pt x="0" y="0"/>
                    <a:pt x="11" y="16"/>
                    <a:pt x="28" y="4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4" name="Freeform 165@|5FFC:2303014|FBC:16777215|LFC:0|LBC:16777215"/>
            <p:cNvSpPr/>
            <p:nvPr/>
          </p:nvSpPr>
          <p:spPr>
            <a:xfrm>
              <a:off x="2441575" y="1074737"/>
              <a:ext cx="2825750" cy="27463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752" h="731">
                  <a:moveTo>
                    <a:pt x="206" y="550"/>
                  </a:moveTo>
                  <a:cubicBezTo>
                    <a:pt x="243" y="559"/>
                    <a:pt x="268" y="520"/>
                    <a:pt x="276" y="507"/>
                  </a:cubicBezTo>
                  <a:cubicBezTo>
                    <a:pt x="274" y="505"/>
                    <a:pt x="273" y="504"/>
                    <a:pt x="271" y="502"/>
                  </a:cubicBezTo>
                  <a:cubicBezTo>
                    <a:pt x="247" y="475"/>
                    <a:pt x="174" y="371"/>
                    <a:pt x="134" y="313"/>
                  </a:cubicBezTo>
                  <a:cubicBezTo>
                    <a:pt x="181" y="374"/>
                    <a:pt x="271" y="481"/>
                    <a:pt x="271" y="481"/>
                  </a:cubicBezTo>
                  <a:cubicBezTo>
                    <a:pt x="290" y="434"/>
                    <a:pt x="260" y="234"/>
                    <a:pt x="260" y="234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326" y="270"/>
                    <a:pt x="358" y="243"/>
                    <a:pt x="385" y="207"/>
                  </a:cubicBezTo>
                  <a:cubicBezTo>
                    <a:pt x="412" y="171"/>
                    <a:pt x="378" y="127"/>
                    <a:pt x="378" y="127"/>
                  </a:cubicBezTo>
                  <a:cubicBezTo>
                    <a:pt x="405" y="134"/>
                    <a:pt x="410" y="173"/>
                    <a:pt x="410" y="173"/>
                  </a:cubicBezTo>
                  <a:cubicBezTo>
                    <a:pt x="437" y="98"/>
                    <a:pt x="333" y="0"/>
                    <a:pt x="333" y="0"/>
                  </a:cubicBezTo>
                  <a:cubicBezTo>
                    <a:pt x="390" y="26"/>
                    <a:pt x="451" y="144"/>
                    <a:pt x="451" y="144"/>
                  </a:cubicBezTo>
                  <a:cubicBezTo>
                    <a:pt x="451" y="129"/>
                    <a:pt x="476" y="84"/>
                    <a:pt x="476" y="84"/>
                  </a:cubicBezTo>
                  <a:cubicBezTo>
                    <a:pt x="483" y="127"/>
                    <a:pt x="669" y="200"/>
                    <a:pt x="680" y="175"/>
                  </a:cubicBezTo>
                  <a:cubicBezTo>
                    <a:pt x="691" y="150"/>
                    <a:pt x="653" y="47"/>
                    <a:pt x="653" y="47"/>
                  </a:cubicBezTo>
                  <a:cubicBezTo>
                    <a:pt x="668" y="48"/>
                    <a:pt x="716" y="100"/>
                    <a:pt x="752" y="143"/>
                  </a:cubicBezTo>
                  <a:cubicBezTo>
                    <a:pt x="751" y="149"/>
                    <a:pt x="749" y="156"/>
                    <a:pt x="746" y="161"/>
                  </a:cubicBezTo>
                  <a:cubicBezTo>
                    <a:pt x="746" y="161"/>
                    <a:pt x="505" y="409"/>
                    <a:pt x="483" y="429"/>
                  </a:cubicBezTo>
                  <a:cubicBezTo>
                    <a:pt x="460" y="450"/>
                    <a:pt x="177" y="674"/>
                    <a:pt x="151" y="716"/>
                  </a:cubicBezTo>
                  <a:cubicBezTo>
                    <a:pt x="151" y="716"/>
                    <a:pt x="67" y="731"/>
                    <a:pt x="15" y="654"/>
                  </a:cubicBezTo>
                  <a:cubicBezTo>
                    <a:pt x="11" y="648"/>
                    <a:pt x="5" y="640"/>
                    <a:pt x="0" y="631"/>
                  </a:cubicBezTo>
                  <a:cubicBezTo>
                    <a:pt x="149" y="670"/>
                    <a:pt x="169" y="541"/>
                    <a:pt x="206" y="55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5" name="Freeform 166@|5FFC:2303014|FBC:16777215|LFC:0|LBC:16777215"/>
            <p:cNvSpPr/>
            <p:nvPr/>
          </p:nvSpPr>
          <p:spPr>
            <a:xfrm>
              <a:off x="4170363" y="1179512"/>
              <a:ext cx="896938" cy="31369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39" h="835">
                  <a:moveTo>
                    <a:pt x="20" y="19"/>
                  </a:moveTo>
                  <a:cubicBezTo>
                    <a:pt x="20" y="19"/>
                    <a:pt x="0" y="202"/>
                    <a:pt x="11" y="233"/>
                  </a:cubicBezTo>
                  <a:cubicBezTo>
                    <a:pt x="23" y="265"/>
                    <a:pt x="43" y="476"/>
                    <a:pt x="50" y="487"/>
                  </a:cubicBezTo>
                  <a:cubicBezTo>
                    <a:pt x="57" y="499"/>
                    <a:pt x="100" y="785"/>
                    <a:pt x="98" y="808"/>
                  </a:cubicBezTo>
                  <a:cubicBezTo>
                    <a:pt x="98" y="808"/>
                    <a:pt x="157" y="835"/>
                    <a:pt x="239" y="797"/>
                  </a:cubicBezTo>
                  <a:cubicBezTo>
                    <a:pt x="239" y="797"/>
                    <a:pt x="197" y="615"/>
                    <a:pt x="200" y="599"/>
                  </a:cubicBezTo>
                  <a:cubicBezTo>
                    <a:pt x="202" y="583"/>
                    <a:pt x="206" y="397"/>
                    <a:pt x="191" y="388"/>
                  </a:cubicBezTo>
                  <a:cubicBezTo>
                    <a:pt x="191" y="388"/>
                    <a:pt x="218" y="296"/>
                    <a:pt x="182" y="265"/>
                  </a:cubicBezTo>
                  <a:cubicBezTo>
                    <a:pt x="182" y="265"/>
                    <a:pt x="220" y="183"/>
                    <a:pt x="220" y="165"/>
                  </a:cubicBezTo>
                  <a:cubicBezTo>
                    <a:pt x="220" y="147"/>
                    <a:pt x="204" y="38"/>
                    <a:pt x="172" y="19"/>
                  </a:cubicBezTo>
                  <a:cubicBezTo>
                    <a:pt x="141" y="0"/>
                    <a:pt x="20" y="19"/>
                    <a:pt x="20" y="19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6" name="Freeform 167@|5FFC:4737356|FBC:16777215|LFC:0|LBC:16777215"/>
            <p:cNvSpPr/>
            <p:nvPr/>
          </p:nvSpPr>
          <p:spPr>
            <a:xfrm>
              <a:off x="4406900" y="2046287"/>
              <a:ext cx="566738" cy="7334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51" h="195">
                  <a:moveTo>
                    <a:pt x="128" y="157"/>
                  </a:moveTo>
                  <a:cubicBezTo>
                    <a:pt x="69" y="195"/>
                    <a:pt x="48" y="150"/>
                    <a:pt x="37" y="136"/>
                  </a:cubicBezTo>
                  <a:cubicBezTo>
                    <a:pt x="25" y="123"/>
                    <a:pt x="0" y="0"/>
                    <a:pt x="0" y="0"/>
                  </a:cubicBezTo>
                  <a:cubicBezTo>
                    <a:pt x="15" y="13"/>
                    <a:pt x="79" y="30"/>
                    <a:pt x="126" y="42"/>
                  </a:cubicBezTo>
                  <a:cubicBezTo>
                    <a:pt x="151" y="78"/>
                    <a:pt x="128" y="157"/>
                    <a:pt x="128" y="157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7" name="Freeform 168@|5FFC:4737356|FBC:16777215|LFC:0|LBC:16777215"/>
            <p:cNvSpPr/>
            <p:nvPr/>
          </p:nvSpPr>
          <p:spPr>
            <a:xfrm>
              <a:off x="4500563" y="2693987"/>
              <a:ext cx="541338" cy="1370012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44" h="365">
                  <a:moveTo>
                    <a:pt x="54" y="341"/>
                  </a:move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41" y="121"/>
                    <a:pt x="23" y="101"/>
                  </a:cubicBezTo>
                  <a:cubicBezTo>
                    <a:pt x="5" y="80"/>
                    <a:pt x="0" y="0"/>
                    <a:pt x="0" y="0"/>
                  </a:cubicBezTo>
                  <a:cubicBezTo>
                    <a:pt x="44" y="27"/>
                    <a:pt x="84" y="18"/>
                    <a:pt x="109" y="6"/>
                  </a:cubicBezTo>
                  <a:cubicBezTo>
                    <a:pt x="117" y="57"/>
                    <a:pt x="114" y="183"/>
                    <a:pt x="112" y="196"/>
                  </a:cubicBezTo>
                  <a:cubicBezTo>
                    <a:pt x="110" y="208"/>
                    <a:pt x="133" y="312"/>
                    <a:pt x="144" y="364"/>
                  </a:cubicBezTo>
                  <a:cubicBezTo>
                    <a:pt x="102" y="365"/>
                    <a:pt x="54" y="341"/>
                    <a:pt x="54" y="341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8" name="Freeform 169@|5FFC:4737356|FBC:16777215|LFC:0|LBC:16777215"/>
            <p:cNvSpPr/>
            <p:nvPr/>
          </p:nvSpPr>
          <p:spPr>
            <a:xfrm>
              <a:off x="4492625" y="1457325"/>
              <a:ext cx="15875" cy="33337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</a:cxnLst>
              <a:pathLst>
                <a:path w="4" h="9">
                  <a:moveTo>
                    <a:pt x="4" y="9"/>
                  </a:move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2" y="3"/>
                    <a:pt x="4" y="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69" name="Freeform 170@|5FFC:4737356|FBC:16777215|LFC:0|LBC:16777215"/>
            <p:cNvSpPr/>
            <p:nvPr/>
          </p:nvSpPr>
          <p:spPr>
            <a:xfrm>
              <a:off x="4192588" y="1457325"/>
              <a:ext cx="773113" cy="7143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06" h="190">
                  <a:moveTo>
                    <a:pt x="44" y="53"/>
                  </a:moveTo>
                  <a:cubicBezTo>
                    <a:pt x="87" y="105"/>
                    <a:pt x="165" y="128"/>
                    <a:pt x="165" y="128"/>
                  </a:cubicBezTo>
                  <a:cubicBezTo>
                    <a:pt x="140" y="112"/>
                    <a:pt x="98" y="34"/>
                    <a:pt x="84" y="9"/>
                  </a:cubicBezTo>
                  <a:cubicBezTo>
                    <a:pt x="106" y="46"/>
                    <a:pt x="165" y="91"/>
                    <a:pt x="206" y="119"/>
                  </a:cubicBezTo>
                  <a:cubicBezTo>
                    <a:pt x="196" y="147"/>
                    <a:pt x="179" y="184"/>
                    <a:pt x="176" y="190"/>
                  </a:cubicBezTo>
                  <a:cubicBezTo>
                    <a:pt x="107" y="145"/>
                    <a:pt x="35" y="42"/>
                    <a:pt x="35" y="42"/>
                  </a:cubicBezTo>
                  <a:cubicBezTo>
                    <a:pt x="35" y="42"/>
                    <a:pt x="0" y="0"/>
                    <a:pt x="44" y="53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70" name="Freeform 171@|5FFC:8224125|FBC:16777215|LFC:0|LBC:16777215"/>
            <p:cNvSpPr/>
            <p:nvPr/>
          </p:nvSpPr>
          <p:spPr>
            <a:xfrm>
              <a:off x="4921250" y="1570037"/>
              <a:ext cx="349250" cy="27463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93" h="731">
                  <a:moveTo>
                    <a:pt x="39" y="34"/>
                  </a:moveTo>
                  <a:cubicBezTo>
                    <a:pt x="39" y="34"/>
                    <a:pt x="4" y="241"/>
                    <a:pt x="20" y="327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39" y="731"/>
                    <a:pt x="39" y="731"/>
                    <a:pt x="39" y="731"/>
                  </a:cubicBezTo>
                  <a:cubicBezTo>
                    <a:pt x="39" y="731"/>
                    <a:pt x="56" y="374"/>
                    <a:pt x="52" y="310"/>
                  </a:cubicBezTo>
                  <a:cubicBezTo>
                    <a:pt x="47" y="245"/>
                    <a:pt x="93" y="68"/>
                    <a:pt x="63" y="34"/>
                  </a:cubicBezTo>
                  <a:cubicBezTo>
                    <a:pt x="34" y="0"/>
                    <a:pt x="39" y="34"/>
                    <a:pt x="39" y="34"/>
                  </a:cubicBezTo>
                  <a:close/>
                </a:path>
              </a:pathLst>
            </a:custGeom>
            <a:solidFill>
              <a:srgbClr val="7D7D7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44" name="组合 48"/>
          <p:cNvGrpSpPr/>
          <p:nvPr/>
        </p:nvGrpSpPr>
        <p:grpSpPr>
          <a:xfrm>
            <a:off x="4719638" y="2742248"/>
            <a:ext cx="869950" cy="1100137"/>
            <a:chOff x="0" y="0"/>
            <a:chExt cx="1917700" cy="2220913"/>
          </a:xfrm>
        </p:grpSpPr>
        <p:sp>
          <p:nvSpPr>
            <p:cNvPr id="14418" name="Freeform 154@|5FFC:0|FBC:16777215|LFC:0|LBC:16777215"/>
            <p:cNvSpPr/>
            <p:nvPr/>
          </p:nvSpPr>
          <p:spPr>
            <a:xfrm>
              <a:off x="0" y="1909763"/>
              <a:ext cx="312738" cy="31115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8" h="8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5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6" y="8"/>
                    <a:pt x="4" y="7"/>
                  </a:cubicBezTo>
                  <a:cubicBezTo>
                    <a:pt x="4" y="7"/>
                    <a:pt x="4" y="7"/>
                    <a:pt x="3" y="5"/>
                  </a:cubicBezTo>
                  <a:cubicBezTo>
                    <a:pt x="3" y="5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9" name="Freeform 155@|5FFC:2303014|FBC:16777215|LFC:0|LBC:16777215"/>
            <p:cNvSpPr/>
            <p:nvPr/>
          </p:nvSpPr>
          <p:spPr>
            <a:xfrm>
              <a:off x="117475" y="779463"/>
              <a:ext cx="665163" cy="128587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17" h="33">
                  <a:moveTo>
                    <a:pt x="0" y="29"/>
                  </a:moveTo>
                  <a:cubicBezTo>
                    <a:pt x="0" y="29"/>
                    <a:pt x="0" y="28"/>
                    <a:pt x="1" y="28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8"/>
                    <a:pt x="1" y="27"/>
                  </a:cubicBezTo>
                  <a:cubicBezTo>
                    <a:pt x="1" y="27"/>
                    <a:pt x="2" y="25"/>
                    <a:pt x="2" y="25"/>
                  </a:cubicBezTo>
                  <a:cubicBezTo>
                    <a:pt x="2" y="25"/>
                    <a:pt x="6" y="20"/>
                    <a:pt x="7" y="19"/>
                  </a:cubicBezTo>
                  <a:cubicBezTo>
                    <a:pt x="9" y="18"/>
                    <a:pt x="9" y="16"/>
                    <a:pt x="9" y="16"/>
                  </a:cubicBezTo>
                  <a:cubicBezTo>
                    <a:pt x="9" y="15"/>
                    <a:pt x="9" y="8"/>
                    <a:pt x="8" y="8"/>
                  </a:cubicBezTo>
                  <a:cubicBezTo>
                    <a:pt x="8" y="7"/>
                    <a:pt x="5" y="2"/>
                    <a:pt x="7" y="1"/>
                  </a:cubicBezTo>
                  <a:cubicBezTo>
                    <a:pt x="9" y="0"/>
                    <a:pt x="17" y="9"/>
                    <a:pt x="17" y="9"/>
                  </a:cubicBezTo>
                  <a:cubicBezTo>
                    <a:pt x="17" y="9"/>
                    <a:pt x="15" y="14"/>
                    <a:pt x="15" y="15"/>
                  </a:cubicBezTo>
                  <a:cubicBezTo>
                    <a:pt x="14" y="16"/>
                    <a:pt x="13" y="20"/>
                    <a:pt x="12" y="20"/>
                  </a:cubicBezTo>
                  <a:cubicBezTo>
                    <a:pt x="12" y="21"/>
                    <a:pt x="6" y="31"/>
                    <a:pt x="5" y="33"/>
                  </a:cubicBezTo>
                  <a:cubicBezTo>
                    <a:pt x="5" y="33"/>
                    <a:pt x="1" y="33"/>
                    <a:pt x="0" y="29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0" name="Freeform 156@|5FFC:4737356|FBC:16777215|LFC:0|LBC:16777215"/>
            <p:cNvSpPr/>
            <p:nvPr/>
          </p:nvSpPr>
          <p:spPr>
            <a:xfrm>
              <a:off x="117475" y="1208088"/>
              <a:ext cx="547688" cy="7794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4" h="20">
                  <a:moveTo>
                    <a:pt x="10" y="4"/>
                  </a:moveTo>
                  <a:cubicBezTo>
                    <a:pt x="10" y="4"/>
                    <a:pt x="12" y="1"/>
                    <a:pt x="13" y="0"/>
                  </a:cubicBezTo>
                  <a:cubicBezTo>
                    <a:pt x="13" y="0"/>
                    <a:pt x="10" y="2"/>
                    <a:pt x="9" y="3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7"/>
                    <a:pt x="7" y="8"/>
                  </a:cubicBezTo>
                  <a:cubicBezTo>
                    <a:pt x="6" y="9"/>
                    <a:pt x="2" y="14"/>
                    <a:pt x="2" y="14"/>
                  </a:cubicBezTo>
                  <a:cubicBezTo>
                    <a:pt x="2" y="14"/>
                    <a:pt x="1" y="16"/>
                    <a:pt x="1" y="16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19"/>
                    <a:pt x="4" y="1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5" y="17"/>
                    <a:pt x="5" y="17"/>
                  </a:cubicBezTo>
                  <a:cubicBezTo>
                    <a:pt x="6" y="16"/>
                    <a:pt x="4" y="13"/>
                    <a:pt x="4" y="13"/>
                  </a:cubicBezTo>
                  <a:cubicBezTo>
                    <a:pt x="4" y="13"/>
                    <a:pt x="7" y="11"/>
                    <a:pt x="9" y="10"/>
                  </a:cubicBezTo>
                  <a:cubicBezTo>
                    <a:pt x="10" y="8"/>
                    <a:pt x="13" y="2"/>
                    <a:pt x="13" y="1"/>
                  </a:cubicBezTo>
                  <a:cubicBezTo>
                    <a:pt x="14" y="0"/>
                    <a:pt x="10" y="4"/>
                    <a:pt x="10" y="4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1" name="Freeform 157@|5FFC:4737356|FBC:16777215|LFC:0|LBC:16777215"/>
            <p:cNvSpPr/>
            <p:nvPr/>
          </p:nvSpPr>
          <p:spPr>
            <a:xfrm>
              <a:off x="390525" y="1012825"/>
              <a:ext cx="79375" cy="1952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0"/>
                </a:cxn>
                <a:cxn ang="0">
                  <a:pos x="2147483647" y="2147483647"/>
                </a:cxn>
              </a:cxnLst>
              <a:pathLst>
                <a:path w="2" h="5">
                  <a:moveTo>
                    <a:pt x="1" y="2"/>
                  </a:moveTo>
                  <a:cubicBezTo>
                    <a:pt x="1" y="2"/>
                    <a:pt x="2" y="4"/>
                    <a:pt x="2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2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2" name="Freeform 158@|5FFC:9683704|FBC:16777215|LFC:0|LBC:16777215"/>
            <p:cNvSpPr/>
            <p:nvPr/>
          </p:nvSpPr>
          <p:spPr>
            <a:xfrm>
              <a:off x="1565275" y="234950"/>
              <a:ext cx="352425" cy="544513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9" h="14">
                  <a:moveTo>
                    <a:pt x="0" y="13"/>
                  </a:moveTo>
                  <a:cubicBezTo>
                    <a:pt x="0" y="13"/>
                    <a:pt x="0" y="14"/>
                    <a:pt x="2" y="14"/>
                  </a:cubicBezTo>
                  <a:cubicBezTo>
                    <a:pt x="2" y="14"/>
                    <a:pt x="8" y="9"/>
                    <a:pt x="8" y="7"/>
                  </a:cubicBezTo>
                  <a:cubicBezTo>
                    <a:pt x="8" y="7"/>
                    <a:pt x="9" y="5"/>
                    <a:pt x="9" y="4"/>
                  </a:cubicBezTo>
                  <a:cubicBezTo>
                    <a:pt x="9" y="4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0"/>
                    <a:pt x="7" y="0"/>
                  </a:cubicBezTo>
                  <a:cubicBezTo>
                    <a:pt x="7" y="0"/>
                    <a:pt x="6" y="0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4" y="5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4" y="8"/>
                    <a:pt x="3" y="9"/>
                  </a:cubicBezTo>
                  <a:cubicBezTo>
                    <a:pt x="3" y="9"/>
                    <a:pt x="1" y="10"/>
                    <a:pt x="1" y="10"/>
                  </a:cubicBezTo>
                  <a:cubicBezTo>
                    <a:pt x="0" y="10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3" name="Freeform 159@|5FFC:9683704|FBC:16777215|LFC:0|LBC:16777215"/>
            <p:cNvSpPr/>
            <p:nvPr/>
          </p:nvSpPr>
          <p:spPr>
            <a:xfrm>
              <a:off x="117475" y="117475"/>
              <a:ext cx="469900" cy="5461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2" h="14">
                  <a:moveTo>
                    <a:pt x="6" y="9"/>
                  </a:moveTo>
                  <a:cubicBezTo>
                    <a:pt x="6" y="8"/>
                    <a:pt x="9" y="6"/>
                    <a:pt x="9" y="6"/>
                  </a:cubicBezTo>
                  <a:cubicBezTo>
                    <a:pt x="9" y="6"/>
                    <a:pt x="12" y="4"/>
                    <a:pt x="12" y="3"/>
                  </a:cubicBezTo>
                  <a:cubicBezTo>
                    <a:pt x="12" y="2"/>
                    <a:pt x="11" y="0"/>
                    <a:pt x="11" y="0"/>
                  </a:cubicBezTo>
                  <a:cubicBezTo>
                    <a:pt x="11" y="0"/>
                    <a:pt x="8" y="2"/>
                    <a:pt x="8" y="3"/>
                  </a:cubicBezTo>
                  <a:cubicBezTo>
                    <a:pt x="7" y="3"/>
                    <a:pt x="4" y="8"/>
                    <a:pt x="4" y="8"/>
                  </a:cubicBezTo>
                  <a:cubicBezTo>
                    <a:pt x="4" y="8"/>
                    <a:pt x="3" y="9"/>
                    <a:pt x="2" y="9"/>
                  </a:cubicBezTo>
                  <a:cubicBezTo>
                    <a:pt x="2" y="9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1" y="12"/>
                    <a:pt x="1" y="12"/>
                  </a:cubicBezTo>
                  <a:cubicBezTo>
                    <a:pt x="1" y="12"/>
                    <a:pt x="2" y="11"/>
                    <a:pt x="2" y="11"/>
                  </a:cubicBezTo>
                  <a:cubicBezTo>
                    <a:pt x="2" y="11"/>
                    <a:pt x="0" y="13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3" y="14"/>
                    <a:pt x="4" y="12"/>
                    <a:pt x="4" y="12"/>
                  </a:cubicBezTo>
                  <a:cubicBezTo>
                    <a:pt x="4" y="12"/>
                    <a:pt x="5" y="11"/>
                    <a:pt x="6" y="11"/>
                  </a:cubicBezTo>
                  <a:cubicBezTo>
                    <a:pt x="6" y="11"/>
                    <a:pt x="6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4" name="Freeform 160@|5FFC:9350382|FBC:16777215|LFC:0|LBC:16777215"/>
            <p:cNvSpPr/>
            <p:nvPr/>
          </p:nvSpPr>
          <p:spPr>
            <a:xfrm>
              <a:off x="234950" y="195263"/>
              <a:ext cx="352425" cy="46831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9" h="12">
                  <a:moveTo>
                    <a:pt x="6" y="4"/>
                  </a:moveTo>
                  <a:cubicBezTo>
                    <a:pt x="6" y="4"/>
                    <a:pt x="9" y="2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3" y="6"/>
                    <a:pt x="2" y="6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2" y="9"/>
                    <a:pt x="3" y="9"/>
                  </a:cubicBezTo>
                  <a:cubicBezTo>
                    <a:pt x="3" y="9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3" y="6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5" name="Freeform 161@|5FFC:9350382|FBC:16777215|LFC:0|LBC:16777215"/>
            <p:cNvSpPr/>
            <p:nvPr/>
          </p:nvSpPr>
          <p:spPr>
            <a:xfrm>
              <a:off x="1682750" y="273050"/>
              <a:ext cx="117475" cy="2333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" h="6">
                  <a:moveTo>
                    <a:pt x="2" y="5"/>
                  </a:moveTo>
                  <a:cubicBezTo>
                    <a:pt x="2" y="5"/>
                    <a:pt x="3" y="4"/>
                    <a:pt x="3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3"/>
                    <a:pt x="0" y="4"/>
                    <a:pt x="1" y="4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6" name="Freeform 162@|5FFC:9350382|FBC:16777215|LFC:0|LBC:16777215"/>
            <p:cNvSpPr/>
            <p:nvPr/>
          </p:nvSpPr>
          <p:spPr>
            <a:xfrm>
              <a:off x="1565275" y="506413"/>
              <a:ext cx="314325" cy="1571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8" h="4">
                  <a:moveTo>
                    <a:pt x="3" y="3"/>
                  </a:moveTo>
                  <a:cubicBezTo>
                    <a:pt x="4" y="2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1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7" name="Freeform 163@|5FFC:9350382|FBC:16777215|LFC:0|LBC:16777215"/>
            <p:cNvSpPr/>
            <p:nvPr/>
          </p:nvSpPr>
          <p:spPr>
            <a:xfrm>
              <a:off x="1917700" y="273050"/>
              <a:ext cx="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8" name="Freeform 164@|5FFC:9350382|FBC:16777215|LFC:0|LBC:16777215"/>
            <p:cNvSpPr/>
            <p:nvPr/>
          </p:nvSpPr>
          <p:spPr>
            <a:xfrm>
              <a:off x="1800225" y="234950"/>
              <a:ext cx="39688" cy="77788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29" name="Freeform 165@|5FFC:9350382|FBC:16777215|LFC:0|LBC:16777215"/>
            <p:cNvSpPr/>
            <p:nvPr/>
          </p:nvSpPr>
          <p:spPr>
            <a:xfrm>
              <a:off x="1839912" y="234950"/>
              <a:ext cx="39688" cy="77788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0" name="Freeform 166@|5FFC:2303014|FBC:16777215|LFC:0|LBC:16777215"/>
            <p:cNvSpPr/>
            <p:nvPr/>
          </p:nvSpPr>
          <p:spPr>
            <a:xfrm>
              <a:off x="273050" y="663575"/>
              <a:ext cx="939800" cy="89535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4" h="23">
                  <a:moveTo>
                    <a:pt x="15" y="14"/>
                  </a:moveTo>
                  <a:cubicBezTo>
                    <a:pt x="15" y="14"/>
                    <a:pt x="11" y="17"/>
                    <a:pt x="10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10" y="18"/>
                    <a:pt x="8" y="18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7" y="23"/>
                    <a:pt x="11" y="23"/>
                  </a:cubicBezTo>
                  <a:cubicBezTo>
                    <a:pt x="11" y="23"/>
                    <a:pt x="13" y="21"/>
                    <a:pt x="14" y="21"/>
                  </a:cubicBezTo>
                  <a:cubicBezTo>
                    <a:pt x="15" y="20"/>
                    <a:pt x="23" y="15"/>
                    <a:pt x="24" y="14"/>
                  </a:cubicBezTo>
                  <a:cubicBezTo>
                    <a:pt x="24" y="13"/>
                    <a:pt x="24" y="12"/>
                    <a:pt x="24" y="11"/>
                  </a:cubicBezTo>
                  <a:cubicBezTo>
                    <a:pt x="23" y="11"/>
                    <a:pt x="13" y="5"/>
                    <a:pt x="12" y="4"/>
                  </a:cubicBezTo>
                  <a:cubicBezTo>
                    <a:pt x="12" y="3"/>
                    <a:pt x="6" y="0"/>
                    <a:pt x="3" y="1"/>
                  </a:cubicBezTo>
                  <a:cubicBezTo>
                    <a:pt x="3" y="1"/>
                    <a:pt x="0" y="8"/>
                    <a:pt x="6" y="11"/>
                  </a:cubicBezTo>
                  <a:cubicBezTo>
                    <a:pt x="6" y="11"/>
                    <a:pt x="10" y="13"/>
                    <a:pt x="13" y="13"/>
                  </a:cubicBezTo>
                  <a:cubicBezTo>
                    <a:pt x="13" y="13"/>
                    <a:pt x="14" y="13"/>
                    <a:pt x="15" y="14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1" name="Freeform 167@|5FFC:15724527|FBC:16777215|LFC:0|LBC:16777215"/>
            <p:cNvSpPr/>
            <p:nvPr/>
          </p:nvSpPr>
          <p:spPr>
            <a:xfrm>
              <a:off x="390525" y="0"/>
              <a:ext cx="1254125" cy="9350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2" h="24">
                  <a:moveTo>
                    <a:pt x="5" y="20"/>
                  </a:moveTo>
                  <a:cubicBezTo>
                    <a:pt x="5" y="20"/>
                    <a:pt x="7" y="19"/>
                    <a:pt x="7" y="20"/>
                  </a:cubicBezTo>
                  <a:cubicBezTo>
                    <a:pt x="8" y="21"/>
                    <a:pt x="11" y="21"/>
                    <a:pt x="12" y="23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4" y="24"/>
                    <a:pt x="15" y="22"/>
                    <a:pt x="15" y="22"/>
                  </a:cubicBezTo>
                  <a:cubicBezTo>
                    <a:pt x="15" y="23"/>
                    <a:pt x="20" y="19"/>
                    <a:pt x="21" y="19"/>
                  </a:cubicBezTo>
                  <a:cubicBezTo>
                    <a:pt x="22" y="18"/>
                    <a:pt x="23" y="17"/>
                    <a:pt x="23" y="17"/>
                  </a:cubicBezTo>
                  <a:cubicBezTo>
                    <a:pt x="23" y="17"/>
                    <a:pt x="27" y="19"/>
                    <a:pt x="28" y="19"/>
                  </a:cubicBezTo>
                  <a:cubicBezTo>
                    <a:pt x="28" y="19"/>
                    <a:pt x="29" y="20"/>
                    <a:pt x="29" y="20"/>
                  </a:cubicBezTo>
                  <a:cubicBezTo>
                    <a:pt x="30" y="20"/>
                    <a:pt x="32" y="17"/>
                    <a:pt x="31" y="15"/>
                  </a:cubicBezTo>
                  <a:cubicBezTo>
                    <a:pt x="31" y="15"/>
                    <a:pt x="29" y="14"/>
                    <a:pt x="28" y="14"/>
                  </a:cubicBezTo>
                  <a:cubicBezTo>
                    <a:pt x="28" y="13"/>
                    <a:pt x="22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19" y="5"/>
                    <a:pt x="19" y="5"/>
                  </a:cubicBezTo>
                  <a:cubicBezTo>
                    <a:pt x="19" y="5"/>
                    <a:pt x="18" y="4"/>
                    <a:pt x="17" y="4"/>
                  </a:cubicBezTo>
                  <a:cubicBezTo>
                    <a:pt x="17" y="4"/>
                    <a:pt x="15" y="3"/>
                    <a:pt x="15" y="3"/>
                  </a:cubicBezTo>
                  <a:cubicBezTo>
                    <a:pt x="15" y="3"/>
                    <a:pt x="11" y="1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7" y="1"/>
                    <a:pt x="7" y="0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4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7" y="8"/>
                    <a:pt x="9" y="8"/>
                    <a:pt x="9" y="9"/>
                  </a:cubicBezTo>
                  <a:cubicBezTo>
                    <a:pt x="9" y="9"/>
                    <a:pt x="1" y="15"/>
                    <a:pt x="1" y="16"/>
                  </a:cubicBezTo>
                  <a:cubicBezTo>
                    <a:pt x="1" y="16"/>
                    <a:pt x="0" y="18"/>
                    <a:pt x="2" y="18"/>
                  </a:cubicBezTo>
                  <a:cubicBezTo>
                    <a:pt x="3" y="18"/>
                    <a:pt x="5" y="20"/>
                    <a:pt x="5" y="20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2" name="Freeform 168@|5FFC:9350382|FBC:16777215|LFC:0|LBC:16777215"/>
            <p:cNvSpPr/>
            <p:nvPr/>
          </p:nvSpPr>
          <p:spPr>
            <a:xfrm>
              <a:off x="1292225" y="77788"/>
              <a:ext cx="352425" cy="468313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9" h="12">
                  <a:moveTo>
                    <a:pt x="0" y="4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12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7" y="9"/>
                    <a:pt x="8" y="10"/>
                    <a:pt x="8" y="9"/>
                  </a:cubicBezTo>
                  <a:cubicBezTo>
                    <a:pt x="8" y="9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6"/>
                    <a:pt x="9" y="5"/>
                    <a:pt x="8" y="3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2" y="2"/>
                    <a:pt x="1" y="2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3" name="Freeform 169@|5FFC:0|FBC:16777215|LFC:0|LBC:16777215"/>
            <p:cNvSpPr/>
            <p:nvPr/>
          </p:nvSpPr>
          <p:spPr>
            <a:xfrm>
              <a:off x="430212" y="1403350"/>
              <a:ext cx="234950" cy="388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0"/>
                </a:cxn>
              </a:cxnLst>
              <a:pathLst>
                <a:path w="6" h="10">
                  <a:moveTo>
                    <a:pt x="0" y="0"/>
                  </a:moveTo>
                  <a:cubicBezTo>
                    <a:pt x="0" y="0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8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9"/>
                    <a:pt x="4" y="7"/>
                    <a:pt x="4" y="6"/>
                  </a:cubicBezTo>
                  <a:cubicBezTo>
                    <a:pt x="4" y="6"/>
                    <a:pt x="6" y="4"/>
                    <a:pt x="5" y="4"/>
                  </a:cubicBezTo>
                  <a:cubicBezTo>
                    <a:pt x="5" y="3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4" name="Freeform 170@|5FFC:9683704|FBC:16777215|LFC:0|LBC:16777215"/>
            <p:cNvSpPr/>
            <p:nvPr/>
          </p:nvSpPr>
          <p:spPr>
            <a:xfrm>
              <a:off x="1292225" y="195263"/>
              <a:ext cx="312738" cy="31115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8" h="8">
                  <a:moveTo>
                    <a:pt x="7" y="4"/>
                  </a:moveTo>
                  <a:cubicBezTo>
                    <a:pt x="7" y="3"/>
                    <a:pt x="8" y="2"/>
                    <a:pt x="8" y="2"/>
                  </a:cubicBezTo>
                  <a:cubicBezTo>
                    <a:pt x="8" y="2"/>
                    <a:pt x="7" y="0"/>
                    <a:pt x="7" y="0"/>
                  </a:cubicBezTo>
                  <a:cubicBezTo>
                    <a:pt x="6" y="0"/>
                    <a:pt x="5" y="3"/>
                    <a:pt x="5" y="3"/>
                  </a:cubicBezTo>
                  <a:cubicBezTo>
                    <a:pt x="5" y="3"/>
                    <a:pt x="4" y="1"/>
                    <a:pt x="4" y="2"/>
                  </a:cubicBezTo>
                  <a:cubicBezTo>
                    <a:pt x="4" y="2"/>
                    <a:pt x="2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6"/>
                    <a:pt x="2" y="6"/>
                  </a:cubicBezTo>
                  <a:cubicBezTo>
                    <a:pt x="3" y="7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7" y="4"/>
                    <a:pt x="7" y="4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5" name="Freeform 171@|5FFC:4737356|FBC:16777215|LFC:0|LBC:16777215"/>
            <p:cNvSpPr/>
            <p:nvPr/>
          </p:nvSpPr>
          <p:spPr>
            <a:xfrm>
              <a:off x="508000" y="1208088"/>
              <a:ext cx="587375" cy="3508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15" h="9">
                  <a:moveTo>
                    <a:pt x="4" y="4"/>
                  </a:moveTo>
                  <a:cubicBezTo>
                    <a:pt x="3" y="4"/>
                    <a:pt x="4" y="4"/>
                    <a:pt x="4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1" y="9"/>
                    <a:pt x="5" y="9"/>
                  </a:cubicBezTo>
                  <a:cubicBezTo>
                    <a:pt x="5" y="9"/>
                    <a:pt x="6" y="8"/>
                    <a:pt x="7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2" y="5"/>
                    <a:pt x="5" y="6"/>
                    <a:pt x="6" y="6"/>
                  </a:cubicBezTo>
                  <a:cubicBezTo>
                    <a:pt x="6" y="6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2"/>
                    <a:pt x="9" y="2"/>
                  </a:cubicBezTo>
                  <a:cubicBezTo>
                    <a:pt x="12" y="2"/>
                    <a:pt x="15" y="0"/>
                    <a:pt x="15" y="0"/>
                  </a:cubicBezTo>
                  <a:cubicBezTo>
                    <a:pt x="15" y="0"/>
                    <a:pt x="11" y="0"/>
                    <a:pt x="8" y="0"/>
                  </a:cubicBezTo>
                  <a:cubicBezTo>
                    <a:pt x="8" y="0"/>
                    <a:pt x="5" y="3"/>
                    <a:pt x="4" y="4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6" name="Freeform 172@|5FFC:4737356|FBC:16777215|LFC:0|LBC:16777215"/>
            <p:cNvSpPr/>
            <p:nvPr/>
          </p:nvSpPr>
          <p:spPr>
            <a:xfrm>
              <a:off x="312737" y="741363"/>
              <a:ext cx="704850" cy="4667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18" h="12">
                  <a:moveTo>
                    <a:pt x="5" y="9"/>
                  </a:moveTo>
                  <a:cubicBezTo>
                    <a:pt x="5" y="9"/>
                    <a:pt x="9" y="11"/>
                    <a:pt x="12" y="11"/>
                  </a:cubicBezTo>
                  <a:cubicBezTo>
                    <a:pt x="12" y="11"/>
                    <a:pt x="13" y="11"/>
                    <a:pt x="13" y="12"/>
                  </a:cubicBezTo>
                  <a:cubicBezTo>
                    <a:pt x="14" y="11"/>
                    <a:pt x="17" y="11"/>
                    <a:pt x="18" y="11"/>
                  </a:cubicBezTo>
                  <a:cubicBezTo>
                    <a:pt x="18" y="11"/>
                    <a:pt x="15" y="7"/>
                    <a:pt x="13" y="7"/>
                  </a:cubicBezTo>
                  <a:cubicBezTo>
                    <a:pt x="11" y="7"/>
                    <a:pt x="7" y="9"/>
                    <a:pt x="7" y="9"/>
                  </a:cubicBezTo>
                  <a:cubicBezTo>
                    <a:pt x="7" y="9"/>
                    <a:pt x="10" y="6"/>
                    <a:pt x="13" y="6"/>
                  </a:cubicBezTo>
                  <a:cubicBezTo>
                    <a:pt x="15" y="6"/>
                    <a:pt x="12" y="6"/>
                    <a:pt x="12" y="6"/>
                  </a:cubicBezTo>
                  <a:cubicBezTo>
                    <a:pt x="12" y="6"/>
                    <a:pt x="8" y="5"/>
                    <a:pt x="6" y="6"/>
                  </a:cubicBezTo>
                  <a:cubicBezTo>
                    <a:pt x="6" y="6"/>
                    <a:pt x="8" y="5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10" y="3"/>
                    <a:pt x="4" y="3"/>
                    <a:pt x="3" y="3"/>
                  </a:cubicBezTo>
                  <a:cubicBezTo>
                    <a:pt x="3" y="3"/>
                    <a:pt x="6" y="2"/>
                    <a:pt x="7" y="2"/>
                  </a:cubicBezTo>
                  <a:cubicBezTo>
                    <a:pt x="7" y="1"/>
                    <a:pt x="3" y="2"/>
                    <a:pt x="3" y="2"/>
                  </a:cubicBezTo>
                  <a:cubicBezTo>
                    <a:pt x="3" y="2"/>
                    <a:pt x="6" y="1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7"/>
                    <a:pt x="5" y="9"/>
                  </a:cubicBezTo>
                  <a:close/>
                </a:path>
              </a:pathLst>
            </a:custGeom>
            <a:solidFill>
              <a:srgbClr val="4C494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7" name="Freeform 173@|5FFC:14736338|FBC:16777215|LFC:0|LBC:16777215"/>
            <p:cNvSpPr/>
            <p:nvPr/>
          </p:nvSpPr>
          <p:spPr>
            <a:xfrm>
              <a:off x="547687" y="77788"/>
              <a:ext cx="430213" cy="3508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1" h="9">
                  <a:moveTo>
                    <a:pt x="5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4" y="5"/>
                    <a:pt x="4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0"/>
                    <a:pt x="2" y="0"/>
                  </a:cubicBezTo>
                  <a:cubicBezTo>
                    <a:pt x="2" y="0"/>
                    <a:pt x="3" y="3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3" y="6"/>
                    <a:pt x="5" y="6"/>
                    <a:pt x="5" y="7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11" y="9"/>
                    <a:pt x="11" y="9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8" name="Freeform 174@|5FFC:14736338|FBC:16777215|LFC:0|LBC:16777215"/>
            <p:cNvSpPr/>
            <p:nvPr/>
          </p:nvSpPr>
          <p:spPr>
            <a:xfrm>
              <a:off x="704850" y="117475"/>
              <a:ext cx="38100" cy="39688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39" name="Freeform 175@|5FFC:14736338|FBC:16777215|LFC:0|LBC:16777215"/>
            <p:cNvSpPr/>
            <p:nvPr/>
          </p:nvSpPr>
          <p:spPr>
            <a:xfrm>
              <a:off x="782637" y="117475"/>
              <a:ext cx="782638" cy="8175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0" h="21">
                  <a:moveTo>
                    <a:pt x="17" y="14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5" y="13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4" y="9"/>
                    <a:pt x="14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4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4" y="7"/>
                    <a:pt x="4" y="2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7"/>
                    <a:pt x="8" y="9"/>
                    <a:pt x="9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2" y="12"/>
                    <a:pt x="8" y="15"/>
                    <a:pt x="7" y="16"/>
                  </a:cubicBezTo>
                  <a:cubicBezTo>
                    <a:pt x="6" y="17"/>
                    <a:pt x="3" y="18"/>
                    <a:pt x="3" y="18"/>
                  </a:cubicBezTo>
                  <a:cubicBezTo>
                    <a:pt x="4" y="12"/>
                    <a:pt x="2" y="10"/>
                    <a:pt x="2" y="10"/>
                  </a:cubicBezTo>
                  <a:cubicBezTo>
                    <a:pt x="4" y="14"/>
                    <a:pt x="1" y="17"/>
                    <a:pt x="1" y="17"/>
                  </a:cubicBezTo>
                  <a:cubicBezTo>
                    <a:pt x="0" y="15"/>
                    <a:pt x="1" y="11"/>
                    <a:pt x="1" y="11"/>
                  </a:cubicBezTo>
                  <a:cubicBezTo>
                    <a:pt x="0" y="13"/>
                    <a:pt x="0" y="16"/>
                    <a:pt x="0" y="18"/>
                  </a:cubicBezTo>
                  <a:cubicBezTo>
                    <a:pt x="1" y="19"/>
                    <a:pt x="2" y="19"/>
                    <a:pt x="2" y="20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1"/>
                    <a:pt x="5" y="19"/>
                    <a:pt x="5" y="19"/>
                  </a:cubicBezTo>
                  <a:cubicBezTo>
                    <a:pt x="5" y="20"/>
                    <a:pt x="10" y="16"/>
                    <a:pt x="11" y="16"/>
                  </a:cubicBezTo>
                  <a:cubicBezTo>
                    <a:pt x="12" y="15"/>
                    <a:pt x="13" y="14"/>
                    <a:pt x="13" y="14"/>
                  </a:cubicBezTo>
                  <a:cubicBezTo>
                    <a:pt x="13" y="14"/>
                    <a:pt x="17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5"/>
                    <a:pt x="20" y="14"/>
                    <a:pt x="20" y="14"/>
                  </a:cubicBezTo>
                  <a:cubicBezTo>
                    <a:pt x="20" y="14"/>
                    <a:pt x="17" y="14"/>
                    <a:pt x="17" y="14"/>
                  </a:cubicBezTo>
                  <a:close/>
                </a:path>
              </a:pathLst>
            </a:custGeom>
            <a:solidFill>
              <a:srgbClr val="D2DBE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0" name="Freeform 176@|5FFC:15724527|FBC:16777215|LFC:0|LBC:16777215"/>
            <p:cNvSpPr/>
            <p:nvPr/>
          </p:nvSpPr>
          <p:spPr>
            <a:xfrm>
              <a:off x="1252537" y="234950"/>
              <a:ext cx="77788" cy="233363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0"/>
                </a:cxn>
                <a:cxn ang="0">
                  <a:pos x="0" y="2147483647"/>
                </a:cxn>
              </a:cxnLst>
              <a:pathLst>
                <a:path w="2" h="6">
                  <a:moveTo>
                    <a:pt x="0" y="5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EFEFE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1" name="Freeform 177@|5FFC:328965|FBC:16777215|LFC:0|LBC:16777215"/>
            <p:cNvSpPr/>
            <p:nvPr/>
          </p:nvSpPr>
          <p:spPr>
            <a:xfrm>
              <a:off x="1212850" y="623888"/>
              <a:ext cx="79375" cy="46672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pathLst>
                <a:path w="2" h="12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1"/>
                    <a:pt x="0" y="12"/>
                  </a:cubicBez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2" name="Freeform 178@|5FFC:328965|FBC:16777215|LFC:0|LBC:16777215"/>
            <p:cNvSpPr/>
            <p:nvPr/>
          </p:nvSpPr>
          <p:spPr>
            <a:xfrm>
              <a:off x="1212850" y="468313"/>
              <a:ext cx="117475" cy="7397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3" h="19">
                  <a:moveTo>
                    <a:pt x="1" y="19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3" y="4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4"/>
                    <a:pt x="0" y="16"/>
                    <a:pt x="0" y="18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0505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43" name="Freeform 179@|5FFC:0|FBC:16777215|LFC:0|LBC:16777215"/>
            <p:cNvSpPr/>
            <p:nvPr/>
          </p:nvSpPr>
          <p:spPr>
            <a:xfrm>
              <a:off x="1292225" y="77788"/>
              <a:ext cx="390525" cy="3127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0" h="8"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6"/>
                    <a:pt x="6" y="5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8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6"/>
                    <a:pt x="1" y="8"/>
                    <a:pt x="1" y="8"/>
                  </a:cubicBezTo>
                  <a:cubicBezTo>
                    <a:pt x="1" y="7"/>
                    <a:pt x="1" y="8"/>
                    <a:pt x="1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4" y="4"/>
                    <a:pt x="5" y="5"/>
                    <a:pt x="5" y="6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45" name="组合 75"/>
          <p:cNvGrpSpPr/>
          <p:nvPr/>
        </p:nvGrpSpPr>
        <p:grpSpPr>
          <a:xfrm>
            <a:off x="6234113" y="2364423"/>
            <a:ext cx="1468437" cy="949325"/>
            <a:chOff x="0" y="0"/>
            <a:chExt cx="2503486" cy="1624013"/>
          </a:xfrm>
        </p:grpSpPr>
        <p:sp>
          <p:nvSpPr>
            <p:cNvPr id="14396" name="Freeform 183@|5FFC:9350382|FBC:16777215|LFC:0|LBC:16777215"/>
            <p:cNvSpPr/>
            <p:nvPr/>
          </p:nvSpPr>
          <p:spPr>
            <a:xfrm>
              <a:off x="908049" y="474663"/>
              <a:ext cx="330200" cy="2254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</a:cxnLst>
              <a:pathLst>
                <a:path w="12" h="8">
                  <a:moveTo>
                    <a:pt x="4" y="8"/>
                  </a:moveTo>
                  <a:cubicBezTo>
                    <a:pt x="4" y="8"/>
                    <a:pt x="12" y="6"/>
                    <a:pt x="11" y="4"/>
                  </a:cubicBezTo>
                  <a:cubicBezTo>
                    <a:pt x="10" y="1"/>
                    <a:pt x="2" y="0"/>
                    <a:pt x="0" y="0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7" name="Freeform 184@|5FFC:0|FBC:16777215|LFC:0|LBC:16777215"/>
            <p:cNvSpPr/>
            <p:nvPr/>
          </p:nvSpPr>
          <p:spPr>
            <a:xfrm>
              <a:off x="2063749" y="195263"/>
              <a:ext cx="109537" cy="285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" h="1">
                  <a:moveTo>
                    <a:pt x="4" y="1"/>
                  </a:move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8" name="Freeform 185@|5FFC:6250337|FBC:16777215|LFC:0|LBC:16777215"/>
            <p:cNvSpPr/>
            <p:nvPr/>
          </p:nvSpPr>
          <p:spPr>
            <a:xfrm>
              <a:off x="1952624" y="139700"/>
              <a:ext cx="550862" cy="560388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20" h="20">
                  <a:moveTo>
                    <a:pt x="0" y="11"/>
                  </a:moveTo>
                  <a:cubicBezTo>
                    <a:pt x="0" y="11"/>
                    <a:pt x="10" y="0"/>
                    <a:pt x="11" y="0"/>
                  </a:cubicBezTo>
                  <a:cubicBezTo>
                    <a:pt x="11" y="0"/>
                    <a:pt x="20" y="8"/>
                    <a:pt x="19" y="9"/>
                  </a:cubicBezTo>
                  <a:cubicBezTo>
                    <a:pt x="19" y="10"/>
                    <a:pt x="11" y="19"/>
                    <a:pt x="9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8" y="20"/>
                    <a:pt x="0" y="11"/>
                  </a:cubicBezTo>
                  <a:close/>
                </a:path>
              </a:pathLst>
            </a:custGeom>
            <a:solidFill>
              <a:srgbClr val="615F5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9" name="Freeform 186@|5FFC:0|FBC:16777215|LFC:0|LBC:16777215"/>
            <p:cNvSpPr/>
            <p:nvPr/>
          </p:nvSpPr>
          <p:spPr>
            <a:xfrm>
              <a:off x="1981199" y="139700"/>
              <a:ext cx="495300" cy="503238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18" h="18">
                  <a:moveTo>
                    <a:pt x="0" y="11"/>
                  </a:moveTo>
                  <a:cubicBezTo>
                    <a:pt x="0" y="11"/>
                    <a:pt x="3" y="14"/>
                    <a:pt x="4" y="14"/>
                  </a:cubicBezTo>
                  <a:cubicBezTo>
                    <a:pt x="5" y="13"/>
                    <a:pt x="14" y="6"/>
                    <a:pt x="14" y="5"/>
                  </a:cubicBezTo>
                  <a:cubicBezTo>
                    <a:pt x="13" y="4"/>
                    <a:pt x="14" y="4"/>
                    <a:pt x="11" y="0"/>
                  </a:cubicBezTo>
                  <a:cubicBezTo>
                    <a:pt x="11" y="0"/>
                    <a:pt x="14" y="4"/>
                    <a:pt x="14" y="5"/>
                  </a:cubicBezTo>
                  <a:cubicBezTo>
                    <a:pt x="14" y="5"/>
                    <a:pt x="18" y="8"/>
                    <a:pt x="17" y="9"/>
                  </a:cubicBezTo>
                  <a:cubicBezTo>
                    <a:pt x="17" y="9"/>
                    <a:pt x="18" y="10"/>
                    <a:pt x="9" y="18"/>
                  </a:cubicBezTo>
                  <a:cubicBezTo>
                    <a:pt x="9" y="18"/>
                    <a:pt x="17" y="10"/>
                    <a:pt x="17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1" y="9"/>
                    <a:pt x="10" y="9"/>
                  </a:cubicBezTo>
                  <a:cubicBezTo>
                    <a:pt x="10" y="9"/>
                    <a:pt x="11" y="10"/>
                    <a:pt x="11" y="11"/>
                  </a:cubicBezTo>
                  <a:cubicBezTo>
                    <a:pt x="10" y="12"/>
                    <a:pt x="9" y="11"/>
                    <a:pt x="9" y="11"/>
                  </a:cubicBezTo>
                  <a:cubicBezTo>
                    <a:pt x="9" y="11"/>
                    <a:pt x="5" y="14"/>
                    <a:pt x="4" y="14"/>
                  </a:cubicBezTo>
                  <a:cubicBezTo>
                    <a:pt x="3" y="14"/>
                    <a:pt x="1" y="12"/>
                    <a:pt x="0" y="11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0" name="Freeform 187@|5FFC:9683704|FBC:16777215|LFC:0|LBC:16777215"/>
            <p:cNvSpPr/>
            <p:nvPr/>
          </p:nvSpPr>
          <p:spPr>
            <a:xfrm>
              <a:off x="1952624" y="166688"/>
              <a:ext cx="165100" cy="19685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</a:cxnLst>
              <a:pathLst>
                <a:path w="6" h="7">
                  <a:moveTo>
                    <a:pt x="0" y="7"/>
                  </a:moveTo>
                  <a:cubicBezTo>
                    <a:pt x="0" y="7"/>
                    <a:pt x="3" y="6"/>
                    <a:pt x="3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1" name="Freeform 188@|5FFC:9350382|FBC:16777215|LFC:0|LBC:16777215"/>
            <p:cNvSpPr/>
            <p:nvPr/>
          </p:nvSpPr>
          <p:spPr>
            <a:xfrm>
              <a:off x="1952624" y="195263"/>
              <a:ext cx="165100" cy="168275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</a:cxnLst>
              <a:pathLst>
                <a:path w="6" h="6">
                  <a:moveTo>
                    <a:pt x="6" y="0"/>
                  </a:moveTo>
                  <a:cubicBezTo>
                    <a:pt x="6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2" name="Freeform 189@|5FFC:9683704|FBC:16777215|LFC:0|LBC:16777215"/>
            <p:cNvSpPr/>
            <p:nvPr/>
          </p:nvSpPr>
          <p:spPr>
            <a:xfrm>
              <a:off x="1485899" y="55563"/>
              <a:ext cx="192087" cy="2238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7" h="8">
                  <a:moveTo>
                    <a:pt x="6" y="8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1" y="0"/>
                    <a:pt x="0" y="6"/>
                    <a:pt x="0" y="6"/>
                  </a:cubicBezTo>
                  <a:cubicBezTo>
                    <a:pt x="0" y="6"/>
                    <a:pt x="1" y="8"/>
                    <a:pt x="6" y="8"/>
                  </a:cubicBezTo>
                  <a:close/>
                </a:path>
              </a:pathLst>
            </a:custGeom>
            <a:solidFill>
              <a:srgbClr val="F8C29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3" name="Freeform 190@|5FFC:9350382|FBC:16777215|LFC:0|LBC:16777215"/>
            <p:cNvSpPr/>
            <p:nvPr/>
          </p:nvSpPr>
          <p:spPr>
            <a:xfrm>
              <a:off x="1485899" y="111125"/>
              <a:ext cx="136525" cy="1682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5" h="6">
                  <a:moveTo>
                    <a:pt x="3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1" y="4"/>
                    <a:pt x="2" y="2"/>
                  </a:cubicBezTo>
                  <a:cubicBezTo>
                    <a:pt x="3" y="0"/>
                    <a:pt x="2" y="2"/>
                    <a:pt x="2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4" name="Freeform 191@|5FFC:9350382|FBC:16777215|LFC:0|LBC:16777215"/>
            <p:cNvSpPr/>
            <p:nvPr/>
          </p:nvSpPr>
          <p:spPr>
            <a:xfrm>
              <a:off x="1622424" y="223838"/>
              <a:ext cx="55562" cy="26988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EAC8E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5" name="Freeform 192@|5FFC:2105393|FBC:16777215|LFC:0|LBC:16777215"/>
            <p:cNvSpPr/>
            <p:nvPr/>
          </p:nvSpPr>
          <p:spPr>
            <a:xfrm>
              <a:off x="1457324" y="0"/>
              <a:ext cx="247650" cy="25082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0" y="2147483647"/>
                </a:cxn>
              </a:cxnLst>
              <a:pathLst>
                <a:path w="9" h="9">
                  <a:moveTo>
                    <a:pt x="0" y="9"/>
                  </a:moveTo>
                  <a:cubicBezTo>
                    <a:pt x="0" y="9"/>
                    <a:pt x="1" y="8"/>
                    <a:pt x="2" y="8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4" y="6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6"/>
                    <a:pt x="5" y="6"/>
                  </a:cubicBezTo>
                  <a:cubicBezTo>
                    <a:pt x="5" y="6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31202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6" name="Freeform 193@|5FFC:0|FBC:16777215|LFC:0|LBC:16777215"/>
            <p:cNvSpPr/>
            <p:nvPr/>
          </p:nvSpPr>
          <p:spPr>
            <a:xfrm>
              <a:off x="0" y="700088"/>
              <a:ext cx="247650" cy="25082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9" h="9">
                  <a:moveTo>
                    <a:pt x="0" y="9"/>
                  </a:moveTo>
                  <a:cubicBezTo>
                    <a:pt x="0" y="9"/>
                    <a:pt x="2" y="9"/>
                    <a:pt x="2" y="9"/>
                  </a:cubicBezTo>
                  <a:cubicBezTo>
                    <a:pt x="2" y="9"/>
                    <a:pt x="4" y="7"/>
                    <a:pt x="4" y="7"/>
                  </a:cubicBezTo>
                  <a:cubicBezTo>
                    <a:pt x="5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3"/>
                    <a:pt x="9" y="3"/>
                  </a:cubicBezTo>
                  <a:cubicBezTo>
                    <a:pt x="9" y="3"/>
                    <a:pt x="8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1" y="6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7" name="Freeform 194@|5FFC:0|FBC:16777215|LFC:0|LBC:16777215"/>
            <p:cNvSpPr/>
            <p:nvPr/>
          </p:nvSpPr>
          <p:spPr>
            <a:xfrm>
              <a:off x="990599" y="1484313"/>
              <a:ext cx="301625" cy="13970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0"/>
                </a:cxn>
              </a:cxnLst>
              <a:pathLst>
                <a:path w="11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5"/>
                    <a:pt x="7" y="5"/>
                  </a:cubicBezTo>
                  <a:cubicBezTo>
                    <a:pt x="8" y="5"/>
                    <a:pt x="11" y="5"/>
                    <a:pt x="11" y="5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0" y="4"/>
                    <a:pt x="8" y="4"/>
                    <a:pt x="7" y="3"/>
                  </a:cubicBezTo>
                  <a:cubicBezTo>
                    <a:pt x="7" y="3"/>
                    <a:pt x="6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8" name="Freeform 195@|5FFC:6245704|FBC:16777215|LFC:0|LBC:16777215"/>
            <p:cNvSpPr/>
            <p:nvPr/>
          </p:nvSpPr>
          <p:spPr>
            <a:xfrm>
              <a:off x="908049" y="671513"/>
              <a:ext cx="330200" cy="89535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2" h="32">
                  <a:moveTo>
                    <a:pt x="11" y="29"/>
                  </a:moveTo>
                  <a:cubicBezTo>
                    <a:pt x="11" y="29"/>
                    <a:pt x="9" y="29"/>
                    <a:pt x="8" y="30"/>
                  </a:cubicBezTo>
                  <a:cubicBezTo>
                    <a:pt x="8" y="30"/>
                    <a:pt x="7" y="32"/>
                    <a:pt x="4" y="30"/>
                  </a:cubicBezTo>
                  <a:cubicBezTo>
                    <a:pt x="4" y="30"/>
                    <a:pt x="5" y="27"/>
                    <a:pt x="5" y="26"/>
                  </a:cubicBezTo>
                  <a:cubicBezTo>
                    <a:pt x="5" y="25"/>
                    <a:pt x="5" y="15"/>
                    <a:pt x="5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3"/>
                    <a:pt x="1" y="2"/>
                  </a:cubicBezTo>
                  <a:cubicBezTo>
                    <a:pt x="1" y="2"/>
                    <a:pt x="6" y="0"/>
                    <a:pt x="6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6"/>
                    <a:pt x="9" y="6"/>
                  </a:cubicBezTo>
                  <a:cubicBezTo>
                    <a:pt x="9" y="7"/>
                    <a:pt x="12" y="13"/>
                    <a:pt x="12" y="15"/>
                  </a:cubicBezTo>
                  <a:cubicBezTo>
                    <a:pt x="12" y="16"/>
                    <a:pt x="11" y="17"/>
                    <a:pt x="10" y="20"/>
                  </a:cubicBezTo>
                  <a:cubicBezTo>
                    <a:pt x="10" y="25"/>
                    <a:pt x="10" y="25"/>
                    <a:pt x="10" y="25"/>
                  </a:cubicBezTo>
                  <a:lnTo>
                    <a:pt x="11" y="29"/>
                  </a:lnTo>
                  <a:close/>
                </a:path>
              </a:pathLst>
            </a:custGeom>
            <a:solidFill>
              <a:srgbClr val="484D5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09" name="Freeform 196@|5FFC:3285793|FBC:16777215|LFC:0|LBC:16777215"/>
            <p:cNvSpPr/>
            <p:nvPr/>
          </p:nvSpPr>
          <p:spPr>
            <a:xfrm>
              <a:off x="908049" y="671513"/>
              <a:ext cx="301625" cy="86836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1" h="31">
                  <a:moveTo>
                    <a:pt x="9" y="23"/>
                  </a:moveTo>
                  <a:cubicBezTo>
                    <a:pt x="9" y="22"/>
                    <a:pt x="11" y="17"/>
                    <a:pt x="11" y="17"/>
                  </a:cubicBezTo>
                  <a:cubicBezTo>
                    <a:pt x="11" y="17"/>
                    <a:pt x="9" y="20"/>
                    <a:pt x="9" y="21"/>
                  </a:cubicBezTo>
                  <a:cubicBezTo>
                    <a:pt x="9" y="23"/>
                    <a:pt x="6" y="25"/>
                    <a:pt x="6" y="2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1"/>
                    <a:pt x="6" y="18"/>
                    <a:pt x="6" y="18"/>
                  </a:cubicBezTo>
                  <a:cubicBezTo>
                    <a:pt x="6" y="19"/>
                    <a:pt x="7" y="20"/>
                    <a:pt x="7" y="20"/>
                  </a:cubicBezTo>
                  <a:cubicBezTo>
                    <a:pt x="6" y="19"/>
                    <a:pt x="7" y="16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3"/>
                    <a:pt x="7" y="15"/>
                    <a:pt x="7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9" y="14"/>
                    <a:pt x="8" y="13"/>
                  </a:cubicBezTo>
                  <a:cubicBezTo>
                    <a:pt x="8" y="13"/>
                    <a:pt x="3" y="9"/>
                    <a:pt x="3" y="9"/>
                  </a:cubicBezTo>
                  <a:cubicBezTo>
                    <a:pt x="4" y="9"/>
                    <a:pt x="6" y="11"/>
                    <a:pt x="6" y="11"/>
                  </a:cubicBezTo>
                  <a:cubicBezTo>
                    <a:pt x="5" y="10"/>
                    <a:pt x="3" y="7"/>
                    <a:pt x="3" y="7"/>
                  </a:cubicBezTo>
                  <a:cubicBezTo>
                    <a:pt x="3" y="7"/>
                    <a:pt x="5" y="5"/>
                    <a:pt x="6" y="5"/>
                  </a:cubicBezTo>
                  <a:cubicBezTo>
                    <a:pt x="7" y="4"/>
                    <a:pt x="7" y="6"/>
                    <a:pt x="8" y="7"/>
                  </a:cubicBezTo>
                  <a:cubicBezTo>
                    <a:pt x="8" y="7"/>
                    <a:pt x="9" y="7"/>
                    <a:pt x="10" y="8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9" y="6"/>
                    <a:pt x="9" y="1"/>
                    <a:pt x="9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1" y="2"/>
                    <a:pt x="1" y="2"/>
                  </a:cubicBezTo>
                  <a:cubicBezTo>
                    <a:pt x="0" y="3"/>
                    <a:pt x="1" y="7"/>
                    <a:pt x="1" y="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25"/>
                    <a:pt x="5" y="26"/>
                  </a:cubicBezTo>
                  <a:cubicBezTo>
                    <a:pt x="5" y="27"/>
                    <a:pt x="4" y="30"/>
                    <a:pt x="4" y="30"/>
                  </a:cubicBezTo>
                  <a:cubicBezTo>
                    <a:pt x="5" y="31"/>
                    <a:pt x="5" y="31"/>
                    <a:pt x="6" y="31"/>
                  </a:cubicBezTo>
                  <a:cubicBezTo>
                    <a:pt x="6" y="29"/>
                    <a:pt x="7" y="26"/>
                    <a:pt x="7" y="26"/>
                  </a:cubicBezTo>
                  <a:cubicBezTo>
                    <a:pt x="7" y="26"/>
                    <a:pt x="9" y="24"/>
                    <a:pt x="9" y="23"/>
                  </a:cubicBezTo>
                  <a:close/>
                </a:path>
              </a:pathLst>
            </a:custGeom>
            <a:solidFill>
              <a:srgbClr val="21233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0" name="Freeform 197@|5FFC:6245704|FBC:16777215|LFC:0|LBC:16777215"/>
            <p:cNvSpPr/>
            <p:nvPr/>
          </p:nvSpPr>
          <p:spPr>
            <a:xfrm>
              <a:off x="192087" y="503238"/>
              <a:ext cx="935037" cy="5603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4" h="20">
                  <a:moveTo>
                    <a:pt x="1" y="16"/>
                  </a:moveTo>
                  <a:cubicBezTo>
                    <a:pt x="1" y="16"/>
                    <a:pt x="13" y="20"/>
                    <a:pt x="15" y="20"/>
                  </a:cubicBezTo>
                  <a:cubicBezTo>
                    <a:pt x="15" y="20"/>
                    <a:pt x="26" y="13"/>
                    <a:pt x="27" y="12"/>
                  </a:cubicBezTo>
                  <a:cubicBezTo>
                    <a:pt x="28" y="12"/>
                    <a:pt x="34" y="8"/>
                    <a:pt x="34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27" y="1"/>
                    <a:pt x="26" y="0"/>
                  </a:cubicBezTo>
                  <a:cubicBezTo>
                    <a:pt x="25" y="0"/>
                    <a:pt x="22" y="2"/>
                    <a:pt x="22" y="3"/>
                  </a:cubicBezTo>
                  <a:cubicBezTo>
                    <a:pt x="21" y="4"/>
                    <a:pt x="20" y="7"/>
                    <a:pt x="20" y="7"/>
                  </a:cubicBezTo>
                  <a:cubicBezTo>
                    <a:pt x="20" y="7"/>
                    <a:pt x="17" y="10"/>
                    <a:pt x="15" y="14"/>
                  </a:cubicBezTo>
                  <a:cubicBezTo>
                    <a:pt x="15" y="14"/>
                    <a:pt x="13" y="13"/>
                    <a:pt x="13" y="13"/>
                  </a:cubicBezTo>
                  <a:cubicBezTo>
                    <a:pt x="12" y="13"/>
                    <a:pt x="8" y="12"/>
                    <a:pt x="7" y="12"/>
                  </a:cubicBezTo>
                  <a:cubicBezTo>
                    <a:pt x="7" y="12"/>
                    <a:pt x="2" y="10"/>
                    <a:pt x="2" y="10"/>
                  </a:cubicBezTo>
                  <a:cubicBezTo>
                    <a:pt x="2" y="10"/>
                    <a:pt x="0" y="12"/>
                    <a:pt x="1" y="16"/>
                  </a:cubicBezTo>
                  <a:close/>
                </a:path>
              </a:pathLst>
            </a:custGeom>
            <a:solidFill>
              <a:srgbClr val="484D5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1" name="Freeform 198@|5FFC:3285793|FBC:16777215|LFC:0|LBC:16777215"/>
            <p:cNvSpPr/>
            <p:nvPr/>
          </p:nvSpPr>
          <p:spPr>
            <a:xfrm>
              <a:off x="219074" y="503238"/>
              <a:ext cx="825500" cy="53181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0" h="19">
                  <a:moveTo>
                    <a:pt x="30" y="4"/>
                  </a:moveTo>
                  <a:cubicBezTo>
                    <a:pt x="28" y="2"/>
                    <a:pt x="25" y="1"/>
                    <a:pt x="25" y="0"/>
                  </a:cubicBezTo>
                  <a:cubicBezTo>
                    <a:pt x="24" y="0"/>
                    <a:pt x="21" y="2"/>
                    <a:pt x="21" y="3"/>
                  </a:cubicBezTo>
                  <a:cubicBezTo>
                    <a:pt x="20" y="4"/>
                    <a:pt x="19" y="7"/>
                    <a:pt x="19" y="7"/>
                  </a:cubicBezTo>
                  <a:cubicBezTo>
                    <a:pt x="19" y="7"/>
                    <a:pt x="16" y="10"/>
                    <a:pt x="14" y="14"/>
                  </a:cubicBezTo>
                  <a:cubicBezTo>
                    <a:pt x="14" y="14"/>
                    <a:pt x="12" y="13"/>
                    <a:pt x="12" y="13"/>
                  </a:cubicBezTo>
                  <a:cubicBezTo>
                    <a:pt x="11" y="13"/>
                    <a:pt x="7" y="12"/>
                    <a:pt x="6" y="12"/>
                  </a:cubicBezTo>
                  <a:cubicBezTo>
                    <a:pt x="6" y="12"/>
                    <a:pt x="1" y="10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" y="12"/>
                    <a:pt x="4" y="13"/>
                    <a:pt x="5" y="15"/>
                  </a:cubicBezTo>
                  <a:cubicBezTo>
                    <a:pt x="5" y="15"/>
                    <a:pt x="12" y="19"/>
                    <a:pt x="13" y="19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8"/>
                    <a:pt x="14" y="19"/>
                  </a:cubicBezTo>
                  <a:cubicBezTo>
                    <a:pt x="14" y="19"/>
                    <a:pt x="14" y="16"/>
                    <a:pt x="15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4"/>
                    <a:pt x="16" y="13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8" y="15"/>
                    <a:pt x="18" y="12"/>
                    <a:pt x="19" y="12"/>
                  </a:cubicBezTo>
                  <a:cubicBezTo>
                    <a:pt x="19" y="11"/>
                    <a:pt x="20" y="10"/>
                    <a:pt x="20" y="10"/>
                  </a:cubicBezTo>
                  <a:cubicBezTo>
                    <a:pt x="21" y="10"/>
                    <a:pt x="26" y="5"/>
                    <a:pt x="28" y="5"/>
                  </a:cubicBezTo>
                  <a:cubicBezTo>
                    <a:pt x="29" y="5"/>
                    <a:pt x="29" y="4"/>
                    <a:pt x="30" y="4"/>
                  </a:cubicBezTo>
                  <a:close/>
                </a:path>
              </a:pathLst>
            </a:custGeom>
            <a:solidFill>
              <a:srgbClr val="212332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2" name="Freeform 199@|5FFC:0|FBC:16777215|LFC:0|LBC:16777215"/>
            <p:cNvSpPr/>
            <p:nvPr/>
          </p:nvSpPr>
          <p:spPr>
            <a:xfrm>
              <a:off x="908049" y="474663"/>
              <a:ext cx="274637" cy="22542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0" y="2147483647"/>
                </a:cxn>
              </a:cxnLst>
              <a:pathLst>
                <a:path w="10" h="8">
                  <a:moveTo>
                    <a:pt x="0" y="1"/>
                  </a:moveTo>
                  <a:cubicBezTo>
                    <a:pt x="0" y="1"/>
                    <a:pt x="3" y="4"/>
                    <a:pt x="4" y="5"/>
                  </a:cubicBezTo>
                  <a:cubicBezTo>
                    <a:pt x="4" y="5"/>
                    <a:pt x="7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6"/>
                    <a:pt x="6" y="4"/>
                    <a:pt x="4" y="3"/>
                  </a:cubicBezTo>
                  <a:cubicBezTo>
                    <a:pt x="3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3" name="Freeform 200@|5FFC:15262707|FBC:16777215|LFC:0|LBC:16777215"/>
            <p:cNvSpPr/>
            <p:nvPr/>
          </p:nvSpPr>
          <p:spPr>
            <a:xfrm>
              <a:off x="908049" y="166688"/>
              <a:ext cx="1127125" cy="673100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41" h="24">
                  <a:moveTo>
                    <a:pt x="0" y="11"/>
                  </a:moveTo>
                  <a:cubicBezTo>
                    <a:pt x="0" y="11"/>
                    <a:pt x="8" y="15"/>
                    <a:pt x="8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6" y="23"/>
                    <a:pt x="10" y="24"/>
                  </a:cubicBezTo>
                  <a:cubicBezTo>
                    <a:pt x="14" y="24"/>
                    <a:pt x="11" y="24"/>
                    <a:pt x="11" y="24"/>
                  </a:cubicBezTo>
                  <a:cubicBezTo>
                    <a:pt x="11" y="24"/>
                    <a:pt x="11" y="20"/>
                    <a:pt x="11" y="20"/>
                  </a:cubicBezTo>
                  <a:cubicBezTo>
                    <a:pt x="11" y="20"/>
                    <a:pt x="13" y="18"/>
                    <a:pt x="13" y="17"/>
                  </a:cubicBezTo>
                  <a:cubicBezTo>
                    <a:pt x="14" y="17"/>
                    <a:pt x="21" y="10"/>
                    <a:pt x="21" y="9"/>
                  </a:cubicBezTo>
                  <a:cubicBezTo>
                    <a:pt x="21" y="9"/>
                    <a:pt x="23" y="8"/>
                    <a:pt x="25" y="8"/>
                  </a:cubicBezTo>
                  <a:cubicBezTo>
                    <a:pt x="26" y="8"/>
                    <a:pt x="35" y="8"/>
                    <a:pt x="36" y="7"/>
                  </a:cubicBezTo>
                  <a:cubicBezTo>
                    <a:pt x="38" y="7"/>
                    <a:pt x="39" y="8"/>
                    <a:pt x="40" y="7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41" y="6"/>
                    <a:pt x="41" y="5"/>
                  </a:cubicBezTo>
                  <a:cubicBezTo>
                    <a:pt x="41" y="5"/>
                    <a:pt x="40" y="3"/>
                    <a:pt x="40" y="3"/>
                  </a:cubicBezTo>
                  <a:cubicBezTo>
                    <a:pt x="40" y="3"/>
                    <a:pt x="37" y="3"/>
                    <a:pt x="37" y="3"/>
                  </a:cubicBezTo>
                  <a:cubicBezTo>
                    <a:pt x="36" y="3"/>
                    <a:pt x="32" y="3"/>
                    <a:pt x="32" y="3"/>
                  </a:cubicBezTo>
                  <a:cubicBezTo>
                    <a:pt x="31" y="3"/>
                    <a:pt x="26" y="4"/>
                    <a:pt x="25" y="3"/>
                  </a:cubicBezTo>
                  <a:cubicBezTo>
                    <a:pt x="25" y="3"/>
                    <a:pt x="24" y="3"/>
                    <a:pt x="23" y="2"/>
                  </a:cubicBezTo>
                  <a:cubicBezTo>
                    <a:pt x="23" y="2"/>
                    <a:pt x="22" y="2"/>
                    <a:pt x="22" y="2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0"/>
                    <a:pt x="18" y="1"/>
                    <a:pt x="18" y="1"/>
                  </a:cubicBezTo>
                  <a:cubicBezTo>
                    <a:pt x="18" y="1"/>
                    <a:pt x="14" y="2"/>
                    <a:pt x="14" y="2"/>
                  </a:cubicBezTo>
                  <a:cubicBezTo>
                    <a:pt x="14" y="2"/>
                    <a:pt x="8" y="3"/>
                    <a:pt x="8" y="4"/>
                  </a:cubicBezTo>
                  <a:cubicBezTo>
                    <a:pt x="8" y="4"/>
                    <a:pt x="7" y="7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5" y="9"/>
                    <a:pt x="4" y="10"/>
                    <a:pt x="4" y="9"/>
                  </a:cubicBezTo>
                  <a:cubicBezTo>
                    <a:pt x="3" y="9"/>
                    <a:pt x="2" y="9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3E3E8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4" name="Freeform 201@|5FFC:13026263|FBC:16777215|LFC:0|LBC:16777215"/>
            <p:cNvSpPr/>
            <p:nvPr/>
          </p:nvSpPr>
          <p:spPr>
            <a:xfrm>
              <a:off x="1182687" y="700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7C3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5" name="Rectangle 202@|1FFC:13026263|FBC:16777215|LFC:0|LBC:16777215"/>
            <p:cNvSpPr/>
            <p:nvPr/>
          </p:nvSpPr>
          <p:spPr>
            <a:xfrm>
              <a:off x="1843087" y="307975"/>
              <a:ext cx="1587" cy="1588"/>
            </a:xfrm>
            <a:prstGeom prst="rect">
              <a:avLst/>
            </a:prstGeom>
            <a:solidFill>
              <a:srgbClr val="D7C3C6"/>
            </a:solidFill>
            <a:ln w="9525">
              <a:noFill/>
            </a:ln>
          </p:spPr>
          <p:txBody>
            <a:bodyPr/>
            <a:p>
              <a:pPr lvl="0" eaLnBrk="1" hangingPunct="1"/>
              <a:endPara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16" name="Freeform 203@|5FFC:13026263|FBC:16777215|LFC:0|LBC:16777215"/>
            <p:cNvSpPr/>
            <p:nvPr/>
          </p:nvSpPr>
          <p:spPr>
            <a:xfrm>
              <a:off x="1898649" y="279400"/>
              <a:ext cx="26987" cy="2857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D7C3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417" name="Freeform 204@|5FFC:13026263|FBC:16777215|LFC:0|LBC:16777215"/>
            <p:cNvSpPr>
              <a:spLocks noEditPoints="1"/>
            </p:cNvSpPr>
            <p:nvPr/>
          </p:nvSpPr>
          <p:spPr>
            <a:xfrm>
              <a:off x="908049" y="195263"/>
              <a:ext cx="1017587" cy="5048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7" h="18">
                  <a:moveTo>
                    <a:pt x="37" y="6"/>
                  </a:moveTo>
                  <a:cubicBezTo>
                    <a:pt x="36" y="6"/>
                    <a:pt x="35" y="6"/>
                    <a:pt x="35" y="6"/>
                  </a:cubicBezTo>
                  <a:cubicBezTo>
                    <a:pt x="35" y="5"/>
                    <a:pt x="36" y="4"/>
                    <a:pt x="36" y="4"/>
                  </a:cubicBezTo>
                  <a:cubicBezTo>
                    <a:pt x="35" y="5"/>
                    <a:pt x="33" y="5"/>
                    <a:pt x="33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5"/>
                    <a:pt x="32" y="6"/>
                    <a:pt x="32" y="6"/>
                  </a:cubicBezTo>
                  <a:cubicBezTo>
                    <a:pt x="31" y="6"/>
                    <a:pt x="32" y="3"/>
                    <a:pt x="32" y="3"/>
                  </a:cubicBezTo>
                  <a:cubicBezTo>
                    <a:pt x="32" y="3"/>
                    <a:pt x="32" y="3"/>
                    <a:pt x="31" y="3"/>
                  </a:cubicBezTo>
                  <a:cubicBezTo>
                    <a:pt x="31" y="4"/>
                    <a:pt x="31" y="6"/>
                    <a:pt x="31" y="6"/>
                  </a:cubicBezTo>
                  <a:cubicBezTo>
                    <a:pt x="31" y="6"/>
                    <a:pt x="30" y="5"/>
                    <a:pt x="30" y="5"/>
                  </a:cubicBezTo>
                  <a:cubicBezTo>
                    <a:pt x="29" y="4"/>
                    <a:pt x="30" y="3"/>
                    <a:pt x="30" y="3"/>
                  </a:cubicBezTo>
                  <a:cubicBezTo>
                    <a:pt x="29" y="3"/>
                    <a:pt x="28" y="4"/>
                    <a:pt x="28" y="4"/>
                  </a:cubicBezTo>
                  <a:cubicBezTo>
                    <a:pt x="27" y="4"/>
                    <a:pt x="24" y="3"/>
                    <a:pt x="24" y="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19" y="2"/>
                  </a:cubicBezTo>
                  <a:cubicBezTo>
                    <a:pt x="18" y="1"/>
                    <a:pt x="20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16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0" y="5"/>
                    <a:pt x="10" y="5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5"/>
                    <a:pt x="8" y="5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8"/>
                    <a:pt x="2" y="8"/>
                    <a:pt x="1" y="9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0"/>
                    <a:pt x="8" y="14"/>
                    <a:pt x="8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9" y="12"/>
                    <a:pt x="9" y="12"/>
                  </a:cubicBezTo>
                  <a:cubicBezTo>
                    <a:pt x="9" y="12"/>
                    <a:pt x="10" y="14"/>
                    <a:pt x="10" y="15"/>
                  </a:cubicBezTo>
                  <a:cubicBezTo>
                    <a:pt x="10" y="15"/>
                    <a:pt x="10" y="18"/>
                    <a:pt x="10" y="18"/>
                  </a:cubicBezTo>
                  <a:cubicBezTo>
                    <a:pt x="10" y="17"/>
                    <a:pt x="12" y="15"/>
                    <a:pt x="12" y="15"/>
                  </a:cubicBezTo>
                  <a:cubicBezTo>
                    <a:pt x="12" y="15"/>
                    <a:pt x="13" y="10"/>
                    <a:pt x="13" y="10"/>
                  </a:cubicBezTo>
                  <a:cubicBezTo>
                    <a:pt x="10" y="10"/>
                    <a:pt x="4" y="9"/>
                    <a:pt x="4" y="9"/>
                  </a:cubicBezTo>
                  <a:cubicBezTo>
                    <a:pt x="6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17" y="8"/>
                    <a:pt x="17" y="8"/>
                  </a:cubicBezTo>
                  <a:cubicBezTo>
                    <a:pt x="14" y="6"/>
                    <a:pt x="9" y="7"/>
                    <a:pt x="9" y="7"/>
                  </a:cubicBezTo>
                  <a:cubicBezTo>
                    <a:pt x="9" y="7"/>
                    <a:pt x="13" y="6"/>
                    <a:pt x="15" y="6"/>
                  </a:cubicBezTo>
                  <a:cubicBezTo>
                    <a:pt x="16" y="7"/>
                    <a:pt x="21" y="7"/>
                    <a:pt x="21" y="7"/>
                  </a:cubicBezTo>
                  <a:cubicBezTo>
                    <a:pt x="23" y="7"/>
                    <a:pt x="28" y="7"/>
                    <a:pt x="32" y="7"/>
                  </a:cubicBezTo>
                  <a:cubicBezTo>
                    <a:pt x="34" y="7"/>
                    <a:pt x="36" y="7"/>
                    <a:pt x="36" y="6"/>
                  </a:cubicBezTo>
                  <a:cubicBezTo>
                    <a:pt x="37" y="6"/>
                    <a:pt x="37" y="6"/>
                    <a:pt x="37" y="6"/>
                  </a:cubicBezTo>
                  <a:close/>
                  <a:moveTo>
                    <a:pt x="14" y="2"/>
                  </a:moveTo>
                  <a:cubicBezTo>
                    <a:pt x="14" y="2"/>
                    <a:pt x="14" y="2"/>
                    <a:pt x="14" y="2"/>
                  </a:cubicBezTo>
                  <a:close/>
                </a:path>
              </a:pathLst>
            </a:custGeom>
            <a:solidFill>
              <a:srgbClr val="D7C3C6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46" name="组合 98"/>
          <p:cNvGrpSpPr/>
          <p:nvPr/>
        </p:nvGrpSpPr>
        <p:grpSpPr>
          <a:xfrm>
            <a:off x="8655050" y="1348423"/>
            <a:ext cx="593725" cy="1187450"/>
            <a:chOff x="0" y="0"/>
            <a:chExt cx="4060825" cy="8121650"/>
          </a:xfrm>
        </p:grpSpPr>
        <p:sp>
          <p:nvSpPr>
            <p:cNvPr id="14374" name="Freeform 608@|5FFC:0|FBC:16777215|LFC:0|LBC:16777215"/>
            <p:cNvSpPr/>
            <p:nvPr/>
          </p:nvSpPr>
          <p:spPr>
            <a:xfrm>
              <a:off x="2595562" y="3357563"/>
              <a:ext cx="544513" cy="56991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45" h="152">
                  <a:moveTo>
                    <a:pt x="20" y="152"/>
                  </a:moveTo>
                  <a:cubicBezTo>
                    <a:pt x="20" y="152"/>
                    <a:pt x="132" y="121"/>
                    <a:pt x="145" y="9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0" y="65"/>
                    <a:pt x="4" y="85"/>
                  </a:cubicBezTo>
                  <a:cubicBezTo>
                    <a:pt x="8" y="105"/>
                    <a:pt x="20" y="152"/>
                    <a:pt x="20" y="152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75" name="Freeform 609@|5FFC:7979762|FBC:16777215|LFC:0|LBC:16777215"/>
            <p:cNvSpPr/>
            <p:nvPr/>
          </p:nvSpPr>
          <p:spPr>
            <a:xfrm>
              <a:off x="673100" y="112713"/>
              <a:ext cx="623888" cy="5222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pathLst>
                <a:path w="166" h="139">
                  <a:moveTo>
                    <a:pt x="54" y="139"/>
                  </a:moveTo>
                  <a:cubicBezTo>
                    <a:pt x="78" y="123"/>
                    <a:pt x="78" y="123"/>
                    <a:pt x="78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6" y="91"/>
                    <a:pt x="156" y="52"/>
                    <a:pt x="151" y="52"/>
                  </a:cubicBezTo>
                  <a:cubicBezTo>
                    <a:pt x="147" y="52"/>
                    <a:pt x="138" y="52"/>
                    <a:pt x="138" y="52"/>
                  </a:cubicBezTo>
                  <a:cubicBezTo>
                    <a:pt x="138" y="52"/>
                    <a:pt x="142" y="37"/>
                    <a:pt x="137" y="33"/>
                  </a:cubicBezTo>
                  <a:cubicBezTo>
                    <a:pt x="133" y="28"/>
                    <a:pt x="119" y="11"/>
                    <a:pt x="114" y="11"/>
                  </a:cubicBezTo>
                  <a:cubicBezTo>
                    <a:pt x="110" y="11"/>
                    <a:pt x="85" y="0"/>
                    <a:pt x="85" y="0"/>
                  </a:cubicBezTo>
                  <a:cubicBezTo>
                    <a:pt x="85" y="0"/>
                    <a:pt x="42" y="24"/>
                    <a:pt x="35" y="34"/>
                  </a:cubicBezTo>
                  <a:cubicBezTo>
                    <a:pt x="28" y="44"/>
                    <a:pt x="27" y="69"/>
                    <a:pt x="27" y="69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54" y="139"/>
                  </a:ln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76" name="Freeform 610@|5FFC:7979762|FBC:16777215|LFC:0|LBC:16777215"/>
            <p:cNvSpPr/>
            <p:nvPr/>
          </p:nvSpPr>
          <p:spPr>
            <a:xfrm>
              <a:off x="2733675" y="139700"/>
              <a:ext cx="714375" cy="4953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90" h="132">
                  <a:moveTo>
                    <a:pt x="117" y="112"/>
                  </a:moveTo>
                  <a:cubicBezTo>
                    <a:pt x="117" y="112"/>
                    <a:pt x="100" y="112"/>
                    <a:pt x="89" y="116"/>
                  </a:cubicBezTo>
                  <a:cubicBezTo>
                    <a:pt x="79" y="121"/>
                    <a:pt x="51" y="122"/>
                    <a:pt x="51" y="122"/>
                  </a:cubicBezTo>
                  <a:cubicBezTo>
                    <a:pt x="51" y="122"/>
                    <a:pt x="24" y="104"/>
                    <a:pt x="20" y="96"/>
                  </a:cubicBezTo>
                  <a:cubicBezTo>
                    <a:pt x="17" y="88"/>
                    <a:pt x="20" y="77"/>
                    <a:pt x="20" y="77"/>
                  </a:cubicBezTo>
                  <a:cubicBezTo>
                    <a:pt x="20" y="77"/>
                    <a:pt x="0" y="60"/>
                    <a:pt x="12" y="4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35" y="26"/>
                    <a:pt x="40" y="25"/>
                  </a:cubicBezTo>
                  <a:cubicBezTo>
                    <a:pt x="44" y="23"/>
                    <a:pt x="67" y="8"/>
                    <a:pt x="67" y="8"/>
                  </a:cubicBezTo>
                  <a:cubicBezTo>
                    <a:pt x="67" y="8"/>
                    <a:pt x="93" y="0"/>
                    <a:pt x="97" y="0"/>
                  </a:cubicBezTo>
                  <a:cubicBezTo>
                    <a:pt x="102" y="0"/>
                    <a:pt x="147" y="22"/>
                    <a:pt x="158" y="61"/>
                  </a:cubicBezTo>
                  <a:cubicBezTo>
                    <a:pt x="185" y="92"/>
                    <a:pt x="190" y="91"/>
                    <a:pt x="190" y="91"/>
                  </a:cubicBezTo>
                  <a:cubicBezTo>
                    <a:pt x="190" y="91"/>
                    <a:pt x="149" y="131"/>
                    <a:pt x="132" y="132"/>
                  </a:cubicBezTo>
                  <a:lnTo>
                    <a:pt x="117" y="112"/>
                  </a:ln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77" name="Freeform 611@|5FFC:16578549|FBC:16777215|LFC:0|LBC:16777215"/>
            <p:cNvSpPr/>
            <p:nvPr/>
          </p:nvSpPr>
          <p:spPr>
            <a:xfrm>
              <a:off x="538162" y="417513"/>
              <a:ext cx="387350" cy="29210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0"/>
                </a:cxn>
              </a:cxnLst>
              <a:pathLst>
                <a:path w="103" h="78">
                  <a:moveTo>
                    <a:pt x="36" y="0"/>
                  </a:moveTo>
                  <a:cubicBezTo>
                    <a:pt x="36" y="0"/>
                    <a:pt x="93" y="22"/>
                    <a:pt x="103" y="49"/>
                  </a:cubicBezTo>
                  <a:cubicBezTo>
                    <a:pt x="79" y="78"/>
                    <a:pt x="79" y="78"/>
                    <a:pt x="79" y="78"/>
                  </a:cubicBezTo>
                  <a:cubicBezTo>
                    <a:pt x="0" y="53"/>
                    <a:pt x="0" y="53"/>
                    <a:pt x="0" y="5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78" name="Freeform 612@|5FFC:16578549|FBC:16777215|LFC:0|LBC:16777215"/>
            <p:cNvSpPr/>
            <p:nvPr/>
          </p:nvSpPr>
          <p:spPr>
            <a:xfrm>
              <a:off x="3208337" y="417513"/>
              <a:ext cx="442913" cy="292100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pathLst>
                <a:path w="118" h="78">
                  <a:moveTo>
                    <a:pt x="64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1" y="70"/>
                    <a:pt x="15" y="78"/>
                  </a:cubicBezTo>
                  <a:cubicBezTo>
                    <a:pt x="118" y="58"/>
                    <a:pt x="118" y="58"/>
                    <a:pt x="118" y="5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79" name="Freeform 613@|5FFC:7979762|FBC:16777215|LFC:0|LBC:16777215"/>
            <p:cNvSpPr/>
            <p:nvPr/>
          </p:nvSpPr>
          <p:spPr>
            <a:xfrm>
              <a:off x="1444625" y="104775"/>
              <a:ext cx="898525" cy="13604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39" h="362">
                  <a:moveTo>
                    <a:pt x="68" y="292"/>
                  </a:moveTo>
                  <a:cubicBezTo>
                    <a:pt x="68" y="292"/>
                    <a:pt x="45" y="231"/>
                    <a:pt x="37" y="222"/>
                  </a:cubicBezTo>
                  <a:cubicBezTo>
                    <a:pt x="29" y="212"/>
                    <a:pt x="0" y="176"/>
                    <a:pt x="17" y="122"/>
                  </a:cubicBezTo>
                  <a:cubicBezTo>
                    <a:pt x="34" y="68"/>
                    <a:pt x="52" y="20"/>
                    <a:pt x="97" y="2"/>
                  </a:cubicBezTo>
                  <a:cubicBezTo>
                    <a:pt x="97" y="2"/>
                    <a:pt x="156" y="0"/>
                    <a:pt x="171" y="9"/>
                  </a:cubicBezTo>
                  <a:cubicBezTo>
                    <a:pt x="186" y="19"/>
                    <a:pt x="207" y="54"/>
                    <a:pt x="207" y="5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29" y="92"/>
                    <a:pt x="234" y="103"/>
                  </a:cubicBezTo>
                  <a:cubicBezTo>
                    <a:pt x="239" y="115"/>
                    <a:pt x="234" y="167"/>
                    <a:pt x="234" y="179"/>
                  </a:cubicBezTo>
                  <a:cubicBezTo>
                    <a:pt x="234" y="192"/>
                    <a:pt x="216" y="209"/>
                    <a:pt x="216" y="209"/>
                  </a:cubicBezTo>
                  <a:cubicBezTo>
                    <a:pt x="216" y="209"/>
                    <a:pt x="227" y="247"/>
                    <a:pt x="225" y="261"/>
                  </a:cubicBezTo>
                  <a:cubicBezTo>
                    <a:pt x="222" y="274"/>
                    <a:pt x="236" y="320"/>
                    <a:pt x="236" y="320"/>
                  </a:cubicBezTo>
                  <a:cubicBezTo>
                    <a:pt x="236" y="320"/>
                    <a:pt x="135" y="362"/>
                    <a:pt x="68" y="292"/>
                  </a:cubicBezTo>
                  <a:close/>
                </a:path>
              </a:pathLst>
            </a:custGeom>
            <a:solidFill>
              <a:srgbClr val="F2C279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0" name="Freeform 614@|5FFC:7582443|FBC:16777215|LFC:0|LBC:16777215"/>
            <p:cNvSpPr/>
            <p:nvPr/>
          </p:nvSpPr>
          <p:spPr>
            <a:xfrm>
              <a:off x="2805112" y="142875"/>
              <a:ext cx="406400" cy="454025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pathLst>
                <a:path w="108" h="121">
                  <a:moveTo>
                    <a:pt x="79" y="0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79" y="28"/>
                    <a:pt x="78" y="38"/>
                    <a:pt x="67" y="40"/>
                  </a:cubicBezTo>
                  <a:cubicBezTo>
                    <a:pt x="67" y="40"/>
                    <a:pt x="57" y="58"/>
                    <a:pt x="51" y="58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2" y="61"/>
                    <a:pt x="30" y="93"/>
                    <a:pt x="32" y="98"/>
                  </a:cubicBezTo>
                  <a:cubicBezTo>
                    <a:pt x="35" y="103"/>
                    <a:pt x="16" y="88"/>
                    <a:pt x="19" y="73"/>
                  </a:cubicBezTo>
                  <a:cubicBezTo>
                    <a:pt x="19" y="73"/>
                    <a:pt x="0" y="90"/>
                    <a:pt x="16" y="109"/>
                  </a:cubicBezTo>
                  <a:cubicBezTo>
                    <a:pt x="24" y="116"/>
                    <a:pt x="32" y="121"/>
                    <a:pt x="32" y="121"/>
                  </a:cubicBezTo>
                  <a:cubicBezTo>
                    <a:pt x="32" y="121"/>
                    <a:pt x="47" y="120"/>
                    <a:pt x="58" y="118"/>
                  </a:cubicBezTo>
                  <a:cubicBezTo>
                    <a:pt x="49" y="111"/>
                    <a:pt x="40" y="101"/>
                    <a:pt x="42" y="95"/>
                  </a:cubicBezTo>
                  <a:cubicBezTo>
                    <a:pt x="44" y="82"/>
                    <a:pt x="41" y="73"/>
                    <a:pt x="41" y="73"/>
                  </a:cubicBezTo>
                  <a:cubicBezTo>
                    <a:pt x="41" y="73"/>
                    <a:pt x="74" y="59"/>
                    <a:pt x="75" y="53"/>
                  </a:cubicBezTo>
                  <a:cubicBezTo>
                    <a:pt x="76" y="48"/>
                    <a:pt x="87" y="29"/>
                    <a:pt x="87" y="29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96" y="7"/>
                    <a:pt x="83" y="1"/>
                    <a:pt x="79" y="0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1" name="Freeform 615@|5FFC:7582443|FBC:16777215|LFC:0|LBC:16777215"/>
            <p:cNvSpPr/>
            <p:nvPr/>
          </p:nvSpPr>
          <p:spPr>
            <a:xfrm>
              <a:off x="985837" y="169863"/>
              <a:ext cx="263525" cy="27305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70" h="73">
                  <a:moveTo>
                    <a:pt x="69" y="66"/>
                  </a:moveTo>
                  <a:cubicBezTo>
                    <a:pt x="65" y="57"/>
                    <a:pt x="67" y="47"/>
                    <a:pt x="70" y="39"/>
                  </a:cubicBezTo>
                  <a:cubicBezTo>
                    <a:pt x="69" y="38"/>
                    <a:pt x="69" y="37"/>
                    <a:pt x="68" y="37"/>
                  </a:cubicBezTo>
                  <a:cubicBezTo>
                    <a:pt x="64" y="37"/>
                    <a:pt x="55" y="37"/>
                    <a:pt x="55" y="37"/>
                  </a:cubicBezTo>
                  <a:cubicBezTo>
                    <a:pt x="55" y="37"/>
                    <a:pt x="56" y="35"/>
                    <a:pt x="56" y="33"/>
                  </a:cubicBezTo>
                  <a:cubicBezTo>
                    <a:pt x="50" y="42"/>
                    <a:pt x="45" y="54"/>
                    <a:pt x="45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3"/>
                    <a:pt x="23" y="49"/>
                    <a:pt x="20" y="49"/>
                  </a:cubicBezTo>
                  <a:cubicBezTo>
                    <a:pt x="16" y="49"/>
                    <a:pt x="10" y="30"/>
                    <a:pt x="11" y="27"/>
                  </a:cubicBezTo>
                  <a:cubicBezTo>
                    <a:pt x="12" y="23"/>
                    <a:pt x="0" y="0"/>
                    <a:pt x="0" y="0"/>
                  </a:cubicBezTo>
                  <a:cubicBezTo>
                    <a:pt x="4" y="13"/>
                    <a:pt x="2" y="47"/>
                    <a:pt x="9" y="49"/>
                  </a:cubicBezTo>
                  <a:cubicBezTo>
                    <a:pt x="15" y="50"/>
                    <a:pt x="23" y="66"/>
                    <a:pt x="23" y="66"/>
                  </a:cubicBezTo>
                  <a:cubicBezTo>
                    <a:pt x="23" y="66"/>
                    <a:pt x="44" y="73"/>
                    <a:pt x="57" y="73"/>
                  </a:cubicBezTo>
                  <a:cubicBezTo>
                    <a:pt x="69" y="73"/>
                    <a:pt x="69" y="66"/>
                    <a:pt x="69" y="66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2" name="Freeform 616@|5FFC:7582443|FBC:16777215|LFC:0|LBC:16777215"/>
            <p:cNvSpPr/>
            <p:nvPr/>
          </p:nvSpPr>
          <p:spPr>
            <a:xfrm>
              <a:off x="1458912" y="131763"/>
              <a:ext cx="865188" cy="10699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30" h="285">
                  <a:moveTo>
                    <a:pt x="230" y="166"/>
                  </a:moveTo>
                  <a:cubicBezTo>
                    <a:pt x="213" y="155"/>
                    <a:pt x="189" y="154"/>
                    <a:pt x="189" y="154"/>
                  </a:cubicBezTo>
                  <a:cubicBezTo>
                    <a:pt x="176" y="147"/>
                    <a:pt x="189" y="141"/>
                    <a:pt x="189" y="141"/>
                  </a:cubicBezTo>
                  <a:cubicBezTo>
                    <a:pt x="176" y="137"/>
                    <a:pt x="147" y="154"/>
                    <a:pt x="147" y="154"/>
                  </a:cubicBezTo>
                  <a:cubicBezTo>
                    <a:pt x="147" y="154"/>
                    <a:pt x="137" y="145"/>
                    <a:pt x="120" y="129"/>
                  </a:cubicBezTo>
                  <a:cubicBezTo>
                    <a:pt x="103" y="113"/>
                    <a:pt x="115" y="94"/>
                    <a:pt x="112" y="87"/>
                  </a:cubicBezTo>
                  <a:cubicBezTo>
                    <a:pt x="108" y="80"/>
                    <a:pt x="93" y="76"/>
                    <a:pt x="93" y="76"/>
                  </a:cubicBezTo>
                  <a:cubicBezTo>
                    <a:pt x="88" y="72"/>
                    <a:pt x="98" y="47"/>
                    <a:pt x="98" y="47"/>
                  </a:cubicBezTo>
                  <a:cubicBezTo>
                    <a:pt x="87" y="38"/>
                    <a:pt x="83" y="16"/>
                    <a:pt x="81" y="0"/>
                  </a:cubicBezTo>
                  <a:cubicBezTo>
                    <a:pt x="44" y="22"/>
                    <a:pt x="29" y="66"/>
                    <a:pt x="13" y="115"/>
                  </a:cubicBezTo>
                  <a:cubicBezTo>
                    <a:pt x="0" y="155"/>
                    <a:pt x="13" y="186"/>
                    <a:pt x="24" y="203"/>
                  </a:cubicBezTo>
                  <a:cubicBezTo>
                    <a:pt x="37" y="200"/>
                    <a:pt x="49" y="194"/>
                    <a:pt x="49" y="194"/>
                  </a:cubicBezTo>
                  <a:cubicBezTo>
                    <a:pt x="82" y="201"/>
                    <a:pt x="112" y="216"/>
                    <a:pt x="112" y="216"/>
                  </a:cubicBezTo>
                  <a:cubicBezTo>
                    <a:pt x="131" y="250"/>
                    <a:pt x="174" y="285"/>
                    <a:pt x="174" y="285"/>
                  </a:cubicBezTo>
                  <a:cubicBezTo>
                    <a:pt x="152" y="262"/>
                    <a:pt x="147" y="215"/>
                    <a:pt x="147" y="215"/>
                  </a:cubicBezTo>
                  <a:cubicBezTo>
                    <a:pt x="147" y="215"/>
                    <a:pt x="155" y="217"/>
                    <a:pt x="175" y="215"/>
                  </a:cubicBezTo>
                  <a:cubicBezTo>
                    <a:pt x="184" y="213"/>
                    <a:pt x="201" y="206"/>
                    <a:pt x="215" y="198"/>
                  </a:cubicBezTo>
                  <a:cubicBezTo>
                    <a:pt x="221" y="192"/>
                    <a:pt x="230" y="181"/>
                    <a:pt x="230" y="172"/>
                  </a:cubicBezTo>
                  <a:cubicBezTo>
                    <a:pt x="230" y="171"/>
                    <a:pt x="230" y="168"/>
                    <a:pt x="230" y="166"/>
                  </a:cubicBezTo>
                  <a:close/>
                </a:path>
              </a:pathLst>
            </a:custGeom>
            <a:solidFill>
              <a:srgbClr val="EBB27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3" name="Freeform 617@|5FFC:0|FBC:16777215|LFC:0|LBC:16777215"/>
            <p:cNvSpPr/>
            <p:nvPr/>
          </p:nvSpPr>
          <p:spPr>
            <a:xfrm>
              <a:off x="1392237" y="0"/>
              <a:ext cx="800100" cy="116363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13" h="310">
                  <a:moveTo>
                    <a:pt x="78" y="310"/>
                  </a:moveTo>
                  <a:cubicBezTo>
                    <a:pt x="78" y="310"/>
                    <a:pt x="80" y="278"/>
                    <a:pt x="78" y="267"/>
                  </a:cubicBezTo>
                  <a:cubicBezTo>
                    <a:pt x="76" y="255"/>
                    <a:pt x="73" y="222"/>
                    <a:pt x="73" y="222"/>
                  </a:cubicBezTo>
                  <a:cubicBezTo>
                    <a:pt x="73" y="222"/>
                    <a:pt x="59" y="230"/>
                    <a:pt x="48" y="222"/>
                  </a:cubicBezTo>
                  <a:cubicBezTo>
                    <a:pt x="38" y="214"/>
                    <a:pt x="31" y="188"/>
                    <a:pt x="35" y="177"/>
                  </a:cubicBezTo>
                  <a:cubicBezTo>
                    <a:pt x="38" y="167"/>
                    <a:pt x="47" y="161"/>
                    <a:pt x="56" y="169"/>
                  </a:cubicBezTo>
                  <a:cubicBezTo>
                    <a:pt x="66" y="177"/>
                    <a:pt x="73" y="183"/>
                    <a:pt x="73" y="183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7"/>
                    <a:pt x="80" y="157"/>
                    <a:pt x="79" y="150"/>
                  </a:cubicBezTo>
                  <a:cubicBezTo>
                    <a:pt x="78" y="143"/>
                    <a:pt x="84" y="113"/>
                    <a:pt x="89" y="103"/>
                  </a:cubicBezTo>
                  <a:cubicBezTo>
                    <a:pt x="93" y="94"/>
                    <a:pt x="76" y="89"/>
                    <a:pt x="76" y="89"/>
                  </a:cubicBezTo>
                  <a:cubicBezTo>
                    <a:pt x="76" y="89"/>
                    <a:pt x="73" y="76"/>
                    <a:pt x="89" y="59"/>
                  </a:cubicBezTo>
                  <a:cubicBezTo>
                    <a:pt x="106" y="42"/>
                    <a:pt x="123" y="49"/>
                    <a:pt x="138" y="45"/>
                  </a:cubicBezTo>
                  <a:cubicBezTo>
                    <a:pt x="153" y="42"/>
                    <a:pt x="198" y="48"/>
                    <a:pt x="191" y="43"/>
                  </a:cubicBezTo>
                  <a:cubicBezTo>
                    <a:pt x="185" y="37"/>
                    <a:pt x="213" y="69"/>
                    <a:pt x="213" y="69"/>
                  </a:cubicBezTo>
                  <a:cubicBezTo>
                    <a:pt x="193" y="30"/>
                    <a:pt x="193" y="30"/>
                    <a:pt x="193" y="30"/>
                  </a:cubicBezTo>
                  <a:cubicBezTo>
                    <a:pt x="193" y="30"/>
                    <a:pt x="169" y="27"/>
                    <a:pt x="165" y="23"/>
                  </a:cubicBezTo>
                  <a:cubicBezTo>
                    <a:pt x="161" y="18"/>
                    <a:pt x="153" y="5"/>
                    <a:pt x="138" y="7"/>
                  </a:cubicBezTo>
                  <a:cubicBezTo>
                    <a:pt x="123" y="8"/>
                    <a:pt x="123" y="16"/>
                    <a:pt x="123" y="1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08" y="17"/>
                    <a:pt x="97" y="23"/>
                  </a:cubicBezTo>
                  <a:cubicBezTo>
                    <a:pt x="85" y="28"/>
                    <a:pt x="46" y="72"/>
                    <a:pt x="46" y="72"/>
                  </a:cubicBezTo>
                  <a:cubicBezTo>
                    <a:pt x="46" y="72"/>
                    <a:pt x="16" y="121"/>
                    <a:pt x="19" y="135"/>
                  </a:cubicBezTo>
                  <a:cubicBezTo>
                    <a:pt x="21" y="149"/>
                    <a:pt x="0" y="182"/>
                    <a:pt x="11" y="206"/>
                  </a:cubicBezTo>
                  <a:cubicBezTo>
                    <a:pt x="21" y="230"/>
                    <a:pt x="51" y="264"/>
                    <a:pt x="55" y="275"/>
                  </a:cubicBezTo>
                  <a:cubicBezTo>
                    <a:pt x="60" y="285"/>
                    <a:pt x="62" y="308"/>
                    <a:pt x="78" y="310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4" name="Freeform 618@|5FFC:16578549|FBC:16777215|LFC:0|LBC:16777215"/>
            <p:cNvSpPr/>
            <p:nvPr/>
          </p:nvSpPr>
          <p:spPr>
            <a:xfrm>
              <a:off x="1876425" y="1085850"/>
              <a:ext cx="823913" cy="107632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pathLst>
                <a:path w="219" h="287">
                  <a:moveTo>
                    <a:pt x="0" y="31"/>
                  </a:moveTo>
                  <a:cubicBezTo>
                    <a:pt x="0" y="31"/>
                    <a:pt x="41" y="29"/>
                    <a:pt x="54" y="36"/>
                  </a:cubicBezTo>
                  <a:cubicBezTo>
                    <a:pt x="66" y="43"/>
                    <a:pt x="115" y="36"/>
                    <a:pt x="115" y="36"/>
                  </a:cubicBezTo>
                  <a:cubicBezTo>
                    <a:pt x="115" y="36"/>
                    <a:pt x="102" y="18"/>
                    <a:pt x="110" y="0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54" y="76"/>
                    <a:pt x="154" y="76"/>
                    <a:pt x="154" y="76"/>
                  </a:cubicBezTo>
                  <a:cubicBezTo>
                    <a:pt x="154" y="76"/>
                    <a:pt x="214" y="109"/>
                    <a:pt x="216" y="133"/>
                  </a:cubicBezTo>
                  <a:cubicBezTo>
                    <a:pt x="219" y="157"/>
                    <a:pt x="141" y="287"/>
                    <a:pt x="141" y="287"/>
                  </a:cubicBezTo>
                  <a:cubicBezTo>
                    <a:pt x="141" y="287"/>
                    <a:pt x="7" y="65"/>
                    <a:pt x="0" y="31"/>
                  </a:cubicBezTo>
                  <a:close/>
                </a:path>
              </a:pathLst>
            </a:custGeom>
            <a:solidFill>
              <a:srgbClr val="F5F7FC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5" name="Freeform 619@|5FFC:2303014|FBC:16777215|LFC:0|LBC:16777215"/>
            <p:cNvSpPr/>
            <p:nvPr/>
          </p:nvSpPr>
          <p:spPr>
            <a:xfrm>
              <a:off x="2035175" y="1231900"/>
              <a:ext cx="508000" cy="77311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35" h="206">
                  <a:moveTo>
                    <a:pt x="91" y="206"/>
                  </a:moveTo>
                  <a:cubicBezTo>
                    <a:pt x="135" y="115"/>
                    <a:pt x="135" y="115"/>
                    <a:pt x="135" y="115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2"/>
                    <a:pt x="88" y="9"/>
                    <a:pt x="75" y="4"/>
                  </a:cubicBezTo>
                  <a:cubicBezTo>
                    <a:pt x="75" y="4"/>
                    <a:pt x="9" y="0"/>
                    <a:pt x="0" y="16"/>
                  </a:cubicBezTo>
                  <a:cubicBezTo>
                    <a:pt x="0" y="16"/>
                    <a:pt x="56" y="49"/>
                    <a:pt x="61" y="58"/>
                  </a:cubicBezTo>
                  <a:cubicBezTo>
                    <a:pt x="68" y="166"/>
                    <a:pt x="68" y="166"/>
                    <a:pt x="68" y="166"/>
                  </a:cubicBezTo>
                  <a:lnTo>
                    <a:pt x="91" y="206"/>
                  </a:ln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6" name="Freeform 620@|5FFC:0|FBC:16777215|LFC:0|LBC:16777215"/>
            <p:cNvSpPr/>
            <p:nvPr/>
          </p:nvSpPr>
          <p:spPr>
            <a:xfrm>
              <a:off x="1101725" y="7367588"/>
              <a:ext cx="982663" cy="4206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261" h="112">
                  <a:moveTo>
                    <a:pt x="5" y="13"/>
                  </a:moveTo>
                  <a:cubicBezTo>
                    <a:pt x="5" y="13"/>
                    <a:pt x="0" y="57"/>
                    <a:pt x="5" y="8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5"/>
                    <a:pt x="177" y="110"/>
                    <a:pt x="211" y="111"/>
                  </a:cubicBezTo>
                  <a:cubicBezTo>
                    <a:pt x="246" y="112"/>
                    <a:pt x="261" y="36"/>
                    <a:pt x="261" y="36"/>
                  </a:cubicBezTo>
                  <a:cubicBezTo>
                    <a:pt x="154" y="0"/>
                    <a:pt x="154" y="0"/>
                    <a:pt x="154" y="0"/>
                  </a:cubicBezTo>
                  <a:lnTo>
                    <a:pt x="5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7" name="Freeform 621@|5FFC:0|FBC:16777215|LFC:0|LBC:16777215"/>
            <p:cNvSpPr/>
            <p:nvPr/>
          </p:nvSpPr>
          <p:spPr>
            <a:xfrm>
              <a:off x="1711325" y="7546975"/>
              <a:ext cx="1027113" cy="5746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73" h="153">
                  <a:moveTo>
                    <a:pt x="2" y="7"/>
                  </a:moveTo>
                  <a:cubicBezTo>
                    <a:pt x="2" y="7"/>
                    <a:pt x="0" y="93"/>
                    <a:pt x="2" y="102"/>
                  </a:cubicBezTo>
                  <a:cubicBezTo>
                    <a:pt x="5" y="111"/>
                    <a:pt x="45" y="122"/>
                    <a:pt x="55" y="12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1"/>
                    <a:pt x="82" y="149"/>
                    <a:pt x="146" y="151"/>
                  </a:cubicBezTo>
                  <a:cubicBezTo>
                    <a:pt x="210" y="153"/>
                    <a:pt x="273" y="132"/>
                    <a:pt x="273" y="132"/>
                  </a:cubicBezTo>
                  <a:cubicBezTo>
                    <a:pt x="273" y="132"/>
                    <a:pt x="266" y="107"/>
                    <a:pt x="263" y="106"/>
                  </a:cubicBezTo>
                  <a:cubicBezTo>
                    <a:pt x="259" y="105"/>
                    <a:pt x="228" y="100"/>
                    <a:pt x="228" y="100"/>
                  </a:cubicBezTo>
                  <a:cubicBezTo>
                    <a:pt x="228" y="100"/>
                    <a:pt x="168" y="55"/>
                    <a:pt x="155" y="27"/>
                  </a:cubicBezTo>
                  <a:cubicBezTo>
                    <a:pt x="142" y="0"/>
                    <a:pt x="2" y="7"/>
                    <a:pt x="2" y="7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8" name="Freeform 622@|5FFC:2303014|FBC:16777215|LFC:0|LBC:16777215"/>
            <p:cNvSpPr/>
            <p:nvPr/>
          </p:nvSpPr>
          <p:spPr>
            <a:xfrm>
              <a:off x="1109662" y="3357563"/>
              <a:ext cx="1628775" cy="41529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433" h="1106">
                  <a:moveTo>
                    <a:pt x="10" y="1096"/>
                  </a:moveTo>
                  <a:cubicBezTo>
                    <a:pt x="10" y="1096"/>
                    <a:pt x="0" y="1086"/>
                    <a:pt x="10" y="1058"/>
                  </a:cubicBezTo>
                  <a:cubicBezTo>
                    <a:pt x="20" y="1030"/>
                    <a:pt x="25" y="934"/>
                    <a:pt x="25" y="934"/>
                  </a:cubicBezTo>
                  <a:cubicBezTo>
                    <a:pt x="25" y="934"/>
                    <a:pt x="60" y="663"/>
                    <a:pt x="98" y="615"/>
                  </a:cubicBezTo>
                  <a:cubicBezTo>
                    <a:pt x="98" y="615"/>
                    <a:pt x="160" y="402"/>
                    <a:pt x="161" y="382"/>
                  </a:cubicBezTo>
                  <a:cubicBezTo>
                    <a:pt x="163" y="361"/>
                    <a:pt x="207" y="103"/>
                    <a:pt x="207" y="103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433" y="9"/>
                    <a:pt x="433" y="9"/>
                    <a:pt x="433" y="9"/>
                  </a:cubicBezTo>
                  <a:cubicBezTo>
                    <a:pt x="433" y="9"/>
                    <a:pt x="428" y="220"/>
                    <a:pt x="421" y="240"/>
                  </a:cubicBezTo>
                  <a:cubicBezTo>
                    <a:pt x="414" y="261"/>
                    <a:pt x="362" y="492"/>
                    <a:pt x="350" y="536"/>
                  </a:cubicBezTo>
                  <a:cubicBezTo>
                    <a:pt x="338" y="581"/>
                    <a:pt x="143" y="1018"/>
                    <a:pt x="141" y="1027"/>
                  </a:cubicBezTo>
                  <a:cubicBezTo>
                    <a:pt x="140" y="1036"/>
                    <a:pt x="173" y="1046"/>
                    <a:pt x="173" y="1046"/>
                  </a:cubicBezTo>
                  <a:cubicBezTo>
                    <a:pt x="185" y="1079"/>
                    <a:pt x="185" y="1079"/>
                    <a:pt x="185" y="1079"/>
                  </a:cubicBezTo>
                  <a:cubicBezTo>
                    <a:pt x="185" y="1079"/>
                    <a:pt x="131" y="1106"/>
                    <a:pt x="88" y="1105"/>
                  </a:cubicBezTo>
                  <a:cubicBezTo>
                    <a:pt x="45" y="1104"/>
                    <a:pt x="10" y="1096"/>
                    <a:pt x="10" y="1096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89" name="Freeform 623@|5FFC:0|FBC:16777215|LFC:0|LBC:16777215"/>
            <p:cNvSpPr/>
            <p:nvPr/>
          </p:nvSpPr>
          <p:spPr>
            <a:xfrm>
              <a:off x="1350962" y="3357563"/>
              <a:ext cx="1387475" cy="4152900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369" h="1106">
                  <a:moveTo>
                    <a:pt x="143" y="103"/>
                  </a:moveTo>
                  <a:cubicBezTo>
                    <a:pt x="143" y="103"/>
                    <a:pt x="142" y="110"/>
                    <a:pt x="140" y="121"/>
                  </a:cubicBezTo>
                  <a:cubicBezTo>
                    <a:pt x="193" y="129"/>
                    <a:pt x="308" y="130"/>
                    <a:pt x="314" y="131"/>
                  </a:cubicBezTo>
                  <a:cubicBezTo>
                    <a:pt x="322" y="133"/>
                    <a:pt x="341" y="227"/>
                    <a:pt x="335" y="245"/>
                  </a:cubicBezTo>
                  <a:cubicBezTo>
                    <a:pt x="329" y="262"/>
                    <a:pt x="313" y="262"/>
                    <a:pt x="313" y="262"/>
                  </a:cubicBezTo>
                  <a:cubicBezTo>
                    <a:pt x="313" y="262"/>
                    <a:pt x="324" y="333"/>
                    <a:pt x="313" y="344"/>
                  </a:cubicBezTo>
                  <a:cubicBezTo>
                    <a:pt x="301" y="354"/>
                    <a:pt x="251" y="344"/>
                    <a:pt x="251" y="344"/>
                  </a:cubicBezTo>
                  <a:cubicBezTo>
                    <a:pt x="251" y="344"/>
                    <a:pt x="127" y="408"/>
                    <a:pt x="115" y="438"/>
                  </a:cubicBezTo>
                  <a:cubicBezTo>
                    <a:pt x="108" y="454"/>
                    <a:pt x="81" y="496"/>
                    <a:pt x="59" y="529"/>
                  </a:cubicBezTo>
                  <a:cubicBezTo>
                    <a:pt x="56" y="540"/>
                    <a:pt x="53" y="550"/>
                    <a:pt x="50" y="559"/>
                  </a:cubicBezTo>
                  <a:cubicBezTo>
                    <a:pt x="104" y="519"/>
                    <a:pt x="104" y="519"/>
                    <a:pt x="104" y="519"/>
                  </a:cubicBezTo>
                  <a:cubicBezTo>
                    <a:pt x="104" y="519"/>
                    <a:pt x="133" y="529"/>
                    <a:pt x="97" y="560"/>
                  </a:cubicBezTo>
                  <a:cubicBezTo>
                    <a:pt x="62" y="591"/>
                    <a:pt x="21" y="666"/>
                    <a:pt x="21" y="666"/>
                  </a:cubicBezTo>
                  <a:cubicBezTo>
                    <a:pt x="33" y="657"/>
                    <a:pt x="93" y="603"/>
                    <a:pt x="108" y="601"/>
                  </a:cubicBezTo>
                  <a:cubicBezTo>
                    <a:pt x="123" y="600"/>
                    <a:pt x="87" y="631"/>
                    <a:pt x="66" y="650"/>
                  </a:cubicBezTo>
                  <a:cubicBezTo>
                    <a:pt x="44" y="669"/>
                    <a:pt x="0" y="709"/>
                    <a:pt x="0" y="709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0" y="709"/>
                    <a:pt x="31" y="687"/>
                    <a:pt x="51" y="679"/>
                  </a:cubicBezTo>
                  <a:cubicBezTo>
                    <a:pt x="70" y="672"/>
                    <a:pt x="77" y="766"/>
                    <a:pt x="77" y="766"/>
                  </a:cubicBezTo>
                  <a:cubicBezTo>
                    <a:pt x="77" y="766"/>
                    <a:pt x="96" y="868"/>
                    <a:pt x="97" y="875"/>
                  </a:cubicBezTo>
                  <a:cubicBezTo>
                    <a:pt x="99" y="883"/>
                    <a:pt x="84" y="971"/>
                    <a:pt x="66" y="977"/>
                  </a:cubicBezTo>
                  <a:cubicBezTo>
                    <a:pt x="47" y="983"/>
                    <a:pt x="6" y="1027"/>
                    <a:pt x="6" y="1027"/>
                  </a:cubicBezTo>
                  <a:cubicBezTo>
                    <a:pt x="21" y="1012"/>
                    <a:pt x="66" y="1017"/>
                    <a:pt x="66" y="1017"/>
                  </a:cubicBezTo>
                  <a:cubicBezTo>
                    <a:pt x="30" y="1045"/>
                    <a:pt x="30" y="1045"/>
                    <a:pt x="30" y="1045"/>
                  </a:cubicBezTo>
                  <a:cubicBezTo>
                    <a:pt x="22" y="1050"/>
                    <a:pt x="13" y="1075"/>
                    <a:pt x="6" y="1104"/>
                  </a:cubicBezTo>
                  <a:cubicBezTo>
                    <a:pt x="12" y="1104"/>
                    <a:pt x="18" y="1105"/>
                    <a:pt x="24" y="1105"/>
                  </a:cubicBezTo>
                  <a:cubicBezTo>
                    <a:pt x="67" y="1106"/>
                    <a:pt x="121" y="1079"/>
                    <a:pt x="121" y="1079"/>
                  </a:cubicBezTo>
                  <a:cubicBezTo>
                    <a:pt x="109" y="1046"/>
                    <a:pt x="109" y="1046"/>
                    <a:pt x="109" y="1046"/>
                  </a:cubicBezTo>
                  <a:cubicBezTo>
                    <a:pt x="109" y="1046"/>
                    <a:pt x="76" y="1036"/>
                    <a:pt x="77" y="1027"/>
                  </a:cubicBezTo>
                  <a:cubicBezTo>
                    <a:pt x="79" y="1018"/>
                    <a:pt x="274" y="581"/>
                    <a:pt x="286" y="536"/>
                  </a:cubicBezTo>
                  <a:cubicBezTo>
                    <a:pt x="298" y="492"/>
                    <a:pt x="350" y="261"/>
                    <a:pt x="357" y="240"/>
                  </a:cubicBezTo>
                  <a:cubicBezTo>
                    <a:pt x="364" y="220"/>
                    <a:pt x="369" y="9"/>
                    <a:pt x="369" y="9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143" y="10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0" name="Freeform 624@|5FFC:0|FBC:16777215|LFC:0|LBC:16777215"/>
            <p:cNvSpPr/>
            <p:nvPr/>
          </p:nvSpPr>
          <p:spPr>
            <a:xfrm>
              <a:off x="1285875" y="3416300"/>
              <a:ext cx="1328738" cy="441642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353" h="1176">
                  <a:moveTo>
                    <a:pt x="299" y="1133"/>
                  </a:moveTo>
                  <a:cubicBezTo>
                    <a:pt x="302" y="1130"/>
                    <a:pt x="288" y="846"/>
                    <a:pt x="321" y="731"/>
                  </a:cubicBezTo>
                  <a:cubicBezTo>
                    <a:pt x="353" y="616"/>
                    <a:pt x="321" y="572"/>
                    <a:pt x="321" y="572"/>
                  </a:cubicBezTo>
                  <a:cubicBezTo>
                    <a:pt x="321" y="572"/>
                    <a:pt x="331" y="515"/>
                    <a:pt x="322" y="495"/>
                  </a:cubicBezTo>
                  <a:cubicBezTo>
                    <a:pt x="314" y="476"/>
                    <a:pt x="275" y="296"/>
                    <a:pt x="275" y="296"/>
                  </a:cubicBezTo>
                  <a:cubicBezTo>
                    <a:pt x="275" y="296"/>
                    <a:pt x="310" y="261"/>
                    <a:pt x="305" y="248"/>
                  </a:cubicBezTo>
                  <a:cubicBezTo>
                    <a:pt x="300" y="235"/>
                    <a:pt x="305" y="0"/>
                    <a:pt x="305" y="0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0" y="158"/>
                    <a:pt x="17" y="207"/>
                  </a:cubicBezTo>
                  <a:cubicBezTo>
                    <a:pt x="35" y="255"/>
                    <a:pt x="110" y="473"/>
                    <a:pt x="147" y="515"/>
                  </a:cubicBezTo>
                  <a:cubicBezTo>
                    <a:pt x="147" y="515"/>
                    <a:pt x="152" y="607"/>
                    <a:pt x="163" y="621"/>
                  </a:cubicBezTo>
                  <a:cubicBezTo>
                    <a:pt x="163" y="621"/>
                    <a:pt x="137" y="647"/>
                    <a:pt x="135" y="660"/>
                  </a:cubicBezTo>
                  <a:cubicBezTo>
                    <a:pt x="134" y="674"/>
                    <a:pt x="111" y="996"/>
                    <a:pt x="114" y="1005"/>
                  </a:cubicBezTo>
                  <a:cubicBezTo>
                    <a:pt x="118" y="1014"/>
                    <a:pt x="104" y="1111"/>
                    <a:pt x="114" y="1123"/>
                  </a:cubicBezTo>
                  <a:cubicBezTo>
                    <a:pt x="114" y="1123"/>
                    <a:pt x="262" y="1176"/>
                    <a:pt x="299" y="1133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1" name="Freeform 625@|5FFC:2303014|FBC:16777215|LFC:0|LBC:16777215"/>
            <p:cNvSpPr/>
            <p:nvPr/>
          </p:nvSpPr>
          <p:spPr>
            <a:xfrm>
              <a:off x="1403350" y="3822700"/>
              <a:ext cx="1068388" cy="3938588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84" h="1049">
                  <a:moveTo>
                    <a:pt x="272" y="594"/>
                  </a:moveTo>
                  <a:cubicBezTo>
                    <a:pt x="261" y="599"/>
                    <a:pt x="243" y="828"/>
                    <a:pt x="243" y="828"/>
                  </a:cubicBezTo>
                  <a:cubicBezTo>
                    <a:pt x="228" y="770"/>
                    <a:pt x="265" y="536"/>
                    <a:pt x="265" y="536"/>
                  </a:cubicBezTo>
                  <a:cubicBezTo>
                    <a:pt x="229" y="708"/>
                    <a:pt x="162" y="744"/>
                    <a:pt x="162" y="744"/>
                  </a:cubicBezTo>
                  <a:cubicBezTo>
                    <a:pt x="202" y="722"/>
                    <a:pt x="260" y="467"/>
                    <a:pt x="260" y="467"/>
                  </a:cubicBezTo>
                  <a:cubicBezTo>
                    <a:pt x="271" y="464"/>
                    <a:pt x="272" y="392"/>
                    <a:pt x="272" y="392"/>
                  </a:cubicBezTo>
                  <a:cubicBezTo>
                    <a:pt x="272" y="392"/>
                    <a:pt x="212" y="212"/>
                    <a:pt x="204" y="197"/>
                  </a:cubicBezTo>
                  <a:cubicBezTo>
                    <a:pt x="197" y="183"/>
                    <a:pt x="235" y="161"/>
                    <a:pt x="231" y="146"/>
                  </a:cubicBezTo>
                  <a:cubicBezTo>
                    <a:pt x="227" y="131"/>
                    <a:pt x="194" y="97"/>
                    <a:pt x="171" y="96"/>
                  </a:cubicBezTo>
                  <a:cubicBezTo>
                    <a:pt x="151" y="95"/>
                    <a:pt x="83" y="67"/>
                    <a:pt x="60" y="58"/>
                  </a:cubicBezTo>
                  <a:cubicBezTo>
                    <a:pt x="86" y="66"/>
                    <a:pt x="138" y="65"/>
                    <a:pt x="162" y="63"/>
                  </a:cubicBezTo>
                  <a:cubicBezTo>
                    <a:pt x="189" y="62"/>
                    <a:pt x="272" y="6"/>
                    <a:pt x="272" y="6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48" y="14"/>
                    <a:pt x="152" y="0"/>
                    <a:pt x="124" y="10"/>
                  </a:cubicBezTo>
                  <a:cubicBezTo>
                    <a:pt x="96" y="20"/>
                    <a:pt x="7" y="22"/>
                    <a:pt x="7" y="22"/>
                  </a:cubicBezTo>
                  <a:cubicBezTo>
                    <a:pt x="0" y="49"/>
                    <a:pt x="87" y="233"/>
                    <a:pt x="101" y="270"/>
                  </a:cubicBezTo>
                  <a:cubicBezTo>
                    <a:pt x="116" y="306"/>
                    <a:pt x="181" y="373"/>
                    <a:pt x="181" y="373"/>
                  </a:cubicBezTo>
                  <a:cubicBezTo>
                    <a:pt x="167" y="364"/>
                    <a:pt x="106" y="340"/>
                    <a:pt x="106" y="340"/>
                  </a:cubicBezTo>
                  <a:cubicBezTo>
                    <a:pt x="106" y="340"/>
                    <a:pt x="93" y="329"/>
                    <a:pt x="101" y="348"/>
                  </a:cubicBezTo>
                  <a:cubicBezTo>
                    <a:pt x="109" y="366"/>
                    <a:pt x="148" y="411"/>
                    <a:pt x="162" y="429"/>
                  </a:cubicBezTo>
                  <a:cubicBezTo>
                    <a:pt x="176" y="446"/>
                    <a:pt x="162" y="474"/>
                    <a:pt x="162" y="474"/>
                  </a:cubicBezTo>
                  <a:cubicBezTo>
                    <a:pt x="161" y="463"/>
                    <a:pt x="134" y="451"/>
                    <a:pt x="134" y="451"/>
                  </a:cubicBezTo>
                  <a:cubicBezTo>
                    <a:pt x="134" y="480"/>
                    <a:pt x="150" y="504"/>
                    <a:pt x="150" y="504"/>
                  </a:cubicBezTo>
                  <a:cubicBezTo>
                    <a:pt x="162" y="520"/>
                    <a:pt x="235" y="461"/>
                    <a:pt x="235" y="461"/>
                  </a:cubicBezTo>
                  <a:cubicBezTo>
                    <a:pt x="228" y="488"/>
                    <a:pt x="196" y="511"/>
                    <a:pt x="196" y="511"/>
                  </a:cubicBezTo>
                  <a:cubicBezTo>
                    <a:pt x="175" y="545"/>
                    <a:pt x="129" y="558"/>
                    <a:pt x="129" y="558"/>
                  </a:cubicBezTo>
                  <a:cubicBezTo>
                    <a:pt x="129" y="558"/>
                    <a:pt x="125" y="657"/>
                    <a:pt x="119" y="704"/>
                  </a:cubicBezTo>
                  <a:cubicBezTo>
                    <a:pt x="113" y="751"/>
                    <a:pt x="101" y="891"/>
                    <a:pt x="106" y="870"/>
                  </a:cubicBezTo>
                  <a:cubicBezTo>
                    <a:pt x="107" y="869"/>
                    <a:pt x="107" y="867"/>
                    <a:pt x="108" y="865"/>
                  </a:cubicBezTo>
                  <a:cubicBezTo>
                    <a:pt x="117" y="843"/>
                    <a:pt x="148" y="803"/>
                    <a:pt x="148" y="803"/>
                  </a:cubicBezTo>
                  <a:cubicBezTo>
                    <a:pt x="97" y="907"/>
                    <a:pt x="134" y="887"/>
                    <a:pt x="134" y="887"/>
                  </a:cubicBezTo>
                  <a:cubicBezTo>
                    <a:pt x="120" y="907"/>
                    <a:pt x="100" y="966"/>
                    <a:pt x="85" y="1015"/>
                  </a:cubicBezTo>
                  <a:cubicBezTo>
                    <a:pt x="99" y="1020"/>
                    <a:pt x="186" y="1049"/>
                    <a:pt x="238" y="1040"/>
                  </a:cubicBezTo>
                  <a:cubicBezTo>
                    <a:pt x="268" y="896"/>
                    <a:pt x="268" y="896"/>
                    <a:pt x="268" y="896"/>
                  </a:cubicBezTo>
                  <a:cubicBezTo>
                    <a:pt x="268" y="815"/>
                    <a:pt x="271" y="715"/>
                    <a:pt x="284" y="648"/>
                  </a:cubicBezTo>
                  <a:cubicBezTo>
                    <a:pt x="281" y="616"/>
                    <a:pt x="277" y="591"/>
                    <a:pt x="272" y="594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2" name="Freeform 626@|5FFC:0|FBC:16777215|LFC:0|LBC:16777215"/>
            <p:cNvSpPr/>
            <p:nvPr/>
          </p:nvSpPr>
          <p:spPr>
            <a:xfrm>
              <a:off x="0" y="525463"/>
              <a:ext cx="4060825" cy="340201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1080" h="906">
                  <a:moveTo>
                    <a:pt x="332" y="906"/>
                  </a:moveTo>
                  <a:cubicBezTo>
                    <a:pt x="332" y="906"/>
                    <a:pt x="371" y="869"/>
                    <a:pt x="635" y="835"/>
                  </a:cubicBezTo>
                  <a:cubicBezTo>
                    <a:pt x="635" y="835"/>
                    <a:pt x="666" y="803"/>
                    <a:pt x="670" y="787"/>
                  </a:cubicBezTo>
                  <a:cubicBezTo>
                    <a:pt x="670" y="787"/>
                    <a:pt x="695" y="824"/>
                    <a:pt x="706" y="828"/>
                  </a:cubicBezTo>
                  <a:cubicBezTo>
                    <a:pt x="716" y="832"/>
                    <a:pt x="832" y="828"/>
                    <a:pt x="835" y="846"/>
                  </a:cubicBezTo>
                  <a:cubicBezTo>
                    <a:pt x="835" y="846"/>
                    <a:pt x="796" y="654"/>
                    <a:pt x="791" y="619"/>
                  </a:cubicBezTo>
                  <a:cubicBezTo>
                    <a:pt x="787" y="583"/>
                    <a:pt x="756" y="436"/>
                    <a:pt x="756" y="436"/>
                  </a:cubicBezTo>
                  <a:cubicBezTo>
                    <a:pt x="784" y="364"/>
                    <a:pt x="784" y="364"/>
                    <a:pt x="784" y="364"/>
                  </a:cubicBezTo>
                  <a:cubicBezTo>
                    <a:pt x="784" y="364"/>
                    <a:pt x="887" y="332"/>
                    <a:pt x="899" y="324"/>
                  </a:cubicBezTo>
                  <a:cubicBezTo>
                    <a:pt x="910" y="317"/>
                    <a:pt x="1052" y="246"/>
                    <a:pt x="1062" y="209"/>
                  </a:cubicBezTo>
                  <a:cubicBezTo>
                    <a:pt x="1080" y="200"/>
                    <a:pt x="1031" y="155"/>
                    <a:pt x="1030" y="142"/>
                  </a:cubicBezTo>
                  <a:cubicBezTo>
                    <a:pt x="1028" y="128"/>
                    <a:pt x="1002" y="2"/>
                    <a:pt x="1002" y="2"/>
                  </a:cubicBezTo>
                  <a:cubicBezTo>
                    <a:pt x="1002" y="2"/>
                    <a:pt x="872" y="33"/>
                    <a:pt x="862" y="55"/>
                  </a:cubicBezTo>
                  <a:cubicBezTo>
                    <a:pt x="862" y="55"/>
                    <a:pt x="902" y="109"/>
                    <a:pt x="903" y="118"/>
                  </a:cubicBezTo>
                  <a:cubicBezTo>
                    <a:pt x="904" y="127"/>
                    <a:pt x="912" y="170"/>
                    <a:pt x="912" y="170"/>
                  </a:cubicBezTo>
                  <a:cubicBezTo>
                    <a:pt x="912" y="170"/>
                    <a:pt x="841" y="166"/>
                    <a:pt x="817" y="192"/>
                  </a:cubicBezTo>
                  <a:cubicBezTo>
                    <a:pt x="817" y="192"/>
                    <a:pt x="804" y="173"/>
                    <a:pt x="798" y="180"/>
                  </a:cubicBezTo>
                  <a:cubicBezTo>
                    <a:pt x="793" y="186"/>
                    <a:pt x="770" y="182"/>
                    <a:pt x="762" y="180"/>
                  </a:cubicBezTo>
                  <a:cubicBezTo>
                    <a:pt x="762" y="180"/>
                    <a:pt x="706" y="144"/>
                    <a:pt x="691" y="158"/>
                  </a:cubicBezTo>
                  <a:cubicBezTo>
                    <a:pt x="676" y="171"/>
                    <a:pt x="622" y="136"/>
                    <a:pt x="609" y="149"/>
                  </a:cubicBezTo>
                  <a:cubicBezTo>
                    <a:pt x="609" y="149"/>
                    <a:pt x="653" y="248"/>
                    <a:pt x="670" y="259"/>
                  </a:cubicBezTo>
                  <a:cubicBezTo>
                    <a:pt x="688" y="271"/>
                    <a:pt x="629" y="367"/>
                    <a:pt x="629" y="367"/>
                  </a:cubicBezTo>
                  <a:cubicBezTo>
                    <a:pt x="629" y="367"/>
                    <a:pt x="529" y="204"/>
                    <a:pt x="518" y="164"/>
                  </a:cubicBezTo>
                  <a:cubicBezTo>
                    <a:pt x="518" y="164"/>
                    <a:pt x="448" y="143"/>
                    <a:pt x="421" y="162"/>
                  </a:cubicBezTo>
                  <a:cubicBezTo>
                    <a:pt x="421" y="162"/>
                    <a:pt x="329" y="155"/>
                    <a:pt x="297" y="156"/>
                  </a:cubicBezTo>
                  <a:cubicBezTo>
                    <a:pt x="265" y="158"/>
                    <a:pt x="266" y="193"/>
                    <a:pt x="262" y="192"/>
                  </a:cubicBezTo>
                  <a:cubicBezTo>
                    <a:pt x="258" y="190"/>
                    <a:pt x="225" y="172"/>
                    <a:pt x="179" y="192"/>
                  </a:cubicBezTo>
                  <a:cubicBezTo>
                    <a:pt x="179" y="192"/>
                    <a:pt x="171" y="153"/>
                    <a:pt x="172" y="149"/>
                  </a:cubicBezTo>
                  <a:cubicBezTo>
                    <a:pt x="174" y="144"/>
                    <a:pt x="174" y="144"/>
                    <a:pt x="174" y="144"/>
                  </a:cubicBezTo>
                  <a:cubicBezTo>
                    <a:pt x="174" y="144"/>
                    <a:pt x="222" y="78"/>
                    <a:pt x="234" y="49"/>
                  </a:cubicBezTo>
                  <a:cubicBezTo>
                    <a:pt x="234" y="49"/>
                    <a:pt x="155" y="0"/>
                    <a:pt x="131" y="2"/>
                  </a:cubicBezTo>
                  <a:cubicBezTo>
                    <a:pt x="131" y="2"/>
                    <a:pt x="121" y="25"/>
                    <a:pt x="119" y="37"/>
                  </a:cubicBezTo>
                  <a:cubicBezTo>
                    <a:pt x="118" y="50"/>
                    <a:pt x="65" y="105"/>
                    <a:pt x="61" y="125"/>
                  </a:cubicBezTo>
                  <a:cubicBezTo>
                    <a:pt x="56" y="146"/>
                    <a:pt x="0" y="223"/>
                    <a:pt x="27" y="257"/>
                  </a:cubicBezTo>
                  <a:cubicBezTo>
                    <a:pt x="53" y="290"/>
                    <a:pt x="287" y="385"/>
                    <a:pt x="287" y="385"/>
                  </a:cubicBezTo>
                  <a:cubicBezTo>
                    <a:pt x="287" y="385"/>
                    <a:pt x="368" y="466"/>
                    <a:pt x="378" y="547"/>
                  </a:cubicBezTo>
                  <a:cubicBezTo>
                    <a:pt x="378" y="547"/>
                    <a:pt x="387" y="663"/>
                    <a:pt x="380" y="689"/>
                  </a:cubicBezTo>
                  <a:cubicBezTo>
                    <a:pt x="373" y="716"/>
                    <a:pt x="322" y="881"/>
                    <a:pt x="332" y="906"/>
                  </a:cubicBez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3" name="Freeform 627@|5FFC:2303014|FBC:16777215|LFC:0|LBC:16777215"/>
            <p:cNvSpPr/>
            <p:nvPr/>
          </p:nvSpPr>
          <p:spPr>
            <a:xfrm>
              <a:off x="1109662" y="1730375"/>
              <a:ext cx="11113" cy="349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47483647" y="2147483647"/>
                </a:cxn>
                <a:cxn ang="0">
                  <a:pos x="0" y="0"/>
                </a:cxn>
              </a:cxnLst>
              <a:pathLst>
                <a:path w="3" h="9">
                  <a:moveTo>
                    <a:pt x="0" y="0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3" y="7"/>
                    <a:pt x="2" y="4"/>
                    <a:pt x="0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4" name="Freeform 628@|5FFC:2303014|FBC:16777215|LFC:0|LBC:16777215"/>
            <p:cNvSpPr/>
            <p:nvPr/>
          </p:nvSpPr>
          <p:spPr>
            <a:xfrm>
              <a:off x="444500" y="896938"/>
              <a:ext cx="3175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1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95" name="Freeform 629@|5FFC:2303014|FBC:16777215|LFC:0|LBC:16777215"/>
            <p:cNvSpPr/>
            <p:nvPr/>
          </p:nvSpPr>
          <p:spPr>
            <a:xfrm>
              <a:off x="301625" y="533400"/>
              <a:ext cx="3700463" cy="33940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pathLst>
                <a:path w="984" h="904">
                  <a:moveTo>
                    <a:pt x="922" y="0"/>
                  </a:moveTo>
                  <a:cubicBezTo>
                    <a:pt x="922" y="0"/>
                    <a:pt x="898" y="5"/>
                    <a:pt x="870" y="14"/>
                  </a:cubicBezTo>
                  <a:cubicBezTo>
                    <a:pt x="892" y="29"/>
                    <a:pt x="926" y="66"/>
                    <a:pt x="926" y="66"/>
                  </a:cubicBezTo>
                  <a:cubicBezTo>
                    <a:pt x="926" y="66"/>
                    <a:pt x="832" y="29"/>
                    <a:pt x="837" y="47"/>
                  </a:cubicBezTo>
                  <a:cubicBezTo>
                    <a:pt x="920" y="107"/>
                    <a:pt x="920" y="107"/>
                    <a:pt x="920" y="107"/>
                  </a:cubicBezTo>
                  <a:cubicBezTo>
                    <a:pt x="905" y="96"/>
                    <a:pt x="858" y="65"/>
                    <a:pt x="832" y="72"/>
                  </a:cubicBezTo>
                  <a:cubicBezTo>
                    <a:pt x="832" y="72"/>
                    <a:pt x="887" y="119"/>
                    <a:pt x="917" y="123"/>
                  </a:cubicBezTo>
                  <a:cubicBezTo>
                    <a:pt x="917" y="123"/>
                    <a:pt x="829" y="109"/>
                    <a:pt x="837" y="116"/>
                  </a:cubicBezTo>
                  <a:cubicBezTo>
                    <a:pt x="864" y="168"/>
                    <a:pt x="864" y="168"/>
                    <a:pt x="864" y="168"/>
                  </a:cubicBezTo>
                  <a:cubicBezTo>
                    <a:pt x="864" y="168"/>
                    <a:pt x="930" y="192"/>
                    <a:pt x="955" y="198"/>
                  </a:cubicBezTo>
                  <a:cubicBezTo>
                    <a:pt x="863" y="182"/>
                    <a:pt x="863" y="182"/>
                    <a:pt x="863" y="182"/>
                  </a:cubicBezTo>
                  <a:cubicBezTo>
                    <a:pt x="957" y="218"/>
                    <a:pt x="957" y="218"/>
                    <a:pt x="957" y="218"/>
                  </a:cubicBezTo>
                  <a:cubicBezTo>
                    <a:pt x="957" y="218"/>
                    <a:pt x="870" y="207"/>
                    <a:pt x="827" y="168"/>
                  </a:cubicBezTo>
                  <a:cubicBezTo>
                    <a:pt x="810" y="167"/>
                    <a:pt x="757" y="168"/>
                    <a:pt x="737" y="190"/>
                  </a:cubicBezTo>
                  <a:cubicBezTo>
                    <a:pt x="737" y="190"/>
                    <a:pt x="724" y="171"/>
                    <a:pt x="718" y="178"/>
                  </a:cubicBezTo>
                  <a:cubicBezTo>
                    <a:pt x="713" y="184"/>
                    <a:pt x="690" y="180"/>
                    <a:pt x="682" y="178"/>
                  </a:cubicBezTo>
                  <a:cubicBezTo>
                    <a:pt x="682" y="178"/>
                    <a:pt x="626" y="142"/>
                    <a:pt x="611" y="156"/>
                  </a:cubicBezTo>
                  <a:cubicBezTo>
                    <a:pt x="596" y="169"/>
                    <a:pt x="542" y="134"/>
                    <a:pt x="529" y="147"/>
                  </a:cubicBezTo>
                  <a:cubicBezTo>
                    <a:pt x="529" y="147"/>
                    <a:pt x="529" y="148"/>
                    <a:pt x="530" y="150"/>
                  </a:cubicBezTo>
                  <a:cubicBezTo>
                    <a:pt x="553" y="155"/>
                    <a:pt x="591" y="165"/>
                    <a:pt x="605" y="178"/>
                  </a:cubicBezTo>
                  <a:cubicBezTo>
                    <a:pt x="623" y="193"/>
                    <a:pt x="636" y="248"/>
                    <a:pt x="588" y="290"/>
                  </a:cubicBezTo>
                  <a:cubicBezTo>
                    <a:pt x="576" y="322"/>
                    <a:pt x="549" y="365"/>
                    <a:pt x="549" y="365"/>
                  </a:cubicBezTo>
                  <a:cubicBezTo>
                    <a:pt x="549" y="365"/>
                    <a:pt x="449" y="202"/>
                    <a:pt x="438" y="162"/>
                  </a:cubicBezTo>
                  <a:cubicBezTo>
                    <a:pt x="438" y="162"/>
                    <a:pt x="395" y="149"/>
                    <a:pt x="363" y="153"/>
                  </a:cubicBezTo>
                  <a:cubicBezTo>
                    <a:pt x="400" y="219"/>
                    <a:pt x="479" y="348"/>
                    <a:pt x="540" y="350"/>
                  </a:cubicBezTo>
                  <a:cubicBezTo>
                    <a:pt x="540" y="350"/>
                    <a:pt x="502" y="359"/>
                    <a:pt x="444" y="306"/>
                  </a:cubicBezTo>
                  <a:cubicBezTo>
                    <a:pt x="387" y="253"/>
                    <a:pt x="316" y="255"/>
                    <a:pt x="316" y="255"/>
                  </a:cubicBezTo>
                  <a:cubicBezTo>
                    <a:pt x="316" y="255"/>
                    <a:pt x="266" y="133"/>
                    <a:pt x="192" y="168"/>
                  </a:cubicBezTo>
                  <a:cubicBezTo>
                    <a:pt x="192" y="168"/>
                    <a:pt x="192" y="168"/>
                    <a:pt x="192" y="168"/>
                  </a:cubicBezTo>
                  <a:cubicBezTo>
                    <a:pt x="185" y="178"/>
                    <a:pt x="184" y="190"/>
                    <a:pt x="182" y="190"/>
                  </a:cubicBezTo>
                  <a:cubicBezTo>
                    <a:pt x="178" y="188"/>
                    <a:pt x="145" y="170"/>
                    <a:pt x="99" y="190"/>
                  </a:cubicBezTo>
                  <a:cubicBezTo>
                    <a:pt x="99" y="190"/>
                    <a:pt x="91" y="151"/>
                    <a:pt x="92" y="147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4" y="142"/>
                    <a:pt x="142" y="76"/>
                    <a:pt x="154" y="47"/>
                  </a:cubicBezTo>
                  <a:cubicBezTo>
                    <a:pt x="154" y="47"/>
                    <a:pt x="131" y="33"/>
                    <a:pt x="106" y="20"/>
                  </a:cubicBezTo>
                  <a:cubicBezTo>
                    <a:pt x="78" y="42"/>
                    <a:pt x="37" y="78"/>
                    <a:pt x="38" y="91"/>
                  </a:cubicBezTo>
                  <a:cubicBezTo>
                    <a:pt x="38" y="93"/>
                    <a:pt x="38" y="95"/>
                    <a:pt x="38" y="97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09" y="78"/>
                    <a:pt x="28" y="113"/>
                    <a:pt x="14" y="135"/>
                  </a:cubicBezTo>
                  <a:cubicBezTo>
                    <a:pt x="1" y="157"/>
                    <a:pt x="5" y="218"/>
                    <a:pt x="5" y="218"/>
                  </a:cubicBezTo>
                  <a:cubicBezTo>
                    <a:pt x="51" y="207"/>
                    <a:pt x="51" y="207"/>
                    <a:pt x="51" y="207"/>
                  </a:cubicBezTo>
                  <a:cubicBezTo>
                    <a:pt x="31" y="213"/>
                    <a:pt x="0" y="223"/>
                    <a:pt x="5" y="234"/>
                  </a:cubicBezTo>
                  <a:cubicBezTo>
                    <a:pt x="11" y="250"/>
                    <a:pt x="37" y="234"/>
                    <a:pt x="37" y="234"/>
                  </a:cubicBezTo>
                  <a:cubicBezTo>
                    <a:pt x="37" y="234"/>
                    <a:pt x="44" y="266"/>
                    <a:pt x="63" y="277"/>
                  </a:cubicBezTo>
                  <a:cubicBezTo>
                    <a:pt x="82" y="287"/>
                    <a:pt x="191" y="328"/>
                    <a:pt x="191" y="328"/>
                  </a:cubicBezTo>
                  <a:cubicBezTo>
                    <a:pt x="191" y="328"/>
                    <a:pt x="184" y="286"/>
                    <a:pt x="173" y="270"/>
                  </a:cubicBezTo>
                  <a:cubicBezTo>
                    <a:pt x="185" y="281"/>
                    <a:pt x="208" y="304"/>
                    <a:pt x="215" y="319"/>
                  </a:cubicBezTo>
                  <a:cubicBezTo>
                    <a:pt x="203" y="259"/>
                    <a:pt x="203" y="259"/>
                    <a:pt x="203" y="259"/>
                  </a:cubicBezTo>
                  <a:cubicBezTo>
                    <a:pt x="203" y="259"/>
                    <a:pt x="228" y="282"/>
                    <a:pt x="232" y="309"/>
                  </a:cubicBezTo>
                  <a:cubicBezTo>
                    <a:pt x="237" y="335"/>
                    <a:pt x="263" y="216"/>
                    <a:pt x="243" y="201"/>
                  </a:cubicBezTo>
                  <a:cubicBezTo>
                    <a:pt x="222" y="187"/>
                    <a:pt x="197" y="190"/>
                    <a:pt x="197" y="190"/>
                  </a:cubicBezTo>
                  <a:cubicBezTo>
                    <a:pt x="197" y="190"/>
                    <a:pt x="213" y="170"/>
                    <a:pt x="231" y="178"/>
                  </a:cubicBezTo>
                  <a:cubicBezTo>
                    <a:pt x="249" y="185"/>
                    <a:pt x="270" y="247"/>
                    <a:pt x="272" y="268"/>
                  </a:cubicBezTo>
                  <a:cubicBezTo>
                    <a:pt x="273" y="288"/>
                    <a:pt x="461" y="358"/>
                    <a:pt x="461" y="358"/>
                  </a:cubicBezTo>
                  <a:cubicBezTo>
                    <a:pt x="461" y="358"/>
                    <a:pt x="280" y="299"/>
                    <a:pt x="272" y="325"/>
                  </a:cubicBezTo>
                  <a:cubicBezTo>
                    <a:pt x="272" y="325"/>
                    <a:pt x="486" y="362"/>
                    <a:pt x="455" y="503"/>
                  </a:cubicBezTo>
                  <a:cubicBezTo>
                    <a:pt x="455" y="503"/>
                    <a:pt x="460" y="365"/>
                    <a:pt x="265" y="375"/>
                  </a:cubicBezTo>
                  <a:cubicBezTo>
                    <a:pt x="265" y="375"/>
                    <a:pt x="323" y="421"/>
                    <a:pt x="316" y="531"/>
                  </a:cubicBezTo>
                  <a:cubicBezTo>
                    <a:pt x="309" y="642"/>
                    <a:pt x="316" y="621"/>
                    <a:pt x="316" y="621"/>
                  </a:cubicBezTo>
                  <a:cubicBezTo>
                    <a:pt x="461" y="592"/>
                    <a:pt x="461" y="592"/>
                    <a:pt x="461" y="592"/>
                  </a:cubicBezTo>
                  <a:cubicBezTo>
                    <a:pt x="316" y="633"/>
                    <a:pt x="316" y="633"/>
                    <a:pt x="316" y="633"/>
                  </a:cubicBezTo>
                  <a:cubicBezTo>
                    <a:pt x="316" y="633"/>
                    <a:pt x="306" y="724"/>
                    <a:pt x="268" y="801"/>
                  </a:cubicBezTo>
                  <a:cubicBezTo>
                    <a:pt x="257" y="847"/>
                    <a:pt x="247" y="892"/>
                    <a:pt x="252" y="904"/>
                  </a:cubicBezTo>
                  <a:cubicBezTo>
                    <a:pt x="252" y="904"/>
                    <a:pt x="291" y="867"/>
                    <a:pt x="555" y="833"/>
                  </a:cubicBezTo>
                  <a:cubicBezTo>
                    <a:pt x="555" y="833"/>
                    <a:pt x="586" y="801"/>
                    <a:pt x="590" y="785"/>
                  </a:cubicBezTo>
                  <a:cubicBezTo>
                    <a:pt x="590" y="785"/>
                    <a:pt x="615" y="822"/>
                    <a:pt x="626" y="826"/>
                  </a:cubicBezTo>
                  <a:cubicBezTo>
                    <a:pt x="636" y="830"/>
                    <a:pt x="752" y="826"/>
                    <a:pt x="755" y="844"/>
                  </a:cubicBezTo>
                  <a:cubicBezTo>
                    <a:pt x="755" y="844"/>
                    <a:pt x="716" y="652"/>
                    <a:pt x="711" y="617"/>
                  </a:cubicBezTo>
                  <a:cubicBezTo>
                    <a:pt x="710" y="612"/>
                    <a:pt x="709" y="605"/>
                    <a:pt x="708" y="597"/>
                  </a:cubicBezTo>
                  <a:cubicBezTo>
                    <a:pt x="683" y="595"/>
                    <a:pt x="659" y="592"/>
                    <a:pt x="655" y="584"/>
                  </a:cubicBezTo>
                  <a:cubicBezTo>
                    <a:pt x="655" y="528"/>
                    <a:pt x="655" y="528"/>
                    <a:pt x="655" y="528"/>
                  </a:cubicBezTo>
                  <a:cubicBezTo>
                    <a:pt x="655" y="528"/>
                    <a:pt x="656" y="562"/>
                    <a:pt x="670" y="571"/>
                  </a:cubicBezTo>
                  <a:cubicBezTo>
                    <a:pt x="676" y="575"/>
                    <a:pt x="690" y="577"/>
                    <a:pt x="704" y="577"/>
                  </a:cubicBezTo>
                  <a:cubicBezTo>
                    <a:pt x="694" y="521"/>
                    <a:pt x="676" y="434"/>
                    <a:pt x="676" y="434"/>
                  </a:cubicBezTo>
                  <a:cubicBezTo>
                    <a:pt x="704" y="362"/>
                    <a:pt x="704" y="362"/>
                    <a:pt x="704" y="362"/>
                  </a:cubicBezTo>
                  <a:cubicBezTo>
                    <a:pt x="704" y="362"/>
                    <a:pt x="706" y="361"/>
                    <a:pt x="710" y="360"/>
                  </a:cubicBezTo>
                  <a:cubicBezTo>
                    <a:pt x="711" y="342"/>
                    <a:pt x="715" y="319"/>
                    <a:pt x="725" y="291"/>
                  </a:cubicBezTo>
                  <a:cubicBezTo>
                    <a:pt x="725" y="291"/>
                    <a:pt x="705" y="212"/>
                    <a:pt x="714" y="201"/>
                  </a:cubicBezTo>
                  <a:cubicBezTo>
                    <a:pt x="714" y="201"/>
                    <a:pt x="720" y="255"/>
                    <a:pt x="737" y="263"/>
                  </a:cubicBezTo>
                  <a:cubicBezTo>
                    <a:pt x="755" y="305"/>
                    <a:pt x="755" y="305"/>
                    <a:pt x="755" y="305"/>
                  </a:cubicBezTo>
                  <a:cubicBezTo>
                    <a:pt x="817" y="291"/>
                    <a:pt x="817" y="291"/>
                    <a:pt x="817" y="291"/>
                  </a:cubicBezTo>
                  <a:cubicBezTo>
                    <a:pt x="817" y="291"/>
                    <a:pt x="852" y="216"/>
                    <a:pt x="844" y="200"/>
                  </a:cubicBezTo>
                  <a:cubicBezTo>
                    <a:pt x="835" y="184"/>
                    <a:pt x="852" y="203"/>
                    <a:pt x="852" y="203"/>
                  </a:cubicBezTo>
                  <a:cubicBezTo>
                    <a:pt x="852" y="203"/>
                    <a:pt x="856" y="257"/>
                    <a:pt x="854" y="303"/>
                  </a:cubicBezTo>
                  <a:cubicBezTo>
                    <a:pt x="901" y="277"/>
                    <a:pt x="975" y="234"/>
                    <a:pt x="982" y="207"/>
                  </a:cubicBezTo>
                  <a:cubicBezTo>
                    <a:pt x="983" y="205"/>
                    <a:pt x="983" y="203"/>
                    <a:pt x="984" y="201"/>
                  </a:cubicBezTo>
                  <a:cubicBezTo>
                    <a:pt x="974" y="187"/>
                    <a:pt x="951" y="150"/>
                    <a:pt x="950" y="140"/>
                  </a:cubicBezTo>
                  <a:cubicBezTo>
                    <a:pt x="948" y="126"/>
                    <a:pt x="922" y="0"/>
                    <a:pt x="922" y="0"/>
                  </a:cubicBezTo>
                  <a:close/>
                </a:path>
              </a:pathLst>
            </a:custGeom>
            <a:solidFill>
              <a:srgbClr val="262423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4347" name="TextBox 13"/>
          <p:cNvSpPr txBox="1"/>
          <p:nvPr/>
        </p:nvSpPr>
        <p:spPr>
          <a:xfrm>
            <a:off x="2138363" y="533812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8" name="TextBox 13"/>
          <p:cNvSpPr txBox="1"/>
          <p:nvPr/>
        </p:nvSpPr>
        <p:spPr>
          <a:xfrm>
            <a:off x="2143125" y="5623878"/>
            <a:ext cx="1947863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9" name="TextBox 13"/>
          <p:cNvSpPr txBox="1"/>
          <p:nvPr/>
        </p:nvSpPr>
        <p:spPr>
          <a:xfrm>
            <a:off x="4044950" y="533812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0" name="TextBox 13"/>
          <p:cNvSpPr txBox="1"/>
          <p:nvPr/>
        </p:nvSpPr>
        <p:spPr>
          <a:xfrm>
            <a:off x="4049713" y="5623878"/>
            <a:ext cx="1947862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1" name="TextBox 13"/>
          <p:cNvSpPr txBox="1"/>
          <p:nvPr/>
        </p:nvSpPr>
        <p:spPr>
          <a:xfrm>
            <a:off x="6018213" y="533812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2" name="TextBox 13"/>
          <p:cNvSpPr txBox="1"/>
          <p:nvPr/>
        </p:nvSpPr>
        <p:spPr>
          <a:xfrm>
            <a:off x="6021388" y="5623878"/>
            <a:ext cx="194945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3" name="TextBox 13"/>
          <p:cNvSpPr txBox="1"/>
          <p:nvPr/>
        </p:nvSpPr>
        <p:spPr>
          <a:xfrm>
            <a:off x="7999413" y="533812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4" name="TextBox 13"/>
          <p:cNvSpPr txBox="1"/>
          <p:nvPr/>
        </p:nvSpPr>
        <p:spPr>
          <a:xfrm>
            <a:off x="8004175" y="5583873"/>
            <a:ext cx="1947863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5" name="TextBox 13"/>
          <p:cNvSpPr txBox="1"/>
          <p:nvPr/>
        </p:nvSpPr>
        <p:spPr>
          <a:xfrm>
            <a:off x="2405063" y="4674553"/>
            <a:ext cx="1373187" cy="247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6" name="TextBox 13"/>
          <p:cNvSpPr txBox="1"/>
          <p:nvPr/>
        </p:nvSpPr>
        <p:spPr>
          <a:xfrm>
            <a:off x="4362450" y="4442778"/>
            <a:ext cx="13716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7" name="TextBox 13"/>
          <p:cNvSpPr txBox="1"/>
          <p:nvPr/>
        </p:nvSpPr>
        <p:spPr>
          <a:xfrm>
            <a:off x="6305550" y="4145915"/>
            <a:ext cx="1373188" cy="2476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8" name="TextBox 13"/>
          <p:cNvSpPr txBox="1"/>
          <p:nvPr/>
        </p:nvSpPr>
        <p:spPr>
          <a:xfrm>
            <a:off x="8261350" y="3788410"/>
            <a:ext cx="1373188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359" name="组合 133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4360" name="组合 134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4368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4372" name="Hexagon 26@|1FFC:16777215|FBC:16777215|LFC:16777215|LBC:167772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4373" name="Text Box 132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369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4370" name="Freeform 27@|5FFC:16777215|FBC:0|LFC:16777215|LBC:1677721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4371" name="Text Box 135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4361" name="组合 135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4362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4366" name="Hexagon 26@|1FFC:16777215|FBC:16777215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4367" name="Text Box 139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363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4364" name="Freeform 27@|5FFC:16777215|FBC:0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4365" name="Text Box 142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363" name="Oval 25"/>
          <p:cNvGrpSpPr/>
          <p:nvPr/>
        </p:nvGrpSpPr>
        <p:grpSpPr>
          <a:xfrm>
            <a:off x="1809750" y="2000250"/>
            <a:ext cx="957263" cy="955675"/>
            <a:chOff x="0" y="0"/>
            <a:chExt cx="603" cy="602"/>
          </a:xfrm>
        </p:grpSpPr>
        <p:pic>
          <p:nvPicPr>
            <p:cNvPr id="15414" name="Oval 2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603" cy="6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15" name="Text Box 5"/>
            <p:cNvSpPr txBox="1"/>
            <p:nvPr/>
          </p:nvSpPr>
          <p:spPr>
            <a:xfrm>
              <a:off x="93" y="95"/>
              <a:ext cx="413" cy="4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AU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64" name="任意多边形 10"/>
          <p:cNvGrpSpPr/>
          <p:nvPr/>
        </p:nvGrpSpPr>
        <p:grpSpPr>
          <a:xfrm>
            <a:off x="3829050" y="3024188"/>
            <a:ext cx="5357813" cy="957262"/>
            <a:chOff x="0" y="0"/>
            <a:chExt cx="3375" cy="603"/>
          </a:xfrm>
        </p:grpSpPr>
        <p:pic>
          <p:nvPicPr>
            <p:cNvPr id="15412" name="任意多边形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375" cy="6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13" name="Text Box 8"/>
            <p:cNvSpPr txBox="1"/>
            <p:nvPr/>
          </p:nvSpPr>
          <p:spPr>
            <a:xfrm>
              <a:off x="5" y="7"/>
              <a:ext cx="3350" cy="5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65" name="任意多边形 11"/>
          <p:cNvGrpSpPr/>
          <p:nvPr/>
        </p:nvGrpSpPr>
        <p:grpSpPr>
          <a:xfrm>
            <a:off x="3829050" y="5072063"/>
            <a:ext cx="5357813" cy="957262"/>
            <a:chOff x="0" y="0"/>
            <a:chExt cx="3375" cy="603"/>
          </a:xfrm>
        </p:grpSpPr>
        <p:pic>
          <p:nvPicPr>
            <p:cNvPr id="15410" name="任意多边形 1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375" cy="6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11" name="Text Box 11"/>
            <p:cNvSpPr txBox="1"/>
            <p:nvPr/>
          </p:nvSpPr>
          <p:spPr>
            <a:xfrm>
              <a:off x="5" y="6"/>
              <a:ext cx="3350" cy="5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66" name="Text Placeholder 32"/>
          <p:cNvSpPr txBox="1"/>
          <p:nvPr/>
        </p:nvSpPr>
        <p:spPr>
          <a:xfrm>
            <a:off x="3271838" y="2289175"/>
            <a:ext cx="663575" cy="3460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altLang="zh-CN" sz="34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34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67" name="Text Placeholder 32"/>
          <p:cNvSpPr txBox="1"/>
          <p:nvPr/>
        </p:nvSpPr>
        <p:spPr>
          <a:xfrm>
            <a:off x="3272155" y="4330700"/>
            <a:ext cx="663575" cy="3476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altLang="zh-CN" sz="34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34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68" name="Text Placeholder 32"/>
          <p:cNvSpPr txBox="1"/>
          <p:nvPr/>
        </p:nvSpPr>
        <p:spPr>
          <a:xfrm>
            <a:off x="4148138" y="3309938"/>
            <a:ext cx="661987" cy="3460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altLang="zh-CN" sz="34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altLang="zh-CN" sz="34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69" name="Text Placeholder 32"/>
          <p:cNvSpPr txBox="1"/>
          <p:nvPr/>
        </p:nvSpPr>
        <p:spPr>
          <a:xfrm>
            <a:off x="4099243" y="5337175"/>
            <a:ext cx="661987" cy="3476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pPr lvl="0" defTabSz="685800" eaLnBrk="1" hangingPunct="1">
              <a:lnSpc>
                <a:spcPct val="90000"/>
              </a:lnSpc>
              <a:spcBef>
                <a:spcPts val="750"/>
              </a:spcBef>
            </a:pPr>
            <a:r>
              <a:rPr lang="en-US" altLang="zh-CN" sz="34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altLang="zh-CN" sz="34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370" name="Oval 27"/>
          <p:cNvGrpSpPr/>
          <p:nvPr/>
        </p:nvGrpSpPr>
        <p:grpSpPr>
          <a:xfrm>
            <a:off x="1809750" y="4048125"/>
            <a:ext cx="957263" cy="957263"/>
            <a:chOff x="0" y="0"/>
            <a:chExt cx="603" cy="603"/>
          </a:xfrm>
        </p:grpSpPr>
        <p:pic>
          <p:nvPicPr>
            <p:cNvPr id="15408" name="Oval 27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603" cy="6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09" name="Text Box 18"/>
            <p:cNvSpPr txBox="1"/>
            <p:nvPr/>
          </p:nvSpPr>
          <p:spPr>
            <a:xfrm>
              <a:off x="93" y="94"/>
              <a:ext cx="413" cy="4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AU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71" name="Oval 28"/>
          <p:cNvGrpSpPr/>
          <p:nvPr/>
        </p:nvGrpSpPr>
        <p:grpSpPr>
          <a:xfrm>
            <a:off x="9259888" y="3024188"/>
            <a:ext cx="957262" cy="957262"/>
            <a:chOff x="0" y="0"/>
            <a:chExt cx="603" cy="603"/>
          </a:xfrm>
        </p:grpSpPr>
        <p:pic>
          <p:nvPicPr>
            <p:cNvPr id="15406" name="Oval 28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603" cy="6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07" name="Text Box 21"/>
            <p:cNvSpPr txBox="1"/>
            <p:nvPr/>
          </p:nvSpPr>
          <p:spPr>
            <a:xfrm>
              <a:off x="95" y="93"/>
              <a:ext cx="413" cy="4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AU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72" name="Oval 29"/>
          <p:cNvGrpSpPr/>
          <p:nvPr/>
        </p:nvGrpSpPr>
        <p:grpSpPr>
          <a:xfrm>
            <a:off x="9259888" y="5072063"/>
            <a:ext cx="957262" cy="957262"/>
            <a:chOff x="0" y="0"/>
            <a:chExt cx="603" cy="603"/>
          </a:xfrm>
        </p:grpSpPr>
        <p:pic>
          <p:nvPicPr>
            <p:cNvPr id="15404" name="Oval 2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603" cy="6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405" name="Text Box 24"/>
            <p:cNvSpPr txBox="1"/>
            <p:nvPr/>
          </p:nvSpPr>
          <p:spPr>
            <a:xfrm>
              <a:off x="95" y="92"/>
              <a:ext cx="413" cy="4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AU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373" name="Freeform 101"/>
          <p:cNvSpPr>
            <a:spLocks noEditPoints="1"/>
          </p:cNvSpPr>
          <p:nvPr/>
        </p:nvSpPr>
        <p:spPr>
          <a:xfrm>
            <a:off x="9509125" y="5353050"/>
            <a:ext cx="388938" cy="3825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92" h="192">
                <a:moveTo>
                  <a:pt x="129" y="87"/>
                </a:moveTo>
                <a:cubicBezTo>
                  <a:pt x="130" y="87"/>
                  <a:pt x="131" y="88"/>
                  <a:pt x="132" y="88"/>
                </a:cubicBezTo>
                <a:cubicBezTo>
                  <a:pt x="133" y="88"/>
                  <a:pt x="134" y="87"/>
                  <a:pt x="135" y="87"/>
                </a:cubicBezTo>
                <a:cubicBezTo>
                  <a:pt x="186" y="34"/>
                  <a:pt x="186" y="34"/>
                  <a:pt x="186" y="34"/>
                </a:cubicBezTo>
                <a:cubicBezTo>
                  <a:pt x="190" y="30"/>
                  <a:pt x="192" y="25"/>
                  <a:pt x="192" y="20"/>
                </a:cubicBezTo>
                <a:cubicBezTo>
                  <a:pt x="192" y="15"/>
                  <a:pt x="190" y="9"/>
                  <a:pt x="186" y="6"/>
                </a:cubicBezTo>
                <a:cubicBezTo>
                  <a:pt x="182" y="2"/>
                  <a:pt x="177" y="0"/>
                  <a:pt x="172" y="0"/>
                </a:cubicBezTo>
                <a:cubicBezTo>
                  <a:pt x="167" y="0"/>
                  <a:pt x="162" y="2"/>
                  <a:pt x="158" y="6"/>
                </a:cubicBezTo>
                <a:cubicBezTo>
                  <a:pt x="105" y="57"/>
                  <a:pt x="105" y="57"/>
                  <a:pt x="105" y="57"/>
                </a:cubicBezTo>
                <a:cubicBezTo>
                  <a:pt x="105" y="58"/>
                  <a:pt x="104" y="59"/>
                  <a:pt x="104" y="60"/>
                </a:cubicBezTo>
                <a:cubicBezTo>
                  <a:pt x="104" y="61"/>
                  <a:pt x="105" y="62"/>
                  <a:pt x="105" y="63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01" y="85"/>
                  <a:pt x="101" y="85"/>
                  <a:pt x="101" y="85"/>
                </a:cubicBezTo>
                <a:cubicBezTo>
                  <a:pt x="100" y="87"/>
                  <a:pt x="100" y="89"/>
                  <a:pt x="101" y="91"/>
                </a:cubicBezTo>
                <a:cubicBezTo>
                  <a:pt x="166" y="156"/>
                  <a:pt x="166" y="156"/>
                  <a:pt x="166" y="156"/>
                </a:cubicBezTo>
                <a:cubicBezTo>
                  <a:pt x="140" y="182"/>
                  <a:pt x="140" y="182"/>
                  <a:pt x="140" y="182"/>
                </a:cubicBezTo>
                <a:cubicBezTo>
                  <a:pt x="139" y="181"/>
                  <a:pt x="139" y="181"/>
                  <a:pt x="139" y="181"/>
                </a:cubicBezTo>
                <a:cubicBezTo>
                  <a:pt x="141" y="177"/>
                  <a:pt x="140" y="171"/>
                  <a:pt x="137" y="167"/>
                </a:cubicBezTo>
                <a:cubicBezTo>
                  <a:pt x="136" y="167"/>
                  <a:pt x="136" y="167"/>
                  <a:pt x="136" y="167"/>
                </a:cubicBezTo>
                <a:cubicBezTo>
                  <a:pt x="143" y="160"/>
                  <a:pt x="143" y="160"/>
                  <a:pt x="143" y="160"/>
                </a:cubicBezTo>
                <a:cubicBezTo>
                  <a:pt x="144" y="158"/>
                  <a:pt x="144" y="156"/>
                  <a:pt x="143" y="154"/>
                </a:cubicBezTo>
                <a:cubicBezTo>
                  <a:pt x="38" y="49"/>
                  <a:pt x="38" y="49"/>
                  <a:pt x="38" y="49"/>
                </a:cubicBezTo>
                <a:cubicBezTo>
                  <a:pt x="36" y="47"/>
                  <a:pt x="34" y="47"/>
                  <a:pt x="32" y="49"/>
                </a:cubicBezTo>
                <a:cubicBezTo>
                  <a:pt x="1" y="80"/>
                  <a:pt x="1" y="80"/>
                  <a:pt x="1" y="80"/>
                </a:cubicBezTo>
                <a:cubicBezTo>
                  <a:pt x="0" y="81"/>
                  <a:pt x="0" y="84"/>
                  <a:pt x="1" y="85"/>
                </a:cubicBezTo>
                <a:cubicBezTo>
                  <a:pt x="106" y="191"/>
                  <a:pt x="106" y="191"/>
                  <a:pt x="106" y="191"/>
                </a:cubicBezTo>
                <a:cubicBezTo>
                  <a:pt x="107" y="191"/>
                  <a:pt x="108" y="192"/>
                  <a:pt x="109" y="192"/>
                </a:cubicBezTo>
                <a:cubicBezTo>
                  <a:pt x="110" y="192"/>
                  <a:pt x="111" y="191"/>
                  <a:pt x="112" y="191"/>
                </a:cubicBezTo>
                <a:cubicBezTo>
                  <a:pt x="119" y="184"/>
                  <a:pt x="119" y="184"/>
                  <a:pt x="119" y="184"/>
                </a:cubicBezTo>
                <a:cubicBezTo>
                  <a:pt x="119" y="184"/>
                  <a:pt x="119" y="184"/>
                  <a:pt x="120" y="184"/>
                </a:cubicBezTo>
                <a:cubicBezTo>
                  <a:pt x="122" y="187"/>
                  <a:pt x="125" y="188"/>
                  <a:pt x="128" y="188"/>
                </a:cubicBezTo>
                <a:cubicBezTo>
                  <a:pt x="130" y="188"/>
                  <a:pt x="132" y="187"/>
                  <a:pt x="133" y="187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38" y="191"/>
                  <a:pt x="139" y="192"/>
                  <a:pt x="140" y="192"/>
                </a:cubicBezTo>
                <a:cubicBezTo>
                  <a:pt x="141" y="192"/>
                  <a:pt x="142" y="191"/>
                  <a:pt x="143" y="191"/>
                </a:cubicBezTo>
                <a:cubicBezTo>
                  <a:pt x="175" y="159"/>
                  <a:pt x="175" y="159"/>
                  <a:pt x="175" y="159"/>
                </a:cubicBezTo>
                <a:cubicBezTo>
                  <a:pt x="176" y="157"/>
                  <a:pt x="176" y="155"/>
                  <a:pt x="175" y="153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20" y="77"/>
                  <a:pt x="120" y="77"/>
                  <a:pt x="120" y="77"/>
                </a:cubicBezTo>
                <a:lnTo>
                  <a:pt x="129" y="87"/>
                </a:lnTo>
                <a:close/>
                <a:moveTo>
                  <a:pt x="128" y="57"/>
                </a:moveTo>
                <a:cubicBezTo>
                  <a:pt x="169" y="17"/>
                  <a:pt x="169" y="17"/>
                  <a:pt x="169" y="17"/>
                </a:cubicBezTo>
                <a:cubicBezTo>
                  <a:pt x="171" y="16"/>
                  <a:pt x="173" y="16"/>
                  <a:pt x="175" y="17"/>
                </a:cubicBezTo>
                <a:cubicBezTo>
                  <a:pt x="176" y="19"/>
                  <a:pt x="176" y="21"/>
                  <a:pt x="175" y="2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3" y="64"/>
                  <a:pt x="132" y="64"/>
                  <a:pt x="131" y="64"/>
                </a:cubicBezTo>
                <a:cubicBezTo>
                  <a:pt x="130" y="64"/>
                  <a:pt x="129" y="64"/>
                  <a:pt x="128" y="63"/>
                </a:cubicBezTo>
                <a:cubicBezTo>
                  <a:pt x="126" y="61"/>
                  <a:pt x="126" y="59"/>
                  <a:pt x="128" y="57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5374" name="组合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036763" y="2305050"/>
            <a:ext cx="388937" cy="346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5" name="组合 23"/>
          <p:cNvPicPr/>
          <p:nvPr/>
        </p:nvPicPr>
        <p:blipFill>
          <a:blip r:embed="rId4"/>
          <a:stretch>
            <a:fillRect/>
          </a:stretch>
        </p:blipFill>
        <p:spPr>
          <a:xfrm>
            <a:off x="9528175" y="3309938"/>
            <a:ext cx="390525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6" name="组合 33"/>
          <p:cNvPicPr/>
          <p:nvPr/>
        </p:nvPicPr>
        <p:blipFill>
          <a:blip r:embed="rId5"/>
          <a:stretch>
            <a:fillRect/>
          </a:stretch>
        </p:blipFill>
        <p:spPr>
          <a:xfrm>
            <a:off x="2133600" y="4333875"/>
            <a:ext cx="323850" cy="384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77" name="组合 36"/>
          <p:cNvGrpSpPr/>
          <p:nvPr/>
        </p:nvGrpSpPr>
        <p:grpSpPr>
          <a:xfrm>
            <a:off x="3892868" y="2219325"/>
            <a:ext cx="3894137" cy="455613"/>
            <a:chOff x="0" y="0"/>
            <a:chExt cx="3893699" cy="454570"/>
          </a:xfrm>
        </p:grpSpPr>
        <p:sp>
          <p:nvSpPr>
            <p:cNvPr id="15402" name="TextBox 13@|17FFC:16777215|FBC:16777215|LFC:16777215|LBC:16777215"/>
            <p:cNvSpPr txBox="1"/>
            <p:nvPr/>
          </p:nvSpPr>
          <p:spPr>
            <a:xfrm>
              <a:off x="0" y="0"/>
              <a:ext cx="1295287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403" name="TextBox 13@|17FFC:16777215|FBC:16777215|LFC:16777215|LBC:16777215"/>
            <p:cNvSpPr txBox="1"/>
            <p:nvPr/>
          </p:nvSpPr>
          <p:spPr>
            <a:xfrm>
              <a:off x="4081" y="269904"/>
              <a:ext cx="3889618" cy="18466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78" name="组合 39"/>
          <p:cNvGrpSpPr/>
          <p:nvPr/>
        </p:nvGrpSpPr>
        <p:grpSpPr>
          <a:xfrm>
            <a:off x="4753293" y="3265488"/>
            <a:ext cx="3894137" cy="454025"/>
            <a:chOff x="0" y="0"/>
            <a:chExt cx="3893699" cy="454570"/>
          </a:xfrm>
        </p:grpSpPr>
        <p:sp>
          <p:nvSpPr>
            <p:cNvPr id="15400" name="TextBox 13@|17FFC:16777215|FBC:16777215|LFC:16777215|LBC:16777215"/>
            <p:cNvSpPr txBox="1"/>
            <p:nvPr/>
          </p:nvSpPr>
          <p:spPr>
            <a:xfrm>
              <a:off x="0" y="0"/>
              <a:ext cx="1295287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401" name="TextBox 13@|17FFC:16777215|FBC:16777215|LFC:16777215|LBC:16777215"/>
            <p:cNvSpPr txBox="1"/>
            <p:nvPr/>
          </p:nvSpPr>
          <p:spPr>
            <a:xfrm>
              <a:off x="4081" y="269904"/>
              <a:ext cx="3889618" cy="18466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79" name="组合 42"/>
          <p:cNvGrpSpPr/>
          <p:nvPr/>
        </p:nvGrpSpPr>
        <p:grpSpPr>
          <a:xfrm>
            <a:off x="3953193" y="4308475"/>
            <a:ext cx="3894137" cy="454025"/>
            <a:chOff x="0" y="0"/>
            <a:chExt cx="3893699" cy="454570"/>
          </a:xfrm>
        </p:grpSpPr>
        <p:sp>
          <p:nvSpPr>
            <p:cNvPr id="15398" name="TextBox 13@|17FFC:16777215|FBC:16777215|LFC:16777215|LBC:16777215"/>
            <p:cNvSpPr txBox="1"/>
            <p:nvPr/>
          </p:nvSpPr>
          <p:spPr>
            <a:xfrm>
              <a:off x="0" y="0"/>
              <a:ext cx="1295287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99" name="TextBox 13@|17FFC:16777215|FBC:16777215|LFC:16777215|LBC:16777215"/>
            <p:cNvSpPr txBox="1"/>
            <p:nvPr/>
          </p:nvSpPr>
          <p:spPr>
            <a:xfrm>
              <a:off x="4081" y="269904"/>
              <a:ext cx="3889618" cy="18466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80" name="组合 45"/>
          <p:cNvGrpSpPr/>
          <p:nvPr/>
        </p:nvGrpSpPr>
        <p:grpSpPr>
          <a:xfrm>
            <a:off x="4753293" y="5311775"/>
            <a:ext cx="3894137" cy="454025"/>
            <a:chOff x="0" y="0"/>
            <a:chExt cx="3893699" cy="454570"/>
          </a:xfrm>
        </p:grpSpPr>
        <p:sp>
          <p:nvSpPr>
            <p:cNvPr id="15396" name="TextBox 13@|17FFC:16777215|FBC:16777215|LFC:16777215|LBC:16777215"/>
            <p:cNvSpPr txBox="1"/>
            <p:nvPr/>
          </p:nvSpPr>
          <p:spPr>
            <a:xfrm>
              <a:off x="0" y="0"/>
              <a:ext cx="1295287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97" name="TextBox 13@|17FFC:16777215|FBC:16777215|LFC:16777215|LBC:16777215"/>
            <p:cNvSpPr txBox="1"/>
            <p:nvPr/>
          </p:nvSpPr>
          <p:spPr>
            <a:xfrm>
              <a:off x="4081" y="269904"/>
              <a:ext cx="3889618" cy="18466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381" name="组合 48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5382" name="组合 49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5390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5394" name="Hexagon 26@|1FFC:16777215|FBC:16777215|LFC:16777215|LBC:1677721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5395" name="Text Box 45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5391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5392" name="Freeform 27@|5FFC:16777215|FBC:0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5393" name="Text Box 48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5383" name="组合 50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5384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5388" name="Hexagon 26@|1FFC:16777215|FBC:16777215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5389" name="Text Box 52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5385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5386" name="Freeform 27@|5FFC:16777215|FBC:0|LFC:16777215|LBC:1677721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5387" name="Text Box 55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extBox 13"/>
          <p:cNvSpPr txBox="1"/>
          <p:nvPr/>
        </p:nvSpPr>
        <p:spPr>
          <a:xfrm>
            <a:off x="1858963" y="4627563"/>
            <a:ext cx="1373187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87" name="矩形 6"/>
          <p:cNvSpPr/>
          <p:nvPr/>
        </p:nvSpPr>
        <p:spPr>
          <a:xfrm>
            <a:off x="4718050" y="2684463"/>
            <a:ext cx="6100763" cy="7747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88" name="TextBox 13"/>
          <p:cNvSpPr txBox="1"/>
          <p:nvPr/>
        </p:nvSpPr>
        <p:spPr>
          <a:xfrm>
            <a:off x="4718050" y="2303463"/>
            <a:ext cx="12938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89" name="矩形 8"/>
          <p:cNvSpPr/>
          <p:nvPr/>
        </p:nvSpPr>
        <p:spPr>
          <a:xfrm>
            <a:off x="4718050" y="4238625"/>
            <a:ext cx="6100763" cy="7762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0" name="TextBox 13"/>
          <p:cNvSpPr txBox="1"/>
          <p:nvPr/>
        </p:nvSpPr>
        <p:spPr>
          <a:xfrm>
            <a:off x="4718050" y="3857625"/>
            <a:ext cx="12938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1" name="文本框 78"/>
          <p:cNvSpPr txBox="1"/>
          <p:nvPr/>
        </p:nvSpPr>
        <p:spPr>
          <a:xfrm>
            <a:off x="584200" y="395288"/>
            <a:ext cx="51562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</a:t>
            </a:r>
            <a:endParaRPr lang="zh-CN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392" name="组合 1"/>
          <p:cNvGrpSpPr/>
          <p:nvPr/>
        </p:nvGrpSpPr>
        <p:grpSpPr>
          <a:xfrm>
            <a:off x="1371600" y="2030413"/>
            <a:ext cx="2349500" cy="2351087"/>
            <a:chOff x="0" y="0"/>
            <a:chExt cx="1834378" cy="1834144"/>
          </a:xfrm>
        </p:grpSpPr>
        <p:grpSp>
          <p:nvGrpSpPr>
            <p:cNvPr id="16393" name="Oval 5"/>
            <p:cNvGrpSpPr/>
            <p:nvPr/>
          </p:nvGrpSpPr>
          <p:grpSpPr>
            <a:xfrm>
              <a:off x="162295" y="160941"/>
              <a:ext cx="1517974" cy="1517974"/>
              <a:chOff x="0" y="0"/>
              <a:chExt cx="1944624" cy="1944624"/>
            </a:xfrm>
          </p:grpSpPr>
          <p:pic>
            <p:nvPicPr>
              <p:cNvPr id="16396" name="Oval 5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44624" cy="194462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397" name="Text Box 11"/>
              <p:cNvSpPr txBox="1"/>
              <p:nvPr/>
            </p:nvSpPr>
            <p:spPr>
              <a:xfrm>
                <a:off x="290875" y="292550"/>
                <a:ext cx="1353772" cy="13535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id-ID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6394" name="Group 7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05" y="-849"/>
              <a:ext cx="1832038" cy="18367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5" name="AutoShape 19"/>
            <p:cNvSpPr/>
            <p:nvPr/>
          </p:nvSpPr>
          <p:spPr>
            <a:xfrm>
              <a:off x="564278" y="546034"/>
              <a:ext cx="663843" cy="663843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609465348" y="2147483647"/>
                </a:cxn>
                <a:cxn ang="0">
                  <a:pos x="475527122" y="2147483647"/>
                </a:cxn>
                <a:cxn ang="0">
                  <a:pos x="0" y="2147483647"/>
                </a:cxn>
                <a:cxn ang="0">
                  <a:pos x="0" y="2147483647"/>
                </a:cxn>
                <a:cxn ang="0">
                  <a:pos x="469285553" y="2147483647"/>
                </a:cxn>
                <a:cxn ang="0">
                  <a:pos x="1609465348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854883629"/>
                </a:cxn>
                <a:cxn ang="0">
                  <a:pos x="2147483647" y="0"/>
                </a:cxn>
                <a:cxn ang="0">
                  <a:pos x="2147483647" y="566937027"/>
                </a:cxn>
                <a:cxn ang="0">
                  <a:pos x="2147483647" y="193908072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0" name="组合 2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7441" name="组合 26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7449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7453" name="Hexagon 26@|1FFC:16777215|FBC:16777215|LFC:16777215|LBC:167772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7454" name="Text Box 6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7450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7451" name="Freeform 27@|5FFC:16777215|FBC:0|LFC:16777215|LBC:167772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7452" name="Text Box 9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7442" name="组合 29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7443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7447" name="Hexagon 26@|1FFC:16777215|FBC:16777215|LFC:16777215|LBC:1677721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7448" name="Text Box 13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7444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7445" name="Freeform 27@|5FFC:16777215|FBC:0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7446" name="Text Box 16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17411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12" name="Rectangle 65"/>
          <p:cNvSpPr/>
          <p:nvPr/>
        </p:nvSpPr>
        <p:spPr>
          <a:xfrm flipV="1">
            <a:off x="0" y="3094038"/>
            <a:ext cx="12168188" cy="3779837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7413" name="Oval 42"/>
          <p:cNvGrpSpPr/>
          <p:nvPr/>
        </p:nvGrpSpPr>
        <p:grpSpPr>
          <a:xfrm>
            <a:off x="1249363" y="2292350"/>
            <a:ext cx="1755775" cy="1755775"/>
            <a:chOff x="0" y="0"/>
            <a:chExt cx="1106" cy="1106"/>
          </a:xfrm>
        </p:grpSpPr>
        <p:pic>
          <p:nvPicPr>
            <p:cNvPr id="17439" name="Oval 4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06" cy="11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40" name="Text Box 21"/>
            <p:cNvSpPr txBox="1"/>
            <p:nvPr/>
          </p:nvSpPr>
          <p:spPr>
            <a:xfrm>
              <a:off x="168" y="165"/>
              <a:ext cx="769" cy="7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defTabSz="608330" eaLnBrk="1" hangingPunct="1"/>
              <a:endParaRPr lang="en-US" altLang="zh-CN" sz="31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4" name="Oval 58"/>
          <p:cNvGrpSpPr/>
          <p:nvPr/>
        </p:nvGrpSpPr>
        <p:grpSpPr>
          <a:xfrm>
            <a:off x="3913188" y="2292350"/>
            <a:ext cx="1755775" cy="1755775"/>
            <a:chOff x="0" y="0"/>
            <a:chExt cx="1106" cy="1106"/>
          </a:xfrm>
        </p:grpSpPr>
        <p:pic>
          <p:nvPicPr>
            <p:cNvPr id="17437" name="Oval 5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06" cy="11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38" name="Text Box 24"/>
            <p:cNvSpPr txBox="1"/>
            <p:nvPr/>
          </p:nvSpPr>
          <p:spPr>
            <a:xfrm>
              <a:off x="168" y="165"/>
              <a:ext cx="769" cy="7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defTabSz="608330" eaLnBrk="1" hangingPunct="1"/>
              <a:endParaRPr lang="en-US" altLang="zh-CN" sz="31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5" name="Oval 60"/>
          <p:cNvGrpSpPr/>
          <p:nvPr/>
        </p:nvGrpSpPr>
        <p:grpSpPr>
          <a:xfrm>
            <a:off x="6407150" y="2292350"/>
            <a:ext cx="1755775" cy="1755775"/>
            <a:chOff x="0" y="0"/>
            <a:chExt cx="1106" cy="1106"/>
          </a:xfrm>
        </p:grpSpPr>
        <p:pic>
          <p:nvPicPr>
            <p:cNvPr id="17435" name="Oval 6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06" cy="11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36" name="Text Box 27"/>
            <p:cNvSpPr txBox="1"/>
            <p:nvPr/>
          </p:nvSpPr>
          <p:spPr>
            <a:xfrm>
              <a:off x="167" y="165"/>
              <a:ext cx="768" cy="7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defTabSz="608330" eaLnBrk="1" hangingPunct="1"/>
              <a:endParaRPr lang="en-US" altLang="zh-CN" sz="31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6" name="Oval 63"/>
          <p:cNvGrpSpPr/>
          <p:nvPr/>
        </p:nvGrpSpPr>
        <p:grpSpPr>
          <a:xfrm>
            <a:off x="9051925" y="2292350"/>
            <a:ext cx="1755775" cy="1755775"/>
            <a:chOff x="0" y="0"/>
            <a:chExt cx="1106" cy="1106"/>
          </a:xfrm>
        </p:grpSpPr>
        <p:pic>
          <p:nvPicPr>
            <p:cNvPr id="17433" name="Oval 6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06" cy="11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434" name="Text Box 30"/>
            <p:cNvSpPr txBox="1"/>
            <p:nvPr/>
          </p:nvSpPr>
          <p:spPr>
            <a:xfrm>
              <a:off x="166" y="165"/>
              <a:ext cx="769" cy="7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defTabSz="608330" eaLnBrk="1" hangingPunct="1"/>
              <a:endParaRPr lang="en-US" altLang="zh-CN" sz="31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7" name="组合 18"/>
          <p:cNvGrpSpPr/>
          <p:nvPr/>
        </p:nvGrpSpPr>
        <p:grpSpPr>
          <a:xfrm>
            <a:off x="1320800" y="4454525"/>
            <a:ext cx="1473200" cy="903288"/>
            <a:chOff x="0" y="0"/>
            <a:chExt cx="1472754" cy="845151"/>
          </a:xfrm>
        </p:grpSpPr>
        <p:sp>
          <p:nvSpPr>
            <p:cNvPr id="17431" name="TextBox 13"/>
            <p:cNvSpPr txBox="1"/>
            <p:nvPr/>
          </p:nvSpPr>
          <p:spPr>
            <a:xfrm>
              <a:off x="316604" y="0"/>
              <a:ext cx="839546" cy="2304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32" name="TextBox 13"/>
            <p:cNvSpPr txBox="1"/>
            <p:nvPr/>
          </p:nvSpPr>
          <p:spPr>
            <a:xfrm>
              <a:off x="0" y="326554"/>
              <a:ext cx="1472754" cy="5185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8" name="组合 21"/>
          <p:cNvGrpSpPr/>
          <p:nvPr/>
        </p:nvGrpSpPr>
        <p:grpSpPr>
          <a:xfrm>
            <a:off x="4049713" y="4454525"/>
            <a:ext cx="1473200" cy="903288"/>
            <a:chOff x="0" y="0"/>
            <a:chExt cx="1472754" cy="845151"/>
          </a:xfrm>
        </p:grpSpPr>
        <p:sp>
          <p:nvSpPr>
            <p:cNvPr id="17429" name="TextBox 13"/>
            <p:cNvSpPr txBox="1"/>
            <p:nvPr/>
          </p:nvSpPr>
          <p:spPr>
            <a:xfrm>
              <a:off x="316604" y="0"/>
              <a:ext cx="839546" cy="2304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30" name="TextBox 13"/>
            <p:cNvSpPr txBox="1"/>
            <p:nvPr/>
          </p:nvSpPr>
          <p:spPr>
            <a:xfrm>
              <a:off x="0" y="326554"/>
              <a:ext cx="1472754" cy="5185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19" name="组合 24"/>
          <p:cNvGrpSpPr/>
          <p:nvPr/>
        </p:nvGrpSpPr>
        <p:grpSpPr>
          <a:xfrm>
            <a:off x="6553200" y="4454525"/>
            <a:ext cx="1473200" cy="903288"/>
            <a:chOff x="0" y="0"/>
            <a:chExt cx="1472754" cy="845151"/>
          </a:xfrm>
        </p:grpSpPr>
        <p:sp>
          <p:nvSpPr>
            <p:cNvPr id="17427" name="TextBox 13"/>
            <p:cNvSpPr txBox="1"/>
            <p:nvPr/>
          </p:nvSpPr>
          <p:spPr>
            <a:xfrm>
              <a:off x="316604" y="0"/>
              <a:ext cx="839546" cy="2304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28" name="TextBox 13"/>
            <p:cNvSpPr txBox="1"/>
            <p:nvPr/>
          </p:nvSpPr>
          <p:spPr>
            <a:xfrm>
              <a:off x="0" y="326554"/>
              <a:ext cx="1472754" cy="5185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420" name="组合 34"/>
          <p:cNvGrpSpPr/>
          <p:nvPr/>
        </p:nvGrpSpPr>
        <p:grpSpPr>
          <a:xfrm>
            <a:off x="9242425" y="4454525"/>
            <a:ext cx="1473200" cy="903288"/>
            <a:chOff x="0" y="0"/>
            <a:chExt cx="1472754" cy="845151"/>
          </a:xfrm>
        </p:grpSpPr>
        <p:sp>
          <p:nvSpPr>
            <p:cNvPr id="17425" name="TextBox 13"/>
            <p:cNvSpPr txBox="1"/>
            <p:nvPr/>
          </p:nvSpPr>
          <p:spPr>
            <a:xfrm>
              <a:off x="316604" y="0"/>
              <a:ext cx="839546" cy="2304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26" name="TextBox 13"/>
            <p:cNvSpPr txBox="1"/>
            <p:nvPr/>
          </p:nvSpPr>
          <p:spPr>
            <a:xfrm>
              <a:off x="0" y="326554"/>
              <a:ext cx="1472754" cy="5185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7421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125" y="2419350"/>
            <a:ext cx="1481138" cy="148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2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2419350"/>
            <a:ext cx="1481138" cy="148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325" y="2419350"/>
            <a:ext cx="1487488" cy="1487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4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500" y="2419350"/>
            <a:ext cx="1487488" cy="1487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435" name="组合 9"/>
          <p:cNvGrpSpPr/>
          <p:nvPr/>
        </p:nvGrpSpPr>
        <p:grpSpPr>
          <a:xfrm>
            <a:off x="4200525" y="2147888"/>
            <a:ext cx="1798638" cy="1798637"/>
            <a:chOff x="0" y="0"/>
            <a:chExt cx="3044952" cy="3044952"/>
          </a:xfrm>
        </p:grpSpPr>
        <p:grpSp>
          <p:nvGrpSpPr>
            <p:cNvPr id="18491" name="圆角矩形 10"/>
            <p:cNvGrpSpPr/>
            <p:nvPr/>
          </p:nvGrpSpPr>
          <p:grpSpPr>
            <a:xfrm>
              <a:off x="-20350" y="-22995"/>
              <a:ext cx="3095141" cy="3095141"/>
              <a:chOff x="0" y="0"/>
              <a:chExt cx="1828800" cy="1828800"/>
            </a:xfrm>
          </p:grpSpPr>
          <p:pic>
            <p:nvPicPr>
              <p:cNvPr id="18495" name="圆角矩形 10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828800" cy="1828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96" name="Text Box 6"/>
              <p:cNvSpPr txBox="1"/>
              <p:nvPr/>
            </p:nvSpPr>
            <p:spPr>
              <a:xfrm>
                <a:off x="66621" y="68184"/>
                <a:ext cx="1689951" cy="16899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8492" name="任意多边形 11"/>
            <p:cNvGrpSpPr/>
            <p:nvPr/>
          </p:nvGrpSpPr>
          <p:grpSpPr>
            <a:xfrm>
              <a:off x="284" y="7956"/>
              <a:ext cx="3043556" cy="2104696"/>
              <a:chOff x="0" y="0"/>
              <a:chExt cx="1798320" cy="1243584"/>
            </a:xfrm>
          </p:grpSpPr>
          <p:pic>
            <p:nvPicPr>
              <p:cNvPr id="18493" name="任意多边形 11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798320" cy="12435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94" name="Text Box 9"/>
              <p:cNvSpPr txBox="1"/>
              <p:nvPr/>
            </p:nvSpPr>
            <p:spPr>
              <a:xfrm>
                <a:off x="-168" y="702"/>
                <a:ext cx="1799145" cy="12444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8436" name="Group 49"/>
          <p:cNvPicPr/>
          <p:nvPr/>
        </p:nvPicPr>
        <p:blipFill>
          <a:blip r:embed="rId3"/>
          <a:stretch>
            <a:fillRect/>
          </a:stretch>
        </p:blipFill>
        <p:spPr>
          <a:xfrm>
            <a:off x="6724650" y="4541838"/>
            <a:ext cx="676275" cy="50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Freeform 24"/>
          <p:cNvSpPr>
            <a:spLocks noEditPoints="1"/>
          </p:cNvSpPr>
          <p:nvPr/>
        </p:nvSpPr>
        <p:spPr>
          <a:xfrm>
            <a:off x="4805363" y="2533650"/>
            <a:ext cx="628650" cy="6175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27" h="125">
                <a:moveTo>
                  <a:pt x="54" y="69"/>
                </a:moveTo>
                <a:cubicBezTo>
                  <a:pt x="54" y="73"/>
                  <a:pt x="51" y="76"/>
                  <a:pt x="47" y="76"/>
                </a:cubicBezTo>
                <a:cubicBezTo>
                  <a:pt x="44" y="76"/>
                  <a:pt x="41" y="73"/>
                  <a:pt x="41" y="69"/>
                </a:cubicBezTo>
                <a:cubicBezTo>
                  <a:pt x="41" y="66"/>
                  <a:pt x="44" y="63"/>
                  <a:pt x="47" y="63"/>
                </a:cubicBezTo>
                <a:cubicBezTo>
                  <a:pt x="51" y="63"/>
                  <a:pt x="54" y="66"/>
                  <a:pt x="54" y="69"/>
                </a:cubicBezTo>
                <a:close/>
                <a:moveTo>
                  <a:pt x="80" y="63"/>
                </a:moveTo>
                <a:cubicBezTo>
                  <a:pt x="77" y="63"/>
                  <a:pt x="74" y="66"/>
                  <a:pt x="74" y="69"/>
                </a:cubicBezTo>
                <a:cubicBezTo>
                  <a:pt x="74" y="73"/>
                  <a:pt x="77" y="76"/>
                  <a:pt x="80" y="76"/>
                </a:cubicBezTo>
                <a:cubicBezTo>
                  <a:pt x="84" y="76"/>
                  <a:pt x="87" y="73"/>
                  <a:pt x="87" y="69"/>
                </a:cubicBezTo>
                <a:cubicBezTo>
                  <a:pt x="87" y="66"/>
                  <a:pt x="84" y="63"/>
                  <a:pt x="80" y="63"/>
                </a:cubicBezTo>
                <a:close/>
                <a:moveTo>
                  <a:pt x="127" y="66"/>
                </a:moveTo>
                <a:cubicBezTo>
                  <a:pt x="127" y="78"/>
                  <a:pt x="127" y="78"/>
                  <a:pt x="127" y="78"/>
                </a:cubicBezTo>
                <a:cubicBezTo>
                  <a:pt x="127" y="84"/>
                  <a:pt x="122" y="89"/>
                  <a:pt x="116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0" y="112"/>
                  <a:pt x="79" y="125"/>
                  <a:pt x="64" y="125"/>
                </a:cubicBezTo>
                <a:cubicBezTo>
                  <a:pt x="48" y="125"/>
                  <a:pt x="28" y="112"/>
                  <a:pt x="19" y="89"/>
                </a:cubicBezTo>
                <a:cubicBezTo>
                  <a:pt x="11" y="89"/>
                  <a:pt x="11" y="89"/>
                  <a:pt x="11" y="89"/>
                </a:cubicBezTo>
                <a:cubicBezTo>
                  <a:pt x="5" y="89"/>
                  <a:pt x="0" y="84"/>
                  <a:pt x="0" y="7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1"/>
                  <a:pt x="2" y="58"/>
                  <a:pt x="6" y="56"/>
                </a:cubicBezTo>
                <a:cubicBezTo>
                  <a:pt x="6" y="38"/>
                  <a:pt x="11" y="24"/>
                  <a:pt x="21" y="15"/>
                </a:cubicBezTo>
                <a:cubicBezTo>
                  <a:pt x="31" y="5"/>
                  <a:pt x="45" y="0"/>
                  <a:pt x="64" y="0"/>
                </a:cubicBezTo>
                <a:cubicBezTo>
                  <a:pt x="82" y="0"/>
                  <a:pt x="96" y="5"/>
                  <a:pt x="106" y="15"/>
                </a:cubicBezTo>
                <a:cubicBezTo>
                  <a:pt x="116" y="24"/>
                  <a:pt x="121" y="38"/>
                  <a:pt x="121" y="56"/>
                </a:cubicBezTo>
                <a:cubicBezTo>
                  <a:pt x="125" y="58"/>
                  <a:pt x="127" y="61"/>
                  <a:pt x="127" y="66"/>
                </a:cubicBezTo>
                <a:close/>
                <a:moveTo>
                  <a:pt x="103" y="69"/>
                </a:moveTo>
                <a:cubicBezTo>
                  <a:pt x="103" y="66"/>
                  <a:pt x="103" y="64"/>
                  <a:pt x="103" y="61"/>
                </a:cubicBezTo>
                <a:cubicBezTo>
                  <a:pt x="98" y="56"/>
                  <a:pt x="89" y="53"/>
                  <a:pt x="77" y="52"/>
                </a:cubicBezTo>
                <a:cubicBezTo>
                  <a:pt x="79" y="53"/>
                  <a:pt x="80" y="56"/>
                  <a:pt x="81" y="58"/>
                </a:cubicBezTo>
                <a:cubicBezTo>
                  <a:pt x="74" y="53"/>
                  <a:pt x="60" y="54"/>
                  <a:pt x="50" y="42"/>
                </a:cubicBezTo>
                <a:cubicBezTo>
                  <a:pt x="49" y="41"/>
                  <a:pt x="49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37"/>
                  <a:pt x="46" y="36"/>
                  <a:pt x="46" y="37"/>
                </a:cubicBezTo>
                <a:cubicBezTo>
                  <a:pt x="45" y="52"/>
                  <a:pt x="35" y="63"/>
                  <a:pt x="24" y="64"/>
                </a:cubicBezTo>
                <a:cubicBezTo>
                  <a:pt x="24" y="66"/>
                  <a:pt x="24" y="68"/>
                  <a:pt x="24" y="69"/>
                </a:cubicBezTo>
                <a:cubicBezTo>
                  <a:pt x="24" y="75"/>
                  <a:pt x="25" y="81"/>
                  <a:pt x="27" y="86"/>
                </a:cubicBezTo>
                <a:cubicBezTo>
                  <a:pt x="33" y="93"/>
                  <a:pt x="43" y="95"/>
                  <a:pt x="52" y="96"/>
                </a:cubicBezTo>
                <a:cubicBezTo>
                  <a:pt x="54" y="93"/>
                  <a:pt x="58" y="91"/>
                  <a:pt x="63" y="91"/>
                </a:cubicBezTo>
                <a:cubicBezTo>
                  <a:pt x="69" y="91"/>
                  <a:pt x="73" y="95"/>
                  <a:pt x="73" y="99"/>
                </a:cubicBezTo>
                <a:cubicBezTo>
                  <a:pt x="73" y="104"/>
                  <a:pt x="69" y="107"/>
                  <a:pt x="63" y="107"/>
                </a:cubicBezTo>
                <a:cubicBezTo>
                  <a:pt x="58" y="107"/>
                  <a:pt x="54" y="105"/>
                  <a:pt x="52" y="102"/>
                </a:cubicBezTo>
                <a:cubicBezTo>
                  <a:pt x="46" y="102"/>
                  <a:pt x="39" y="101"/>
                  <a:pt x="32" y="98"/>
                </a:cubicBezTo>
                <a:cubicBezTo>
                  <a:pt x="41" y="111"/>
                  <a:pt x="55" y="118"/>
                  <a:pt x="64" y="118"/>
                </a:cubicBezTo>
                <a:cubicBezTo>
                  <a:pt x="77" y="118"/>
                  <a:pt x="103" y="101"/>
                  <a:pt x="103" y="69"/>
                </a:cubicBezTo>
                <a:close/>
                <a:moveTo>
                  <a:pt x="115" y="54"/>
                </a:moveTo>
                <a:cubicBezTo>
                  <a:pt x="114" y="23"/>
                  <a:pt x="96" y="7"/>
                  <a:pt x="64" y="7"/>
                </a:cubicBezTo>
                <a:cubicBezTo>
                  <a:pt x="31" y="7"/>
                  <a:pt x="13" y="23"/>
                  <a:pt x="13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9" y="44"/>
                  <a:pt x="22" y="35"/>
                  <a:pt x="27" y="29"/>
                </a:cubicBezTo>
                <a:cubicBezTo>
                  <a:pt x="35" y="18"/>
                  <a:pt x="48" y="13"/>
                  <a:pt x="64" y="13"/>
                </a:cubicBezTo>
                <a:cubicBezTo>
                  <a:pt x="80" y="13"/>
                  <a:pt x="92" y="18"/>
                  <a:pt x="100" y="29"/>
                </a:cubicBezTo>
                <a:cubicBezTo>
                  <a:pt x="105" y="35"/>
                  <a:pt x="109" y="44"/>
                  <a:pt x="110" y="54"/>
                </a:cubicBezTo>
                <a:lnTo>
                  <a:pt x="115" y="54"/>
                </a:lnTo>
                <a:close/>
                <a:moveTo>
                  <a:pt x="115" y="54"/>
                </a:moveTo>
                <a:cubicBezTo>
                  <a:pt x="115" y="54"/>
                  <a:pt x="115" y="54"/>
                  <a:pt x="115" y="54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8438" name="Group 70"/>
          <p:cNvPicPr/>
          <p:nvPr/>
        </p:nvPicPr>
        <p:blipFill>
          <a:blip r:embed="rId4"/>
          <a:stretch>
            <a:fillRect/>
          </a:stretch>
        </p:blipFill>
        <p:spPr>
          <a:xfrm>
            <a:off x="4827588" y="4559300"/>
            <a:ext cx="573087" cy="56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Group 91"/>
          <p:cNvPicPr/>
          <p:nvPr/>
        </p:nvPicPr>
        <p:blipFill>
          <a:blip r:embed="rId5"/>
          <a:stretch>
            <a:fillRect/>
          </a:stretch>
        </p:blipFill>
        <p:spPr>
          <a:xfrm>
            <a:off x="6761163" y="2560638"/>
            <a:ext cx="609600" cy="627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8" name="TextBox 13"/>
          <p:cNvSpPr txBox="1"/>
          <p:nvPr/>
        </p:nvSpPr>
        <p:spPr>
          <a:xfrm>
            <a:off x="1830388" y="263683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9" name="TextBox 13"/>
          <p:cNvSpPr txBox="1"/>
          <p:nvPr/>
        </p:nvSpPr>
        <p:spPr>
          <a:xfrm>
            <a:off x="1449388" y="2922588"/>
            <a:ext cx="233362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0" name="TextBox 13"/>
          <p:cNvSpPr txBox="1"/>
          <p:nvPr/>
        </p:nvSpPr>
        <p:spPr>
          <a:xfrm>
            <a:off x="1830388" y="4591050"/>
            <a:ext cx="1952625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1" name="TextBox 13"/>
          <p:cNvSpPr txBox="1"/>
          <p:nvPr/>
        </p:nvSpPr>
        <p:spPr>
          <a:xfrm>
            <a:off x="1449388" y="4876800"/>
            <a:ext cx="2333625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2" name="TextBox 13"/>
          <p:cNvSpPr txBox="1"/>
          <p:nvPr/>
        </p:nvSpPr>
        <p:spPr>
          <a:xfrm>
            <a:off x="8385175" y="2636838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3" name="TextBox 13"/>
          <p:cNvSpPr txBox="1"/>
          <p:nvPr/>
        </p:nvSpPr>
        <p:spPr>
          <a:xfrm>
            <a:off x="8385175" y="2922588"/>
            <a:ext cx="233362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4" name="TextBox 13"/>
          <p:cNvSpPr txBox="1"/>
          <p:nvPr/>
        </p:nvSpPr>
        <p:spPr>
          <a:xfrm>
            <a:off x="8385175" y="4591050"/>
            <a:ext cx="1952625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5" name="TextBox 13"/>
          <p:cNvSpPr txBox="1"/>
          <p:nvPr/>
        </p:nvSpPr>
        <p:spPr>
          <a:xfrm>
            <a:off x="8385175" y="4876800"/>
            <a:ext cx="2333625" cy="369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6" name="TextBox 13"/>
          <p:cNvSpPr txBox="1"/>
          <p:nvPr/>
        </p:nvSpPr>
        <p:spPr>
          <a:xfrm>
            <a:off x="4489450" y="3355975"/>
            <a:ext cx="1220788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7" name="TextBox 13"/>
          <p:cNvSpPr txBox="1"/>
          <p:nvPr/>
        </p:nvSpPr>
        <p:spPr>
          <a:xfrm>
            <a:off x="6429375" y="3355975"/>
            <a:ext cx="1220788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8" name="TextBox 13"/>
          <p:cNvSpPr txBox="1"/>
          <p:nvPr/>
        </p:nvSpPr>
        <p:spPr>
          <a:xfrm>
            <a:off x="4489450" y="5311775"/>
            <a:ext cx="1220788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9" name="TextBox 13"/>
          <p:cNvSpPr txBox="1"/>
          <p:nvPr/>
        </p:nvSpPr>
        <p:spPr>
          <a:xfrm>
            <a:off x="6432550" y="5275263"/>
            <a:ext cx="1222375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altLang="zh-CN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452" name="矩形 63"/>
          <p:cNvGrpSpPr/>
          <p:nvPr/>
        </p:nvGrpSpPr>
        <p:grpSpPr>
          <a:xfrm>
            <a:off x="3760788" y="1712913"/>
            <a:ext cx="4676775" cy="4675187"/>
            <a:chOff x="0" y="0"/>
            <a:chExt cx="2946" cy="2945"/>
          </a:xfrm>
        </p:grpSpPr>
        <p:pic>
          <p:nvPicPr>
            <p:cNvPr id="18489" name="矩形 6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946" cy="29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90" name="Text Box 28"/>
            <p:cNvSpPr txBox="1"/>
            <p:nvPr/>
          </p:nvSpPr>
          <p:spPr>
            <a:xfrm rot="-8107482">
              <a:off x="438" y="444"/>
              <a:ext cx="2068" cy="20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8453" name="组合 64"/>
          <p:cNvGrpSpPr/>
          <p:nvPr/>
        </p:nvGrpSpPr>
        <p:grpSpPr>
          <a:xfrm>
            <a:off x="6189663" y="2147888"/>
            <a:ext cx="1800225" cy="1798637"/>
            <a:chOff x="0" y="0"/>
            <a:chExt cx="3044952" cy="3044952"/>
          </a:xfrm>
        </p:grpSpPr>
        <p:grpSp>
          <p:nvGrpSpPr>
            <p:cNvPr id="18483" name="圆角矩形 65"/>
            <p:cNvGrpSpPr/>
            <p:nvPr/>
          </p:nvGrpSpPr>
          <p:grpSpPr>
            <a:xfrm>
              <a:off x="-25104" y="-22995"/>
              <a:ext cx="3105459" cy="3095141"/>
              <a:chOff x="0" y="0"/>
              <a:chExt cx="1834896" cy="1828800"/>
            </a:xfrm>
          </p:grpSpPr>
          <p:pic>
            <p:nvPicPr>
              <p:cNvPr id="18487" name="圆角矩形 6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834896" cy="1828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88" name="Text Box 32"/>
              <p:cNvSpPr txBox="1"/>
              <p:nvPr/>
            </p:nvSpPr>
            <p:spPr>
              <a:xfrm>
                <a:off x="69430" y="68184"/>
                <a:ext cx="1689951" cy="16899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8484" name="任意多边形 66"/>
            <p:cNvGrpSpPr/>
            <p:nvPr/>
          </p:nvGrpSpPr>
          <p:grpSpPr>
            <a:xfrm>
              <a:off x="-4470" y="7956"/>
              <a:ext cx="3053873" cy="2104696"/>
              <a:chOff x="0" y="0"/>
              <a:chExt cx="1804416" cy="1243584"/>
            </a:xfrm>
          </p:grpSpPr>
          <p:pic>
            <p:nvPicPr>
              <p:cNvPr id="18485" name="任意多边形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804416" cy="12435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86" name="Text Box 35"/>
              <p:cNvSpPr txBox="1"/>
              <p:nvPr/>
            </p:nvSpPr>
            <p:spPr>
              <a:xfrm>
                <a:off x="2641" y="702"/>
                <a:ext cx="1799145" cy="12444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8454" name="组合 67"/>
          <p:cNvGrpSpPr/>
          <p:nvPr/>
        </p:nvGrpSpPr>
        <p:grpSpPr>
          <a:xfrm>
            <a:off x="6189663" y="4051300"/>
            <a:ext cx="1800225" cy="1798638"/>
            <a:chOff x="0" y="0"/>
            <a:chExt cx="3044952" cy="3044952"/>
          </a:xfrm>
        </p:grpSpPr>
        <p:grpSp>
          <p:nvGrpSpPr>
            <p:cNvPr id="18477" name="圆角矩形 68"/>
            <p:cNvGrpSpPr/>
            <p:nvPr/>
          </p:nvGrpSpPr>
          <p:grpSpPr>
            <a:xfrm>
              <a:off x="-25104" y="-25757"/>
              <a:ext cx="3105459" cy="3105459"/>
              <a:chOff x="0" y="0"/>
              <a:chExt cx="1834896" cy="1834896"/>
            </a:xfrm>
          </p:grpSpPr>
          <p:pic>
            <p:nvPicPr>
              <p:cNvPr id="18481" name="圆角矩形 6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834896" cy="18348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82" name="Text Box 39"/>
              <p:cNvSpPr txBox="1"/>
              <p:nvPr/>
            </p:nvSpPr>
            <p:spPr>
              <a:xfrm>
                <a:off x="69430" y="69816"/>
                <a:ext cx="1689951" cy="16899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8478" name="任意多边形 69"/>
            <p:cNvGrpSpPr/>
            <p:nvPr/>
          </p:nvGrpSpPr>
          <p:grpSpPr>
            <a:xfrm>
              <a:off x="-4470" y="5194"/>
              <a:ext cx="3053873" cy="2115013"/>
              <a:chOff x="0" y="0"/>
              <a:chExt cx="1804416" cy="1249680"/>
            </a:xfrm>
          </p:grpSpPr>
          <p:pic>
            <p:nvPicPr>
              <p:cNvPr id="18479" name="任意多边形 6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1804416" cy="1249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80" name="Text Box 42"/>
              <p:cNvSpPr txBox="1"/>
              <p:nvPr/>
            </p:nvSpPr>
            <p:spPr>
              <a:xfrm>
                <a:off x="2641" y="2334"/>
                <a:ext cx="1799145" cy="12444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8455" name="组合 70"/>
          <p:cNvGrpSpPr/>
          <p:nvPr/>
        </p:nvGrpSpPr>
        <p:grpSpPr>
          <a:xfrm>
            <a:off x="4179888" y="4051300"/>
            <a:ext cx="1800225" cy="1798638"/>
            <a:chOff x="0" y="0"/>
            <a:chExt cx="3044952" cy="3044952"/>
          </a:xfrm>
        </p:grpSpPr>
        <p:grpSp>
          <p:nvGrpSpPr>
            <p:cNvPr id="18471" name="圆角矩形 71"/>
            <p:cNvGrpSpPr/>
            <p:nvPr/>
          </p:nvGrpSpPr>
          <p:grpSpPr>
            <a:xfrm>
              <a:off x="-18324" y="-25757"/>
              <a:ext cx="3095141" cy="3105459"/>
              <a:chOff x="0" y="0"/>
              <a:chExt cx="1828800" cy="1834896"/>
            </a:xfrm>
          </p:grpSpPr>
          <p:pic>
            <p:nvPicPr>
              <p:cNvPr id="18475" name="圆角矩形 7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1828800" cy="18348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76" name="Text Box 46"/>
              <p:cNvSpPr txBox="1"/>
              <p:nvPr/>
            </p:nvSpPr>
            <p:spPr>
              <a:xfrm>
                <a:off x="65424" y="69816"/>
                <a:ext cx="1689951" cy="16899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8472" name="任意多边形 72"/>
            <p:cNvGrpSpPr/>
            <p:nvPr/>
          </p:nvGrpSpPr>
          <p:grpSpPr>
            <a:xfrm>
              <a:off x="2310" y="5194"/>
              <a:ext cx="3043556" cy="2115013"/>
              <a:chOff x="0" y="0"/>
              <a:chExt cx="1798320" cy="1249680"/>
            </a:xfrm>
          </p:grpSpPr>
          <p:pic>
            <p:nvPicPr>
              <p:cNvPr id="18473" name="任意多边形 7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1798320" cy="1249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74" name="Text Box 49"/>
              <p:cNvSpPr txBox="1"/>
              <p:nvPr/>
            </p:nvSpPr>
            <p:spPr>
              <a:xfrm>
                <a:off x="-1365" y="2334"/>
                <a:ext cx="1799145" cy="124440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8456" name="组合 73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8457" name="组合 74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8465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8469" name="Hexagon 26@|1FFC:16777215|FBC:16777215|LFC:16777215|LBC:1677721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470" name="Text Box 54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8466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8467" name="Freeform 27@|5FFC:16777215|FBC:0|LFC:16777215|LBC:16777215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468" name="Text Box 57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8458" name="组合 75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8459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8463" name="Hexagon 26@|1FFC:16777215|FBC:16777215|LFC:16777215|LBC:16777215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464" name="Text Box 61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8460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8461" name="Freeform 27@|5FFC:16777215|FBC:0|LFC:16777215|LBC:16777215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462" name="Text Box 64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/>
      <p:bldP spid="21519" grpId="0"/>
      <p:bldP spid="21520" grpId="0"/>
      <p:bldP spid="21521" grpId="0"/>
      <p:bldP spid="21522" grpId="0"/>
      <p:bldP spid="21523" grpId="0"/>
      <p:bldP spid="21524" grpId="0"/>
      <p:bldP spid="21525" grpId="0"/>
      <p:bldP spid="21526" grpId="0"/>
      <p:bldP spid="21527" grpId="0"/>
      <p:bldP spid="21528" grpId="0"/>
      <p:bldP spid="215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Box 13"/>
          <p:cNvSpPr txBox="1"/>
          <p:nvPr/>
        </p:nvSpPr>
        <p:spPr>
          <a:xfrm>
            <a:off x="1079183" y="3857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459" name="Oval 3"/>
          <p:cNvGrpSpPr/>
          <p:nvPr/>
        </p:nvGrpSpPr>
        <p:grpSpPr>
          <a:xfrm>
            <a:off x="4303713" y="2481263"/>
            <a:ext cx="3597275" cy="3595687"/>
            <a:chOff x="0" y="0"/>
            <a:chExt cx="2266" cy="2265"/>
          </a:xfrm>
        </p:grpSpPr>
        <p:pic>
          <p:nvPicPr>
            <p:cNvPr id="19524" name="Oval 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266" cy="22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25" name="Text Box 5"/>
            <p:cNvSpPr txBox="1"/>
            <p:nvPr/>
          </p:nvSpPr>
          <p:spPr>
            <a:xfrm>
              <a:off x="336" y="337"/>
              <a:ext cx="1587" cy="15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defTabSz="1217930" eaLnBrk="1" hangingPunct="1"/>
              <a:endParaRPr lang="en-US" altLang="zh-CN" sz="31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0" name="Down Arrow Callout 5"/>
          <p:cNvGrpSpPr/>
          <p:nvPr/>
        </p:nvGrpSpPr>
        <p:grpSpPr>
          <a:xfrm>
            <a:off x="5237163" y="1616075"/>
            <a:ext cx="1724025" cy="871538"/>
            <a:chOff x="0" y="0"/>
            <a:chExt cx="1086" cy="549"/>
          </a:xfrm>
        </p:grpSpPr>
        <p:pic>
          <p:nvPicPr>
            <p:cNvPr id="19522" name="Down Arrow Callou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86" cy="5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23" name="Text Box 8"/>
            <p:cNvSpPr txBox="1"/>
            <p:nvPr/>
          </p:nvSpPr>
          <p:spPr>
            <a:xfrm>
              <a:off x="8" y="8"/>
              <a:ext cx="1067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1" name="Sev01"/>
          <p:cNvGrpSpPr/>
          <p:nvPr/>
        </p:nvGrpSpPr>
        <p:grpSpPr>
          <a:xfrm>
            <a:off x="3663950" y="2060575"/>
            <a:ext cx="993775" cy="993775"/>
            <a:chOff x="0" y="0"/>
            <a:chExt cx="626" cy="626"/>
          </a:xfrm>
        </p:grpSpPr>
        <p:pic>
          <p:nvPicPr>
            <p:cNvPr id="19520" name="Sev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6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21" name="Text Box 11"/>
            <p:cNvSpPr txBox="1"/>
            <p:nvPr/>
          </p:nvSpPr>
          <p:spPr>
            <a:xfrm>
              <a:off x="98" y="97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2" name="Sev01"/>
          <p:cNvGrpSpPr/>
          <p:nvPr/>
        </p:nvGrpSpPr>
        <p:grpSpPr>
          <a:xfrm>
            <a:off x="3114675" y="3786188"/>
            <a:ext cx="993775" cy="987425"/>
            <a:chOff x="0" y="0"/>
            <a:chExt cx="626" cy="622"/>
          </a:xfrm>
        </p:grpSpPr>
        <p:pic>
          <p:nvPicPr>
            <p:cNvPr id="19518" name="Sev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26" cy="6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19" name="Text Box 14"/>
            <p:cNvSpPr txBox="1"/>
            <p:nvPr/>
          </p:nvSpPr>
          <p:spPr>
            <a:xfrm>
              <a:off x="96" y="95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3" name="Sev01"/>
          <p:cNvGrpSpPr/>
          <p:nvPr/>
        </p:nvGrpSpPr>
        <p:grpSpPr>
          <a:xfrm>
            <a:off x="3663950" y="5357813"/>
            <a:ext cx="993775" cy="993775"/>
            <a:chOff x="0" y="0"/>
            <a:chExt cx="626" cy="626"/>
          </a:xfrm>
        </p:grpSpPr>
        <p:pic>
          <p:nvPicPr>
            <p:cNvPr id="19516" name="Sev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6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17" name="Text Box 17"/>
            <p:cNvSpPr txBox="1"/>
            <p:nvPr/>
          </p:nvSpPr>
          <p:spPr>
            <a:xfrm>
              <a:off x="98" y="97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4" name="Group 10"/>
          <p:cNvGrpSpPr/>
          <p:nvPr/>
        </p:nvGrpSpPr>
        <p:grpSpPr>
          <a:xfrm>
            <a:off x="1055688" y="2978150"/>
            <a:ext cx="2768600" cy="381000"/>
            <a:chOff x="0" y="0"/>
            <a:chExt cx="2079646" cy="286009"/>
          </a:xfrm>
        </p:grpSpPr>
        <p:cxnSp>
          <p:nvCxnSpPr>
            <p:cNvPr id="19514" name="Straight Connector 11@|9FFC:0|FBC:0|LFC:1554685|LBC:16777215"/>
            <p:cNvCxnSpPr/>
            <p:nvPr/>
          </p:nvCxnSpPr>
          <p:spPr>
            <a:xfrm flipH="1">
              <a:off x="1846599" y="0"/>
              <a:ext cx="233047" cy="285164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  <p:cxnSp>
          <p:nvCxnSpPr>
            <p:cNvPr id="19515" name="Straight Connector 12@|9FFC:0|FBC:0|LFC:1554685|LBC:16777215"/>
            <p:cNvCxnSpPr/>
            <p:nvPr/>
          </p:nvCxnSpPr>
          <p:spPr>
            <a:xfrm flipH="1">
              <a:off x="0" y="286009"/>
              <a:ext cx="1843424" cy="0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</p:grpSp>
      <p:cxnSp>
        <p:nvCxnSpPr>
          <p:cNvPr id="19465" name="Straight Connector 13"/>
          <p:cNvCxnSpPr/>
          <p:nvPr/>
        </p:nvCxnSpPr>
        <p:spPr>
          <a:xfrm flipH="1">
            <a:off x="1055688" y="4276725"/>
            <a:ext cx="2070100" cy="0"/>
          </a:xfrm>
          <a:prstGeom prst="line">
            <a:avLst/>
          </a:prstGeom>
          <a:ln w="12700" cap="flat" cmpd="sng">
            <a:solidFill>
              <a:srgbClr val="FDFDFD"/>
            </a:solidFill>
            <a:prstDash val="solid"/>
            <a:headEnd type="oval" w="med" len="med"/>
            <a:tailEnd type="oval" w="med" len="med"/>
          </a:ln>
        </p:spPr>
      </p:cxnSp>
      <p:grpSp>
        <p:nvGrpSpPr>
          <p:cNvPr id="19466" name="Group 14"/>
          <p:cNvGrpSpPr/>
          <p:nvPr/>
        </p:nvGrpSpPr>
        <p:grpSpPr>
          <a:xfrm flipV="1">
            <a:off x="1055688" y="5065713"/>
            <a:ext cx="2768600" cy="381000"/>
            <a:chOff x="0" y="0"/>
            <a:chExt cx="2079646" cy="286009"/>
          </a:xfrm>
        </p:grpSpPr>
        <p:cxnSp>
          <p:nvCxnSpPr>
            <p:cNvPr id="19512" name="Straight Connector 15@|9FFC:0|FBC:0|LFC:4308095|LBC:16777215"/>
            <p:cNvCxnSpPr/>
            <p:nvPr/>
          </p:nvCxnSpPr>
          <p:spPr>
            <a:xfrm flipH="1">
              <a:off x="1846599" y="0"/>
              <a:ext cx="233047" cy="285164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  <p:cxnSp>
          <p:nvCxnSpPr>
            <p:cNvPr id="19513" name="Straight Connector 16@|9FFC:0|FBC:0|LFC:4308095|LBC:16777215"/>
            <p:cNvCxnSpPr/>
            <p:nvPr/>
          </p:nvCxnSpPr>
          <p:spPr>
            <a:xfrm flipH="1">
              <a:off x="0" y="286009"/>
              <a:ext cx="1843424" cy="0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</p:grpSp>
      <p:grpSp>
        <p:nvGrpSpPr>
          <p:cNvPr id="19467" name="Sev01"/>
          <p:cNvGrpSpPr/>
          <p:nvPr/>
        </p:nvGrpSpPr>
        <p:grpSpPr>
          <a:xfrm>
            <a:off x="7577138" y="2060575"/>
            <a:ext cx="987425" cy="993775"/>
            <a:chOff x="0" y="0"/>
            <a:chExt cx="622" cy="626"/>
          </a:xfrm>
        </p:grpSpPr>
        <p:pic>
          <p:nvPicPr>
            <p:cNvPr id="19510" name="Sev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22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11" name="Text Box 27"/>
            <p:cNvSpPr txBox="1"/>
            <p:nvPr/>
          </p:nvSpPr>
          <p:spPr>
            <a:xfrm>
              <a:off x="95" y="97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8" name="Sev01"/>
          <p:cNvGrpSpPr/>
          <p:nvPr/>
        </p:nvGrpSpPr>
        <p:grpSpPr>
          <a:xfrm>
            <a:off x="8132763" y="3786188"/>
            <a:ext cx="992187" cy="987425"/>
            <a:chOff x="0" y="0"/>
            <a:chExt cx="625" cy="622"/>
          </a:xfrm>
        </p:grpSpPr>
        <p:pic>
          <p:nvPicPr>
            <p:cNvPr id="19508" name="Sev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25" cy="6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09" name="Text Box 30"/>
            <p:cNvSpPr txBox="1"/>
            <p:nvPr/>
          </p:nvSpPr>
          <p:spPr>
            <a:xfrm>
              <a:off x="98" y="95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69" name="Sev01"/>
          <p:cNvGrpSpPr/>
          <p:nvPr/>
        </p:nvGrpSpPr>
        <p:grpSpPr>
          <a:xfrm>
            <a:off x="7577138" y="5357813"/>
            <a:ext cx="987425" cy="993775"/>
            <a:chOff x="0" y="0"/>
            <a:chExt cx="622" cy="626"/>
          </a:xfrm>
        </p:grpSpPr>
        <p:pic>
          <p:nvPicPr>
            <p:cNvPr id="19506" name="Sev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22" cy="6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507" name="Text Box 33"/>
            <p:cNvSpPr txBox="1"/>
            <p:nvPr/>
          </p:nvSpPr>
          <p:spPr>
            <a:xfrm>
              <a:off x="95" y="97"/>
              <a:ext cx="428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70" name="Group 23"/>
          <p:cNvGrpSpPr/>
          <p:nvPr/>
        </p:nvGrpSpPr>
        <p:grpSpPr>
          <a:xfrm flipH="1">
            <a:off x="8437563" y="2978150"/>
            <a:ext cx="2767012" cy="381000"/>
            <a:chOff x="0" y="0"/>
            <a:chExt cx="2079646" cy="286009"/>
          </a:xfrm>
        </p:grpSpPr>
        <p:cxnSp>
          <p:nvCxnSpPr>
            <p:cNvPr id="19504" name="Straight Connector 24@|9FFC:0|FBC:0|LFC:14657585|LBC:16777215"/>
            <p:cNvCxnSpPr/>
            <p:nvPr/>
          </p:nvCxnSpPr>
          <p:spPr>
            <a:xfrm flipH="1">
              <a:off x="1846599" y="0"/>
              <a:ext cx="233047" cy="285164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  <p:cxnSp>
          <p:nvCxnSpPr>
            <p:cNvPr id="19505" name="Straight Connector 25@|9FFC:0|FBC:0|LFC:14657585|LBC:16777215"/>
            <p:cNvCxnSpPr/>
            <p:nvPr/>
          </p:nvCxnSpPr>
          <p:spPr>
            <a:xfrm flipH="1">
              <a:off x="0" y="286009"/>
              <a:ext cx="1843424" cy="0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</p:grpSp>
      <p:cxnSp>
        <p:nvCxnSpPr>
          <p:cNvPr id="19471" name="Straight Connector 26"/>
          <p:cNvCxnSpPr/>
          <p:nvPr/>
        </p:nvCxnSpPr>
        <p:spPr>
          <a:xfrm>
            <a:off x="9163050" y="4276725"/>
            <a:ext cx="2070100" cy="0"/>
          </a:xfrm>
          <a:prstGeom prst="line">
            <a:avLst/>
          </a:prstGeom>
          <a:ln w="12700" cap="flat" cmpd="sng">
            <a:solidFill>
              <a:srgbClr val="FDFDFD"/>
            </a:solidFill>
            <a:prstDash val="solid"/>
            <a:headEnd type="oval" w="med" len="med"/>
            <a:tailEnd type="oval" w="med" len="med"/>
          </a:ln>
        </p:spPr>
      </p:cxnSp>
      <p:grpSp>
        <p:nvGrpSpPr>
          <p:cNvPr id="19472" name="Group 27"/>
          <p:cNvGrpSpPr/>
          <p:nvPr/>
        </p:nvGrpSpPr>
        <p:grpSpPr>
          <a:xfrm flipH="1" flipV="1">
            <a:off x="8437563" y="5065713"/>
            <a:ext cx="2767012" cy="381000"/>
            <a:chOff x="0" y="0"/>
            <a:chExt cx="2079646" cy="286009"/>
          </a:xfrm>
        </p:grpSpPr>
        <p:cxnSp>
          <p:nvCxnSpPr>
            <p:cNvPr id="19502" name="Straight Connector 28@|9FFC:0|FBC:0|LFC:1554685|LBC:16777215"/>
            <p:cNvCxnSpPr/>
            <p:nvPr/>
          </p:nvCxnSpPr>
          <p:spPr>
            <a:xfrm flipH="1">
              <a:off x="1846599" y="0"/>
              <a:ext cx="233047" cy="285164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  <p:cxnSp>
          <p:nvCxnSpPr>
            <p:cNvPr id="19503" name="Straight Connector 29@|9FFC:0|FBC:0|LFC:1554685|LBC:16777215"/>
            <p:cNvCxnSpPr/>
            <p:nvPr/>
          </p:nvCxnSpPr>
          <p:spPr>
            <a:xfrm flipH="1">
              <a:off x="0" y="286009"/>
              <a:ext cx="1843424" cy="0"/>
            </a:xfrm>
            <a:prstGeom prst="line">
              <a:avLst/>
            </a:prstGeom>
            <a:ln w="12700" cap="flat" cmpd="sng">
              <a:solidFill>
                <a:srgbClr val="FDFDFD"/>
              </a:solidFill>
              <a:prstDash val="solid"/>
              <a:headEnd type="oval" w="med" len="med"/>
              <a:tailEnd type="oval" w="med" len="med"/>
            </a:ln>
          </p:spPr>
        </p:cxnSp>
      </p:grpSp>
      <p:sp>
        <p:nvSpPr>
          <p:cNvPr id="19473" name="Freeform 71"/>
          <p:cNvSpPr>
            <a:spLocks noEditPoints="1"/>
          </p:cNvSpPr>
          <p:nvPr/>
        </p:nvSpPr>
        <p:spPr>
          <a:xfrm>
            <a:off x="3897313" y="2319338"/>
            <a:ext cx="520700" cy="4889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27" h="119">
                <a:moveTo>
                  <a:pt x="65" y="22"/>
                </a:moveTo>
                <a:lnTo>
                  <a:pt x="26" y="45"/>
                </a:lnTo>
                <a:lnTo>
                  <a:pt x="0" y="26"/>
                </a:lnTo>
                <a:lnTo>
                  <a:pt x="39" y="0"/>
                </a:lnTo>
                <a:lnTo>
                  <a:pt x="65" y="22"/>
                </a:lnTo>
                <a:close/>
                <a:moveTo>
                  <a:pt x="65" y="69"/>
                </a:moveTo>
                <a:lnTo>
                  <a:pt x="39" y="91"/>
                </a:lnTo>
                <a:lnTo>
                  <a:pt x="0" y="67"/>
                </a:lnTo>
                <a:lnTo>
                  <a:pt x="26" y="45"/>
                </a:lnTo>
                <a:lnTo>
                  <a:pt x="65" y="69"/>
                </a:lnTo>
                <a:close/>
                <a:moveTo>
                  <a:pt x="101" y="97"/>
                </a:moveTo>
                <a:lnTo>
                  <a:pt x="65" y="119"/>
                </a:lnTo>
                <a:lnTo>
                  <a:pt x="26" y="97"/>
                </a:lnTo>
                <a:lnTo>
                  <a:pt x="26" y="89"/>
                </a:lnTo>
                <a:lnTo>
                  <a:pt x="39" y="95"/>
                </a:lnTo>
                <a:lnTo>
                  <a:pt x="65" y="74"/>
                </a:lnTo>
                <a:lnTo>
                  <a:pt x="91" y="95"/>
                </a:lnTo>
                <a:lnTo>
                  <a:pt x="101" y="89"/>
                </a:lnTo>
                <a:lnTo>
                  <a:pt x="101" y="97"/>
                </a:lnTo>
                <a:close/>
                <a:moveTo>
                  <a:pt x="127" y="26"/>
                </a:moveTo>
                <a:lnTo>
                  <a:pt x="101" y="45"/>
                </a:lnTo>
                <a:lnTo>
                  <a:pt x="65" y="22"/>
                </a:lnTo>
                <a:lnTo>
                  <a:pt x="91" y="0"/>
                </a:lnTo>
                <a:lnTo>
                  <a:pt x="127" y="26"/>
                </a:lnTo>
                <a:close/>
                <a:moveTo>
                  <a:pt x="127" y="67"/>
                </a:moveTo>
                <a:lnTo>
                  <a:pt x="91" y="91"/>
                </a:lnTo>
                <a:lnTo>
                  <a:pt x="65" y="69"/>
                </a:lnTo>
                <a:lnTo>
                  <a:pt x="101" y="45"/>
                </a:lnTo>
                <a:lnTo>
                  <a:pt x="127" y="67"/>
                </a:ln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4" name="Freeform 103"/>
          <p:cNvSpPr/>
          <p:nvPr/>
        </p:nvSpPr>
        <p:spPr>
          <a:xfrm>
            <a:off x="3435350" y="4098925"/>
            <a:ext cx="342900" cy="355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7" h="59">
                <a:moveTo>
                  <a:pt x="56" y="5"/>
                </a:moveTo>
                <a:cubicBezTo>
                  <a:pt x="33" y="27"/>
                  <a:pt x="33" y="27"/>
                  <a:pt x="33" y="27"/>
                </a:cubicBezTo>
                <a:cubicBezTo>
                  <a:pt x="33" y="55"/>
                  <a:pt x="33" y="55"/>
                  <a:pt x="33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6" y="55"/>
                  <a:pt x="47" y="56"/>
                  <a:pt x="47" y="57"/>
                </a:cubicBezTo>
                <a:cubicBezTo>
                  <a:pt x="47" y="58"/>
                  <a:pt x="46" y="59"/>
                  <a:pt x="45" y="59"/>
                </a:cubicBezTo>
                <a:cubicBezTo>
                  <a:pt x="13" y="59"/>
                  <a:pt x="13" y="59"/>
                  <a:pt x="13" y="59"/>
                </a:cubicBezTo>
                <a:cubicBezTo>
                  <a:pt x="12" y="59"/>
                  <a:pt x="10" y="58"/>
                  <a:pt x="10" y="57"/>
                </a:cubicBezTo>
                <a:cubicBezTo>
                  <a:pt x="10" y="56"/>
                  <a:pt x="12" y="55"/>
                  <a:pt x="13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27"/>
                  <a:pt x="24" y="27"/>
                  <a:pt x="24" y="27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0" y="3"/>
                  <a:pt x="0" y="2"/>
                </a:cubicBezTo>
                <a:cubicBezTo>
                  <a:pt x="0" y="0"/>
                  <a:pt x="2" y="0"/>
                  <a:pt x="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5" y="0"/>
                  <a:pt x="57" y="0"/>
                  <a:pt x="57" y="2"/>
                </a:cubicBezTo>
                <a:cubicBezTo>
                  <a:pt x="57" y="3"/>
                  <a:pt x="57" y="4"/>
                  <a:pt x="56" y="5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5" name="Freeform 113"/>
          <p:cNvSpPr>
            <a:spLocks noEditPoints="1"/>
          </p:cNvSpPr>
          <p:nvPr/>
        </p:nvSpPr>
        <p:spPr>
          <a:xfrm>
            <a:off x="3944938" y="5683250"/>
            <a:ext cx="428625" cy="3365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4" h="50">
                <a:moveTo>
                  <a:pt x="63" y="20"/>
                </a:moveTo>
                <a:cubicBezTo>
                  <a:pt x="61" y="31"/>
                  <a:pt x="54" y="38"/>
                  <a:pt x="44" y="43"/>
                </a:cubicBezTo>
                <a:cubicBezTo>
                  <a:pt x="39" y="46"/>
                  <a:pt x="33" y="47"/>
                  <a:pt x="28" y="47"/>
                </a:cubicBezTo>
                <a:cubicBezTo>
                  <a:pt x="25" y="47"/>
                  <a:pt x="21" y="47"/>
                  <a:pt x="18" y="46"/>
                </a:cubicBezTo>
                <a:cubicBezTo>
                  <a:pt x="16" y="45"/>
                  <a:pt x="13" y="43"/>
                  <a:pt x="11" y="43"/>
                </a:cubicBezTo>
                <a:cubicBezTo>
                  <a:pt x="9" y="43"/>
                  <a:pt x="7" y="50"/>
                  <a:pt x="4" y="50"/>
                </a:cubicBezTo>
                <a:cubicBezTo>
                  <a:pt x="2" y="50"/>
                  <a:pt x="1" y="49"/>
                  <a:pt x="0" y="47"/>
                </a:cubicBezTo>
                <a:cubicBezTo>
                  <a:pt x="0" y="47"/>
                  <a:pt x="0" y="46"/>
                  <a:pt x="0" y="46"/>
                </a:cubicBezTo>
                <a:cubicBezTo>
                  <a:pt x="0" y="42"/>
                  <a:pt x="7" y="39"/>
                  <a:pt x="7" y="37"/>
                </a:cubicBezTo>
                <a:cubicBezTo>
                  <a:pt x="7" y="37"/>
                  <a:pt x="6" y="35"/>
                  <a:pt x="6" y="34"/>
                </a:cubicBezTo>
                <a:cubicBezTo>
                  <a:pt x="6" y="33"/>
                  <a:pt x="5" y="32"/>
                  <a:pt x="5" y="30"/>
                </a:cubicBezTo>
                <a:cubicBezTo>
                  <a:pt x="5" y="19"/>
                  <a:pt x="14" y="11"/>
                  <a:pt x="25" y="8"/>
                </a:cubicBezTo>
                <a:cubicBezTo>
                  <a:pt x="32" y="5"/>
                  <a:pt x="47" y="8"/>
                  <a:pt x="52" y="3"/>
                </a:cubicBezTo>
                <a:cubicBezTo>
                  <a:pt x="54" y="1"/>
                  <a:pt x="55" y="0"/>
                  <a:pt x="58" y="0"/>
                </a:cubicBezTo>
                <a:cubicBezTo>
                  <a:pt x="62" y="0"/>
                  <a:pt x="64" y="10"/>
                  <a:pt x="64" y="13"/>
                </a:cubicBezTo>
                <a:cubicBezTo>
                  <a:pt x="64" y="16"/>
                  <a:pt x="63" y="18"/>
                  <a:pt x="63" y="20"/>
                </a:cubicBezTo>
                <a:close/>
                <a:moveTo>
                  <a:pt x="43" y="18"/>
                </a:moveTo>
                <a:cubicBezTo>
                  <a:pt x="31" y="18"/>
                  <a:pt x="22" y="23"/>
                  <a:pt x="14" y="32"/>
                </a:cubicBezTo>
                <a:cubicBezTo>
                  <a:pt x="14" y="33"/>
                  <a:pt x="13" y="33"/>
                  <a:pt x="13" y="34"/>
                </a:cubicBezTo>
                <a:cubicBezTo>
                  <a:pt x="13" y="35"/>
                  <a:pt x="15" y="36"/>
                  <a:pt x="16" y="36"/>
                </a:cubicBezTo>
                <a:cubicBezTo>
                  <a:pt x="16" y="36"/>
                  <a:pt x="17" y="36"/>
                  <a:pt x="17" y="36"/>
                </a:cubicBezTo>
                <a:cubicBezTo>
                  <a:pt x="19" y="34"/>
                  <a:pt x="21" y="32"/>
                  <a:pt x="22" y="31"/>
                </a:cubicBezTo>
                <a:cubicBezTo>
                  <a:pt x="29" y="25"/>
                  <a:pt x="34" y="23"/>
                  <a:pt x="43" y="23"/>
                </a:cubicBezTo>
                <a:cubicBezTo>
                  <a:pt x="44" y="23"/>
                  <a:pt x="45" y="22"/>
                  <a:pt x="45" y="20"/>
                </a:cubicBezTo>
                <a:cubicBezTo>
                  <a:pt x="45" y="19"/>
                  <a:pt x="44" y="18"/>
                  <a:pt x="43" y="18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6" name="Freeform 56"/>
          <p:cNvSpPr>
            <a:spLocks noEditPoints="1"/>
          </p:cNvSpPr>
          <p:nvPr/>
        </p:nvSpPr>
        <p:spPr>
          <a:xfrm>
            <a:off x="7853363" y="2339975"/>
            <a:ext cx="428625" cy="4286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7" name="Freeform 144"/>
          <p:cNvSpPr>
            <a:spLocks noEditPoints="1"/>
          </p:cNvSpPr>
          <p:nvPr/>
        </p:nvSpPr>
        <p:spPr>
          <a:xfrm>
            <a:off x="8388350" y="4070350"/>
            <a:ext cx="477838" cy="4143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9" h="51">
                <a:moveTo>
                  <a:pt x="59" y="26"/>
                </a:moveTo>
                <a:cubicBezTo>
                  <a:pt x="59" y="27"/>
                  <a:pt x="58" y="28"/>
                  <a:pt x="57" y="2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4"/>
                  <a:pt x="20" y="35"/>
                </a:cubicBezTo>
                <a:cubicBezTo>
                  <a:pt x="20" y="36"/>
                  <a:pt x="20" y="36"/>
                  <a:pt x="19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4" y="37"/>
                  <a:pt x="55" y="38"/>
                  <a:pt x="55" y="39"/>
                </a:cubicBezTo>
                <a:cubicBezTo>
                  <a:pt x="55" y="41"/>
                  <a:pt x="54" y="42"/>
                  <a:pt x="52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2"/>
                  <a:pt x="13" y="41"/>
                  <a:pt x="13" y="39"/>
                </a:cubicBezTo>
                <a:cubicBezTo>
                  <a:pt x="13" y="38"/>
                  <a:pt x="15" y="35"/>
                  <a:pt x="16" y="34"/>
                </a:cubicBezTo>
                <a:cubicBezTo>
                  <a:pt x="9" y="5"/>
                  <a:pt x="9" y="5"/>
                  <a:pt x="9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0"/>
                  <a:pt x="14" y="3"/>
                  <a:pt x="14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5"/>
                  <a:pt x="59" y="6"/>
                  <a:pt x="59" y="7"/>
                </a:cubicBezTo>
                <a:lnTo>
                  <a:pt x="59" y="26"/>
                </a:lnTo>
                <a:close/>
                <a:moveTo>
                  <a:pt x="18" y="51"/>
                </a:moveTo>
                <a:cubicBezTo>
                  <a:pt x="16" y="51"/>
                  <a:pt x="13" y="49"/>
                  <a:pt x="13" y="46"/>
                </a:cubicBezTo>
                <a:cubicBezTo>
                  <a:pt x="13" y="44"/>
                  <a:pt x="16" y="42"/>
                  <a:pt x="18" y="42"/>
                </a:cubicBezTo>
                <a:cubicBezTo>
                  <a:pt x="21" y="42"/>
                  <a:pt x="23" y="44"/>
                  <a:pt x="23" y="46"/>
                </a:cubicBezTo>
                <a:cubicBezTo>
                  <a:pt x="23" y="49"/>
                  <a:pt x="21" y="51"/>
                  <a:pt x="18" y="51"/>
                </a:cubicBezTo>
                <a:close/>
                <a:moveTo>
                  <a:pt x="50" y="51"/>
                </a:moveTo>
                <a:cubicBezTo>
                  <a:pt x="47" y="51"/>
                  <a:pt x="45" y="49"/>
                  <a:pt x="45" y="46"/>
                </a:cubicBezTo>
                <a:cubicBezTo>
                  <a:pt x="45" y="44"/>
                  <a:pt x="47" y="42"/>
                  <a:pt x="50" y="42"/>
                </a:cubicBezTo>
                <a:cubicBezTo>
                  <a:pt x="53" y="42"/>
                  <a:pt x="55" y="44"/>
                  <a:pt x="55" y="46"/>
                </a:cubicBezTo>
                <a:cubicBezTo>
                  <a:pt x="55" y="49"/>
                  <a:pt x="53" y="51"/>
                  <a:pt x="50" y="51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8" name="Freeform 20"/>
          <p:cNvSpPr/>
          <p:nvPr/>
        </p:nvSpPr>
        <p:spPr>
          <a:xfrm>
            <a:off x="7889875" y="5675313"/>
            <a:ext cx="354013" cy="3524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5" h="55">
                <a:moveTo>
                  <a:pt x="33" y="27"/>
                </a:moveTo>
                <a:cubicBezTo>
                  <a:pt x="46" y="40"/>
                  <a:pt x="46" y="40"/>
                  <a:pt x="46" y="40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4"/>
                  <a:pt x="52" y="34"/>
                  <a:pt x="53" y="34"/>
                </a:cubicBezTo>
                <a:cubicBezTo>
                  <a:pt x="54" y="35"/>
                  <a:pt x="55" y="35"/>
                  <a:pt x="55" y="36"/>
                </a:cubicBezTo>
                <a:cubicBezTo>
                  <a:pt x="55" y="52"/>
                  <a:pt x="55" y="52"/>
                  <a:pt x="55" y="52"/>
                </a:cubicBezTo>
                <a:cubicBezTo>
                  <a:pt x="55" y="54"/>
                  <a:pt x="54" y="55"/>
                  <a:pt x="52" y="55"/>
                </a:cubicBezTo>
                <a:cubicBezTo>
                  <a:pt x="36" y="55"/>
                  <a:pt x="36" y="55"/>
                  <a:pt x="36" y="55"/>
                </a:cubicBezTo>
                <a:cubicBezTo>
                  <a:pt x="35" y="55"/>
                  <a:pt x="35" y="54"/>
                  <a:pt x="34" y="53"/>
                </a:cubicBezTo>
                <a:cubicBezTo>
                  <a:pt x="34" y="52"/>
                  <a:pt x="34" y="51"/>
                  <a:pt x="35" y="51"/>
                </a:cubicBezTo>
                <a:cubicBezTo>
                  <a:pt x="40" y="46"/>
                  <a:pt x="40" y="46"/>
                  <a:pt x="40" y="46"/>
                </a:cubicBezTo>
                <a:cubicBezTo>
                  <a:pt x="27" y="33"/>
                  <a:pt x="27" y="33"/>
                  <a:pt x="27" y="33"/>
                </a:cubicBezTo>
                <a:cubicBezTo>
                  <a:pt x="15" y="46"/>
                  <a:pt x="15" y="46"/>
                  <a:pt x="15" y="46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1"/>
                  <a:pt x="21" y="52"/>
                  <a:pt x="20" y="53"/>
                </a:cubicBezTo>
                <a:cubicBezTo>
                  <a:pt x="20" y="54"/>
                  <a:pt x="19" y="55"/>
                  <a:pt x="18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4"/>
                  <a:pt x="0" y="52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5"/>
                  <a:pt x="0" y="35"/>
                  <a:pt x="1" y="34"/>
                </a:cubicBezTo>
                <a:cubicBezTo>
                  <a:pt x="2" y="34"/>
                  <a:pt x="3" y="34"/>
                  <a:pt x="4" y="35"/>
                </a:cubicBezTo>
                <a:cubicBezTo>
                  <a:pt x="9" y="40"/>
                  <a:pt x="9" y="40"/>
                  <a:pt x="9" y="40"/>
                </a:cubicBezTo>
                <a:cubicBezTo>
                  <a:pt x="21" y="27"/>
                  <a:pt x="21" y="27"/>
                  <a:pt x="21" y="27"/>
                </a:cubicBezTo>
                <a:cubicBezTo>
                  <a:pt x="9" y="14"/>
                  <a:pt x="9" y="14"/>
                  <a:pt x="9" y="14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2" y="20"/>
                </a:cubicBezTo>
                <a:cubicBezTo>
                  <a:pt x="2" y="20"/>
                  <a:pt x="1" y="20"/>
                  <a:pt x="1" y="20"/>
                </a:cubicBezTo>
                <a:cubicBezTo>
                  <a:pt x="0" y="20"/>
                  <a:pt x="0" y="19"/>
                  <a:pt x="0" y="1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20" y="0"/>
                  <a:pt x="20" y="1"/>
                </a:cubicBezTo>
                <a:cubicBezTo>
                  <a:pt x="21" y="2"/>
                  <a:pt x="20" y="3"/>
                  <a:pt x="20" y="4"/>
                </a:cubicBezTo>
                <a:cubicBezTo>
                  <a:pt x="15" y="9"/>
                  <a:pt x="15" y="9"/>
                  <a:pt x="15" y="9"/>
                </a:cubicBezTo>
                <a:cubicBezTo>
                  <a:pt x="27" y="21"/>
                  <a:pt x="27" y="21"/>
                  <a:pt x="27" y="21"/>
                </a:cubicBezTo>
                <a:cubicBezTo>
                  <a:pt x="40" y="9"/>
                  <a:pt x="40" y="9"/>
                  <a:pt x="40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4" y="2"/>
                  <a:pt x="34" y="1"/>
                </a:cubicBezTo>
                <a:cubicBezTo>
                  <a:pt x="35" y="0"/>
                  <a:pt x="35" y="0"/>
                  <a:pt x="3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5" y="1"/>
                  <a:pt x="55" y="2"/>
                </a:cubicBezTo>
                <a:cubicBezTo>
                  <a:pt x="55" y="18"/>
                  <a:pt x="55" y="18"/>
                  <a:pt x="55" y="18"/>
                </a:cubicBezTo>
                <a:cubicBezTo>
                  <a:pt x="55" y="19"/>
                  <a:pt x="54" y="20"/>
                  <a:pt x="53" y="20"/>
                </a:cubicBezTo>
                <a:cubicBezTo>
                  <a:pt x="53" y="20"/>
                  <a:pt x="53" y="20"/>
                  <a:pt x="52" y="20"/>
                </a:cubicBezTo>
                <a:cubicBezTo>
                  <a:pt x="52" y="20"/>
                  <a:pt x="51" y="20"/>
                  <a:pt x="51" y="20"/>
                </a:cubicBezTo>
                <a:cubicBezTo>
                  <a:pt x="46" y="14"/>
                  <a:pt x="46" y="14"/>
                  <a:pt x="46" y="14"/>
                </a:cubicBezTo>
                <a:lnTo>
                  <a:pt x="33" y="27"/>
                </a:ln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79" name="Freeform 130"/>
          <p:cNvSpPr>
            <a:spLocks noEditPoints="1"/>
          </p:cNvSpPr>
          <p:nvPr/>
        </p:nvSpPr>
        <p:spPr>
          <a:xfrm>
            <a:off x="5049838" y="3270250"/>
            <a:ext cx="2093912" cy="20145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46" h="719">
                <a:moveTo>
                  <a:pt x="713" y="218"/>
                </a:moveTo>
                <a:cubicBezTo>
                  <a:pt x="709" y="210"/>
                  <a:pt x="709" y="210"/>
                  <a:pt x="709" y="210"/>
                </a:cubicBezTo>
                <a:cubicBezTo>
                  <a:pt x="711" y="213"/>
                  <a:pt x="712" y="216"/>
                  <a:pt x="713" y="218"/>
                </a:cubicBezTo>
                <a:cubicBezTo>
                  <a:pt x="713" y="218"/>
                  <a:pt x="713" y="218"/>
                  <a:pt x="713" y="218"/>
                </a:cubicBezTo>
                <a:moveTo>
                  <a:pt x="709" y="210"/>
                </a:moveTo>
                <a:cubicBezTo>
                  <a:pt x="706" y="203"/>
                  <a:pt x="701" y="194"/>
                  <a:pt x="697" y="187"/>
                </a:cubicBezTo>
                <a:cubicBezTo>
                  <a:pt x="697" y="186"/>
                  <a:pt x="697" y="186"/>
                  <a:pt x="697" y="186"/>
                </a:cubicBezTo>
                <a:cubicBezTo>
                  <a:pt x="702" y="195"/>
                  <a:pt x="704" y="199"/>
                  <a:pt x="709" y="210"/>
                </a:cubicBezTo>
                <a:cubicBezTo>
                  <a:pt x="709" y="210"/>
                  <a:pt x="709" y="210"/>
                  <a:pt x="709" y="210"/>
                </a:cubicBezTo>
                <a:moveTo>
                  <a:pt x="696" y="186"/>
                </a:moveTo>
                <a:cubicBezTo>
                  <a:pt x="697" y="186"/>
                  <a:pt x="697" y="186"/>
                  <a:pt x="697" y="186"/>
                </a:cubicBezTo>
                <a:cubicBezTo>
                  <a:pt x="697" y="187"/>
                  <a:pt x="697" y="187"/>
                  <a:pt x="697" y="187"/>
                </a:cubicBezTo>
                <a:cubicBezTo>
                  <a:pt x="697" y="186"/>
                  <a:pt x="697" y="186"/>
                  <a:pt x="696" y="186"/>
                </a:cubicBezTo>
                <a:moveTo>
                  <a:pt x="746" y="352"/>
                </a:moveTo>
                <a:cubicBezTo>
                  <a:pt x="745" y="351"/>
                  <a:pt x="745" y="350"/>
                  <a:pt x="745" y="348"/>
                </a:cubicBezTo>
                <a:cubicBezTo>
                  <a:pt x="745" y="350"/>
                  <a:pt x="745" y="351"/>
                  <a:pt x="746" y="352"/>
                </a:cubicBezTo>
                <a:cubicBezTo>
                  <a:pt x="746" y="352"/>
                  <a:pt x="746" y="352"/>
                  <a:pt x="746" y="352"/>
                </a:cubicBezTo>
                <a:moveTo>
                  <a:pt x="745" y="347"/>
                </a:moveTo>
                <a:cubicBezTo>
                  <a:pt x="745" y="346"/>
                  <a:pt x="745" y="344"/>
                  <a:pt x="745" y="343"/>
                </a:cubicBezTo>
                <a:cubicBezTo>
                  <a:pt x="745" y="345"/>
                  <a:pt x="745" y="347"/>
                  <a:pt x="745" y="348"/>
                </a:cubicBezTo>
                <a:cubicBezTo>
                  <a:pt x="745" y="348"/>
                  <a:pt x="745" y="348"/>
                  <a:pt x="745" y="347"/>
                </a:cubicBezTo>
                <a:moveTo>
                  <a:pt x="743" y="327"/>
                </a:moveTo>
                <a:cubicBezTo>
                  <a:pt x="743" y="321"/>
                  <a:pt x="743" y="321"/>
                  <a:pt x="743" y="321"/>
                </a:cubicBezTo>
                <a:cubicBezTo>
                  <a:pt x="743" y="324"/>
                  <a:pt x="743" y="326"/>
                  <a:pt x="743" y="329"/>
                </a:cubicBezTo>
                <a:cubicBezTo>
                  <a:pt x="743" y="328"/>
                  <a:pt x="743" y="327"/>
                  <a:pt x="743" y="327"/>
                </a:cubicBezTo>
                <a:moveTo>
                  <a:pt x="309" y="4"/>
                </a:moveTo>
                <a:cubicBezTo>
                  <a:pt x="309" y="5"/>
                  <a:pt x="309" y="5"/>
                  <a:pt x="309" y="5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12" y="4"/>
                  <a:pt x="311" y="4"/>
                  <a:pt x="309" y="4"/>
                </a:cubicBezTo>
                <a:moveTo>
                  <a:pt x="307" y="5"/>
                </a:moveTo>
                <a:cubicBezTo>
                  <a:pt x="304" y="5"/>
                  <a:pt x="304" y="5"/>
                  <a:pt x="304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6" y="5"/>
                  <a:pt x="306" y="5"/>
                  <a:pt x="307" y="5"/>
                </a:cubicBezTo>
                <a:moveTo>
                  <a:pt x="259" y="17"/>
                </a:moveTo>
                <a:cubicBezTo>
                  <a:pt x="259" y="17"/>
                  <a:pt x="258" y="17"/>
                  <a:pt x="258" y="17"/>
                </a:cubicBezTo>
                <a:cubicBezTo>
                  <a:pt x="258" y="17"/>
                  <a:pt x="259" y="17"/>
                  <a:pt x="259" y="17"/>
                </a:cubicBezTo>
                <a:moveTo>
                  <a:pt x="266" y="15"/>
                </a:moveTo>
                <a:cubicBezTo>
                  <a:pt x="267" y="14"/>
                  <a:pt x="267" y="14"/>
                  <a:pt x="268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6" y="15"/>
                </a:cubicBezTo>
                <a:moveTo>
                  <a:pt x="269" y="14"/>
                </a:move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67" y="14"/>
                  <a:pt x="267" y="14"/>
                  <a:pt x="266" y="15"/>
                </a:cubicBezTo>
                <a:cubicBezTo>
                  <a:pt x="269" y="14"/>
                  <a:pt x="269" y="14"/>
                  <a:pt x="269" y="14"/>
                </a:cubicBezTo>
                <a:moveTo>
                  <a:pt x="267" y="14"/>
                </a:moveTo>
                <a:cubicBezTo>
                  <a:pt x="268" y="14"/>
                  <a:pt x="268" y="14"/>
                  <a:pt x="268" y="14"/>
                </a:cubicBezTo>
                <a:cubicBezTo>
                  <a:pt x="269" y="14"/>
                  <a:pt x="269" y="14"/>
                  <a:pt x="270" y="13"/>
                </a:cubicBezTo>
                <a:cubicBezTo>
                  <a:pt x="269" y="14"/>
                  <a:pt x="268" y="14"/>
                  <a:pt x="268" y="14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7" y="14"/>
                  <a:pt x="267" y="14"/>
                  <a:pt x="267" y="14"/>
                </a:cubicBezTo>
                <a:moveTo>
                  <a:pt x="270" y="13"/>
                </a:moveTo>
                <a:cubicBezTo>
                  <a:pt x="274" y="12"/>
                  <a:pt x="274" y="12"/>
                  <a:pt x="274" y="12"/>
                </a:cubicBezTo>
                <a:cubicBezTo>
                  <a:pt x="274" y="12"/>
                  <a:pt x="274" y="12"/>
                  <a:pt x="274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73" y="13"/>
                  <a:pt x="272" y="13"/>
                  <a:pt x="270" y="13"/>
                </a:cubicBezTo>
                <a:cubicBezTo>
                  <a:pt x="269" y="14"/>
                  <a:pt x="269" y="14"/>
                  <a:pt x="268" y="14"/>
                </a:cubicBezTo>
                <a:cubicBezTo>
                  <a:pt x="270" y="13"/>
                  <a:pt x="270" y="13"/>
                  <a:pt x="270" y="13"/>
                </a:cubicBezTo>
                <a:moveTo>
                  <a:pt x="279" y="11"/>
                </a:moveTo>
                <a:cubicBezTo>
                  <a:pt x="279" y="11"/>
                  <a:pt x="279" y="11"/>
                  <a:pt x="279" y="11"/>
                </a:cubicBezTo>
                <a:cubicBezTo>
                  <a:pt x="280" y="11"/>
                  <a:pt x="281" y="11"/>
                  <a:pt x="281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3" y="10"/>
                  <a:pt x="283" y="10"/>
                  <a:pt x="283" y="10"/>
                </a:cubicBezTo>
                <a:cubicBezTo>
                  <a:pt x="282" y="10"/>
                  <a:pt x="281" y="10"/>
                  <a:pt x="280" y="11"/>
                </a:cubicBezTo>
                <a:cubicBezTo>
                  <a:pt x="280" y="11"/>
                  <a:pt x="280" y="11"/>
                  <a:pt x="280" y="11"/>
                </a:cubicBezTo>
                <a:cubicBezTo>
                  <a:pt x="279" y="11"/>
                  <a:pt x="279" y="11"/>
                  <a:pt x="279" y="11"/>
                </a:cubicBezTo>
                <a:moveTo>
                  <a:pt x="286" y="9"/>
                </a:moveTo>
                <a:cubicBezTo>
                  <a:pt x="287" y="9"/>
                  <a:pt x="287" y="9"/>
                  <a:pt x="287" y="9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moveTo>
                  <a:pt x="293" y="8"/>
                </a:moveTo>
                <a:cubicBezTo>
                  <a:pt x="294" y="7"/>
                  <a:pt x="294" y="7"/>
                  <a:pt x="294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2" y="8"/>
                  <a:pt x="292" y="8"/>
                </a:cubicBezTo>
                <a:cubicBezTo>
                  <a:pt x="292" y="8"/>
                  <a:pt x="291" y="8"/>
                  <a:pt x="291" y="8"/>
                </a:cubicBezTo>
                <a:cubicBezTo>
                  <a:pt x="293" y="8"/>
                  <a:pt x="293" y="8"/>
                  <a:pt x="293" y="8"/>
                </a:cubicBezTo>
                <a:moveTo>
                  <a:pt x="298" y="7"/>
                </a:move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7"/>
                  <a:pt x="298" y="7"/>
                  <a:pt x="298" y="7"/>
                </a:cubicBezTo>
                <a:moveTo>
                  <a:pt x="309" y="5"/>
                </a:moveTo>
                <a:cubicBezTo>
                  <a:pt x="314" y="4"/>
                  <a:pt x="314" y="4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4" y="4"/>
                  <a:pt x="313" y="4"/>
                  <a:pt x="312" y="4"/>
                </a:cubicBezTo>
                <a:cubicBezTo>
                  <a:pt x="311" y="4"/>
                  <a:pt x="311" y="4"/>
                  <a:pt x="311" y="4"/>
                </a:cubicBezTo>
                <a:cubicBezTo>
                  <a:pt x="308" y="5"/>
                  <a:pt x="308" y="5"/>
                  <a:pt x="308" y="5"/>
                </a:cubicBezTo>
                <a:cubicBezTo>
                  <a:pt x="309" y="5"/>
                  <a:pt x="309" y="5"/>
                  <a:pt x="309" y="5"/>
                </a:cubicBezTo>
                <a:moveTo>
                  <a:pt x="315" y="4"/>
                </a:move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4"/>
                  <a:pt x="315" y="4"/>
                  <a:pt x="315" y="4"/>
                </a:cubicBezTo>
                <a:moveTo>
                  <a:pt x="295" y="7"/>
                </a:moveTo>
                <a:cubicBezTo>
                  <a:pt x="295" y="7"/>
                  <a:pt x="295" y="7"/>
                  <a:pt x="295" y="7"/>
                </a:cubicBezTo>
                <a:cubicBezTo>
                  <a:pt x="295" y="7"/>
                  <a:pt x="295" y="7"/>
                  <a:pt x="294" y="8"/>
                </a:cubicBezTo>
                <a:cubicBezTo>
                  <a:pt x="295" y="7"/>
                  <a:pt x="295" y="7"/>
                  <a:pt x="295" y="7"/>
                </a:cubicBezTo>
                <a:moveTo>
                  <a:pt x="295" y="7"/>
                </a:moveTo>
                <a:cubicBezTo>
                  <a:pt x="296" y="7"/>
                  <a:pt x="296" y="7"/>
                  <a:pt x="296" y="7"/>
                </a:cubicBezTo>
                <a:cubicBezTo>
                  <a:pt x="298" y="7"/>
                  <a:pt x="298" y="7"/>
                  <a:pt x="298" y="7"/>
                </a:cubicBezTo>
                <a:cubicBezTo>
                  <a:pt x="301" y="6"/>
                  <a:pt x="301" y="6"/>
                  <a:pt x="301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2" y="6"/>
                  <a:pt x="300" y="6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5" y="7"/>
                  <a:pt x="295" y="7"/>
                  <a:pt x="295" y="7"/>
                </a:cubicBezTo>
                <a:moveTo>
                  <a:pt x="2" y="405"/>
                </a:moveTo>
                <a:cubicBezTo>
                  <a:pt x="2" y="405"/>
                  <a:pt x="2" y="405"/>
                  <a:pt x="2" y="405"/>
                </a:cubicBezTo>
                <a:cubicBezTo>
                  <a:pt x="2" y="406"/>
                  <a:pt x="2" y="406"/>
                  <a:pt x="2" y="406"/>
                </a:cubicBezTo>
                <a:cubicBezTo>
                  <a:pt x="2" y="405"/>
                  <a:pt x="2" y="405"/>
                  <a:pt x="2" y="405"/>
                </a:cubicBezTo>
                <a:moveTo>
                  <a:pt x="2" y="404"/>
                </a:moveTo>
                <a:cubicBezTo>
                  <a:pt x="2" y="403"/>
                  <a:pt x="2" y="402"/>
                  <a:pt x="1" y="401"/>
                </a:cubicBezTo>
                <a:cubicBezTo>
                  <a:pt x="2" y="401"/>
                  <a:pt x="2" y="401"/>
                  <a:pt x="2" y="402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4"/>
                  <a:pt x="2" y="404"/>
                  <a:pt x="2" y="404"/>
                </a:cubicBezTo>
                <a:moveTo>
                  <a:pt x="1" y="383"/>
                </a:moveTo>
                <a:cubicBezTo>
                  <a:pt x="1" y="385"/>
                  <a:pt x="1" y="386"/>
                  <a:pt x="1" y="388"/>
                </a:cubicBezTo>
                <a:cubicBezTo>
                  <a:pt x="1" y="392"/>
                  <a:pt x="1" y="395"/>
                  <a:pt x="1" y="398"/>
                </a:cubicBezTo>
                <a:cubicBezTo>
                  <a:pt x="1" y="399"/>
                  <a:pt x="1" y="399"/>
                  <a:pt x="1" y="399"/>
                </a:cubicBezTo>
                <a:cubicBezTo>
                  <a:pt x="1" y="394"/>
                  <a:pt x="1" y="388"/>
                  <a:pt x="1" y="383"/>
                </a:cubicBezTo>
                <a:moveTo>
                  <a:pt x="23" y="243"/>
                </a:moveTo>
                <a:cubicBezTo>
                  <a:pt x="24" y="240"/>
                  <a:pt x="26" y="236"/>
                  <a:pt x="27" y="232"/>
                </a:cubicBezTo>
                <a:cubicBezTo>
                  <a:pt x="26" y="235"/>
                  <a:pt x="25" y="237"/>
                  <a:pt x="25" y="239"/>
                </a:cubicBezTo>
                <a:cubicBezTo>
                  <a:pt x="23" y="243"/>
                  <a:pt x="23" y="243"/>
                  <a:pt x="23" y="243"/>
                </a:cubicBezTo>
                <a:cubicBezTo>
                  <a:pt x="23" y="243"/>
                  <a:pt x="23" y="243"/>
                  <a:pt x="23" y="243"/>
                </a:cubicBezTo>
                <a:moveTo>
                  <a:pt x="33" y="217"/>
                </a:moveTo>
                <a:cubicBezTo>
                  <a:pt x="33" y="218"/>
                  <a:pt x="33" y="218"/>
                  <a:pt x="33" y="219"/>
                </a:cubicBezTo>
                <a:cubicBezTo>
                  <a:pt x="31" y="224"/>
                  <a:pt x="29" y="228"/>
                  <a:pt x="27" y="232"/>
                </a:cubicBezTo>
                <a:cubicBezTo>
                  <a:pt x="26" y="236"/>
                  <a:pt x="24" y="240"/>
                  <a:pt x="23" y="243"/>
                </a:cubicBezTo>
                <a:cubicBezTo>
                  <a:pt x="27" y="232"/>
                  <a:pt x="29" y="227"/>
                  <a:pt x="33" y="217"/>
                </a:cubicBezTo>
                <a:moveTo>
                  <a:pt x="33" y="217"/>
                </a:moveTo>
                <a:cubicBezTo>
                  <a:pt x="33" y="217"/>
                  <a:pt x="33" y="217"/>
                  <a:pt x="33" y="217"/>
                </a:cubicBezTo>
                <a:cubicBezTo>
                  <a:pt x="33" y="218"/>
                  <a:pt x="33" y="218"/>
                  <a:pt x="33" y="218"/>
                </a:cubicBezTo>
                <a:cubicBezTo>
                  <a:pt x="33" y="219"/>
                  <a:pt x="33" y="219"/>
                  <a:pt x="33" y="219"/>
                </a:cubicBezTo>
                <a:cubicBezTo>
                  <a:pt x="33" y="218"/>
                  <a:pt x="33" y="218"/>
                  <a:pt x="33" y="217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8" y="189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47" y="190"/>
                </a:moveTo>
                <a:cubicBezTo>
                  <a:pt x="47" y="190"/>
                  <a:pt x="48" y="189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52" y="181"/>
                  <a:pt x="55" y="177"/>
                  <a:pt x="59" y="170"/>
                </a:cubicBezTo>
                <a:cubicBezTo>
                  <a:pt x="55" y="176"/>
                  <a:pt x="52" y="182"/>
                  <a:pt x="48" y="188"/>
                </a:cubicBezTo>
                <a:cubicBezTo>
                  <a:pt x="48" y="189"/>
                  <a:pt x="47" y="190"/>
                  <a:pt x="47" y="190"/>
                </a:cubicBezTo>
                <a:cubicBezTo>
                  <a:pt x="47" y="190"/>
                  <a:pt x="47" y="190"/>
                  <a:pt x="47" y="190"/>
                </a:cubicBezTo>
                <a:moveTo>
                  <a:pt x="135" y="87"/>
                </a:moveTo>
                <a:cubicBezTo>
                  <a:pt x="136" y="86"/>
                  <a:pt x="136" y="85"/>
                  <a:pt x="137" y="85"/>
                </a:cubicBezTo>
                <a:cubicBezTo>
                  <a:pt x="138" y="84"/>
                  <a:pt x="139" y="83"/>
                  <a:pt x="140" y="82"/>
                </a:cubicBezTo>
                <a:cubicBezTo>
                  <a:pt x="140" y="82"/>
                  <a:pt x="140" y="82"/>
                  <a:pt x="140" y="82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7"/>
                  <a:pt x="135" y="87"/>
                  <a:pt x="135" y="87"/>
                </a:cubicBezTo>
                <a:moveTo>
                  <a:pt x="140" y="81"/>
                </a:moveTo>
                <a:cubicBezTo>
                  <a:pt x="141" y="81"/>
                  <a:pt x="141" y="81"/>
                  <a:pt x="141" y="81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0" y="81"/>
                  <a:pt x="137" y="83"/>
                  <a:pt x="137" y="84"/>
                </a:cubicBezTo>
                <a:cubicBezTo>
                  <a:pt x="137" y="84"/>
                  <a:pt x="139" y="82"/>
                  <a:pt x="140" y="81"/>
                </a:cubicBezTo>
                <a:moveTo>
                  <a:pt x="231" y="28"/>
                </a:moveTo>
                <a:cubicBezTo>
                  <a:pt x="233" y="28"/>
                  <a:pt x="233" y="28"/>
                  <a:pt x="233" y="28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7" y="26"/>
                  <a:pt x="237" y="26"/>
                  <a:pt x="237" y="26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8"/>
                  <a:pt x="231" y="28"/>
                  <a:pt x="231" y="28"/>
                </a:cubicBezTo>
                <a:cubicBezTo>
                  <a:pt x="228" y="29"/>
                  <a:pt x="228" y="29"/>
                  <a:pt x="228" y="29"/>
                </a:cubicBezTo>
                <a:cubicBezTo>
                  <a:pt x="228" y="30"/>
                  <a:pt x="228" y="30"/>
                  <a:pt x="228" y="30"/>
                </a:cubicBezTo>
                <a:cubicBezTo>
                  <a:pt x="231" y="28"/>
                  <a:pt x="231" y="28"/>
                  <a:pt x="231" y="28"/>
                </a:cubicBezTo>
                <a:moveTo>
                  <a:pt x="695" y="448"/>
                </a:moveTo>
                <a:cubicBezTo>
                  <a:pt x="695" y="447"/>
                  <a:pt x="695" y="446"/>
                  <a:pt x="695" y="445"/>
                </a:cubicBezTo>
                <a:cubicBezTo>
                  <a:pt x="695" y="445"/>
                  <a:pt x="695" y="444"/>
                  <a:pt x="695" y="444"/>
                </a:cubicBezTo>
                <a:cubicBezTo>
                  <a:pt x="695" y="443"/>
                  <a:pt x="696" y="443"/>
                  <a:pt x="696" y="443"/>
                </a:cubicBezTo>
                <a:cubicBezTo>
                  <a:pt x="696" y="443"/>
                  <a:pt x="696" y="440"/>
                  <a:pt x="694" y="436"/>
                </a:cubicBezTo>
                <a:cubicBezTo>
                  <a:pt x="694" y="436"/>
                  <a:pt x="694" y="436"/>
                  <a:pt x="694" y="433"/>
                </a:cubicBezTo>
                <a:cubicBezTo>
                  <a:pt x="694" y="432"/>
                  <a:pt x="694" y="432"/>
                  <a:pt x="694" y="432"/>
                </a:cubicBezTo>
                <a:cubicBezTo>
                  <a:pt x="693" y="433"/>
                  <a:pt x="693" y="433"/>
                  <a:pt x="693" y="433"/>
                </a:cubicBezTo>
                <a:cubicBezTo>
                  <a:pt x="692" y="435"/>
                  <a:pt x="692" y="435"/>
                  <a:pt x="692" y="435"/>
                </a:cubicBezTo>
                <a:cubicBezTo>
                  <a:pt x="692" y="435"/>
                  <a:pt x="692" y="437"/>
                  <a:pt x="692" y="438"/>
                </a:cubicBezTo>
                <a:cubicBezTo>
                  <a:pt x="692" y="438"/>
                  <a:pt x="692" y="438"/>
                  <a:pt x="692" y="439"/>
                </a:cubicBezTo>
                <a:cubicBezTo>
                  <a:pt x="692" y="439"/>
                  <a:pt x="692" y="439"/>
                  <a:pt x="692" y="439"/>
                </a:cubicBezTo>
                <a:cubicBezTo>
                  <a:pt x="692" y="440"/>
                  <a:pt x="692" y="441"/>
                  <a:pt x="692" y="441"/>
                </a:cubicBezTo>
                <a:cubicBezTo>
                  <a:pt x="691" y="444"/>
                  <a:pt x="691" y="444"/>
                  <a:pt x="691" y="444"/>
                </a:cubicBezTo>
                <a:cubicBezTo>
                  <a:pt x="690" y="447"/>
                  <a:pt x="690" y="449"/>
                  <a:pt x="690" y="450"/>
                </a:cubicBezTo>
                <a:cubicBezTo>
                  <a:pt x="690" y="451"/>
                  <a:pt x="691" y="453"/>
                  <a:pt x="691" y="453"/>
                </a:cubicBezTo>
                <a:cubicBezTo>
                  <a:pt x="692" y="453"/>
                  <a:pt x="692" y="453"/>
                  <a:pt x="694" y="453"/>
                </a:cubicBezTo>
                <a:cubicBezTo>
                  <a:pt x="694" y="451"/>
                  <a:pt x="695" y="449"/>
                  <a:pt x="695" y="448"/>
                </a:cubicBezTo>
                <a:moveTo>
                  <a:pt x="711" y="529"/>
                </a:moveTo>
                <a:cubicBezTo>
                  <a:pt x="714" y="522"/>
                  <a:pt x="714" y="522"/>
                  <a:pt x="714" y="522"/>
                </a:cubicBezTo>
                <a:cubicBezTo>
                  <a:pt x="714" y="522"/>
                  <a:pt x="715" y="520"/>
                  <a:pt x="715" y="520"/>
                </a:cubicBezTo>
                <a:cubicBezTo>
                  <a:pt x="714" y="521"/>
                  <a:pt x="713" y="521"/>
                  <a:pt x="712" y="522"/>
                </a:cubicBezTo>
                <a:cubicBezTo>
                  <a:pt x="712" y="522"/>
                  <a:pt x="712" y="522"/>
                  <a:pt x="711" y="523"/>
                </a:cubicBezTo>
                <a:cubicBezTo>
                  <a:pt x="712" y="523"/>
                  <a:pt x="712" y="523"/>
                  <a:pt x="712" y="523"/>
                </a:cubicBezTo>
                <a:cubicBezTo>
                  <a:pt x="711" y="524"/>
                  <a:pt x="711" y="525"/>
                  <a:pt x="711" y="525"/>
                </a:cubicBezTo>
                <a:cubicBezTo>
                  <a:pt x="711" y="525"/>
                  <a:pt x="711" y="525"/>
                  <a:pt x="711" y="525"/>
                </a:cubicBezTo>
                <a:cubicBezTo>
                  <a:pt x="711" y="526"/>
                  <a:pt x="711" y="526"/>
                  <a:pt x="710" y="527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0" y="528"/>
                  <a:pt x="710" y="528"/>
                </a:cubicBezTo>
                <a:cubicBezTo>
                  <a:pt x="710" y="528"/>
                  <a:pt x="711" y="527"/>
                  <a:pt x="711" y="527"/>
                </a:cubicBezTo>
                <a:cubicBezTo>
                  <a:pt x="711" y="527"/>
                  <a:pt x="711" y="526"/>
                  <a:pt x="712" y="527"/>
                </a:cubicBezTo>
                <a:cubicBezTo>
                  <a:pt x="711" y="527"/>
                  <a:pt x="711" y="528"/>
                  <a:pt x="711" y="529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8"/>
                  <a:pt x="711" y="528"/>
                  <a:pt x="711" y="528"/>
                </a:cubicBezTo>
                <a:cubicBezTo>
                  <a:pt x="711" y="529"/>
                  <a:pt x="710" y="530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1"/>
                  <a:pt x="710" y="531"/>
                  <a:pt x="710" y="531"/>
                </a:cubicBezTo>
                <a:cubicBezTo>
                  <a:pt x="710" y="530"/>
                  <a:pt x="710" y="530"/>
                  <a:pt x="711" y="529"/>
                </a:cubicBezTo>
                <a:moveTo>
                  <a:pt x="712" y="517"/>
                </a:moveTo>
                <a:cubicBezTo>
                  <a:pt x="712" y="517"/>
                  <a:pt x="712" y="516"/>
                  <a:pt x="712" y="516"/>
                </a:cubicBezTo>
                <a:cubicBezTo>
                  <a:pt x="712" y="515"/>
                  <a:pt x="712" y="515"/>
                  <a:pt x="712" y="515"/>
                </a:cubicBezTo>
                <a:cubicBezTo>
                  <a:pt x="713" y="515"/>
                  <a:pt x="713" y="514"/>
                  <a:pt x="713" y="514"/>
                </a:cubicBezTo>
                <a:cubicBezTo>
                  <a:pt x="713" y="514"/>
                  <a:pt x="713" y="515"/>
                  <a:pt x="712" y="515"/>
                </a:cubicBezTo>
                <a:cubicBezTo>
                  <a:pt x="712" y="515"/>
                  <a:pt x="712" y="516"/>
                  <a:pt x="712" y="516"/>
                </a:cubicBezTo>
                <a:cubicBezTo>
                  <a:pt x="712" y="517"/>
                  <a:pt x="712" y="517"/>
                  <a:pt x="712" y="517"/>
                </a:cubicBezTo>
                <a:moveTo>
                  <a:pt x="728" y="487"/>
                </a:moveTo>
                <a:cubicBezTo>
                  <a:pt x="734" y="465"/>
                  <a:pt x="734" y="465"/>
                  <a:pt x="734" y="465"/>
                </a:cubicBezTo>
                <a:cubicBezTo>
                  <a:pt x="733" y="469"/>
                  <a:pt x="733" y="469"/>
                  <a:pt x="733" y="469"/>
                </a:cubicBezTo>
                <a:cubicBezTo>
                  <a:pt x="732" y="471"/>
                  <a:pt x="732" y="473"/>
                  <a:pt x="731" y="475"/>
                </a:cubicBezTo>
                <a:cubicBezTo>
                  <a:pt x="731" y="476"/>
                  <a:pt x="731" y="476"/>
                  <a:pt x="731" y="476"/>
                </a:cubicBezTo>
                <a:cubicBezTo>
                  <a:pt x="731" y="475"/>
                  <a:pt x="731" y="475"/>
                  <a:pt x="731" y="474"/>
                </a:cubicBezTo>
                <a:cubicBezTo>
                  <a:pt x="731" y="473"/>
                  <a:pt x="731" y="473"/>
                  <a:pt x="731" y="473"/>
                </a:cubicBezTo>
                <a:cubicBezTo>
                  <a:pt x="731" y="474"/>
                  <a:pt x="731" y="474"/>
                  <a:pt x="731" y="474"/>
                </a:cubicBezTo>
                <a:cubicBezTo>
                  <a:pt x="728" y="480"/>
                  <a:pt x="727" y="486"/>
                  <a:pt x="725" y="493"/>
                </a:cubicBezTo>
                <a:cubicBezTo>
                  <a:pt x="725" y="493"/>
                  <a:pt x="725" y="493"/>
                  <a:pt x="725" y="493"/>
                </a:cubicBezTo>
                <a:cubicBezTo>
                  <a:pt x="725" y="494"/>
                  <a:pt x="725" y="494"/>
                  <a:pt x="725" y="494"/>
                </a:cubicBezTo>
                <a:cubicBezTo>
                  <a:pt x="723" y="498"/>
                  <a:pt x="723" y="498"/>
                  <a:pt x="722" y="501"/>
                </a:cubicBezTo>
                <a:cubicBezTo>
                  <a:pt x="722" y="504"/>
                  <a:pt x="721" y="504"/>
                  <a:pt x="721" y="504"/>
                </a:cubicBezTo>
                <a:cubicBezTo>
                  <a:pt x="722" y="504"/>
                  <a:pt x="722" y="504"/>
                  <a:pt x="722" y="504"/>
                </a:cubicBezTo>
                <a:cubicBezTo>
                  <a:pt x="728" y="487"/>
                  <a:pt x="728" y="487"/>
                  <a:pt x="728" y="487"/>
                </a:cubicBezTo>
                <a:moveTo>
                  <a:pt x="714" y="506"/>
                </a:moveTo>
                <a:cubicBezTo>
                  <a:pt x="715" y="505"/>
                  <a:pt x="715" y="503"/>
                  <a:pt x="716" y="502"/>
                </a:cubicBezTo>
                <a:cubicBezTo>
                  <a:pt x="716" y="501"/>
                  <a:pt x="716" y="501"/>
                  <a:pt x="716" y="501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500"/>
                  <a:pt x="716" y="500"/>
                </a:cubicBezTo>
                <a:cubicBezTo>
                  <a:pt x="716" y="500"/>
                  <a:pt x="716" y="499"/>
                  <a:pt x="716" y="496"/>
                </a:cubicBezTo>
                <a:cubicBezTo>
                  <a:pt x="718" y="491"/>
                  <a:pt x="718" y="491"/>
                  <a:pt x="718" y="491"/>
                </a:cubicBezTo>
                <a:cubicBezTo>
                  <a:pt x="715" y="496"/>
                  <a:pt x="715" y="502"/>
                  <a:pt x="715" y="503"/>
                </a:cubicBezTo>
                <a:cubicBezTo>
                  <a:pt x="715" y="503"/>
                  <a:pt x="715" y="503"/>
                  <a:pt x="715" y="504"/>
                </a:cubicBezTo>
                <a:cubicBezTo>
                  <a:pt x="714" y="505"/>
                  <a:pt x="714" y="506"/>
                  <a:pt x="714" y="506"/>
                </a:cubicBezTo>
                <a:cubicBezTo>
                  <a:pt x="714" y="506"/>
                  <a:pt x="714" y="506"/>
                  <a:pt x="714" y="506"/>
                </a:cubicBezTo>
                <a:moveTo>
                  <a:pt x="719" y="481"/>
                </a:moveTo>
                <a:cubicBezTo>
                  <a:pt x="719" y="480"/>
                  <a:pt x="719" y="480"/>
                  <a:pt x="719" y="480"/>
                </a:cubicBezTo>
                <a:cubicBezTo>
                  <a:pt x="719" y="480"/>
                  <a:pt x="719" y="480"/>
                  <a:pt x="719" y="481"/>
                </a:cubicBezTo>
                <a:cubicBezTo>
                  <a:pt x="719" y="481"/>
                  <a:pt x="719" y="481"/>
                  <a:pt x="719" y="481"/>
                </a:cubicBezTo>
                <a:moveTo>
                  <a:pt x="719" y="485"/>
                </a:moveTo>
                <a:cubicBezTo>
                  <a:pt x="719" y="484"/>
                  <a:pt x="719" y="484"/>
                  <a:pt x="719" y="484"/>
                </a:cubicBezTo>
                <a:cubicBezTo>
                  <a:pt x="719" y="483"/>
                  <a:pt x="719" y="482"/>
                  <a:pt x="719" y="482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19" y="478"/>
                  <a:pt x="719" y="478"/>
                  <a:pt x="719" y="478"/>
                </a:cubicBezTo>
                <a:cubicBezTo>
                  <a:pt x="719" y="479"/>
                  <a:pt x="719" y="479"/>
                  <a:pt x="719" y="479"/>
                </a:cubicBezTo>
                <a:cubicBezTo>
                  <a:pt x="719" y="480"/>
                  <a:pt x="719" y="480"/>
                  <a:pt x="719" y="482"/>
                </a:cubicBezTo>
                <a:cubicBezTo>
                  <a:pt x="719" y="485"/>
                  <a:pt x="719" y="485"/>
                  <a:pt x="718" y="486"/>
                </a:cubicBezTo>
                <a:cubicBezTo>
                  <a:pt x="719" y="485"/>
                  <a:pt x="719" y="485"/>
                  <a:pt x="719" y="485"/>
                </a:cubicBezTo>
                <a:moveTo>
                  <a:pt x="720" y="475"/>
                </a:moveTo>
                <a:cubicBezTo>
                  <a:pt x="720" y="475"/>
                  <a:pt x="720" y="474"/>
                  <a:pt x="720" y="474"/>
                </a:cubicBezTo>
                <a:cubicBezTo>
                  <a:pt x="720" y="473"/>
                  <a:pt x="720" y="473"/>
                  <a:pt x="720" y="473"/>
                </a:cubicBezTo>
                <a:cubicBezTo>
                  <a:pt x="720" y="472"/>
                  <a:pt x="720" y="471"/>
                  <a:pt x="720" y="471"/>
                </a:cubicBezTo>
                <a:cubicBezTo>
                  <a:pt x="720" y="470"/>
                  <a:pt x="720" y="470"/>
                  <a:pt x="720" y="470"/>
                </a:cubicBezTo>
                <a:cubicBezTo>
                  <a:pt x="720" y="470"/>
                  <a:pt x="720" y="471"/>
                  <a:pt x="720" y="471"/>
                </a:cubicBezTo>
                <a:cubicBezTo>
                  <a:pt x="720" y="472"/>
                  <a:pt x="720" y="472"/>
                  <a:pt x="719" y="473"/>
                </a:cubicBezTo>
                <a:cubicBezTo>
                  <a:pt x="719" y="474"/>
                  <a:pt x="719" y="474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19" y="475"/>
                  <a:pt x="719" y="475"/>
                  <a:pt x="719" y="475"/>
                </a:cubicBezTo>
                <a:cubicBezTo>
                  <a:pt x="720" y="475"/>
                  <a:pt x="720" y="475"/>
                  <a:pt x="720" y="475"/>
                </a:cubicBezTo>
                <a:moveTo>
                  <a:pt x="721" y="502"/>
                </a:moveTo>
                <a:cubicBezTo>
                  <a:pt x="721" y="502"/>
                  <a:pt x="723" y="495"/>
                  <a:pt x="723" y="494"/>
                </a:cubicBezTo>
                <a:cubicBezTo>
                  <a:pt x="722" y="495"/>
                  <a:pt x="722" y="495"/>
                  <a:pt x="721" y="497"/>
                </a:cubicBezTo>
                <a:cubicBezTo>
                  <a:pt x="721" y="497"/>
                  <a:pt x="721" y="497"/>
                  <a:pt x="721" y="497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3" y="492"/>
                  <a:pt x="723" y="492"/>
                  <a:pt x="723" y="492"/>
                </a:cubicBezTo>
                <a:cubicBezTo>
                  <a:pt x="722" y="491"/>
                  <a:pt x="722" y="491"/>
                  <a:pt x="722" y="491"/>
                </a:cubicBezTo>
                <a:cubicBezTo>
                  <a:pt x="723" y="490"/>
                  <a:pt x="723" y="489"/>
                  <a:pt x="723" y="488"/>
                </a:cubicBezTo>
                <a:cubicBezTo>
                  <a:pt x="724" y="486"/>
                  <a:pt x="724" y="484"/>
                  <a:pt x="725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2"/>
                  <a:pt x="724" y="482"/>
                  <a:pt x="724" y="482"/>
                </a:cubicBezTo>
                <a:cubicBezTo>
                  <a:pt x="724" y="480"/>
                  <a:pt x="725" y="477"/>
                  <a:pt x="726" y="474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5" y="475"/>
                  <a:pt x="725" y="475"/>
                </a:cubicBezTo>
                <a:cubicBezTo>
                  <a:pt x="725" y="475"/>
                  <a:pt x="724" y="474"/>
                  <a:pt x="725" y="473"/>
                </a:cubicBezTo>
                <a:cubicBezTo>
                  <a:pt x="725" y="472"/>
                  <a:pt x="725" y="472"/>
                  <a:pt x="725" y="472"/>
                </a:cubicBezTo>
                <a:cubicBezTo>
                  <a:pt x="725" y="471"/>
                  <a:pt x="725" y="464"/>
                  <a:pt x="725" y="461"/>
                </a:cubicBezTo>
                <a:cubicBezTo>
                  <a:pt x="725" y="461"/>
                  <a:pt x="725" y="461"/>
                  <a:pt x="725" y="457"/>
                </a:cubicBezTo>
                <a:cubicBezTo>
                  <a:pt x="725" y="457"/>
                  <a:pt x="724" y="458"/>
                  <a:pt x="724" y="458"/>
                </a:cubicBezTo>
                <a:cubicBezTo>
                  <a:pt x="724" y="458"/>
                  <a:pt x="723" y="456"/>
                  <a:pt x="723" y="455"/>
                </a:cubicBezTo>
                <a:cubicBezTo>
                  <a:pt x="722" y="455"/>
                  <a:pt x="722" y="456"/>
                  <a:pt x="722" y="458"/>
                </a:cubicBezTo>
                <a:cubicBezTo>
                  <a:pt x="722" y="461"/>
                  <a:pt x="722" y="461"/>
                  <a:pt x="722" y="465"/>
                </a:cubicBezTo>
                <a:cubicBezTo>
                  <a:pt x="723" y="468"/>
                  <a:pt x="721" y="470"/>
                  <a:pt x="721" y="473"/>
                </a:cubicBezTo>
                <a:cubicBezTo>
                  <a:pt x="721" y="473"/>
                  <a:pt x="721" y="473"/>
                  <a:pt x="721" y="473"/>
                </a:cubicBezTo>
                <a:cubicBezTo>
                  <a:pt x="722" y="474"/>
                  <a:pt x="722" y="474"/>
                  <a:pt x="722" y="474"/>
                </a:cubicBezTo>
                <a:cubicBezTo>
                  <a:pt x="722" y="475"/>
                  <a:pt x="721" y="478"/>
                  <a:pt x="721" y="481"/>
                </a:cubicBezTo>
                <a:cubicBezTo>
                  <a:pt x="721" y="481"/>
                  <a:pt x="720" y="481"/>
                  <a:pt x="720" y="482"/>
                </a:cubicBezTo>
                <a:cubicBezTo>
                  <a:pt x="720" y="485"/>
                  <a:pt x="720" y="488"/>
                  <a:pt x="719" y="491"/>
                </a:cubicBezTo>
                <a:cubicBezTo>
                  <a:pt x="719" y="494"/>
                  <a:pt x="718" y="497"/>
                  <a:pt x="717" y="500"/>
                </a:cubicBezTo>
                <a:cubicBezTo>
                  <a:pt x="716" y="506"/>
                  <a:pt x="715" y="512"/>
                  <a:pt x="713" y="517"/>
                </a:cubicBezTo>
                <a:cubicBezTo>
                  <a:pt x="714" y="516"/>
                  <a:pt x="715" y="515"/>
                  <a:pt x="715" y="514"/>
                </a:cubicBezTo>
                <a:cubicBezTo>
                  <a:pt x="715" y="514"/>
                  <a:pt x="716" y="513"/>
                  <a:pt x="716" y="513"/>
                </a:cubicBezTo>
                <a:cubicBezTo>
                  <a:pt x="716" y="513"/>
                  <a:pt x="718" y="508"/>
                  <a:pt x="719" y="506"/>
                </a:cubicBezTo>
                <a:cubicBezTo>
                  <a:pt x="719" y="506"/>
                  <a:pt x="719" y="506"/>
                  <a:pt x="719" y="505"/>
                </a:cubicBezTo>
                <a:cubicBezTo>
                  <a:pt x="720" y="503"/>
                  <a:pt x="720" y="503"/>
                  <a:pt x="720" y="503"/>
                </a:cubicBezTo>
                <a:cubicBezTo>
                  <a:pt x="720" y="504"/>
                  <a:pt x="720" y="504"/>
                  <a:pt x="720" y="504"/>
                </a:cubicBezTo>
                <a:cubicBezTo>
                  <a:pt x="720" y="503"/>
                  <a:pt x="720" y="503"/>
                  <a:pt x="721" y="502"/>
                </a:cubicBezTo>
                <a:moveTo>
                  <a:pt x="482" y="16"/>
                </a:moveTo>
                <a:cubicBezTo>
                  <a:pt x="480" y="15"/>
                  <a:pt x="479" y="15"/>
                  <a:pt x="479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80" y="15"/>
                  <a:pt x="480" y="15"/>
                  <a:pt x="481" y="15"/>
                </a:cubicBezTo>
                <a:cubicBezTo>
                  <a:pt x="481" y="15"/>
                  <a:pt x="481" y="15"/>
                  <a:pt x="481" y="15"/>
                </a:cubicBezTo>
                <a:cubicBezTo>
                  <a:pt x="481" y="16"/>
                  <a:pt x="482" y="16"/>
                  <a:pt x="482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3" y="16"/>
                  <a:pt x="483" y="16"/>
                </a:cubicBezTo>
                <a:cubicBezTo>
                  <a:pt x="483" y="16"/>
                  <a:pt x="482" y="16"/>
                  <a:pt x="482" y="16"/>
                </a:cubicBezTo>
                <a:moveTo>
                  <a:pt x="492" y="21"/>
                </a:moveTo>
                <a:cubicBezTo>
                  <a:pt x="492" y="20"/>
                  <a:pt x="488" y="19"/>
                  <a:pt x="488" y="19"/>
                </a:cubicBezTo>
                <a:cubicBezTo>
                  <a:pt x="488" y="19"/>
                  <a:pt x="488" y="19"/>
                  <a:pt x="488" y="19"/>
                </a:cubicBezTo>
                <a:cubicBezTo>
                  <a:pt x="489" y="20"/>
                  <a:pt x="490" y="20"/>
                  <a:pt x="490" y="20"/>
                </a:cubicBezTo>
                <a:cubicBezTo>
                  <a:pt x="491" y="20"/>
                  <a:pt x="491" y="20"/>
                  <a:pt x="491" y="21"/>
                </a:cubicBezTo>
                <a:cubicBezTo>
                  <a:pt x="491" y="20"/>
                  <a:pt x="491" y="20"/>
                  <a:pt x="491" y="20"/>
                </a:cubicBezTo>
                <a:cubicBezTo>
                  <a:pt x="491" y="20"/>
                  <a:pt x="492" y="21"/>
                  <a:pt x="492" y="21"/>
                </a:cubicBezTo>
                <a:cubicBezTo>
                  <a:pt x="492" y="21"/>
                  <a:pt x="492" y="21"/>
                  <a:pt x="492" y="21"/>
                </a:cubicBezTo>
                <a:moveTo>
                  <a:pt x="476" y="14"/>
                </a:moveTo>
                <a:cubicBezTo>
                  <a:pt x="475" y="14"/>
                  <a:pt x="475" y="14"/>
                  <a:pt x="474" y="14"/>
                </a:cubicBezTo>
                <a:cubicBezTo>
                  <a:pt x="474" y="13"/>
                  <a:pt x="473" y="13"/>
                  <a:pt x="473" y="13"/>
                </a:cubicBezTo>
                <a:cubicBezTo>
                  <a:pt x="473" y="13"/>
                  <a:pt x="473" y="13"/>
                  <a:pt x="473" y="13"/>
                </a:cubicBezTo>
                <a:cubicBezTo>
                  <a:pt x="469" y="12"/>
                  <a:pt x="468" y="12"/>
                  <a:pt x="467" y="12"/>
                </a:cubicBezTo>
                <a:cubicBezTo>
                  <a:pt x="468" y="12"/>
                  <a:pt x="469" y="12"/>
                  <a:pt x="469" y="12"/>
                </a:cubicBezTo>
                <a:cubicBezTo>
                  <a:pt x="469" y="12"/>
                  <a:pt x="469" y="12"/>
                  <a:pt x="469" y="12"/>
                </a:cubicBezTo>
                <a:cubicBezTo>
                  <a:pt x="467" y="12"/>
                  <a:pt x="465" y="11"/>
                  <a:pt x="463" y="11"/>
                </a:cubicBezTo>
                <a:cubicBezTo>
                  <a:pt x="463" y="11"/>
                  <a:pt x="463" y="11"/>
                  <a:pt x="463" y="11"/>
                </a:cubicBezTo>
                <a:cubicBezTo>
                  <a:pt x="465" y="12"/>
                  <a:pt x="468" y="12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82" y="17"/>
                  <a:pt x="482" y="17"/>
                  <a:pt x="483" y="17"/>
                </a:cubicBezTo>
                <a:cubicBezTo>
                  <a:pt x="482" y="16"/>
                  <a:pt x="480" y="16"/>
                  <a:pt x="479" y="15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80" y="16"/>
                  <a:pt x="480" y="16"/>
                  <a:pt x="480" y="16"/>
                </a:cubicBezTo>
                <a:cubicBezTo>
                  <a:pt x="479" y="15"/>
                  <a:pt x="479" y="15"/>
                  <a:pt x="478" y="1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8" y="15"/>
                  <a:pt x="478" y="15"/>
                </a:cubicBezTo>
                <a:cubicBezTo>
                  <a:pt x="478" y="15"/>
                  <a:pt x="477" y="14"/>
                  <a:pt x="476" y="14"/>
                </a:cubicBezTo>
                <a:moveTo>
                  <a:pt x="460" y="10"/>
                </a:moveTo>
                <a:cubicBezTo>
                  <a:pt x="455" y="9"/>
                  <a:pt x="455" y="9"/>
                  <a:pt x="455" y="9"/>
                </a:cubicBezTo>
                <a:cubicBezTo>
                  <a:pt x="455" y="9"/>
                  <a:pt x="456" y="9"/>
                  <a:pt x="457" y="10"/>
                </a:cubicBezTo>
                <a:cubicBezTo>
                  <a:pt x="457" y="10"/>
                  <a:pt x="457" y="10"/>
                  <a:pt x="455" y="9"/>
                </a:cubicBezTo>
                <a:cubicBezTo>
                  <a:pt x="454" y="9"/>
                  <a:pt x="454" y="9"/>
                  <a:pt x="453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9"/>
                  <a:pt x="455" y="9"/>
                  <a:pt x="456" y="10"/>
                </a:cubicBezTo>
                <a:cubicBezTo>
                  <a:pt x="455" y="10"/>
                  <a:pt x="455" y="10"/>
                  <a:pt x="455" y="10"/>
                </a:cubicBezTo>
                <a:cubicBezTo>
                  <a:pt x="456" y="10"/>
                  <a:pt x="457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1" y="11"/>
                  <a:pt x="461" y="11"/>
                  <a:pt x="461" y="11"/>
                </a:cubicBezTo>
                <a:cubicBezTo>
                  <a:pt x="462" y="11"/>
                  <a:pt x="462" y="11"/>
                  <a:pt x="466" y="13"/>
                </a:cubicBezTo>
                <a:cubicBezTo>
                  <a:pt x="467" y="13"/>
                  <a:pt x="467" y="13"/>
                  <a:pt x="467" y="13"/>
                </a:cubicBezTo>
                <a:cubicBezTo>
                  <a:pt x="468" y="13"/>
                  <a:pt x="469" y="13"/>
                  <a:pt x="470" y="13"/>
                </a:cubicBezTo>
                <a:cubicBezTo>
                  <a:pt x="470" y="13"/>
                  <a:pt x="470" y="13"/>
                  <a:pt x="470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1" y="13"/>
                  <a:pt x="471" y="13"/>
                  <a:pt x="471" y="13"/>
                </a:cubicBezTo>
                <a:cubicBezTo>
                  <a:pt x="470" y="13"/>
                  <a:pt x="470" y="13"/>
                  <a:pt x="469" y="13"/>
                </a:cubicBezTo>
                <a:cubicBezTo>
                  <a:pt x="468" y="12"/>
                  <a:pt x="467" y="12"/>
                  <a:pt x="466" y="12"/>
                </a:cubicBezTo>
                <a:cubicBezTo>
                  <a:pt x="464" y="12"/>
                  <a:pt x="462" y="11"/>
                  <a:pt x="460" y="10"/>
                </a:cubicBezTo>
                <a:moveTo>
                  <a:pt x="445" y="7"/>
                </a:moveTo>
                <a:cubicBezTo>
                  <a:pt x="444" y="7"/>
                  <a:pt x="444" y="7"/>
                  <a:pt x="444" y="7"/>
                </a:cubicBezTo>
                <a:cubicBezTo>
                  <a:pt x="444" y="7"/>
                  <a:pt x="444" y="7"/>
                  <a:pt x="444" y="7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6"/>
                  <a:pt x="439" y="6"/>
                  <a:pt x="438" y="6"/>
                </a:cubicBezTo>
                <a:cubicBezTo>
                  <a:pt x="440" y="6"/>
                  <a:pt x="441" y="6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4" y="7"/>
                  <a:pt x="445" y="7"/>
                  <a:pt x="447" y="8"/>
                </a:cubicBezTo>
                <a:cubicBezTo>
                  <a:pt x="447" y="8"/>
                  <a:pt x="447" y="8"/>
                  <a:pt x="447" y="8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0" y="9"/>
                  <a:pt x="450" y="9"/>
                  <a:pt x="450" y="9"/>
                </a:cubicBezTo>
                <a:cubicBezTo>
                  <a:pt x="451" y="9"/>
                  <a:pt x="452" y="9"/>
                  <a:pt x="452" y="9"/>
                </a:cubicBezTo>
                <a:cubicBezTo>
                  <a:pt x="454" y="9"/>
                  <a:pt x="454" y="9"/>
                  <a:pt x="454" y="9"/>
                </a:cubicBezTo>
                <a:cubicBezTo>
                  <a:pt x="454" y="9"/>
                  <a:pt x="453" y="9"/>
                  <a:pt x="452" y="9"/>
                </a:cubicBezTo>
                <a:cubicBezTo>
                  <a:pt x="453" y="9"/>
                  <a:pt x="453" y="9"/>
                  <a:pt x="453" y="9"/>
                </a:cubicBezTo>
                <a:cubicBezTo>
                  <a:pt x="452" y="9"/>
                  <a:pt x="452" y="9"/>
                  <a:pt x="451" y="9"/>
                </a:cubicBezTo>
                <a:cubicBezTo>
                  <a:pt x="451" y="8"/>
                  <a:pt x="451" y="8"/>
                  <a:pt x="451" y="8"/>
                </a:cubicBezTo>
                <a:cubicBezTo>
                  <a:pt x="451" y="8"/>
                  <a:pt x="451" y="8"/>
                  <a:pt x="449" y="8"/>
                </a:cubicBezTo>
                <a:cubicBezTo>
                  <a:pt x="448" y="8"/>
                  <a:pt x="447" y="7"/>
                  <a:pt x="446" y="7"/>
                </a:cubicBezTo>
                <a:cubicBezTo>
                  <a:pt x="446" y="7"/>
                  <a:pt x="446" y="7"/>
                  <a:pt x="446" y="7"/>
                </a:cubicBezTo>
                <a:cubicBezTo>
                  <a:pt x="446" y="7"/>
                  <a:pt x="445" y="7"/>
                  <a:pt x="445" y="7"/>
                </a:cubicBezTo>
                <a:moveTo>
                  <a:pt x="459" y="11"/>
                </a:moveTo>
                <a:cubicBezTo>
                  <a:pt x="458" y="10"/>
                  <a:pt x="458" y="10"/>
                  <a:pt x="458" y="10"/>
                </a:cubicBezTo>
                <a:cubicBezTo>
                  <a:pt x="457" y="10"/>
                  <a:pt x="457" y="10"/>
                  <a:pt x="457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6" y="10"/>
                  <a:pt x="456" y="10"/>
                  <a:pt x="456" y="10"/>
                </a:cubicBezTo>
                <a:cubicBezTo>
                  <a:pt x="455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3" y="9"/>
                  <a:pt x="453" y="9"/>
                  <a:pt x="453" y="9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4" y="10"/>
                  <a:pt x="454" y="10"/>
                  <a:pt x="454" y="10"/>
                </a:cubicBezTo>
                <a:cubicBezTo>
                  <a:pt x="457" y="10"/>
                  <a:pt x="457" y="10"/>
                  <a:pt x="458" y="11"/>
                </a:cubicBezTo>
                <a:cubicBezTo>
                  <a:pt x="458" y="11"/>
                  <a:pt x="458" y="11"/>
                  <a:pt x="458" y="11"/>
                </a:cubicBezTo>
                <a:cubicBezTo>
                  <a:pt x="458" y="11"/>
                  <a:pt x="459" y="11"/>
                  <a:pt x="460" y="11"/>
                </a:cubicBezTo>
                <a:cubicBezTo>
                  <a:pt x="460" y="11"/>
                  <a:pt x="460" y="11"/>
                  <a:pt x="460" y="11"/>
                </a:cubicBezTo>
                <a:cubicBezTo>
                  <a:pt x="460" y="11"/>
                  <a:pt x="459" y="11"/>
                  <a:pt x="459" y="11"/>
                </a:cubicBezTo>
                <a:moveTo>
                  <a:pt x="440" y="6"/>
                </a:moveTo>
                <a:cubicBezTo>
                  <a:pt x="440" y="6"/>
                  <a:pt x="437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7" y="6"/>
                  <a:pt x="436" y="6"/>
                  <a:pt x="436" y="6"/>
                </a:cubicBezTo>
                <a:cubicBezTo>
                  <a:pt x="437" y="6"/>
                  <a:pt x="437" y="6"/>
                  <a:pt x="437" y="6"/>
                </a:cubicBezTo>
                <a:cubicBezTo>
                  <a:pt x="438" y="6"/>
                  <a:pt x="439" y="6"/>
                  <a:pt x="440" y="6"/>
                </a:cubicBezTo>
                <a:cubicBezTo>
                  <a:pt x="440" y="7"/>
                  <a:pt x="441" y="7"/>
                  <a:pt x="442" y="7"/>
                </a:cubicBezTo>
                <a:cubicBezTo>
                  <a:pt x="442" y="7"/>
                  <a:pt x="442" y="7"/>
                  <a:pt x="442" y="7"/>
                </a:cubicBezTo>
                <a:cubicBezTo>
                  <a:pt x="441" y="7"/>
                  <a:pt x="441" y="7"/>
                  <a:pt x="440" y="6"/>
                </a:cubicBezTo>
                <a:moveTo>
                  <a:pt x="487" y="60"/>
                </a:moveTo>
                <a:cubicBezTo>
                  <a:pt x="487" y="59"/>
                  <a:pt x="487" y="59"/>
                  <a:pt x="486" y="59"/>
                </a:cubicBezTo>
                <a:cubicBezTo>
                  <a:pt x="485" y="59"/>
                  <a:pt x="485" y="59"/>
                  <a:pt x="485" y="59"/>
                </a:cubicBezTo>
                <a:cubicBezTo>
                  <a:pt x="484" y="58"/>
                  <a:pt x="484" y="58"/>
                  <a:pt x="484" y="58"/>
                </a:cubicBezTo>
                <a:cubicBezTo>
                  <a:pt x="483" y="58"/>
                  <a:pt x="482" y="58"/>
                  <a:pt x="480" y="58"/>
                </a:cubicBezTo>
                <a:cubicBezTo>
                  <a:pt x="481" y="58"/>
                  <a:pt x="481" y="58"/>
                  <a:pt x="481" y="58"/>
                </a:cubicBezTo>
                <a:cubicBezTo>
                  <a:pt x="482" y="59"/>
                  <a:pt x="482" y="59"/>
                  <a:pt x="482" y="59"/>
                </a:cubicBezTo>
                <a:cubicBezTo>
                  <a:pt x="483" y="60"/>
                  <a:pt x="483" y="61"/>
                  <a:pt x="484" y="62"/>
                </a:cubicBezTo>
                <a:cubicBezTo>
                  <a:pt x="485" y="62"/>
                  <a:pt x="485" y="62"/>
                  <a:pt x="486" y="62"/>
                </a:cubicBezTo>
                <a:cubicBezTo>
                  <a:pt x="487" y="62"/>
                  <a:pt x="486" y="62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6" y="61"/>
                  <a:pt x="486" y="61"/>
                  <a:pt x="486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1"/>
                  <a:pt x="487" y="61"/>
                  <a:pt x="487" y="61"/>
                </a:cubicBezTo>
                <a:cubicBezTo>
                  <a:pt x="487" y="60"/>
                  <a:pt x="487" y="60"/>
                  <a:pt x="487" y="60"/>
                </a:cubicBezTo>
                <a:moveTo>
                  <a:pt x="473" y="23"/>
                </a:moveTo>
                <a:cubicBezTo>
                  <a:pt x="471" y="22"/>
                  <a:pt x="471" y="22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8" y="21"/>
                </a:cubicBezTo>
                <a:cubicBezTo>
                  <a:pt x="468" y="21"/>
                  <a:pt x="468" y="21"/>
                  <a:pt x="467" y="21"/>
                </a:cubicBezTo>
                <a:cubicBezTo>
                  <a:pt x="468" y="22"/>
                  <a:pt x="469" y="22"/>
                  <a:pt x="470" y="23"/>
                </a:cubicBezTo>
                <a:cubicBezTo>
                  <a:pt x="470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3"/>
                  <a:pt x="470" y="23"/>
                  <a:pt x="470" y="23"/>
                </a:cubicBezTo>
                <a:cubicBezTo>
                  <a:pt x="469" y="23"/>
                  <a:pt x="469" y="23"/>
                  <a:pt x="469" y="23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9" y="24"/>
                  <a:pt x="469" y="24"/>
                  <a:pt x="469" y="24"/>
                </a:cubicBezTo>
                <a:cubicBezTo>
                  <a:pt x="468" y="24"/>
                  <a:pt x="468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4"/>
                  <a:pt x="466" y="24"/>
                  <a:pt x="466" y="24"/>
                </a:cubicBezTo>
                <a:cubicBezTo>
                  <a:pt x="466" y="25"/>
                  <a:pt x="466" y="25"/>
                  <a:pt x="468" y="26"/>
                </a:cubicBezTo>
                <a:cubicBezTo>
                  <a:pt x="467" y="26"/>
                  <a:pt x="466" y="26"/>
                  <a:pt x="466" y="26"/>
                </a:cubicBezTo>
                <a:cubicBezTo>
                  <a:pt x="466" y="26"/>
                  <a:pt x="466" y="26"/>
                  <a:pt x="467" y="27"/>
                </a:cubicBezTo>
                <a:cubicBezTo>
                  <a:pt x="467" y="27"/>
                  <a:pt x="467" y="27"/>
                  <a:pt x="467" y="27"/>
                </a:cubicBezTo>
                <a:cubicBezTo>
                  <a:pt x="467" y="27"/>
                  <a:pt x="467" y="27"/>
                  <a:pt x="466" y="28"/>
                </a:cubicBezTo>
                <a:cubicBezTo>
                  <a:pt x="466" y="28"/>
                  <a:pt x="466" y="28"/>
                  <a:pt x="469" y="30"/>
                </a:cubicBezTo>
                <a:cubicBezTo>
                  <a:pt x="468" y="30"/>
                  <a:pt x="467" y="29"/>
                  <a:pt x="467" y="30"/>
                </a:cubicBezTo>
                <a:cubicBezTo>
                  <a:pt x="468" y="30"/>
                  <a:pt x="469" y="31"/>
                  <a:pt x="470" y="32"/>
                </a:cubicBezTo>
                <a:cubicBezTo>
                  <a:pt x="470" y="33"/>
                  <a:pt x="470" y="33"/>
                  <a:pt x="470" y="33"/>
                </a:cubicBezTo>
                <a:cubicBezTo>
                  <a:pt x="471" y="33"/>
                  <a:pt x="471" y="33"/>
                  <a:pt x="472" y="34"/>
                </a:cubicBezTo>
                <a:cubicBezTo>
                  <a:pt x="471" y="34"/>
                  <a:pt x="471" y="33"/>
                  <a:pt x="470" y="34"/>
                </a:cubicBezTo>
                <a:cubicBezTo>
                  <a:pt x="470" y="34"/>
                  <a:pt x="470" y="34"/>
                  <a:pt x="470" y="35"/>
                </a:cubicBezTo>
                <a:cubicBezTo>
                  <a:pt x="470" y="35"/>
                  <a:pt x="472" y="37"/>
                  <a:pt x="472" y="36"/>
                </a:cubicBezTo>
                <a:cubicBezTo>
                  <a:pt x="472" y="36"/>
                  <a:pt x="472" y="36"/>
                  <a:pt x="474" y="37"/>
                </a:cubicBezTo>
                <a:cubicBezTo>
                  <a:pt x="474" y="37"/>
                  <a:pt x="474" y="37"/>
                  <a:pt x="474" y="37"/>
                </a:cubicBezTo>
                <a:cubicBezTo>
                  <a:pt x="475" y="37"/>
                  <a:pt x="475" y="37"/>
                  <a:pt x="475" y="37"/>
                </a:cubicBezTo>
                <a:cubicBezTo>
                  <a:pt x="474" y="38"/>
                  <a:pt x="473" y="37"/>
                  <a:pt x="473" y="38"/>
                </a:cubicBezTo>
                <a:cubicBezTo>
                  <a:pt x="473" y="38"/>
                  <a:pt x="474" y="39"/>
                  <a:pt x="475" y="39"/>
                </a:cubicBezTo>
                <a:cubicBezTo>
                  <a:pt x="474" y="39"/>
                  <a:pt x="473" y="39"/>
                  <a:pt x="473" y="40"/>
                </a:cubicBezTo>
                <a:cubicBezTo>
                  <a:pt x="474" y="41"/>
                  <a:pt x="475" y="41"/>
                  <a:pt x="475" y="42"/>
                </a:cubicBezTo>
                <a:cubicBezTo>
                  <a:pt x="475" y="42"/>
                  <a:pt x="475" y="42"/>
                  <a:pt x="476" y="43"/>
                </a:cubicBezTo>
                <a:cubicBezTo>
                  <a:pt x="475" y="43"/>
                  <a:pt x="475" y="43"/>
                  <a:pt x="475" y="43"/>
                </a:cubicBezTo>
                <a:cubicBezTo>
                  <a:pt x="475" y="43"/>
                  <a:pt x="475" y="43"/>
                  <a:pt x="476" y="44"/>
                </a:cubicBezTo>
                <a:cubicBezTo>
                  <a:pt x="476" y="44"/>
                  <a:pt x="476" y="44"/>
                  <a:pt x="476" y="44"/>
                </a:cubicBezTo>
                <a:cubicBezTo>
                  <a:pt x="477" y="46"/>
                  <a:pt x="478" y="46"/>
                  <a:pt x="479" y="47"/>
                </a:cubicBezTo>
                <a:cubicBezTo>
                  <a:pt x="479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1" y="47"/>
                  <a:pt x="481" y="47"/>
                  <a:pt x="482" y="48"/>
                </a:cubicBezTo>
                <a:cubicBezTo>
                  <a:pt x="482" y="47"/>
                  <a:pt x="482" y="47"/>
                  <a:pt x="481" y="47"/>
                </a:cubicBezTo>
                <a:cubicBezTo>
                  <a:pt x="484" y="48"/>
                  <a:pt x="485" y="48"/>
                  <a:pt x="486" y="49"/>
                </a:cubicBezTo>
                <a:cubicBezTo>
                  <a:pt x="486" y="50"/>
                  <a:pt x="486" y="50"/>
                  <a:pt x="486" y="50"/>
                </a:cubicBezTo>
                <a:cubicBezTo>
                  <a:pt x="487" y="51"/>
                  <a:pt x="487" y="51"/>
                  <a:pt x="487" y="51"/>
                </a:cubicBezTo>
                <a:cubicBezTo>
                  <a:pt x="488" y="51"/>
                  <a:pt x="488" y="51"/>
                  <a:pt x="488" y="51"/>
                </a:cubicBezTo>
                <a:cubicBezTo>
                  <a:pt x="488" y="51"/>
                  <a:pt x="489" y="51"/>
                  <a:pt x="490" y="51"/>
                </a:cubicBezTo>
                <a:cubicBezTo>
                  <a:pt x="492" y="51"/>
                  <a:pt x="494" y="52"/>
                  <a:pt x="495" y="52"/>
                </a:cubicBezTo>
                <a:cubicBezTo>
                  <a:pt x="495" y="52"/>
                  <a:pt x="496" y="52"/>
                  <a:pt x="496" y="52"/>
                </a:cubicBezTo>
                <a:cubicBezTo>
                  <a:pt x="496" y="52"/>
                  <a:pt x="496" y="52"/>
                  <a:pt x="497" y="52"/>
                </a:cubicBezTo>
                <a:cubicBezTo>
                  <a:pt x="496" y="52"/>
                  <a:pt x="496" y="51"/>
                  <a:pt x="495" y="51"/>
                </a:cubicBezTo>
                <a:cubicBezTo>
                  <a:pt x="495" y="51"/>
                  <a:pt x="495" y="51"/>
                  <a:pt x="487" y="46"/>
                </a:cubicBezTo>
                <a:cubicBezTo>
                  <a:pt x="486" y="45"/>
                  <a:pt x="484" y="44"/>
                  <a:pt x="483" y="43"/>
                </a:cubicBezTo>
                <a:cubicBezTo>
                  <a:pt x="483" y="43"/>
                  <a:pt x="483" y="43"/>
                  <a:pt x="483" y="43"/>
                </a:cubicBezTo>
                <a:cubicBezTo>
                  <a:pt x="483" y="42"/>
                  <a:pt x="483" y="42"/>
                  <a:pt x="481" y="41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40"/>
                  <a:pt x="480" y="40"/>
                  <a:pt x="480" y="40"/>
                </a:cubicBezTo>
                <a:cubicBezTo>
                  <a:pt x="480" y="39"/>
                  <a:pt x="480" y="39"/>
                  <a:pt x="479" y="39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8"/>
                  <a:pt x="479" y="38"/>
                  <a:pt x="479" y="38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9" y="37"/>
                </a:cubicBezTo>
                <a:cubicBezTo>
                  <a:pt x="479" y="37"/>
                  <a:pt x="479" y="37"/>
                  <a:pt x="478" y="36"/>
                </a:cubicBezTo>
                <a:cubicBezTo>
                  <a:pt x="478" y="35"/>
                  <a:pt x="477" y="35"/>
                  <a:pt x="477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4"/>
                  <a:pt x="475" y="33"/>
                  <a:pt x="474" y="32"/>
                </a:cubicBezTo>
                <a:cubicBezTo>
                  <a:pt x="475" y="32"/>
                  <a:pt x="475" y="32"/>
                  <a:pt x="476" y="32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6" y="31"/>
                  <a:pt x="476" y="31"/>
                  <a:pt x="476" y="31"/>
                </a:cubicBezTo>
                <a:cubicBezTo>
                  <a:pt x="475" y="31"/>
                  <a:pt x="475" y="31"/>
                  <a:pt x="475" y="31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29"/>
                  <a:pt x="473" y="29"/>
                  <a:pt x="472" y="28"/>
                </a:cubicBezTo>
                <a:cubicBezTo>
                  <a:pt x="473" y="27"/>
                  <a:pt x="473" y="28"/>
                  <a:pt x="474" y="28"/>
                </a:cubicBezTo>
                <a:cubicBezTo>
                  <a:pt x="474" y="27"/>
                  <a:pt x="473" y="27"/>
                  <a:pt x="473" y="27"/>
                </a:cubicBezTo>
                <a:cubicBezTo>
                  <a:pt x="473" y="27"/>
                  <a:pt x="473" y="27"/>
                  <a:pt x="473" y="27"/>
                </a:cubicBezTo>
                <a:cubicBezTo>
                  <a:pt x="473" y="26"/>
                  <a:pt x="473" y="26"/>
                  <a:pt x="473" y="26"/>
                </a:cubicBezTo>
                <a:cubicBezTo>
                  <a:pt x="474" y="26"/>
                  <a:pt x="474" y="26"/>
                  <a:pt x="475" y="26"/>
                </a:cubicBezTo>
                <a:cubicBezTo>
                  <a:pt x="475" y="26"/>
                  <a:pt x="474" y="26"/>
                  <a:pt x="474" y="26"/>
                </a:cubicBezTo>
                <a:cubicBezTo>
                  <a:pt x="475" y="25"/>
                  <a:pt x="475" y="25"/>
                  <a:pt x="475" y="25"/>
                </a:cubicBezTo>
                <a:cubicBezTo>
                  <a:pt x="474" y="25"/>
                  <a:pt x="474" y="25"/>
                  <a:pt x="474" y="25"/>
                </a:cubicBezTo>
                <a:cubicBezTo>
                  <a:pt x="475" y="25"/>
                  <a:pt x="475" y="25"/>
                  <a:pt x="476" y="25"/>
                </a:cubicBezTo>
                <a:cubicBezTo>
                  <a:pt x="475" y="24"/>
                  <a:pt x="475" y="24"/>
                  <a:pt x="473" y="23"/>
                </a:cubicBezTo>
                <a:cubicBezTo>
                  <a:pt x="473" y="23"/>
                  <a:pt x="473" y="23"/>
                  <a:pt x="473" y="23"/>
                </a:cubicBezTo>
                <a:cubicBezTo>
                  <a:pt x="474" y="23"/>
                  <a:pt x="474" y="23"/>
                  <a:pt x="474" y="23"/>
                </a:cubicBezTo>
                <a:cubicBezTo>
                  <a:pt x="474" y="23"/>
                  <a:pt x="473" y="23"/>
                  <a:pt x="473" y="23"/>
                </a:cubicBezTo>
                <a:moveTo>
                  <a:pt x="504" y="38"/>
                </a:moveTo>
                <a:cubicBezTo>
                  <a:pt x="503" y="37"/>
                  <a:pt x="501" y="36"/>
                  <a:pt x="501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0" y="36"/>
                  <a:pt x="500" y="36"/>
                  <a:pt x="500" y="36"/>
                </a:cubicBezTo>
                <a:cubicBezTo>
                  <a:pt x="501" y="37"/>
                  <a:pt x="501" y="37"/>
                  <a:pt x="501" y="37"/>
                </a:cubicBezTo>
                <a:cubicBezTo>
                  <a:pt x="502" y="38"/>
                  <a:pt x="502" y="38"/>
                  <a:pt x="502" y="38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9"/>
                  <a:pt x="504" y="39"/>
                  <a:pt x="504" y="39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4" y="38"/>
                  <a:pt x="504" y="38"/>
                  <a:pt x="504" y="38"/>
                </a:cubicBezTo>
                <a:cubicBezTo>
                  <a:pt x="505" y="38"/>
                  <a:pt x="505" y="38"/>
                  <a:pt x="505" y="38"/>
                </a:cubicBezTo>
                <a:cubicBezTo>
                  <a:pt x="505" y="38"/>
                  <a:pt x="504" y="38"/>
                  <a:pt x="504" y="38"/>
                </a:cubicBezTo>
                <a:moveTo>
                  <a:pt x="428" y="7"/>
                </a:moveTo>
                <a:cubicBezTo>
                  <a:pt x="428" y="7"/>
                  <a:pt x="428" y="7"/>
                  <a:pt x="428" y="7"/>
                </a:cubicBezTo>
                <a:cubicBezTo>
                  <a:pt x="428" y="7"/>
                  <a:pt x="427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6" y="6"/>
                  <a:pt x="426" y="6"/>
                  <a:pt x="426" y="6"/>
                </a:cubicBezTo>
                <a:cubicBezTo>
                  <a:pt x="427" y="7"/>
                  <a:pt x="427" y="7"/>
                  <a:pt x="427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7"/>
                  <a:pt x="427" y="7"/>
                  <a:pt x="427" y="7"/>
                </a:cubicBezTo>
                <a:cubicBezTo>
                  <a:pt x="427" y="7"/>
                  <a:pt x="427" y="7"/>
                  <a:pt x="427" y="7"/>
                </a:cubicBezTo>
                <a:cubicBezTo>
                  <a:pt x="427" y="7"/>
                  <a:pt x="431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8"/>
                  <a:pt x="431" y="8"/>
                  <a:pt x="429" y="7"/>
                </a:cubicBezTo>
                <a:cubicBezTo>
                  <a:pt x="429" y="7"/>
                  <a:pt x="429" y="7"/>
                  <a:pt x="429" y="7"/>
                </a:cubicBezTo>
                <a:cubicBezTo>
                  <a:pt x="428" y="7"/>
                  <a:pt x="428" y="7"/>
                  <a:pt x="428" y="7"/>
                </a:cubicBezTo>
                <a:moveTo>
                  <a:pt x="431" y="8"/>
                </a:moveTo>
                <a:cubicBezTo>
                  <a:pt x="430" y="8"/>
                  <a:pt x="430" y="8"/>
                  <a:pt x="429" y="8"/>
                </a:cubicBezTo>
                <a:cubicBezTo>
                  <a:pt x="429" y="8"/>
                  <a:pt x="429" y="8"/>
                  <a:pt x="428" y="8"/>
                </a:cubicBezTo>
                <a:cubicBezTo>
                  <a:pt x="427" y="7"/>
                  <a:pt x="426" y="7"/>
                  <a:pt x="425" y="7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6"/>
                </a:cubicBezTo>
                <a:cubicBezTo>
                  <a:pt x="424" y="6"/>
                  <a:pt x="424" y="6"/>
                  <a:pt x="424" y="7"/>
                </a:cubicBezTo>
                <a:cubicBezTo>
                  <a:pt x="425" y="7"/>
                  <a:pt x="425" y="7"/>
                  <a:pt x="426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6" y="7"/>
                  <a:pt x="426" y="7"/>
                </a:cubicBezTo>
                <a:cubicBezTo>
                  <a:pt x="426" y="7"/>
                  <a:pt x="426" y="7"/>
                  <a:pt x="426" y="7"/>
                </a:cubicBezTo>
                <a:cubicBezTo>
                  <a:pt x="427" y="8"/>
                  <a:pt x="427" y="8"/>
                  <a:pt x="428" y="8"/>
                </a:cubicBezTo>
                <a:cubicBezTo>
                  <a:pt x="428" y="8"/>
                  <a:pt x="429" y="8"/>
                  <a:pt x="430" y="9"/>
                </a:cubicBezTo>
                <a:cubicBezTo>
                  <a:pt x="430" y="8"/>
                  <a:pt x="430" y="8"/>
                  <a:pt x="430" y="8"/>
                </a:cubicBezTo>
                <a:cubicBezTo>
                  <a:pt x="429" y="8"/>
                  <a:pt x="429" y="8"/>
                  <a:pt x="429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0" y="8"/>
                </a:cubicBezTo>
                <a:cubicBezTo>
                  <a:pt x="430" y="8"/>
                  <a:pt x="430" y="8"/>
                  <a:pt x="431" y="8"/>
                </a:cubicBezTo>
                <a:cubicBezTo>
                  <a:pt x="431" y="8"/>
                  <a:pt x="431" y="8"/>
                  <a:pt x="431" y="8"/>
                </a:cubicBezTo>
                <a:moveTo>
                  <a:pt x="433" y="10"/>
                </a:moveTo>
                <a:cubicBezTo>
                  <a:pt x="433" y="10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9"/>
                  <a:pt x="432" y="9"/>
                  <a:pt x="432" y="9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4" y="10"/>
                  <a:pt x="434" y="10"/>
                  <a:pt x="434" y="10"/>
                </a:cubicBezTo>
                <a:cubicBezTo>
                  <a:pt x="433" y="10"/>
                  <a:pt x="433" y="10"/>
                  <a:pt x="433" y="10"/>
                </a:cubicBezTo>
                <a:cubicBezTo>
                  <a:pt x="433" y="10"/>
                  <a:pt x="433" y="10"/>
                  <a:pt x="433" y="10"/>
                </a:cubicBezTo>
                <a:moveTo>
                  <a:pt x="430" y="9"/>
                </a:moveTo>
                <a:cubicBezTo>
                  <a:pt x="429" y="9"/>
                  <a:pt x="429" y="9"/>
                  <a:pt x="429" y="9"/>
                </a:cubicBezTo>
                <a:cubicBezTo>
                  <a:pt x="428" y="8"/>
                  <a:pt x="428" y="8"/>
                  <a:pt x="428" y="8"/>
                </a:cubicBezTo>
                <a:cubicBezTo>
                  <a:pt x="428" y="8"/>
                  <a:pt x="428" y="8"/>
                  <a:pt x="427" y="8"/>
                </a:cubicBezTo>
                <a:cubicBezTo>
                  <a:pt x="427" y="8"/>
                  <a:pt x="427" y="8"/>
                  <a:pt x="427" y="8"/>
                </a:cubicBezTo>
                <a:cubicBezTo>
                  <a:pt x="428" y="9"/>
                  <a:pt x="428" y="9"/>
                  <a:pt x="428" y="9"/>
                </a:cubicBezTo>
                <a:cubicBezTo>
                  <a:pt x="428" y="9"/>
                  <a:pt x="428" y="9"/>
                  <a:pt x="428" y="9"/>
                </a:cubicBezTo>
                <a:cubicBezTo>
                  <a:pt x="429" y="9"/>
                  <a:pt x="429" y="10"/>
                  <a:pt x="430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0" y="9"/>
                  <a:pt x="429" y="9"/>
                  <a:pt x="429" y="9"/>
                </a:cubicBezTo>
                <a:cubicBezTo>
                  <a:pt x="430" y="10"/>
                  <a:pt x="431" y="10"/>
                  <a:pt x="432" y="10"/>
                </a:cubicBezTo>
                <a:cubicBezTo>
                  <a:pt x="431" y="10"/>
                  <a:pt x="431" y="10"/>
                  <a:pt x="431" y="10"/>
                </a:cubicBezTo>
                <a:cubicBezTo>
                  <a:pt x="432" y="10"/>
                  <a:pt x="432" y="10"/>
                  <a:pt x="432" y="10"/>
                </a:cubicBezTo>
                <a:cubicBezTo>
                  <a:pt x="431" y="10"/>
                  <a:pt x="430" y="9"/>
                  <a:pt x="429" y="9"/>
                </a:cubicBezTo>
                <a:cubicBezTo>
                  <a:pt x="430" y="9"/>
                  <a:pt x="430" y="9"/>
                  <a:pt x="430" y="9"/>
                </a:cubicBezTo>
                <a:moveTo>
                  <a:pt x="425" y="7"/>
                </a:moveTo>
                <a:cubicBezTo>
                  <a:pt x="424" y="7"/>
                  <a:pt x="424" y="7"/>
                  <a:pt x="424" y="7"/>
                </a:cubicBezTo>
                <a:cubicBezTo>
                  <a:pt x="423" y="7"/>
                  <a:pt x="423" y="7"/>
                  <a:pt x="423" y="6"/>
                </a:cubicBezTo>
                <a:cubicBezTo>
                  <a:pt x="422" y="6"/>
                  <a:pt x="422" y="6"/>
                  <a:pt x="422" y="6"/>
                </a:cubicBezTo>
                <a:cubicBezTo>
                  <a:pt x="422" y="7"/>
                  <a:pt x="422" y="7"/>
                  <a:pt x="422" y="7"/>
                </a:cubicBezTo>
                <a:cubicBezTo>
                  <a:pt x="422" y="7"/>
                  <a:pt x="422" y="7"/>
                  <a:pt x="419" y="6"/>
                </a:cubicBezTo>
                <a:cubicBezTo>
                  <a:pt x="419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5"/>
                  <a:pt x="418" y="5"/>
                  <a:pt x="418" y="5"/>
                </a:cubicBezTo>
                <a:cubicBezTo>
                  <a:pt x="418" y="6"/>
                  <a:pt x="418" y="6"/>
                  <a:pt x="418" y="6"/>
                </a:cubicBezTo>
                <a:cubicBezTo>
                  <a:pt x="419" y="6"/>
                  <a:pt x="420" y="6"/>
                  <a:pt x="421" y="7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6"/>
                  <a:pt x="420" y="6"/>
                  <a:pt x="420" y="6"/>
                </a:cubicBezTo>
                <a:cubicBezTo>
                  <a:pt x="420" y="7"/>
                  <a:pt x="421" y="7"/>
                  <a:pt x="421" y="7"/>
                </a:cubicBezTo>
                <a:cubicBezTo>
                  <a:pt x="421" y="7"/>
                  <a:pt x="421" y="7"/>
                  <a:pt x="421" y="7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8"/>
                  <a:pt x="424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3" y="8"/>
                </a:cubicBezTo>
                <a:cubicBezTo>
                  <a:pt x="423" y="8"/>
                  <a:pt x="423" y="8"/>
                  <a:pt x="424" y="9"/>
                </a:cubicBezTo>
                <a:cubicBezTo>
                  <a:pt x="424" y="9"/>
                  <a:pt x="424" y="9"/>
                  <a:pt x="424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5" y="9"/>
                  <a:pt x="425" y="9"/>
                </a:cubicBezTo>
                <a:cubicBezTo>
                  <a:pt x="425" y="9"/>
                  <a:pt x="424" y="9"/>
                  <a:pt x="423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4" y="8"/>
                </a:cubicBezTo>
                <a:cubicBezTo>
                  <a:pt x="424" y="8"/>
                  <a:pt x="424" y="8"/>
                  <a:pt x="423" y="8"/>
                </a:cubicBezTo>
                <a:cubicBezTo>
                  <a:pt x="423" y="7"/>
                  <a:pt x="423" y="7"/>
                  <a:pt x="423" y="7"/>
                </a:cubicBezTo>
                <a:cubicBezTo>
                  <a:pt x="424" y="8"/>
                  <a:pt x="424" y="8"/>
                  <a:pt x="425" y="8"/>
                </a:cubicBezTo>
                <a:cubicBezTo>
                  <a:pt x="425" y="8"/>
                  <a:pt x="425" y="8"/>
                  <a:pt x="425" y="8"/>
                </a:cubicBezTo>
                <a:cubicBezTo>
                  <a:pt x="422" y="7"/>
                  <a:pt x="422" y="7"/>
                  <a:pt x="422" y="7"/>
                </a:cubicBezTo>
                <a:cubicBezTo>
                  <a:pt x="423" y="7"/>
                  <a:pt x="423" y="7"/>
                  <a:pt x="423" y="7"/>
                </a:cubicBezTo>
                <a:cubicBezTo>
                  <a:pt x="425" y="7"/>
                  <a:pt x="425" y="7"/>
                  <a:pt x="425" y="7"/>
                </a:cubicBezTo>
                <a:cubicBezTo>
                  <a:pt x="425" y="7"/>
                  <a:pt x="425" y="7"/>
                  <a:pt x="425" y="7"/>
                </a:cubicBezTo>
                <a:moveTo>
                  <a:pt x="421" y="8"/>
                </a:moveTo>
                <a:cubicBezTo>
                  <a:pt x="420" y="8"/>
                  <a:pt x="420" y="8"/>
                  <a:pt x="419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8" y="7"/>
                  <a:pt x="417" y="7"/>
                  <a:pt x="417" y="7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6"/>
                  <a:pt x="416" y="6"/>
                  <a:pt x="416" y="6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7" y="7"/>
                  <a:pt x="417" y="7"/>
                </a:cubicBezTo>
                <a:cubicBezTo>
                  <a:pt x="417" y="7"/>
                  <a:pt x="417" y="7"/>
                  <a:pt x="416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7" y="7"/>
                  <a:pt x="417" y="7"/>
                  <a:pt x="417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7"/>
                  <a:pt x="416" y="7"/>
                  <a:pt x="415" y="7"/>
                </a:cubicBezTo>
                <a:cubicBezTo>
                  <a:pt x="416" y="8"/>
                  <a:pt x="416" y="8"/>
                  <a:pt x="416" y="8"/>
                </a:cubicBezTo>
                <a:cubicBezTo>
                  <a:pt x="416" y="8"/>
                  <a:pt x="415" y="7"/>
                  <a:pt x="415" y="7"/>
                </a:cubicBezTo>
                <a:cubicBezTo>
                  <a:pt x="414" y="7"/>
                  <a:pt x="414" y="7"/>
                  <a:pt x="414" y="7"/>
                </a:cubicBezTo>
                <a:cubicBezTo>
                  <a:pt x="416" y="8"/>
                  <a:pt x="417" y="9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7" y="8"/>
                  <a:pt x="417" y="8"/>
                </a:cubicBezTo>
                <a:cubicBezTo>
                  <a:pt x="417" y="8"/>
                  <a:pt x="418" y="8"/>
                  <a:pt x="418" y="8"/>
                </a:cubicBezTo>
                <a:cubicBezTo>
                  <a:pt x="418" y="8"/>
                  <a:pt x="418" y="8"/>
                  <a:pt x="418" y="8"/>
                </a:cubicBezTo>
                <a:cubicBezTo>
                  <a:pt x="419" y="8"/>
                  <a:pt x="419" y="8"/>
                  <a:pt x="420" y="9"/>
                </a:cubicBezTo>
                <a:cubicBezTo>
                  <a:pt x="419" y="9"/>
                  <a:pt x="419" y="9"/>
                  <a:pt x="419" y="9"/>
                </a:cubicBezTo>
                <a:cubicBezTo>
                  <a:pt x="420" y="9"/>
                  <a:pt x="420" y="9"/>
                  <a:pt x="420" y="9"/>
                </a:cubicBezTo>
                <a:cubicBezTo>
                  <a:pt x="421" y="9"/>
                  <a:pt x="421" y="10"/>
                  <a:pt x="422" y="10"/>
                </a:cubicBezTo>
                <a:cubicBezTo>
                  <a:pt x="424" y="10"/>
                  <a:pt x="424" y="10"/>
                  <a:pt x="424" y="10"/>
                </a:cubicBezTo>
                <a:cubicBezTo>
                  <a:pt x="424" y="10"/>
                  <a:pt x="423" y="9"/>
                  <a:pt x="421" y="9"/>
                </a:cubicBezTo>
                <a:cubicBezTo>
                  <a:pt x="421" y="9"/>
                  <a:pt x="421" y="9"/>
                  <a:pt x="421" y="9"/>
                </a:cubicBezTo>
                <a:cubicBezTo>
                  <a:pt x="421" y="9"/>
                  <a:pt x="421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9"/>
                  <a:pt x="422" y="9"/>
                  <a:pt x="422" y="9"/>
                </a:cubicBezTo>
                <a:cubicBezTo>
                  <a:pt x="422" y="8"/>
                  <a:pt x="421" y="8"/>
                  <a:pt x="421" y="8"/>
                </a:cubicBezTo>
                <a:moveTo>
                  <a:pt x="399" y="10"/>
                </a:moveTo>
                <a:cubicBezTo>
                  <a:pt x="399" y="9"/>
                  <a:pt x="399" y="9"/>
                  <a:pt x="399" y="9"/>
                </a:cubicBezTo>
                <a:cubicBezTo>
                  <a:pt x="398" y="9"/>
                  <a:pt x="398" y="9"/>
                  <a:pt x="398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7" y="9"/>
                  <a:pt x="397" y="9"/>
                  <a:pt x="397" y="9"/>
                </a:cubicBezTo>
                <a:cubicBezTo>
                  <a:pt x="396" y="8"/>
                  <a:pt x="395" y="8"/>
                  <a:pt x="395" y="8"/>
                </a:cubicBezTo>
                <a:cubicBezTo>
                  <a:pt x="395" y="9"/>
                  <a:pt x="395" y="9"/>
                  <a:pt x="394" y="9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4" y="8"/>
                  <a:pt x="394" y="8"/>
                  <a:pt x="394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8"/>
                  <a:pt x="393" y="8"/>
                  <a:pt x="393" y="8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3" y="9"/>
                  <a:pt x="393" y="9"/>
                </a:cubicBezTo>
                <a:cubicBezTo>
                  <a:pt x="393" y="9"/>
                  <a:pt x="392" y="8"/>
                  <a:pt x="392" y="8"/>
                </a:cubicBezTo>
                <a:cubicBezTo>
                  <a:pt x="392" y="8"/>
                  <a:pt x="390" y="8"/>
                  <a:pt x="389" y="8"/>
                </a:cubicBezTo>
                <a:cubicBezTo>
                  <a:pt x="389" y="8"/>
                  <a:pt x="388" y="9"/>
                  <a:pt x="390" y="9"/>
                </a:cubicBezTo>
                <a:cubicBezTo>
                  <a:pt x="390" y="9"/>
                  <a:pt x="390" y="9"/>
                  <a:pt x="390" y="9"/>
                </a:cubicBezTo>
                <a:cubicBezTo>
                  <a:pt x="391" y="9"/>
                  <a:pt x="391" y="9"/>
                  <a:pt x="391" y="9"/>
                </a:cubicBezTo>
                <a:cubicBezTo>
                  <a:pt x="391" y="9"/>
                  <a:pt x="391" y="9"/>
                  <a:pt x="392" y="9"/>
                </a:cubicBezTo>
                <a:cubicBezTo>
                  <a:pt x="392" y="9"/>
                  <a:pt x="392" y="10"/>
                  <a:pt x="393" y="10"/>
                </a:cubicBezTo>
                <a:cubicBezTo>
                  <a:pt x="392" y="10"/>
                  <a:pt x="391" y="10"/>
                  <a:pt x="391" y="10"/>
                </a:cubicBezTo>
                <a:cubicBezTo>
                  <a:pt x="391" y="10"/>
                  <a:pt x="391" y="10"/>
                  <a:pt x="391" y="10"/>
                </a:cubicBezTo>
                <a:cubicBezTo>
                  <a:pt x="391" y="11"/>
                  <a:pt x="392" y="11"/>
                  <a:pt x="392" y="11"/>
                </a:cubicBezTo>
                <a:cubicBezTo>
                  <a:pt x="393" y="11"/>
                  <a:pt x="393" y="11"/>
                  <a:pt x="394" y="11"/>
                </a:cubicBezTo>
                <a:cubicBezTo>
                  <a:pt x="394" y="11"/>
                  <a:pt x="394" y="11"/>
                  <a:pt x="394" y="11"/>
                </a:cubicBezTo>
                <a:cubicBezTo>
                  <a:pt x="395" y="11"/>
                  <a:pt x="395" y="11"/>
                  <a:pt x="395" y="11"/>
                </a:cubicBezTo>
                <a:cubicBezTo>
                  <a:pt x="396" y="12"/>
                  <a:pt x="396" y="12"/>
                  <a:pt x="396" y="12"/>
                </a:cubicBezTo>
                <a:cubicBezTo>
                  <a:pt x="397" y="12"/>
                  <a:pt x="397" y="11"/>
                  <a:pt x="397" y="11"/>
                </a:cubicBezTo>
                <a:cubicBezTo>
                  <a:pt x="398" y="11"/>
                  <a:pt x="398" y="11"/>
                  <a:pt x="399" y="11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8" y="10"/>
                  <a:pt x="398" y="10"/>
                  <a:pt x="398" y="10"/>
                </a:cubicBezTo>
                <a:cubicBezTo>
                  <a:pt x="398" y="10"/>
                  <a:pt x="399" y="10"/>
                  <a:pt x="399" y="10"/>
                </a:cubicBezTo>
                <a:moveTo>
                  <a:pt x="390" y="11"/>
                </a:move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90" y="11"/>
                  <a:pt x="390" y="11"/>
                  <a:pt x="390" y="11"/>
                </a:cubicBezTo>
                <a:moveTo>
                  <a:pt x="401" y="18"/>
                </a:moveTo>
                <a:cubicBezTo>
                  <a:pt x="401" y="17"/>
                  <a:pt x="401" y="17"/>
                  <a:pt x="401" y="17"/>
                </a:cubicBezTo>
                <a:cubicBezTo>
                  <a:pt x="401" y="17"/>
                  <a:pt x="401" y="17"/>
                  <a:pt x="399" y="17"/>
                </a:cubicBezTo>
                <a:cubicBezTo>
                  <a:pt x="398" y="16"/>
                  <a:pt x="398" y="16"/>
                  <a:pt x="398" y="16"/>
                </a:cubicBezTo>
                <a:cubicBezTo>
                  <a:pt x="398" y="15"/>
                  <a:pt x="397" y="15"/>
                  <a:pt x="396" y="15"/>
                </a:cubicBezTo>
                <a:cubicBezTo>
                  <a:pt x="396" y="15"/>
                  <a:pt x="396" y="14"/>
                  <a:pt x="395" y="14"/>
                </a:cubicBezTo>
                <a:cubicBezTo>
                  <a:pt x="395" y="14"/>
                  <a:pt x="395" y="14"/>
                  <a:pt x="394" y="13"/>
                </a:cubicBezTo>
                <a:cubicBezTo>
                  <a:pt x="394" y="13"/>
                  <a:pt x="394" y="13"/>
                  <a:pt x="393" y="13"/>
                </a:cubicBezTo>
                <a:cubicBezTo>
                  <a:pt x="393" y="13"/>
                  <a:pt x="393" y="12"/>
                  <a:pt x="392" y="12"/>
                </a:cubicBezTo>
                <a:cubicBezTo>
                  <a:pt x="392" y="12"/>
                  <a:pt x="392" y="12"/>
                  <a:pt x="392" y="12"/>
                </a:cubicBezTo>
                <a:cubicBezTo>
                  <a:pt x="392" y="12"/>
                  <a:pt x="392" y="12"/>
                  <a:pt x="391" y="12"/>
                </a:cubicBezTo>
                <a:cubicBezTo>
                  <a:pt x="390" y="12"/>
                  <a:pt x="390" y="12"/>
                  <a:pt x="390" y="12"/>
                </a:cubicBezTo>
                <a:cubicBezTo>
                  <a:pt x="390" y="11"/>
                  <a:pt x="390" y="11"/>
                  <a:pt x="390" y="11"/>
                </a:cubicBezTo>
                <a:cubicBezTo>
                  <a:pt x="389" y="11"/>
                  <a:pt x="389" y="11"/>
                  <a:pt x="389" y="11"/>
                </a:cubicBezTo>
                <a:cubicBezTo>
                  <a:pt x="389" y="10"/>
                  <a:pt x="389" y="10"/>
                  <a:pt x="389" y="10"/>
                </a:cubicBezTo>
                <a:cubicBezTo>
                  <a:pt x="388" y="10"/>
                  <a:pt x="387" y="9"/>
                  <a:pt x="387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6" y="9"/>
                  <a:pt x="386" y="9"/>
                  <a:pt x="386" y="10"/>
                </a:cubicBezTo>
                <a:cubicBezTo>
                  <a:pt x="386" y="10"/>
                  <a:pt x="386" y="10"/>
                  <a:pt x="386" y="10"/>
                </a:cubicBezTo>
                <a:cubicBezTo>
                  <a:pt x="386" y="11"/>
                  <a:pt x="387" y="11"/>
                  <a:pt x="387" y="11"/>
                </a:cubicBezTo>
                <a:cubicBezTo>
                  <a:pt x="386" y="12"/>
                  <a:pt x="386" y="12"/>
                  <a:pt x="386" y="12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10"/>
                  <a:pt x="385" y="10"/>
                  <a:pt x="385" y="10"/>
                </a:cubicBezTo>
                <a:cubicBezTo>
                  <a:pt x="385" y="9"/>
                  <a:pt x="385" y="9"/>
                  <a:pt x="385" y="9"/>
                </a:cubicBezTo>
                <a:cubicBezTo>
                  <a:pt x="384" y="10"/>
                  <a:pt x="384" y="10"/>
                  <a:pt x="384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10"/>
                  <a:pt x="383" y="10"/>
                  <a:pt x="383" y="10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3" y="9"/>
                </a:cubicBezTo>
                <a:cubicBezTo>
                  <a:pt x="383" y="9"/>
                  <a:pt x="383" y="9"/>
                  <a:pt x="382" y="10"/>
                </a:cubicBezTo>
                <a:cubicBezTo>
                  <a:pt x="382" y="10"/>
                  <a:pt x="381" y="10"/>
                  <a:pt x="381" y="10"/>
                </a:cubicBezTo>
                <a:cubicBezTo>
                  <a:pt x="378" y="10"/>
                  <a:pt x="380" y="11"/>
                  <a:pt x="380" y="11"/>
                </a:cubicBezTo>
                <a:cubicBezTo>
                  <a:pt x="380" y="11"/>
                  <a:pt x="381" y="11"/>
                  <a:pt x="381" y="11"/>
                </a:cubicBezTo>
                <a:cubicBezTo>
                  <a:pt x="381" y="11"/>
                  <a:pt x="381" y="12"/>
                  <a:pt x="381" y="12"/>
                </a:cubicBezTo>
                <a:cubicBezTo>
                  <a:pt x="380" y="13"/>
                  <a:pt x="381" y="13"/>
                  <a:pt x="381" y="14"/>
                </a:cubicBezTo>
                <a:cubicBezTo>
                  <a:pt x="380" y="14"/>
                  <a:pt x="380" y="12"/>
                  <a:pt x="379" y="12"/>
                </a:cubicBezTo>
                <a:cubicBezTo>
                  <a:pt x="379" y="13"/>
                  <a:pt x="379" y="13"/>
                  <a:pt x="379" y="14"/>
                </a:cubicBezTo>
                <a:cubicBezTo>
                  <a:pt x="380" y="15"/>
                  <a:pt x="381" y="15"/>
                  <a:pt x="381" y="15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382" y="15"/>
                  <a:pt x="382" y="15"/>
                  <a:pt x="382" y="15"/>
                </a:cubicBezTo>
                <a:cubicBezTo>
                  <a:pt x="382" y="15"/>
                  <a:pt x="382" y="15"/>
                  <a:pt x="383" y="15"/>
                </a:cubicBezTo>
                <a:cubicBezTo>
                  <a:pt x="383" y="15"/>
                  <a:pt x="383" y="15"/>
                  <a:pt x="383" y="15"/>
                </a:cubicBezTo>
                <a:cubicBezTo>
                  <a:pt x="384" y="15"/>
                  <a:pt x="384" y="14"/>
                  <a:pt x="384" y="14"/>
                </a:cubicBezTo>
                <a:cubicBezTo>
                  <a:pt x="384" y="14"/>
                  <a:pt x="384" y="14"/>
                  <a:pt x="385" y="14"/>
                </a:cubicBezTo>
                <a:cubicBezTo>
                  <a:pt x="385" y="14"/>
                  <a:pt x="385" y="14"/>
                  <a:pt x="385" y="14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3"/>
                </a:cubicBezTo>
                <a:cubicBezTo>
                  <a:pt x="385" y="13"/>
                  <a:pt x="385" y="13"/>
                  <a:pt x="385" y="14"/>
                </a:cubicBezTo>
                <a:cubicBezTo>
                  <a:pt x="386" y="14"/>
                  <a:pt x="386" y="14"/>
                  <a:pt x="387" y="14"/>
                </a:cubicBezTo>
                <a:cubicBezTo>
                  <a:pt x="387" y="14"/>
                  <a:pt x="387" y="14"/>
                  <a:pt x="387" y="14"/>
                </a:cubicBezTo>
                <a:cubicBezTo>
                  <a:pt x="388" y="14"/>
                  <a:pt x="388" y="14"/>
                  <a:pt x="388" y="14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8" y="15"/>
                </a:cubicBezTo>
                <a:cubicBezTo>
                  <a:pt x="388" y="15"/>
                  <a:pt x="388" y="15"/>
                  <a:pt x="387" y="15"/>
                </a:cubicBezTo>
                <a:cubicBezTo>
                  <a:pt x="387" y="15"/>
                  <a:pt x="387" y="15"/>
                  <a:pt x="387" y="15"/>
                </a:cubicBezTo>
                <a:cubicBezTo>
                  <a:pt x="387" y="15"/>
                  <a:pt x="383" y="15"/>
                  <a:pt x="383" y="16"/>
                </a:cubicBezTo>
                <a:cubicBezTo>
                  <a:pt x="383" y="17"/>
                  <a:pt x="383" y="17"/>
                  <a:pt x="383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4" y="17"/>
                  <a:pt x="384" y="17"/>
                  <a:pt x="384" y="17"/>
                </a:cubicBezTo>
                <a:cubicBezTo>
                  <a:pt x="385" y="17"/>
                  <a:pt x="385" y="17"/>
                  <a:pt x="386" y="17"/>
                </a:cubicBezTo>
                <a:cubicBezTo>
                  <a:pt x="386" y="17"/>
                  <a:pt x="387" y="16"/>
                  <a:pt x="387" y="16"/>
                </a:cubicBezTo>
                <a:cubicBezTo>
                  <a:pt x="387" y="16"/>
                  <a:pt x="387" y="16"/>
                  <a:pt x="387" y="16"/>
                </a:cubicBezTo>
                <a:cubicBezTo>
                  <a:pt x="387" y="16"/>
                  <a:pt x="387" y="16"/>
                  <a:pt x="388" y="16"/>
                </a:cubicBezTo>
                <a:cubicBezTo>
                  <a:pt x="387" y="17"/>
                  <a:pt x="387" y="17"/>
                  <a:pt x="387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83" y="17"/>
                  <a:pt x="383" y="18"/>
                  <a:pt x="384" y="19"/>
                </a:cubicBezTo>
                <a:cubicBezTo>
                  <a:pt x="384" y="19"/>
                  <a:pt x="384" y="19"/>
                  <a:pt x="385" y="19"/>
                </a:cubicBezTo>
                <a:cubicBezTo>
                  <a:pt x="386" y="19"/>
                  <a:pt x="386" y="19"/>
                  <a:pt x="388" y="22"/>
                </a:cubicBezTo>
                <a:cubicBezTo>
                  <a:pt x="388" y="22"/>
                  <a:pt x="388" y="22"/>
                  <a:pt x="388" y="22"/>
                </a:cubicBezTo>
                <a:cubicBezTo>
                  <a:pt x="388" y="21"/>
                  <a:pt x="388" y="21"/>
                  <a:pt x="388" y="21"/>
                </a:cubicBezTo>
                <a:cubicBezTo>
                  <a:pt x="388" y="21"/>
                  <a:pt x="389" y="21"/>
                  <a:pt x="389" y="20"/>
                </a:cubicBezTo>
                <a:cubicBezTo>
                  <a:pt x="389" y="19"/>
                  <a:pt x="389" y="19"/>
                  <a:pt x="389" y="18"/>
                </a:cubicBezTo>
                <a:cubicBezTo>
                  <a:pt x="390" y="18"/>
                  <a:pt x="390" y="18"/>
                  <a:pt x="390" y="18"/>
                </a:cubicBezTo>
                <a:cubicBezTo>
                  <a:pt x="390" y="17"/>
                  <a:pt x="390" y="17"/>
                  <a:pt x="390" y="16"/>
                </a:cubicBezTo>
                <a:cubicBezTo>
                  <a:pt x="391" y="16"/>
                  <a:pt x="391" y="16"/>
                  <a:pt x="391" y="16"/>
                </a:cubicBezTo>
                <a:cubicBezTo>
                  <a:pt x="391" y="15"/>
                  <a:pt x="391" y="14"/>
                  <a:pt x="391" y="14"/>
                </a:cubicBezTo>
                <a:cubicBezTo>
                  <a:pt x="391" y="14"/>
                  <a:pt x="392" y="14"/>
                  <a:pt x="393" y="14"/>
                </a:cubicBezTo>
                <a:cubicBezTo>
                  <a:pt x="393" y="14"/>
                  <a:pt x="393" y="14"/>
                  <a:pt x="393" y="14"/>
                </a:cubicBezTo>
                <a:cubicBezTo>
                  <a:pt x="393" y="14"/>
                  <a:pt x="393" y="15"/>
                  <a:pt x="393" y="15"/>
                </a:cubicBezTo>
                <a:cubicBezTo>
                  <a:pt x="395" y="15"/>
                  <a:pt x="395" y="17"/>
                  <a:pt x="395" y="17"/>
                </a:cubicBezTo>
                <a:cubicBezTo>
                  <a:pt x="394" y="17"/>
                  <a:pt x="394" y="18"/>
                  <a:pt x="395" y="18"/>
                </a:cubicBezTo>
                <a:cubicBezTo>
                  <a:pt x="395" y="18"/>
                  <a:pt x="395" y="18"/>
                  <a:pt x="395" y="18"/>
                </a:cubicBezTo>
                <a:cubicBezTo>
                  <a:pt x="396" y="18"/>
                  <a:pt x="396" y="17"/>
                  <a:pt x="397" y="17"/>
                </a:cubicBezTo>
                <a:cubicBezTo>
                  <a:pt x="397" y="18"/>
                  <a:pt x="397" y="18"/>
                  <a:pt x="398" y="19"/>
                </a:cubicBezTo>
                <a:cubicBezTo>
                  <a:pt x="398" y="19"/>
                  <a:pt x="398" y="19"/>
                  <a:pt x="399" y="19"/>
                </a:cubicBezTo>
                <a:cubicBezTo>
                  <a:pt x="399" y="19"/>
                  <a:pt x="399" y="19"/>
                  <a:pt x="399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8"/>
                  <a:pt x="401" y="18"/>
                </a:cubicBezTo>
                <a:cubicBezTo>
                  <a:pt x="401" y="18"/>
                  <a:pt x="401" y="18"/>
                  <a:pt x="401" y="18"/>
                </a:cubicBezTo>
                <a:moveTo>
                  <a:pt x="609" y="325"/>
                </a:moveTo>
                <a:cubicBezTo>
                  <a:pt x="608" y="313"/>
                  <a:pt x="607" y="300"/>
                  <a:pt x="605" y="288"/>
                </a:cubicBezTo>
                <a:cubicBezTo>
                  <a:pt x="590" y="288"/>
                  <a:pt x="575" y="288"/>
                  <a:pt x="558" y="288"/>
                </a:cubicBezTo>
                <a:cubicBezTo>
                  <a:pt x="537" y="287"/>
                  <a:pt x="514" y="287"/>
                  <a:pt x="492" y="287"/>
                </a:cubicBezTo>
                <a:cubicBezTo>
                  <a:pt x="492" y="287"/>
                  <a:pt x="490" y="292"/>
                  <a:pt x="489" y="294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8" y="295"/>
                  <a:pt x="488" y="295"/>
                  <a:pt x="488" y="295"/>
                </a:cubicBezTo>
                <a:cubicBezTo>
                  <a:pt x="487" y="295"/>
                  <a:pt x="487" y="295"/>
                  <a:pt x="487" y="295"/>
                </a:cubicBezTo>
                <a:cubicBezTo>
                  <a:pt x="486" y="295"/>
                  <a:pt x="486" y="295"/>
                  <a:pt x="484" y="295"/>
                </a:cubicBezTo>
                <a:cubicBezTo>
                  <a:pt x="484" y="295"/>
                  <a:pt x="484" y="295"/>
                  <a:pt x="484" y="295"/>
                </a:cubicBezTo>
                <a:cubicBezTo>
                  <a:pt x="483" y="295"/>
                  <a:pt x="483" y="295"/>
                  <a:pt x="483" y="295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2" y="296"/>
                  <a:pt x="482" y="296"/>
                  <a:pt x="482" y="296"/>
                </a:cubicBezTo>
                <a:cubicBezTo>
                  <a:pt x="481" y="296"/>
                  <a:pt x="481" y="296"/>
                  <a:pt x="480" y="296"/>
                </a:cubicBezTo>
                <a:cubicBezTo>
                  <a:pt x="480" y="295"/>
                  <a:pt x="479" y="295"/>
                  <a:pt x="479" y="295"/>
                </a:cubicBezTo>
                <a:cubicBezTo>
                  <a:pt x="479" y="295"/>
                  <a:pt x="478" y="294"/>
                  <a:pt x="478" y="294"/>
                </a:cubicBezTo>
                <a:cubicBezTo>
                  <a:pt x="478" y="294"/>
                  <a:pt x="475" y="294"/>
                  <a:pt x="473" y="294"/>
                </a:cubicBezTo>
                <a:cubicBezTo>
                  <a:pt x="473" y="294"/>
                  <a:pt x="473" y="294"/>
                  <a:pt x="473" y="294"/>
                </a:cubicBezTo>
                <a:cubicBezTo>
                  <a:pt x="472" y="294"/>
                  <a:pt x="472" y="294"/>
                  <a:pt x="472" y="294"/>
                </a:cubicBezTo>
                <a:cubicBezTo>
                  <a:pt x="471" y="294"/>
                  <a:pt x="471" y="294"/>
                  <a:pt x="471" y="294"/>
                </a:cubicBezTo>
                <a:cubicBezTo>
                  <a:pt x="473" y="295"/>
                  <a:pt x="474" y="295"/>
                  <a:pt x="477" y="296"/>
                </a:cubicBezTo>
                <a:cubicBezTo>
                  <a:pt x="478" y="296"/>
                  <a:pt x="478" y="297"/>
                  <a:pt x="478" y="297"/>
                </a:cubicBezTo>
                <a:cubicBezTo>
                  <a:pt x="478" y="298"/>
                  <a:pt x="478" y="298"/>
                  <a:pt x="478" y="298"/>
                </a:cubicBezTo>
                <a:cubicBezTo>
                  <a:pt x="478" y="299"/>
                  <a:pt x="478" y="299"/>
                  <a:pt x="479" y="300"/>
                </a:cubicBezTo>
                <a:cubicBezTo>
                  <a:pt x="479" y="300"/>
                  <a:pt x="479" y="301"/>
                  <a:pt x="479" y="301"/>
                </a:cubicBezTo>
                <a:cubicBezTo>
                  <a:pt x="479" y="302"/>
                  <a:pt x="479" y="302"/>
                  <a:pt x="479" y="302"/>
                </a:cubicBezTo>
                <a:cubicBezTo>
                  <a:pt x="479" y="303"/>
                  <a:pt x="479" y="303"/>
                  <a:pt x="479" y="303"/>
                </a:cubicBezTo>
                <a:cubicBezTo>
                  <a:pt x="479" y="306"/>
                  <a:pt x="482" y="308"/>
                  <a:pt x="483" y="311"/>
                </a:cubicBezTo>
                <a:cubicBezTo>
                  <a:pt x="485" y="314"/>
                  <a:pt x="486" y="314"/>
                  <a:pt x="487" y="315"/>
                </a:cubicBezTo>
                <a:cubicBezTo>
                  <a:pt x="488" y="315"/>
                  <a:pt x="488" y="315"/>
                  <a:pt x="489" y="315"/>
                </a:cubicBezTo>
                <a:cubicBezTo>
                  <a:pt x="491" y="316"/>
                  <a:pt x="491" y="313"/>
                  <a:pt x="492" y="312"/>
                </a:cubicBezTo>
                <a:cubicBezTo>
                  <a:pt x="492" y="313"/>
                  <a:pt x="493" y="313"/>
                  <a:pt x="493" y="313"/>
                </a:cubicBezTo>
                <a:cubicBezTo>
                  <a:pt x="495" y="316"/>
                  <a:pt x="498" y="318"/>
                  <a:pt x="499" y="321"/>
                </a:cubicBezTo>
                <a:cubicBezTo>
                  <a:pt x="505" y="332"/>
                  <a:pt x="505" y="332"/>
                  <a:pt x="505" y="332"/>
                </a:cubicBezTo>
                <a:cubicBezTo>
                  <a:pt x="505" y="333"/>
                  <a:pt x="505" y="333"/>
                  <a:pt x="505" y="333"/>
                </a:cubicBezTo>
                <a:cubicBezTo>
                  <a:pt x="504" y="335"/>
                  <a:pt x="504" y="337"/>
                  <a:pt x="505" y="339"/>
                </a:cubicBezTo>
                <a:cubicBezTo>
                  <a:pt x="506" y="341"/>
                  <a:pt x="509" y="340"/>
                  <a:pt x="510" y="341"/>
                </a:cubicBezTo>
                <a:cubicBezTo>
                  <a:pt x="511" y="342"/>
                  <a:pt x="516" y="352"/>
                  <a:pt x="516" y="352"/>
                </a:cubicBezTo>
                <a:cubicBezTo>
                  <a:pt x="518" y="356"/>
                  <a:pt x="514" y="362"/>
                  <a:pt x="519" y="364"/>
                </a:cubicBezTo>
                <a:cubicBezTo>
                  <a:pt x="519" y="364"/>
                  <a:pt x="525" y="368"/>
                  <a:pt x="527" y="373"/>
                </a:cubicBezTo>
                <a:cubicBezTo>
                  <a:pt x="527" y="376"/>
                  <a:pt x="528" y="376"/>
                  <a:pt x="529" y="377"/>
                </a:cubicBezTo>
                <a:cubicBezTo>
                  <a:pt x="531" y="379"/>
                  <a:pt x="531" y="379"/>
                  <a:pt x="538" y="397"/>
                </a:cubicBezTo>
                <a:cubicBezTo>
                  <a:pt x="538" y="401"/>
                  <a:pt x="538" y="404"/>
                  <a:pt x="538" y="408"/>
                </a:cubicBezTo>
                <a:cubicBezTo>
                  <a:pt x="539" y="414"/>
                  <a:pt x="547" y="415"/>
                  <a:pt x="549" y="412"/>
                </a:cubicBezTo>
                <a:cubicBezTo>
                  <a:pt x="553" y="408"/>
                  <a:pt x="553" y="408"/>
                  <a:pt x="555" y="407"/>
                </a:cubicBezTo>
                <a:cubicBezTo>
                  <a:pt x="557" y="407"/>
                  <a:pt x="559" y="407"/>
                  <a:pt x="561" y="407"/>
                </a:cubicBezTo>
                <a:cubicBezTo>
                  <a:pt x="561" y="407"/>
                  <a:pt x="561" y="407"/>
                  <a:pt x="561" y="407"/>
                </a:cubicBezTo>
                <a:cubicBezTo>
                  <a:pt x="562" y="408"/>
                  <a:pt x="562" y="408"/>
                  <a:pt x="563" y="408"/>
                </a:cubicBezTo>
                <a:cubicBezTo>
                  <a:pt x="563" y="408"/>
                  <a:pt x="563" y="408"/>
                  <a:pt x="563" y="408"/>
                </a:cubicBezTo>
                <a:cubicBezTo>
                  <a:pt x="564" y="408"/>
                  <a:pt x="564" y="407"/>
                  <a:pt x="565" y="406"/>
                </a:cubicBezTo>
                <a:cubicBezTo>
                  <a:pt x="569" y="400"/>
                  <a:pt x="577" y="402"/>
                  <a:pt x="582" y="397"/>
                </a:cubicBezTo>
                <a:cubicBezTo>
                  <a:pt x="583" y="396"/>
                  <a:pt x="583" y="396"/>
                  <a:pt x="586" y="396"/>
                </a:cubicBezTo>
                <a:cubicBezTo>
                  <a:pt x="587" y="395"/>
                  <a:pt x="587" y="395"/>
                  <a:pt x="587" y="395"/>
                </a:cubicBezTo>
                <a:cubicBezTo>
                  <a:pt x="587" y="392"/>
                  <a:pt x="587" y="392"/>
                  <a:pt x="588" y="391"/>
                </a:cubicBezTo>
                <a:cubicBezTo>
                  <a:pt x="589" y="391"/>
                  <a:pt x="589" y="391"/>
                  <a:pt x="591" y="390"/>
                </a:cubicBezTo>
                <a:cubicBezTo>
                  <a:pt x="593" y="389"/>
                  <a:pt x="593" y="389"/>
                  <a:pt x="601" y="389"/>
                </a:cubicBezTo>
                <a:cubicBezTo>
                  <a:pt x="601" y="389"/>
                  <a:pt x="601" y="385"/>
                  <a:pt x="603" y="382"/>
                </a:cubicBezTo>
                <a:cubicBezTo>
                  <a:pt x="605" y="382"/>
                  <a:pt x="606" y="382"/>
                  <a:pt x="608" y="382"/>
                </a:cubicBezTo>
                <a:cubicBezTo>
                  <a:pt x="609" y="379"/>
                  <a:pt x="610" y="376"/>
                  <a:pt x="610" y="376"/>
                </a:cubicBezTo>
                <a:cubicBezTo>
                  <a:pt x="611" y="365"/>
                  <a:pt x="610" y="354"/>
                  <a:pt x="610" y="342"/>
                </a:cubicBezTo>
                <a:cubicBezTo>
                  <a:pt x="609" y="343"/>
                  <a:pt x="609" y="343"/>
                  <a:pt x="609" y="343"/>
                </a:cubicBezTo>
                <a:cubicBezTo>
                  <a:pt x="608" y="342"/>
                  <a:pt x="609" y="340"/>
                  <a:pt x="608" y="339"/>
                </a:cubicBezTo>
                <a:cubicBezTo>
                  <a:pt x="607" y="339"/>
                  <a:pt x="607" y="339"/>
                  <a:pt x="607" y="338"/>
                </a:cubicBezTo>
                <a:cubicBezTo>
                  <a:pt x="607" y="335"/>
                  <a:pt x="606" y="333"/>
                  <a:pt x="606" y="331"/>
                </a:cubicBezTo>
                <a:cubicBezTo>
                  <a:pt x="606" y="330"/>
                  <a:pt x="606" y="330"/>
                  <a:pt x="605" y="329"/>
                </a:cubicBezTo>
                <a:cubicBezTo>
                  <a:pt x="602" y="331"/>
                  <a:pt x="602" y="331"/>
                  <a:pt x="601" y="340"/>
                </a:cubicBezTo>
                <a:cubicBezTo>
                  <a:pt x="600" y="340"/>
                  <a:pt x="599" y="340"/>
                  <a:pt x="597" y="340"/>
                </a:cubicBezTo>
                <a:cubicBezTo>
                  <a:pt x="596" y="340"/>
                  <a:pt x="596" y="340"/>
                  <a:pt x="596" y="340"/>
                </a:cubicBezTo>
                <a:cubicBezTo>
                  <a:pt x="595" y="340"/>
                  <a:pt x="594" y="339"/>
                  <a:pt x="593" y="339"/>
                </a:cubicBezTo>
                <a:cubicBezTo>
                  <a:pt x="592" y="339"/>
                  <a:pt x="592" y="339"/>
                  <a:pt x="592" y="339"/>
                </a:cubicBezTo>
                <a:cubicBezTo>
                  <a:pt x="589" y="341"/>
                  <a:pt x="589" y="341"/>
                  <a:pt x="588" y="343"/>
                </a:cubicBezTo>
                <a:cubicBezTo>
                  <a:pt x="588" y="343"/>
                  <a:pt x="584" y="342"/>
                  <a:pt x="584" y="337"/>
                </a:cubicBezTo>
                <a:cubicBezTo>
                  <a:pt x="584" y="337"/>
                  <a:pt x="584" y="336"/>
                  <a:pt x="585" y="336"/>
                </a:cubicBezTo>
                <a:cubicBezTo>
                  <a:pt x="586" y="335"/>
                  <a:pt x="586" y="335"/>
                  <a:pt x="587" y="335"/>
                </a:cubicBezTo>
                <a:cubicBezTo>
                  <a:pt x="587" y="335"/>
                  <a:pt x="588" y="335"/>
                  <a:pt x="588" y="335"/>
                </a:cubicBezTo>
                <a:cubicBezTo>
                  <a:pt x="594" y="338"/>
                  <a:pt x="594" y="334"/>
                  <a:pt x="594" y="334"/>
                </a:cubicBezTo>
                <a:cubicBezTo>
                  <a:pt x="593" y="334"/>
                  <a:pt x="593" y="334"/>
                  <a:pt x="593" y="334"/>
                </a:cubicBezTo>
                <a:cubicBezTo>
                  <a:pt x="592" y="333"/>
                  <a:pt x="592" y="333"/>
                  <a:pt x="591" y="333"/>
                </a:cubicBezTo>
                <a:cubicBezTo>
                  <a:pt x="591" y="333"/>
                  <a:pt x="590" y="333"/>
                  <a:pt x="590" y="334"/>
                </a:cubicBezTo>
                <a:cubicBezTo>
                  <a:pt x="589" y="334"/>
                  <a:pt x="589" y="334"/>
                  <a:pt x="588" y="334"/>
                </a:cubicBezTo>
                <a:cubicBezTo>
                  <a:pt x="585" y="333"/>
                  <a:pt x="582" y="333"/>
                  <a:pt x="580" y="332"/>
                </a:cubicBezTo>
                <a:cubicBezTo>
                  <a:pt x="579" y="332"/>
                  <a:pt x="578" y="332"/>
                  <a:pt x="578" y="332"/>
                </a:cubicBezTo>
                <a:cubicBezTo>
                  <a:pt x="578" y="330"/>
                  <a:pt x="578" y="327"/>
                  <a:pt x="577" y="325"/>
                </a:cubicBezTo>
                <a:cubicBezTo>
                  <a:pt x="576" y="324"/>
                  <a:pt x="576" y="324"/>
                  <a:pt x="570" y="321"/>
                </a:cubicBezTo>
                <a:cubicBezTo>
                  <a:pt x="568" y="316"/>
                  <a:pt x="565" y="311"/>
                  <a:pt x="565" y="305"/>
                </a:cubicBezTo>
                <a:cubicBezTo>
                  <a:pt x="566" y="301"/>
                  <a:pt x="571" y="303"/>
                  <a:pt x="572" y="303"/>
                </a:cubicBezTo>
                <a:cubicBezTo>
                  <a:pt x="572" y="304"/>
                  <a:pt x="572" y="304"/>
                  <a:pt x="576" y="308"/>
                </a:cubicBezTo>
                <a:cubicBezTo>
                  <a:pt x="578" y="310"/>
                  <a:pt x="578" y="310"/>
                  <a:pt x="580" y="314"/>
                </a:cubicBezTo>
                <a:cubicBezTo>
                  <a:pt x="581" y="317"/>
                  <a:pt x="584" y="317"/>
                  <a:pt x="586" y="319"/>
                </a:cubicBezTo>
                <a:cubicBezTo>
                  <a:pt x="589" y="323"/>
                  <a:pt x="590" y="323"/>
                  <a:pt x="598" y="324"/>
                </a:cubicBezTo>
                <a:cubicBezTo>
                  <a:pt x="599" y="324"/>
                  <a:pt x="599" y="324"/>
                  <a:pt x="599" y="324"/>
                </a:cubicBezTo>
                <a:cubicBezTo>
                  <a:pt x="599" y="324"/>
                  <a:pt x="600" y="324"/>
                  <a:pt x="600" y="324"/>
                </a:cubicBezTo>
                <a:cubicBezTo>
                  <a:pt x="601" y="324"/>
                  <a:pt x="602" y="324"/>
                  <a:pt x="604" y="323"/>
                </a:cubicBezTo>
                <a:cubicBezTo>
                  <a:pt x="604" y="323"/>
                  <a:pt x="605" y="323"/>
                  <a:pt x="605" y="323"/>
                </a:cubicBezTo>
                <a:cubicBezTo>
                  <a:pt x="607" y="323"/>
                  <a:pt x="607" y="323"/>
                  <a:pt x="609" y="325"/>
                </a:cubicBezTo>
                <a:cubicBezTo>
                  <a:pt x="609" y="325"/>
                  <a:pt x="609" y="325"/>
                  <a:pt x="609" y="325"/>
                </a:cubicBezTo>
                <a:moveTo>
                  <a:pt x="680" y="160"/>
                </a:moveTo>
                <a:cubicBezTo>
                  <a:pt x="671" y="147"/>
                  <a:pt x="657" y="130"/>
                  <a:pt x="646" y="118"/>
                </a:cubicBezTo>
                <a:cubicBezTo>
                  <a:pt x="649" y="120"/>
                  <a:pt x="614" y="121"/>
                  <a:pt x="550" y="121"/>
                </a:cubicBezTo>
                <a:cubicBezTo>
                  <a:pt x="577" y="168"/>
                  <a:pt x="596" y="225"/>
                  <a:pt x="605" y="288"/>
                </a:cubicBezTo>
                <a:cubicBezTo>
                  <a:pt x="690" y="289"/>
                  <a:pt x="736" y="287"/>
                  <a:pt x="736" y="284"/>
                </a:cubicBezTo>
                <a:cubicBezTo>
                  <a:pt x="730" y="264"/>
                  <a:pt x="730" y="264"/>
                  <a:pt x="730" y="264"/>
                </a:cubicBezTo>
                <a:cubicBezTo>
                  <a:pt x="718" y="228"/>
                  <a:pt x="718" y="227"/>
                  <a:pt x="709" y="210"/>
                </a:cubicBezTo>
                <a:cubicBezTo>
                  <a:pt x="693" y="178"/>
                  <a:pt x="690" y="173"/>
                  <a:pt x="680" y="160"/>
                </a:cubicBezTo>
                <a:moveTo>
                  <a:pt x="415" y="119"/>
                </a:moveTo>
                <a:cubicBezTo>
                  <a:pt x="416" y="119"/>
                  <a:pt x="418" y="119"/>
                  <a:pt x="420" y="119"/>
                </a:cubicBezTo>
                <a:cubicBezTo>
                  <a:pt x="419" y="119"/>
                  <a:pt x="419" y="119"/>
                  <a:pt x="419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8" y="119"/>
                </a:cubicBezTo>
                <a:cubicBezTo>
                  <a:pt x="418" y="119"/>
                  <a:pt x="418" y="119"/>
                  <a:pt x="417" y="118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6" y="117"/>
                  <a:pt x="416" y="117"/>
                  <a:pt x="415" y="117"/>
                </a:cubicBezTo>
                <a:cubicBezTo>
                  <a:pt x="415" y="117"/>
                  <a:pt x="415" y="117"/>
                  <a:pt x="415" y="117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4" y="118"/>
                  <a:pt x="414" y="118"/>
                  <a:pt x="414" y="118"/>
                </a:cubicBezTo>
                <a:cubicBezTo>
                  <a:pt x="415" y="119"/>
                  <a:pt x="415" y="119"/>
                  <a:pt x="415" y="119"/>
                </a:cubicBezTo>
                <a:moveTo>
                  <a:pt x="416" y="52"/>
                </a:moveTo>
                <a:cubicBezTo>
                  <a:pt x="416" y="51"/>
                  <a:pt x="416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4" y="50"/>
                  <a:pt x="414" y="50"/>
                  <a:pt x="413" y="50"/>
                </a:cubicBezTo>
                <a:cubicBezTo>
                  <a:pt x="414" y="50"/>
                  <a:pt x="414" y="50"/>
                  <a:pt x="414" y="50"/>
                </a:cubicBezTo>
                <a:cubicBezTo>
                  <a:pt x="414" y="51"/>
                  <a:pt x="414" y="51"/>
                  <a:pt x="414" y="51"/>
                </a:cubicBezTo>
                <a:cubicBezTo>
                  <a:pt x="414" y="51"/>
                  <a:pt x="414" y="52"/>
                  <a:pt x="414" y="52"/>
                </a:cubicBezTo>
                <a:cubicBezTo>
                  <a:pt x="415" y="52"/>
                  <a:pt x="415" y="52"/>
                  <a:pt x="416" y="52"/>
                </a:cubicBezTo>
                <a:moveTo>
                  <a:pt x="550" y="121"/>
                </a:moveTo>
                <a:cubicBezTo>
                  <a:pt x="537" y="99"/>
                  <a:pt x="522" y="79"/>
                  <a:pt x="507" y="62"/>
                </a:cubicBezTo>
                <a:cubicBezTo>
                  <a:pt x="507" y="63"/>
                  <a:pt x="507" y="63"/>
                  <a:pt x="507" y="63"/>
                </a:cubicBezTo>
                <a:cubicBezTo>
                  <a:pt x="506" y="64"/>
                  <a:pt x="506" y="64"/>
                  <a:pt x="506" y="64"/>
                </a:cubicBezTo>
                <a:cubicBezTo>
                  <a:pt x="505" y="63"/>
                  <a:pt x="504" y="63"/>
                  <a:pt x="504" y="63"/>
                </a:cubicBezTo>
                <a:cubicBezTo>
                  <a:pt x="504" y="63"/>
                  <a:pt x="504" y="63"/>
                  <a:pt x="503" y="63"/>
                </a:cubicBezTo>
                <a:cubicBezTo>
                  <a:pt x="503" y="64"/>
                  <a:pt x="504" y="65"/>
                  <a:pt x="504" y="65"/>
                </a:cubicBezTo>
                <a:cubicBezTo>
                  <a:pt x="504" y="65"/>
                  <a:pt x="503" y="65"/>
                  <a:pt x="503" y="65"/>
                </a:cubicBezTo>
                <a:cubicBezTo>
                  <a:pt x="501" y="64"/>
                  <a:pt x="501" y="64"/>
                  <a:pt x="498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6" y="62"/>
                </a:cubicBezTo>
                <a:cubicBezTo>
                  <a:pt x="496" y="63"/>
                  <a:pt x="496" y="63"/>
                  <a:pt x="496" y="63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4" y="63"/>
                  <a:pt x="494" y="63"/>
                  <a:pt x="494" y="63"/>
                </a:cubicBezTo>
                <a:cubicBezTo>
                  <a:pt x="494" y="64"/>
                  <a:pt x="493" y="64"/>
                  <a:pt x="493" y="64"/>
                </a:cubicBezTo>
                <a:cubicBezTo>
                  <a:pt x="492" y="65"/>
                  <a:pt x="492" y="65"/>
                  <a:pt x="492" y="65"/>
                </a:cubicBezTo>
                <a:cubicBezTo>
                  <a:pt x="490" y="65"/>
                  <a:pt x="490" y="65"/>
                  <a:pt x="490" y="67"/>
                </a:cubicBezTo>
                <a:cubicBezTo>
                  <a:pt x="489" y="67"/>
                  <a:pt x="489" y="67"/>
                  <a:pt x="488" y="67"/>
                </a:cubicBezTo>
                <a:cubicBezTo>
                  <a:pt x="487" y="68"/>
                  <a:pt x="487" y="68"/>
                  <a:pt x="487" y="68"/>
                </a:cubicBezTo>
                <a:cubicBezTo>
                  <a:pt x="490" y="70"/>
                  <a:pt x="490" y="70"/>
                  <a:pt x="490" y="70"/>
                </a:cubicBezTo>
                <a:cubicBezTo>
                  <a:pt x="489" y="72"/>
                  <a:pt x="489" y="72"/>
                  <a:pt x="486" y="73"/>
                </a:cubicBezTo>
                <a:cubicBezTo>
                  <a:pt x="486" y="73"/>
                  <a:pt x="486" y="73"/>
                  <a:pt x="486" y="73"/>
                </a:cubicBezTo>
                <a:cubicBezTo>
                  <a:pt x="480" y="69"/>
                  <a:pt x="480" y="69"/>
                  <a:pt x="480" y="68"/>
                </a:cubicBezTo>
                <a:cubicBezTo>
                  <a:pt x="481" y="68"/>
                  <a:pt x="482" y="68"/>
                  <a:pt x="483" y="68"/>
                </a:cubicBezTo>
                <a:cubicBezTo>
                  <a:pt x="483" y="67"/>
                  <a:pt x="482" y="66"/>
                  <a:pt x="482" y="65"/>
                </a:cubicBezTo>
                <a:cubicBezTo>
                  <a:pt x="481" y="65"/>
                  <a:pt x="481" y="65"/>
                  <a:pt x="480" y="65"/>
                </a:cubicBezTo>
                <a:cubicBezTo>
                  <a:pt x="479" y="64"/>
                  <a:pt x="479" y="64"/>
                  <a:pt x="477" y="63"/>
                </a:cubicBezTo>
                <a:cubicBezTo>
                  <a:pt x="477" y="63"/>
                  <a:pt x="477" y="63"/>
                  <a:pt x="476" y="63"/>
                </a:cubicBezTo>
                <a:cubicBezTo>
                  <a:pt x="476" y="63"/>
                  <a:pt x="476" y="63"/>
                  <a:pt x="476" y="63"/>
                </a:cubicBezTo>
                <a:cubicBezTo>
                  <a:pt x="475" y="62"/>
                  <a:pt x="475" y="62"/>
                  <a:pt x="473" y="62"/>
                </a:cubicBezTo>
                <a:cubicBezTo>
                  <a:pt x="472" y="62"/>
                  <a:pt x="472" y="62"/>
                  <a:pt x="472" y="62"/>
                </a:cubicBezTo>
                <a:cubicBezTo>
                  <a:pt x="471" y="63"/>
                  <a:pt x="471" y="63"/>
                  <a:pt x="472" y="63"/>
                </a:cubicBezTo>
                <a:cubicBezTo>
                  <a:pt x="472" y="64"/>
                  <a:pt x="472" y="64"/>
                  <a:pt x="473" y="64"/>
                </a:cubicBezTo>
                <a:cubicBezTo>
                  <a:pt x="475" y="65"/>
                  <a:pt x="476" y="67"/>
                  <a:pt x="476" y="68"/>
                </a:cubicBezTo>
                <a:cubicBezTo>
                  <a:pt x="476" y="69"/>
                  <a:pt x="476" y="70"/>
                  <a:pt x="478" y="71"/>
                </a:cubicBezTo>
                <a:cubicBezTo>
                  <a:pt x="479" y="71"/>
                  <a:pt x="479" y="71"/>
                  <a:pt x="481" y="73"/>
                </a:cubicBezTo>
                <a:cubicBezTo>
                  <a:pt x="481" y="73"/>
                  <a:pt x="481" y="73"/>
                  <a:pt x="481" y="73"/>
                </a:cubicBezTo>
                <a:cubicBezTo>
                  <a:pt x="481" y="75"/>
                  <a:pt x="482" y="76"/>
                  <a:pt x="483" y="77"/>
                </a:cubicBezTo>
                <a:cubicBezTo>
                  <a:pt x="480" y="77"/>
                  <a:pt x="480" y="77"/>
                  <a:pt x="480" y="76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479" y="75"/>
                  <a:pt x="479" y="75"/>
                  <a:pt x="474" y="75"/>
                </a:cubicBezTo>
                <a:cubicBezTo>
                  <a:pt x="474" y="76"/>
                  <a:pt x="474" y="77"/>
                  <a:pt x="474" y="77"/>
                </a:cubicBezTo>
                <a:cubicBezTo>
                  <a:pt x="471" y="78"/>
                  <a:pt x="471" y="78"/>
                  <a:pt x="471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0" y="80"/>
                  <a:pt x="470" y="80"/>
                  <a:pt x="470" y="80"/>
                </a:cubicBezTo>
                <a:cubicBezTo>
                  <a:pt x="471" y="82"/>
                  <a:pt x="474" y="83"/>
                  <a:pt x="475" y="85"/>
                </a:cubicBezTo>
                <a:cubicBezTo>
                  <a:pt x="474" y="85"/>
                  <a:pt x="474" y="85"/>
                  <a:pt x="474" y="85"/>
                </a:cubicBezTo>
                <a:cubicBezTo>
                  <a:pt x="471" y="85"/>
                  <a:pt x="471" y="85"/>
                  <a:pt x="470" y="85"/>
                </a:cubicBezTo>
                <a:cubicBezTo>
                  <a:pt x="470" y="85"/>
                  <a:pt x="470" y="85"/>
                  <a:pt x="469" y="85"/>
                </a:cubicBezTo>
                <a:cubicBezTo>
                  <a:pt x="464" y="84"/>
                  <a:pt x="462" y="82"/>
                  <a:pt x="462" y="81"/>
                </a:cubicBezTo>
                <a:cubicBezTo>
                  <a:pt x="461" y="82"/>
                  <a:pt x="461" y="82"/>
                  <a:pt x="460" y="83"/>
                </a:cubicBezTo>
                <a:cubicBezTo>
                  <a:pt x="460" y="84"/>
                  <a:pt x="460" y="85"/>
                  <a:pt x="463" y="85"/>
                </a:cubicBezTo>
                <a:cubicBezTo>
                  <a:pt x="463" y="86"/>
                  <a:pt x="463" y="86"/>
                  <a:pt x="463" y="86"/>
                </a:cubicBezTo>
                <a:cubicBezTo>
                  <a:pt x="464" y="87"/>
                  <a:pt x="464" y="87"/>
                  <a:pt x="464" y="87"/>
                </a:cubicBezTo>
                <a:cubicBezTo>
                  <a:pt x="466" y="87"/>
                  <a:pt x="467" y="87"/>
                  <a:pt x="468" y="88"/>
                </a:cubicBezTo>
                <a:cubicBezTo>
                  <a:pt x="468" y="89"/>
                  <a:pt x="468" y="89"/>
                  <a:pt x="468" y="89"/>
                </a:cubicBezTo>
                <a:cubicBezTo>
                  <a:pt x="467" y="89"/>
                  <a:pt x="466" y="89"/>
                  <a:pt x="465" y="89"/>
                </a:cubicBezTo>
                <a:cubicBezTo>
                  <a:pt x="464" y="90"/>
                  <a:pt x="464" y="90"/>
                  <a:pt x="464" y="90"/>
                </a:cubicBezTo>
                <a:cubicBezTo>
                  <a:pt x="455" y="83"/>
                  <a:pt x="455" y="83"/>
                  <a:pt x="455" y="83"/>
                </a:cubicBezTo>
                <a:cubicBezTo>
                  <a:pt x="454" y="83"/>
                  <a:pt x="453" y="83"/>
                  <a:pt x="453" y="83"/>
                </a:cubicBezTo>
                <a:cubicBezTo>
                  <a:pt x="452" y="80"/>
                  <a:pt x="452" y="80"/>
                  <a:pt x="452" y="80"/>
                </a:cubicBezTo>
                <a:cubicBezTo>
                  <a:pt x="450" y="75"/>
                  <a:pt x="443" y="75"/>
                  <a:pt x="441" y="70"/>
                </a:cubicBezTo>
                <a:cubicBezTo>
                  <a:pt x="443" y="71"/>
                  <a:pt x="452" y="74"/>
                  <a:pt x="452" y="74"/>
                </a:cubicBezTo>
                <a:cubicBezTo>
                  <a:pt x="454" y="74"/>
                  <a:pt x="455" y="75"/>
                  <a:pt x="457" y="75"/>
                </a:cubicBezTo>
                <a:cubicBezTo>
                  <a:pt x="459" y="75"/>
                  <a:pt x="460" y="76"/>
                  <a:pt x="462" y="76"/>
                </a:cubicBezTo>
                <a:cubicBezTo>
                  <a:pt x="463" y="76"/>
                  <a:pt x="463" y="76"/>
                  <a:pt x="464" y="76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77" y="72"/>
                  <a:pt x="464" y="66"/>
                  <a:pt x="464" y="66"/>
                </a:cubicBezTo>
                <a:cubicBezTo>
                  <a:pt x="454" y="62"/>
                  <a:pt x="454" y="62"/>
                  <a:pt x="454" y="62"/>
                </a:cubicBezTo>
                <a:cubicBezTo>
                  <a:pt x="453" y="61"/>
                  <a:pt x="452" y="61"/>
                  <a:pt x="451" y="61"/>
                </a:cubicBezTo>
                <a:cubicBezTo>
                  <a:pt x="450" y="60"/>
                  <a:pt x="450" y="60"/>
                  <a:pt x="447" y="60"/>
                </a:cubicBezTo>
                <a:cubicBezTo>
                  <a:pt x="446" y="60"/>
                  <a:pt x="446" y="60"/>
                  <a:pt x="446" y="60"/>
                </a:cubicBezTo>
                <a:cubicBezTo>
                  <a:pt x="445" y="60"/>
                  <a:pt x="444" y="59"/>
                  <a:pt x="443" y="58"/>
                </a:cubicBezTo>
                <a:cubicBezTo>
                  <a:pt x="442" y="58"/>
                  <a:pt x="441" y="58"/>
                  <a:pt x="441" y="58"/>
                </a:cubicBezTo>
                <a:cubicBezTo>
                  <a:pt x="441" y="59"/>
                  <a:pt x="441" y="59"/>
                  <a:pt x="441" y="59"/>
                </a:cubicBezTo>
                <a:cubicBezTo>
                  <a:pt x="440" y="60"/>
                  <a:pt x="440" y="60"/>
                  <a:pt x="440" y="60"/>
                </a:cubicBezTo>
                <a:cubicBezTo>
                  <a:pt x="439" y="59"/>
                  <a:pt x="439" y="59"/>
                  <a:pt x="439" y="59"/>
                </a:cubicBezTo>
                <a:cubicBezTo>
                  <a:pt x="439" y="59"/>
                  <a:pt x="439" y="58"/>
                  <a:pt x="439" y="58"/>
                </a:cubicBezTo>
                <a:cubicBezTo>
                  <a:pt x="439" y="57"/>
                  <a:pt x="439" y="57"/>
                  <a:pt x="439" y="57"/>
                </a:cubicBezTo>
                <a:cubicBezTo>
                  <a:pt x="438" y="57"/>
                  <a:pt x="437" y="57"/>
                  <a:pt x="436" y="55"/>
                </a:cubicBezTo>
                <a:cubicBezTo>
                  <a:pt x="436" y="55"/>
                  <a:pt x="435" y="55"/>
                  <a:pt x="435" y="55"/>
                </a:cubicBezTo>
                <a:cubicBezTo>
                  <a:pt x="434" y="56"/>
                  <a:pt x="434" y="56"/>
                  <a:pt x="434" y="56"/>
                </a:cubicBezTo>
                <a:cubicBezTo>
                  <a:pt x="432" y="56"/>
                  <a:pt x="431" y="55"/>
                  <a:pt x="429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9" y="54"/>
                  <a:pt x="429" y="54"/>
                </a:cubicBezTo>
                <a:cubicBezTo>
                  <a:pt x="429" y="53"/>
                  <a:pt x="429" y="53"/>
                  <a:pt x="430" y="52"/>
                </a:cubicBezTo>
                <a:cubicBezTo>
                  <a:pt x="429" y="52"/>
                  <a:pt x="427" y="50"/>
                  <a:pt x="423" y="50"/>
                </a:cubicBezTo>
                <a:cubicBezTo>
                  <a:pt x="423" y="50"/>
                  <a:pt x="423" y="51"/>
                  <a:pt x="423" y="51"/>
                </a:cubicBezTo>
                <a:cubicBezTo>
                  <a:pt x="423" y="51"/>
                  <a:pt x="423" y="51"/>
                  <a:pt x="422" y="51"/>
                </a:cubicBezTo>
                <a:cubicBezTo>
                  <a:pt x="422" y="51"/>
                  <a:pt x="421" y="51"/>
                  <a:pt x="421" y="50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22" y="49"/>
                  <a:pt x="422" y="49"/>
                  <a:pt x="422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18" y="49"/>
                  <a:pt x="418" y="50"/>
                  <a:pt x="418" y="50"/>
                </a:cubicBezTo>
                <a:cubicBezTo>
                  <a:pt x="418" y="51"/>
                  <a:pt x="418" y="51"/>
                  <a:pt x="418" y="52"/>
                </a:cubicBezTo>
                <a:cubicBezTo>
                  <a:pt x="418" y="52"/>
                  <a:pt x="418" y="52"/>
                  <a:pt x="418" y="52"/>
                </a:cubicBezTo>
                <a:cubicBezTo>
                  <a:pt x="418" y="50"/>
                  <a:pt x="418" y="50"/>
                  <a:pt x="417" y="49"/>
                </a:cubicBezTo>
                <a:cubicBezTo>
                  <a:pt x="416" y="49"/>
                  <a:pt x="416" y="49"/>
                  <a:pt x="415" y="49"/>
                </a:cubicBezTo>
                <a:cubicBezTo>
                  <a:pt x="415" y="48"/>
                  <a:pt x="415" y="48"/>
                  <a:pt x="415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4" y="48"/>
                  <a:pt x="414" y="48"/>
                  <a:pt x="414" y="48"/>
                </a:cubicBezTo>
                <a:cubicBezTo>
                  <a:pt x="413" y="48"/>
                  <a:pt x="412" y="49"/>
                  <a:pt x="411" y="49"/>
                </a:cubicBezTo>
                <a:cubicBezTo>
                  <a:pt x="411" y="50"/>
                  <a:pt x="411" y="50"/>
                  <a:pt x="410" y="51"/>
                </a:cubicBezTo>
                <a:cubicBezTo>
                  <a:pt x="410" y="51"/>
                  <a:pt x="410" y="51"/>
                  <a:pt x="410" y="51"/>
                </a:cubicBezTo>
                <a:cubicBezTo>
                  <a:pt x="409" y="50"/>
                  <a:pt x="409" y="50"/>
                  <a:pt x="409" y="50"/>
                </a:cubicBezTo>
                <a:cubicBezTo>
                  <a:pt x="409" y="50"/>
                  <a:pt x="409" y="50"/>
                  <a:pt x="409" y="49"/>
                </a:cubicBezTo>
                <a:cubicBezTo>
                  <a:pt x="409" y="49"/>
                  <a:pt x="408" y="49"/>
                  <a:pt x="407" y="49"/>
                </a:cubicBezTo>
                <a:cubicBezTo>
                  <a:pt x="406" y="49"/>
                  <a:pt x="405" y="49"/>
                  <a:pt x="404" y="50"/>
                </a:cubicBezTo>
                <a:cubicBezTo>
                  <a:pt x="405" y="52"/>
                  <a:pt x="405" y="52"/>
                  <a:pt x="407" y="52"/>
                </a:cubicBezTo>
                <a:cubicBezTo>
                  <a:pt x="408" y="53"/>
                  <a:pt x="408" y="53"/>
                  <a:pt x="408" y="54"/>
                </a:cubicBezTo>
                <a:cubicBezTo>
                  <a:pt x="408" y="54"/>
                  <a:pt x="407" y="54"/>
                  <a:pt x="407" y="54"/>
                </a:cubicBezTo>
                <a:cubicBezTo>
                  <a:pt x="406" y="53"/>
                  <a:pt x="406" y="53"/>
                  <a:pt x="404" y="53"/>
                </a:cubicBezTo>
                <a:cubicBezTo>
                  <a:pt x="402" y="53"/>
                  <a:pt x="402" y="53"/>
                  <a:pt x="402" y="53"/>
                </a:cubicBezTo>
                <a:cubicBezTo>
                  <a:pt x="402" y="55"/>
                  <a:pt x="402" y="55"/>
                  <a:pt x="402" y="56"/>
                </a:cubicBezTo>
                <a:cubicBezTo>
                  <a:pt x="401" y="55"/>
                  <a:pt x="401" y="54"/>
                  <a:pt x="401" y="54"/>
                </a:cubicBezTo>
                <a:cubicBezTo>
                  <a:pt x="399" y="54"/>
                  <a:pt x="398" y="52"/>
                  <a:pt x="396" y="52"/>
                </a:cubicBezTo>
                <a:cubicBezTo>
                  <a:pt x="396" y="52"/>
                  <a:pt x="396" y="53"/>
                  <a:pt x="396" y="53"/>
                </a:cubicBezTo>
                <a:cubicBezTo>
                  <a:pt x="397" y="56"/>
                  <a:pt x="395" y="57"/>
                  <a:pt x="394" y="57"/>
                </a:cubicBezTo>
                <a:cubicBezTo>
                  <a:pt x="394" y="57"/>
                  <a:pt x="393" y="56"/>
                  <a:pt x="393" y="55"/>
                </a:cubicBezTo>
                <a:cubicBezTo>
                  <a:pt x="393" y="56"/>
                  <a:pt x="393" y="56"/>
                  <a:pt x="393" y="56"/>
                </a:cubicBezTo>
                <a:cubicBezTo>
                  <a:pt x="392" y="56"/>
                  <a:pt x="392" y="56"/>
                  <a:pt x="391" y="56"/>
                </a:cubicBezTo>
                <a:cubicBezTo>
                  <a:pt x="391" y="57"/>
                  <a:pt x="391" y="57"/>
                  <a:pt x="391" y="57"/>
                </a:cubicBezTo>
                <a:cubicBezTo>
                  <a:pt x="391" y="58"/>
                  <a:pt x="392" y="58"/>
                  <a:pt x="392" y="59"/>
                </a:cubicBezTo>
                <a:cubicBezTo>
                  <a:pt x="392" y="59"/>
                  <a:pt x="392" y="60"/>
                  <a:pt x="392" y="60"/>
                </a:cubicBezTo>
                <a:cubicBezTo>
                  <a:pt x="391" y="60"/>
                  <a:pt x="391" y="60"/>
                  <a:pt x="391" y="60"/>
                </a:cubicBezTo>
                <a:cubicBezTo>
                  <a:pt x="391" y="60"/>
                  <a:pt x="391" y="60"/>
                  <a:pt x="388" y="59"/>
                </a:cubicBezTo>
                <a:cubicBezTo>
                  <a:pt x="389" y="59"/>
                  <a:pt x="389" y="58"/>
                  <a:pt x="389" y="57"/>
                </a:cubicBezTo>
                <a:cubicBezTo>
                  <a:pt x="388" y="57"/>
                  <a:pt x="388" y="57"/>
                  <a:pt x="388" y="57"/>
                </a:cubicBezTo>
                <a:cubicBezTo>
                  <a:pt x="388" y="58"/>
                  <a:pt x="388" y="58"/>
                  <a:pt x="388" y="59"/>
                </a:cubicBezTo>
                <a:cubicBezTo>
                  <a:pt x="385" y="59"/>
                  <a:pt x="385" y="59"/>
                  <a:pt x="384" y="59"/>
                </a:cubicBezTo>
                <a:cubicBezTo>
                  <a:pt x="385" y="60"/>
                  <a:pt x="385" y="60"/>
                  <a:pt x="385" y="60"/>
                </a:cubicBezTo>
                <a:cubicBezTo>
                  <a:pt x="384" y="61"/>
                  <a:pt x="384" y="61"/>
                  <a:pt x="384" y="61"/>
                </a:cubicBezTo>
                <a:cubicBezTo>
                  <a:pt x="382" y="61"/>
                  <a:pt x="382" y="61"/>
                  <a:pt x="381" y="62"/>
                </a:cubicBezTo>
                <a:cubicBezTo>
                  <a:pt x="380" y="62"/>
                  <a:pt x="380" y="62"/>
                  <a:pt x="380" y="62"/>
                </a:cubicBezTo>
                <a:cubicBezTo>
                  <a:pt x="380" y="64"/>
                  <a:pt x="380" y="64"/>
                  <a:pt x="380" y="64"/>
                </a:cubicBezTo>
                <a:cubicBezTo>
                  <a:pt x="379" y="64"/>
                  <a:pt x="379" y="64"/>
                  <a:pt x="379" y="64"/>
                </a:cubicBezTo>
                <a:cubicBezTo>
                  <a:pt x="378" y="65"/>
                  <a:pt x="378" y="65"/>
                  <a:pt x="378" y="65"/>
                </a:cubicBezTo>
                <a:cubicBezTo>
                  <a:pt x="379" y="65"/>
                  <a:pt x="379" y="65"/>
                  <a:pt x="379" y="65"/>
                </a:cubicBezTo>
                <a:cubicBezTo>
                  <a:pt x="382" y="63"/>
                  <a:pt x="382" y="63"/>
                  <a:pt x="383" y="63"/>
                </a:cubicBezTo>
                <a:cubicBezTo>
                  <a:pt x="386" y="61"/>
                  <a:pt x="388" y="62"/>
                  <a:pt x="390" y="62"/>
                </a:cubicBezTo>
                <a:cubicBezTo>
                  <a:pt x="390" y="62"/>
                  <a:pt x="390" y="63"/>
                  <a:pt x="390" y="63"/>
                </a:cubicBezTo>
                <a:cubicBezTo>
                  <a:pt x="389" y="63"/>
                  <a:pt x="389" y="63"/>
                  <a:pt x="386" y="64"/>
                </a:cubicBezTo>
                <a:cubicBezTo>
                  <a:pt x="386" y="65"/>
                  <a:pt x="385" y="66"/>
                  <a:pt x="385" y="68"/>
                </a:cubicBezTo>
                <a:cubicBezTo>
                  <a:pt x="384" y="68"/>
                  <a:pt x="383" y="69"/>
                  <a:pt x="383" y="69"/>
                </a:cubicBezTo>
                <a:cubicBezTo>
                  <a:pt x="382" y="71"/>
                  <a:pt x="379" y="72"/>
                  <a:pt x="379" y="72"/>
                </a:cubicBezTo>
                <a:cubicBezTo>
                  <a:pt x="378" y="74"/>
                  <a:pt x="377" y="76"/>
                  <a:pt x="377" y="78"/>
                </a:cubicBezTo>
                <a:cubicBezTo>
                  <a:pt x="376" y="78"/>
                  <a:pt x="376" y="78"/>
                  <a:pt x="376" y="78"/>
                </a:cubicBezTo>
                <a:cubicBezTo>
                  <a:pt x="376" y="78"/>
                  <a:pt x="375" y="79"/>
                  <a:pt x="371" y="81"/>
                </a:cubicBezTo>
                <a:cubicBezTo>
                  <a:pt x="370" y="82"/>
                  <a:pt x="370" y="82"/>
                  <a:pt x="370" y="82"/>
                </a:cubicBezTo>
                <a:cubicBezTo>
                  <a:pt x="371" y="82"/>
                  <a:pt x="371" y="82"/>
                  <a:pt x="371" y="82"/>
                </a:cubicBezTo>
                <a:cubicBezTo>
                  <a:pt x="372" y="82"/>
                  <a:pt x="373" y="82"/>
                  <a:pt x="373" y="82"/>
                </a:cubicBezTo>
                <a:cubicBezTo>
                  <a:pt x="372" y="86"/>
                  <a:pt x="367" y="86"/>
                  <a:pt x="365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2" y="88"/>
                  <a:pt x="361" y="88"/>
                  <a:pt x="361" y="88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61" y="90"/>
                  <a:pt x="361" y="91"/>
                  <a:pt x="361" y="91"/>
                </a:cubicBezTo>
                <a:cubicBezTo>
                  <a:pt x="360" y="91"/>
                  <a:pt x="360" y="92"/>
                  <a:pt x="359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8" y="92"/>
                  <a:pt x="358" y="92"/>
                  <a:pt x="358" y="92"/>
                </a:cubicBezTo>
                <a:cubicBezTo>
                  <a:pt x="356" y="92"/>
                  <a:pt x="355" y="93"/>
                  <a:pt x="353" y="94"/>
                </a:cubicBezTo>
                <a:cubicBezTo>
                  <a:pt x="352" y="97"/>
                  <a:pt x="349" y="97"/>
                  <a:pt x="347" y="98"/>
                </a:cubicBezTo>
                <a:cubicBezTo>
                  <a:pt x="347" y="99"/>
                  <a:pt x="347" y="100"/>
                  <a:pt x="347" y="100"/>
                </a:cubicBezTo>
                <a:cubicBezTo>
                  <a:pt x="347" y="100"/>
                  <a:pt x="347" y="100"/>
                  <a:pt x="346" y="105"/>
                </a:cubicBezTo>
                <a:cubicBezTo>
                  <a:pt x="345" y="105"/>
                  <a:pt x="345" y="105"/>
                  <a:pt x="345" y="105"/>
                </a:cubicBezTo>
                <a:cubicBezTo>
                  <a:pt x="344" y="106"/>
                  <a:pt x="344" y="107"/>
                  <a:pt x="344" y="108"/>
                </a:cubicBezTo>
                <a:cubicBezTo>
                  <a:pt x="345" y="108"/>
                  <a:pt x="346" y="108"/>
                  <a:pt x="346" y="108"/>
                </a:cubicBezTo>
                <a:cubicBezTo>
                  <a:pt x="347" y="108"/>
                  <a:pt x="347" y="108"/>
                  <a:pt x="347" y="108"/>
                </a:cubicBezTo>
                <a:cubicBezTo>
                  <a:pt x="348" y="108"/>
                  <a:pt x="348" y="108"/>
                  <a:pt x="348" y="108"/>
                </a:cubicBezTo>
                <a:cubicBezTo>
                  <a:pt x="348" y="109"/>
                  <a:pt x="347" y="110"/>
                  <a:pt x="347" y="110"/>
                </a:cubicBezTo>
                <a:cubicBezTo>
                  <a:pt x="346" y="112"/>
                  <a:pt x="346" y="112"/>
                  <a:pt x="345" y="112"/>
                </a:cubicBezTo>
                <a:cubicBezTo>
                  <a:pt x="345" y="113"/>
                  <a:pt x="345" y="113"/>
                  <a:pt x="345" y="114"/>
                </a:cubicBezTo>
                <a:cubicBezTo>
                  <a:pt x="346" y="114"/>
                  <a:pt x="346" y="114"/>
                  <a:pt x="348" y="114"/>
                </a:cubicBezTo>
                <a:cubicBezTo>
                  <a:pt x="348" y="116"/>
                  <a:pt x="348" y="116"/>
                  <a:pt x="347" y="117"/>
                </a:cubicBezTo>
                <a:cubicBezTo>
                  <a:pt x="352" y="117"/>
                  <a:pt x="357" y="117"/>
                  <a:pt x="362" y="117"/>
                </a:cubicBezTo>
                <a:cubicBezTo>
                  <a:pt x="363" y="116"/>
                  <a:pt x="363" y="116"/>
                  <a:pt x="366" y="115"/>
                </a:cubicBezTo>
                <a:cubicBezTo>
                  <a:pt x="366" y="114"/>
                  <a:pt x="366" y="114"/>
                  <a:pt x="366" y="113"/>
                </a:cubicBezTo>
                <a:cubicBezTo>
                  <a:pt x="368" y="113"/>
                  <a:pt x="368" y="115"/>
                  <a:pt x="369" y="116"/>
                </a:cubicBezTo>
                <a:cubicBezTo>
                  <a:pt x="369" y="116"/>
                  <a:pt x="369" y="117"/>
                  <a:pt x="369" y="117"/>
                </a:cubicBezTo>
                <a:cubicBezTo>
                  <a:pt x="378" y="118"/>
                  <a:pt x="387" y="118"/>
                  <a:pt x="395" y="118"/>
                </a:cubicBezTo>
                <a:cubicBezTo>
                  <a:pt x="396" y="118"/>
                  <a:pt x="397" y="118"/>
                  <a:pt x="398" y="117"/>
                </a:cubicBezTo>
                <a:cubicBezTo>
                  <a:pt x="398" y="116"/>
                  <a:pt x="399" y="115"/>
                  <a:pt x="401" y="114"/>
                </a:cubicBezTo>
                <a:cubicBezTo>
                  <a:pt x="401" y="113"/>
                  <a:pt x="401" y="112"/>
                  <a:pt x="401" y="112"/>
                </a:cubicBezTo>
                <a:cubicBezTo>
                  <a:pt x="401" y="112"/>
                  <a:pt x="400" y="111"/>
                  <a:pt x="400" y="111"/>
                </a:cubicBezTo>
                <a:cubicBezTo>
                  <a:pt x="399" y="111"/>
                  <a:pt x="398" y="111"/>
                  <a:pt x="396" y="111"/>
                </a:cubicBezTo>
                <a:cubicBezTo>
                  <a:pt x="396" y="109"/>
                  <a:pt x="396" y="109"/>
                  <a:pt x="396" y="107"/>
                </a:cubicBezTo>
                <a:cubicBezTo>
                  <a:pt x="395" y="107"/>
                  <a:pt x="394" y="107"/>
                  <a:pt x="394" y="107"/>
                </a:cubicBezTo>
                <a:cubicBezTo>
                  <a:pt x="394" y="104"/>
                  <a:pt x="394" y="101"/>
                  <a:pt x="393" y="99"/>
                </a:cubicBezTo>
                <a:cubicBezTo>
                  <a:pt x="394" y="99"/>
                  <a:pt x="394" y="99"/>
                  <a:pt x="397" y="94"/>
                </a:cubicBezTo>
                <a:cubicBezTo>
                  <a:pt x="402" y="93"/>
                  <a:pt x="405" y="88"/>
                  <a:pt x="405" y="88"/>
                </a:cubicBezTo>
                <a:cubicBezTo>
                  <a:pt x="406" y="87"/>
                  <a:pt x="406" y="87"/>
                  <a:pt x="408" y="87"/>
                </a:cubicBezTo>
                <a:cubicBezTo>
                  <a:pt x="409" y="86"/>
                  <a:pt x="409" y="86"/>
                  <a:pt x="409" y="86"/>
                </a:cubicBezTo>
                <a:cubicBezTo>
                  <a:pt x="408" y="83"/>
                  <a:pt x="410" y="80"/>
                  <a:pt x="410" y="77"/>
                </a:cubicBezTo>
                <a:cubicBezTo>
                  <a:pt x="411" y="77"/>
                  <a:pt x="411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4" y="77"/>
                  <a:pt x="414" y="77"/>
                  <a:pt x="414" y="77"/>
                </a:cubicBezTo>
                <a:cubicBezTo>
                  <a:pt x="415" y="79"/>
                  <a:pt x="415" y="79"/>
                  <a:pt x="416" y="79"/>
                </a:cubicBezTo>
                <a:cubicBezTo>
                  <a:pt x="417" y="78"/>
                  <a:pt x="417" y="78"/>
                  <a:pt x="417" y="78"/>
                </a:cubicBezTo>
                <a:cubicBezTo>
                  <a:pt x="419" y="79"/>
                  <a:pt x="419" y="79"/>
                  <a:pt x="420" y="80"/>
                </a:cubicBezTo>
                <a:cubicBezTo>
                  <a:pt x="420" y="82"/>
                  <a:pt x="420" y="82"/>
                  <a:pt x="420" y="83"/>
                </a:cubicBezTo>
                <a:cubicBezTo>
                  <a:pt x="420" y="83"/>
                  <a:pt x="419" y="83"/>
                  <a:pt x="418" y="83"/>
                </a:cubicBezTo>
                <a:cubicBezTo>
                  <a:pt x="419" y="86"/>
                  <a:pt x="419" y="86"/>
                  <a:pt x="409" y="95"/>
                </a:cubicBezTo>
                <a:cubicBezTo>
                  <a:pt x="409" y="97"/>
                  <a:pt x="408" y="100"/>
                  <a:pt x="409" y="103"/>
                </a:cubicBezTo>
                <a:cubicBezTo>
                  <a:pt x="409" y="104"/>
                  <a:pt x="409" y="104"/>
                  <a:pt x="409" y="104"/>
                </a:cubicBezTo>
                <a:cubicBezTo>
                  <a:pt x="409" y="105"/>
                  <a:pt x="410" y="106"/>
                  <a:pt x="410" y="106"/>
                </a:cubicBezTo>
                <a:cubicBezTo>
                  <a:pt x="411" y="108"/>
                  <a:pt x="419" y="112"/>
                  <a:pt x="419" y="112"/>
                </a:cubicBezTo>
                <a:cubicBezTo>
                  <a:pt x="420" y="112"/>
                  <a:pt x="420" y="112"/>
                  <a:pt x="420" y="112"/>
                </a:cubicBezTo>
                <a:cubicBezTo>
                  <a:pt x="423" y="111"/>
                  <a:pt x="426" y="111"/>
                  <a:pt x="429" y="110"/>
                </a:cubicBezTo>
                <a:cubicBezTo>
                  <a:pt x="429" y="109"/>
                  <a:pt x="429" y="109"/>
                  <a:pt x="429" y="109"/>
                </a:cubicBezTo>
                <a:cubicBezTo>
                  <a:pt x="432" y="109"/>
                  <a:pt x="434" y="109"/>
                  <a:pt x="436" y="109"/>
                </a:cubicBezTo>
                <a:cubicBezTo>
                  <a:pt x="436" y="109"/>
                  <a:pt x="437" y="108"/>
                  <a:pt x="438" y="108"/>
                </a:cubicBezTo>
                <a:cubicBezTo>
                  <a:pt x="438" y="108"/>
                  <a:pt x="438" y="108"/>
                  <a:pt x="438" y="108"/>
                </a:cubicBezTo>
                <a:cubicBezTo>
                  <a:pt x="439" y="109"/>
                  <a:pt x="439" y="109"/>
                  <a:pt x="440" y="110"/>
                </a:cubicBezTo>
                <a:cubicBezTo>
                  <a:pt x="442" y="111"/>
                  <a:pt x="443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2"/>
                  <a:pt x="445" y="112"/>
                  <a:pt x="445" y="112"/>
                </a:cubicBezTo>
                <a:cubicBezTo>
                  <a:pt x="439" y="112"/>
                  <a:pt x="438" y="112"/>
                  <a:pt x="437" y="116"/>
                </a:cubicBezTo>
                <a:cubicBezTo>
                  <a:pt x="432" y="118"/>
                  <a:pt x="428" y="114"/>
                  <a:pt x="424" y="116"/>
                </a:cubicBezTo>
                <a:cubicBezTo>
                  <a:pt x="422" y="116"/>
                  <a:pt x="422" y="116"/>
                  <a:pt x="421" y="116"/>
                </a:cubicBezTo>
                <a:cubicBezTo>
                  <a:pt x="421" y="117"/>
                  <a:pt x="420" y="118"/>
                  <a:pt x="420" y="118"/>
                </a:cubicBezTo>
                <a:cubicBezTo>
                  <a:pt x="453" y="120"/>
                  <a:pt x="485" y="121"/>
                  <a:pt x="515" y="121"/>
                </a:cubicBezTo>
                <a:cubicBezTo>
                  <a:pt x="528" y="121"/>
                  <a:pt x="539" y="121"/>
                  <a:pt x="550" y="121"/>
                </a:cubicBezTo>
                <a:moveTo>
                  <a:pt x="362" y="117"/>
                </a:moveTo>
                <a:cubicBezTo>
                  <a:pt x="357" y="117"/>
                  <a:pt x="352" y="117"/>
                  <a:pt x="347" y="117"/>
                </a:cubicBezTo>
                <a:cubicBezTo>
                  <a:pt x="347" y="117"/>
                  <a:pt x="347" y="117"/>
                  <a:pt x="347" y="117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46" y="118"/>
                  <a:pt x="346" y="118"/>
                  <a:pt x="346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9" y="119"/>
                  <a:pt x="349" y="119"/>
                  <a:pt x="349" y="119"/>
                </a:cubicBezTo>
                <a:cubicBezTo>
                  <a:pt x="349" y="120"/>
                  <a:pt x="349" y="120"/>
                  <a:pt x="349" y="120"/>
                </a:cubicBezTo>
                <a:cubicBezTo>
                  <a:pt x="349" y="120"/>
                  <a:pt x="349" y="120"/>
                  <a:pt x="350" y="121"/>
                </a:cubicBezTo>
                <a:cubicBezTo>
                  <a:pt x="351" y="121"/>
                  <a:pt x="352" y="121"/>
                  <a:pt x="352" y="121"/>
                </a:cubicBezTo>
                <a:cubicBezTo>
                  <a:pt x="353" y="121"/>
                  <a:pt x="353" y="121"/>
                  <a:pt x="354" y="122"/>
                </a:cubicBezTo>
                <a:cubicBezTo>
                  <a:pt x="354" y="122"/>
                  <a:pt x="354" y="122"/>
                  <a:pt x="355" y="122"/>
                </a:cubicBezTo>
                <a:cubicBezTo>
                  <a:pt x="355" y="122"/>
                  <a:pt x="356" y="121"/>
                  <a:pt x="357" y="121"/>
                </a:cubicBezTo>
                <a:cubicBezTo>
                  <a:pt x="357" y="120"/>
                  <a:pt x="357" y="120"/>
                  <a:pt x="357" y="120"/>
                </a:cubicBezTo>
                <a:cubicBezTo>
                  <a:pt x="359" y="120"/>
                  <a:pt x="359" y="120"/>
                  <a:pt x="359" y="120"/>
                </a:cubicBezTo>
                <a:cubicBezTo>
                  <a:pt x="359" y="120"/>
                  <a:pt x="360" y="119"/>
                  <a:pt x="360" y="119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1" y="118"/>
                  <a:pt x="361" y="118"/>
                  <a:pt x="362" y="117"/>
                </a:cubicBezTo>
                <a:moveTo>
                  <a:pt x="395" y="118"/>
                </a:moveTo>
                <a:cubicBezTo>
                  <a:pt x="387" y="118"/>
                  <a:pt x="378" y="118"/>
                  <a:pt x="369" y="118"/>
                </a:cubicBezTo>
                <a:cubicBezTo>
                  <a:pt x="369" y="119"/>
                  <a:pt x="371" y="119"/>
                  <a:pt x="371" y="121"/>
                </a:cubicBezTo>
                <a:cubicBezTo>
                  <a:pt x="371" y="121"/>
                  <a:pt x="371" y="121"/>
                  <a:pt x="371" y="121"/>
                </a:cubicBezTo>
                <a:cubicBezTo>
                  <a:pt x="371" y="122"/>
                  <a:pt x="370" y="122"/>
                  <a:pt x="370" y="122"/>
                </a:cubicBezTo>
                <a:cubicBezTo>
                  <a:pt x="370" y="122"/>
                  <a:pt x="370" y="124"/>
                  <a:pt x="371" y="125"/>
                </a:cubicBezTo>
                <a:cubicBezTo>
                  <a:pt x="372" y="125"/>
                  <a:pt x="372" y="125"/>
                  <a:pt x="372" y="125"/>
                </a:cubicBezTo>
                <a:cubicBezTo>
                  <a:pt x="372" y="125"/>
                  <a:pt x="373" y="126"/>
                  <a:pt x="373" y="127"/>
                </a:cubicBezTo>
                <a:cubicBezTo>
                  <a:pt x="373" y="127"/>
                  <a:pt x="373" y="128"/>
                  <a:pt x="373" y="128"/>
                </a:cubicBezTo>
                <a:cubicBezTo>
                  <a:pt x="373" y="129"/>
                  <a:pt x="373" y="129"/>
                  <a:pt x="373" y="129"/>
                </a:cubicBezTo>
                <a:cubicBezTo>
                  <a:pt x="373" y="131"/>
                  <a:pt x="374" y="131"/>
                  <a:pt x="375" y="132"/>
                </a:cubicBezTo>
                <a:cubicBezTo>
                  <a:pt x="376" y="133"/>
                  <a:pt x="376" y="133"/>
                  <a:pt x="376" y="134"/>
                </a:cubicBezTo>
                <a:cubicBezTo>
                  <a:pt x="376" y="135"/>
                  <a:pt x="375" y="135"/>
                  <a:pt x="375" y="136"/>
                </a:cubicBezTo>
                <a:cubicBezTo>
                  <a:pt x="375" y="137"/>
                  <a:pt x="375" y="137"/>
                  <a:pt x="375" y="137"/>
                </a:cubicBezTo>
                <a:cubicBezTo>
                  <a:pt x="375" y="137"/>
                  <a:pt x="376" y="138"/>
                  <a:pt x="376" y="138"/>
                </a:cubicBezTo>
                <a:cubicBezTo>
                  <a:pt x="378" y="139"/>
                  <a:pt x="380" y="139"/>
                  <a:pt x="382" y="139"/>
                </a:cubicBezTo>
                <a:cubicBezTo>
                  <a:pt x="382" y="136"/>
                  <a:pt x="383" y="134"/>
                  <a:pt x="385" y="135"/>
                </a:cubicBezTo>
                <a:cubicBezTo>
                  <a:pt x="385" y="135"/>
                  <a:pt x="386" y="135"/>
                  <a:pt x="386" y="135"/>
                </a:cubicBezTo>
                <a:cubicBezTo>
                  <a:pt x="387" y="135"/>
                  <a:pt x="387" y="135"/>
                  <a:pt x="387" y="135"/>
                </a:cubicBezTo>
                <a:cubicBezTo>
                  <a:pt x="388" y="136"/>
                  <a:pt x="388" y="135"/>
                  <a:pt x="389" y="134"/>
                </a:cubicBezTo>
                <a:cubicBezTo>
                  <a:pt x="389" y="134"/>
                  <a:pt x="390" y="134"/>
                  <a:pt x="391" y="134"/>
                </a:cubicBezTo>
                <a:cubicBezTo>
                  <a:pt x="391" y="133"/>
                  <a:pt x="391" y="132"/>
                  <a:pt x="391" y="131"/>
                </a:cubicBezTo>
                <a:cubicBezTo>
                  <a:pt x="392" y="131"/>
                  <a:pt x="394" y="131"/>
                  <a:pt x="395" y="131"/>
                </a:cubicBezTo>
                <a:cubicBezTo>
                  <a:pt x="395" y="130"/>
                  <a:pt x="395" y="130"/>
                  <a:pt x="395" y="129"/>
                </a:cubicBezTo>
                <a:cubicBezTo>
                  <a:pt x="394" y="129"/>
                  <a:pt x="394" y="129"/>
                  <a:pt x="393" y="129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0" y="128"/>
                  <a:pt x="390" y="128"/>
                  <a:pt x="390" y="128"/>
                </a:cubicBezTo>
                <a:cubicBezTo>
                  <a:pt x="392" y="125"/>
                  <a:pt x="392" y="125"/>
                  <a:pt x="392" y="123"/>
                </a:cubicBezTo>
                <a:cubicBezTo>
                  <a:pt x="393" y="120"/>
                  <a:pt x="393" y="120"/>
                  <a:pt x="393" y="120"/>
                </a:cubicBezTo>
                <a:cubicBezTo>
                  <a:pt x="394" y="119"/>
                  <a:pt x="395" y="119"/>
                  <a:pt x="395" y="118"/>
                </a:cubicBezTo>
                <a:moveTo>
                  <a:pt x="605" y="288"/>
                </a:moveTo>
                <a:cubicBezTo>
                  <a:pt x="596" y="225"/>
                  <a:pt x="577" y="168"/>
                  <a:pt x="550" y="121"/>
                </a:cubicBezTo>
                <a:cubicBezTo>
                  <a:pt x="539" y="121"/>
                  <a:pt x="528" y="121"/>
                  <a:pt x="515" y="121"/>
                </a:cubicBezTo>
                <a:cubicBezTo>
                  <a:pt x="485" y="121"/>
                  <a:pt x="453" y="120"/>
                  <a:pt x="420" y="119"/>
                </a:cubicBezTo>
                <a:cubicBezTo>
                  <a:pt x="418" y="119"/>
                  <a:pt x="416" y="119"/>
                  <a:pt x="415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6" y="119"/>
                  <a:pt x="416" y="119"/>
                  <a:pt x="416" y="119"/>
                </a:cubicBezTo>
                <a:cubicBezTo>
                  <a:pt x="415" y="120"/>
                  <a:pt x="414" y="120"/>
                  <a:pt x="412" y="121"/>
                </a:cubicBezTo>
                <a:cubicBezTo>
                  <a:pt x="412" y="121"/>
                  <a:pt x="412" y="122"/>
                  <a:pt x="413" y="123"/>
                </a:cubicBezTo>
                <a:cubicBezTo>
                  <a:pt x="415" y="124"/>
                  <a:pt x="415" y="124"/>
                  <a:pt x="418" y="124"/>
                </a:cubicBezTo>
                <a:cubicBezTo>
                  <a:pt x="418" y="123"/>
                  <a:pt x="420" y="122"/>
                  <a:pt x="420" y="121"/>
                </a:cubicBezTo>
                <a:cubicBezTo>
                  <a:pt x="423" y="122"/>
                  <a:pt x="424" y="125"/>
                  <a:pt x="426" y="126"/>
                </a:cubicBezTo>
                <a:cubicBezTo>
                  <a:pt x="426" y="126"/>
                  <a:pt x="426" y="127"/>
                  <a:pt x="426" y="127"/>
                </a:cubicBezTo>
                <a:cubicBezTo>
                  <a:pt x="425" y="128"/>
                  <a:pt x="424" y="129"/>
                  <a:pt x="423" y="130"/>
                </a:cubicBezTo>
                <a:cubicBezTo>
                  <a:pt x="423" y="131"/>
                  <a:pt x="422" y="131"/>
                  <a:pt x="421" y="131"/>
                </a:cubicBezTo>
                <a:cubicBezTo>
                  <a:pt x="421" y="131"/>
                  <a:pt x="420" y="131"/>
                  <a:pt x="420" y="131"/>
                </a:cubicBezTo>
                <a:cubicBezTo>
                  <a:pt x="419" y="130"/>
                  <a:pt x="419" y="129"/>
                  <a:pt x="419" y="129"/>
                </a:cubicBezTo>
                <a:cubicBezTo>
                  <a:pt x="418" y="128"/>
                  <a:pt x="417" y="128"/>
                  <a:pt x="417" y="128"/>
                </a:cubicBezTo>
                <a:cubicBezTo>
                  <a:pt x="417" y="127"/>
                  <a:pt x="417" y="126"/>
                  <a:pt x="417" y="126"/>
                </a:cubicBezTo>
                <a:cubicBezTo>
                  <a:pt x="416" y="126"/>
                  <a:pt x="416" y="126"/>
                  <a:pt x="415" y="126"/>
                </a:cubicBezTo>
                <a:cubicBezTo>
                  <a:pt x="415" y="127"/>
                  <a:pt x="414" y="128"/>
                  <a:pt x="413" y="128"/>
                </a:cubicBezTo>
                <a:cubicBezTo>
                  <a:pt x="412" y="133"/>
                  <a:pt x="410" y="141"/>
                  <a:pt x="410" y="141"/>
                </a:cubicBezTo>
                <a:cubicBezTo>
                  <a:pt x="411" y="141"/>
                  <a:pt x="411" y="141"/>
                  <a:pt x="412" y="142"/>
                </a:cubicBezTo>
                <a:cubicBezTo>
                  <a:pt x="411" y="143"/>
                  <a:pt x="411" y="143"/>
                  <a:pt x="411" y="143"/>
                </a:cubicBezTo>
                <a:cubicBezTo>
                  <a:pt x="404" y="141"/>
                  <a:pt x="404" y="141"/>
                  <a:pt x="402" y="143"/>
                </a:cubicBezTo>
                <a:cubicBezTo>
                  <a:pt x="403" y="144"/>
                  <a:pt x="404" y="145"/>
                  <a:pt x="404" y="146"/>
                </a:cubicBezTo>
                <a:cubicBezTo>
                  <a:pt x="404" y="147"/>
                  <a:pt x="404" y="147"/>
                  <a:pt x="404" y="147"/>
                </a:cubicBezTo>
                <a:cubicBezTo>
                  <a:pt x="403" y="147"/>
                  <a:pt x="403" y="147"/>
                  <a:pt x="403" y="147"/>
                </a:cubicBezTo>
                <a:cubicBezTo>
                  <a:pt x="401" y="145"/>
                  <a:pt x="399" y="144"/>
                  <a:pt x="397" y="142"/>
                </a:cubicBezTo>
                <a:cubicBezTo>
                  <a:pt x="383" y="149"/>
                  <a:pt x="379" y="151"/>
                  <a:pt x="379" y="144"/>
                </a:cubicBezTo>
                <a:cubicBezTo>
                  <a:pt x="377" y="144"/>
                  <a:pt x="377" y="144"/>
                  <a:pt x="377" y="144"/>
                </a:cubicBezTo>
                <a:cubicBezTo>
                  <a:pt x="376" y="145"/>
                  <a:pt x="375" y="145"/>
                  <a:pt x="374" y="145"/>
                </a:cubicBezTo>
                <a:cubicBezTo>
                  <a:pt x="373" y="145"/>
                  <a:pt x="372" y="145"/>
                  <a:pt x="372" y="145"/>
                </a:cubicBezTo>
                <a:cubicBezTo>
                  <a:pt x="371" y="145"/>
                  <a:pt x="370" y="145"/>
                  <a:pt x="370" y="145"/>
                </a:cubicBezTo>
                <a:cubicBezTo>
                  <a:pt x="370" y="145"/>
                  <a:pt x="370" y="146"/>
                  <a:pt x="370" y="147"/>
                </a:cubicBezTo>
                <a:cubicBezTo>
                  <a:pt x="369" y="148"/>
                  <a:pt x="368" y="148"/>
                  <a:pt x="368" y="148"/>
                </a:cubicBezTo>
                <a:cubicBezTo>
                  <a:pt x="367" y="148"/>
                  <a:pt x="367" y="147"/>
                  <a:pt x="366" y="147"/>
                </a:cubicBezTo>
                <a:cubicBezTo>
                  <a:pt x="366" y="146"/>
                  <a:pt x="365" y="145"/>
                  <a:pt x="364" y="145"/>
                </a:cubicBezTo>
                <a:cubicBezTo>
                  <a:pt x="363" y="145"/>
                  <a:pt x="363" y="145"/>
                  <a:pt x="362" y="145"/>
                </a:cubicBezTo>
                <a:cubicBezTo>
                  <a:pt x="362" y="144"/>
                  <a:pt x="362" y="144"/>
                  <a:pt x="362" y="143"/>
                </a:cubicBezTo>
                <a:cubicBezTo>
                  <a:pt x="362" y="143"/>
                  <a:pt x="363" y="142"/>
                  <a:pt x="363" y="141"/>
                </a:cubicBezTo>
                <a:cubicBezTo>
                  <a:pt x="364" y="141"/>
                  <a:pt x="365" y="141"/>
                  <a:pt x="366" y="141"/>
                </a:cubicBezTo>
                <a:cubicBezTo>
                  <a:pt x="368" y="142"/>
                  <a:pt x="370" y="143"/>
                  <a:pt x="372" y="143"/>
                </a:cubicBezTo>
                <a:cubicBezTo>
                  <a:pt x="372" y="142"/>
                  <a:pt x="374" y="140"/>
                  <a:pt x="374" y="135"/>
                </a:cubicBezTo>
                <a:cubicBezTo>
                  <a:pt x="373" y="134"/>
                  <a:pt x="373" y="134"/>
                  <a:pt x="372" y="134"/>
                </a:cubicBezTo>
                <a:cubicBezTo>
                  <a:pt x="369" y="135"/>
                  <a:pt x="369" y="135"/>
                  <a:pt x="368" y="136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6" y="137"/>
                  <a:pt x="366" y="137"/>
                  <a:pt x="366" y="137"/>
                </a:cubicBezTo>
                <a:cubicBezTo>
                  <a:pt x="366" y="136"/>
                  <a:pt x="366" y="136"/>
                  <a:pt x="366" y="135"/>
                </a:cubicBezTo>
                <a:cubicBezTo>
                  <a:pt x="366" y="135"/>
                  <a:pt x="367" y="134"/>
                  <a:pt x="367" y="134"/>
                </a:cubicBezTo>
                <a:cubicBezTo>
                  <a:pt x="367" y="132"/>
                  <a:pt x="367" y="132"/>
                  <a:pt x="367" y="131"/>
                </a:cubicBezTo>
                <a:cubicBezTo>
                  <a:pt x="367" y="132"/>
                  <a:pt x="366" y="132"/>
                  <a:pt x="366" y="132"/>
                </a:cubicBezTo>
                <a:cubicBezTo>
                  <a:pt x="365" y="125"/>
                  <a:pt x="365" y="125"/>
                  <a:pt x="364" y="124"/>
                </a:cubicBezTo>
                <a:cubicBezTo>
                  <a:pt x="360" y="128"/>
                  <a:pt x="360" y="128"/>
                  <a:pt x="359" y="128"/>
                </a:cubicBezTo>
                <a:cubicBezTo>
                  <a:pt x="358" y="129"/>
                  <a:pt x="358" y="129"/>
                  <a:pt x="358" y="130"/>
                </a:cubicBezTo>
                <a:cubicBezTo>
                  <a:pt x="358" y="131"/>
                  <a:pt x="358" y="131"/>
                  <a:pt x="358" y="131"/>
                </a:cubicBezTo>
                <a:cubicBezTo>
                  <a:pt x="357" y="132"/>
                  <a:pt x="356" y="132"/>
                  <a:pt x="355" y="133"/>
                </a:cubicBezTo>
                <a:cubicBezTo>
                  <a:pt x="353" y="136"/>
                  <a:pt x="357" y="138"/>
                  <a:pt x="356" y="141"/>
                </a:cubicBezTo>
                <a:cubicBezTo>
                  <a:pt x="356" y="142"/>
                  <a:pt x="356" y="142"/>
                  <a:pt x="356" y="142"/>
                </a:cubicBezTo>
                <a:cubicBezTo>
                  <a:pt x="355" y="144"/>
                  <a:pt x="355" y="144"/>
                  <a:pt x="355" y="144"/>
                </a:cubicBezTo>
                <a:cubicBezTo>
                  <a:pt x="356" y="145"/>
                  <a:pt x="356" y="147"/>
                  <a:pt x="356" y="148"/>
                </a:cubicBezTo>
                <a:cubicBezTo>
                  <a:pt x="356" y="149"/>
                  <a:pt x="356" y="150"/>
                  <a:pt x="356" y="150"/>
                </a:cubicBezTo>
                <a:cubicBezTo>
                  <a:pt x="356" y="150"/>
                  <a:pt x="355" y="150"/>
                  <a:pt x="355" y="150"/>
                </a:cubicBezTo>
                <a:cubicBezTo>
                  <a:pt x="354" y="150"/>
                  <a:pt x="354" y="150"/>
                  <a:pt x="353" y="150"/>
                </a:cubicBezTo>
                <a:cubicBezTo>
                  <a:pt x="351" y="151"/>
                  <a:pt x="351" y="151"/>
                  <a:pt x="350" y="150"/>
                </a:cubicBezTo>
                <a:cubicBezTo>
                  <a:pt x="346" y="150"/>
                  <a:pt x="346" y="150"/>
                  <a:pt x="337" y="156"/>
                </a:cubicBezTo>
                <a:cubicBezTo>
                  <a:pt x="336" y="155"/>
                  <a:pt x="336" y="155"/>
                  <a:pt x="335" y="155"/>
                </a:cubicBezTo>
                <a:cubicBezTo>
                  <a:pt x="335" y="155"/>
                  <a:pt x="335" y="155"/>
                  <a:pt x="334" y="155"/>
                </a:cubicBezTo>
                <a:cubicBezTo>
                  <a:pt x="334" y="155"/>
                  <a:pt x="333" y="155"/>
                  <a:pt x="333" y="155"/>
                </a:cubicBezTo>
                <a:cubicBezTo>
                  <a:pt x="332" y="155"/>
                  <a:pt x="332" y="156"/>
                  <a:pt x="332" y="157"/>
                </a:cubicBezTo>
                <a:cubicBezTo>
                  <a:pt x="334" y="158"/>
                  <a:pt x="334" y="158"/>
                  <a:pt x="334" y="158"/>
                </a:cubicBezTo>
                <a:cubicBezTo>
                  <a:pt x="334" y="159"/>
                  <a:pt x="334" y="160"/>
                  <a:pt x="333" y="161"/>
                </a:cubicBezTo>
                <a:cubicBezTo>
                  <a:pt x="330" y="161"/>
                  <a:pt x="330" y="161"/>
                  <a:pt x="325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3" y="165"/>
                  <a:pt x="322" y="165"/>
                  <a:pt x="322" y="165"/>
                </a:cubicBezTo>
                <a:cubicBezTo>
                  <a:pt x="320" y="167"/>
                  <a:pt x="320" y="169"/>
                  <a:pt x="319" y="171"/>
                </a:cubicBezTo>
                <a:cubicBezTo>
                  <a:pt x="317" y="171"/>
                  <a:pt x="316" y="171"/>
                  <a:pt x="314" y="172"/>
                </a:cubicBezTo>
                <a:cubicBezTo>
                  <a:pt x="314" y="173"/>
                  <a:pt x="313" y="174"/>
                  <a:pt x="313" y="175"/>
                </a:cubicBezTo>
                <a:cubicBezTo>
                  <a:pt x="312" y="175"/>
                  <a:pt x="311" y="175"/>
                  <a:pt x="310" y="175"/>
                </a:cubicBezTo>
                <a:cubicBezTo>
                  <a:pt x="309" y="174"/>
                  <a:pt x="309" y="174"/>
                  <a:pt x="309" y="174"/>
                </a:cubicBezTo>
                <a:cubicBezTo>
                  <a:pt x="308" y="174"/>
                  <a:pt x="307" y="174"/>
                  <a:pt x="307" y="174"/>
                </a:cubicBezTo>
                <a:cubicBezTo>
                  <a:pt x="306" y="173"/>
                  <a:pt x="306" y="173"/>
                  <a:pt x="306" y="173"/>
                </a:cubicBezTo>
                <a:cubicBezTo>
                  <a:pt x="305" y="172"/>
                  <a:pt x="305" y="172"/>
                  <a:pt x="304" y="172"/>
                </a:cubicBezTo>
                <a:cubicBezTo>
                  <a:pt x="303" y="173"/>
                  <a:pt x="303" y="174"/>
                  <a:pt x="303" y="175"/>
                </a:cubicBezTo>
                <a:cubicBezTo>
                  <a:pt x="303" y="175"/>
                  <a:pt x="304" y="176"/>
                  <a:pt x="304" y="176"/>
                </a:cubicBezTo>
                <a:cubicBezTo>
                  <a:pt x="304" y="176"/>
                  <a:pt x="303" y="177"/>
                  <a:pt x="303" y="178"/>
                </a:cubicBezTo>
                <a:cubicBezTo>
                  <a:pt x="303" y="179"/>
                  <a:pt x="303" y="179"/>
                  <a:pt x="303" y="179"/>
                </a:cubicBezTo>
                <a:cubicBezTo>
                  <a:pt x="303" y="179"/>
                  <a:pt x="303" y="180"/>
                  <a:pt x="303" y="180"/>
                </a:cubicBezTo>
                <a:cubicBezTo>
                  <a:pt x="301" y="180"/>
                  <a:pt x="298" y="180"/>
                  <a:pt x="296" y="180"/>
                </a:cubicBezTo>
                <a:cubicBezTo>
                  <a:pt x="295" y="179"/>
                  <a:pt x="295" y="179"/>
                  <a:pt x="295" y="178"/>
                </a:cubicBezTo>
                <a:cubicBezTo>
                  <a:pt x="289" y="179"/>
                  <a:pt x="289" y="179"/>
                  <a:pt x="288" y="180"/>
                </a:cubicBezTo>
                <a:cubicBezTo>
                  <a:pt x="288" y="182"/>
                  <a:pt x="289" y="182"/>
                  <a:pt x="289" y="182"/>
                </a:cubicBezTo>
                <a:cubicBezTo>
                  <a:pt x="290" y="183"/>
                  <a:pt x="291" y="184"/>
                  <a:pt x="292" y="184"/>
                </a:cubicBezTo>
                <a:cubicBezTo>
                  <a:pt x="294" y="184"/>
                  <a:pt x="294" y="184"/>
                  <a:pt x="295" y="184"/>
                </a:cubicBezTo>
                <a:cubicBezTo>
                  <a:pt x="298" y="187"/>
                  <a:pt x="298" y="187"/>
                  <a:pt x="298" y="188"/>
                </a:cubicBezTo>
                <a:cubicBezTo>
                  <a:pt x="299" y="191"/>
                  <a:pt x="299" y="193"/>
                  <a:pt x="299" y="195"/>
                </a:cubicBezTo>
                <a:cubicBezTo>
                  <a:pt x="300" y="196"/>
                  <a:pt x="301" y="197"/>
                  <a:pt x="302" y="199"/>
                </a:cubicBezTo>
                <a:cubicBezTo>
                  <a:pt x="302" y="201"/>
                  <a:pt x="302" y="201"/>
                  <a:pt x="297" y="213"/>
                </a:cubicBezTo>
                <a:cubicBezTo>
                  <a:pt x="296" y="214"/>
                  <a:pt x="294" y="215"/>
                  <a:pt x="293" y="215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89" y="214"/>
                  <a:pt x="286" y="214"/>
                  <a:pt x="283" y="212"/>
                </a:cubicBezTo>
                <a:cubicBezTo>
                  <a:pt x="279" y="211"/>
                  <a:pt x="276" y="211"/>
                  <a:pt x="273" y="211"/>
                </a:cubicBezTo>
                <a:cubicBezTo>
                  <a:pt x="269" y="210"/>
                  <a:pt x="269" y="210"/>
                  <a:pt x="268" y="209"/>
                </a:cubicBezTo>
                <a:cubicBezTo>
                  <a:pt x="268" y="209"/>
                  <a:pt x="268" y="209"/>
                  <a:pt x="268" y="209"/>
                </a:cubicBezTo>
                <a:cubicBezTo>
                  <a:pt x="267" y="210"/>
                  <a:pt x="267" y="210"/>
                  <a:pt x="266" y="210"/>
                </a:cubicBezTo>
                <a:cubicBezTo>
                  <a:pt x="264" y="212"/>
                  <a:pt x="262" y="212"/>
                  <a:pt x="260" y="212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62" y="217"/>
                  <a:pt x="258" y="221"/>
                  <a:pt x="260" y="225"/>
                </a:cubicBezTo>
                <a:cubicBezTo>
                  <a:pt x="259" y="227"/>
                  <a:pt x="259" y="229"/>
                  <a:pt x="259" y="232"/>
                </a:cubicBezTo>
                <a:cubicBezTo>
                  <a:pt x="254" y="239"/>
                  <a:pt x="254" y="239"/>
                  <a:pt x="255" y="241"/>
                </a:cubicBezTo>
                <a:cubicBezTo>
                  <a:pt x="256" y="243"/>
                  <a:pt x="256" y="244"/>
                  <a:pt x="256" y="244"/>
                </a:cubicBezTo>
                <a:cubicBezTo>
                  <a:pt x="255" y="245"/>
                  <a:pt x="255" y="245"/>
                  <a:pt x="255" y="245"/>
                </a:cubicBezTo>
                <a:cubicBezTo>
                  <a:pt x="254" y="247"/>
                  <a:pt x="254" y="247"/>
                  <a:pt x="254" y="251"/>
                </a:cubicBezTo>
                <a:cubicBezTo>
                  <a:pt x="255" y="251"/>
                  <a:pt x="256" y="251"/>
                  <a:pt x="257" y="251"/>
                </a:cubicBezTo>
                <a:cubicBezTo>
                  <a:pt x="259" y="251"/>
                  <a:pt x="260" y="250"/>
                  <a:pt x="262" y="253"/>
                </a:cubicBezTo>
                <a:cubicBezTo>
                  <a:pt x="263" y="253"/>
                  <a:pt x="264" y="252"/>
                  <a:pt x="265" y="252"/>
                </a:cubicBezTo>
                <a:cubicBezTo>
                  <a:pt x="266" y="252"/>
                  <a:pt x="266" y="252"/>
                  <a:pt x="269" y="254"/>
                </a:cubicBezTo>
                <a:cubicBezTo>
                  <a:pt x="270" y="255"/>
                  <a:pt x="270" y="257"/>
                  <a:pt x="271" y="258"/>
                </a:cubicBezTo>
                <a:cubicBezTo>
                  <a:pt x="271" y="258"/>
                  <a:pt x="272" y="258"/>
                  <a:pt x="272" y="258"/>
                </a:cubicBezTo>
                <a:cubicBezTo>
                  <a:pt x="271" y="257"/>
                  <a:pt x="271" y="257"/>
                  <a:pt x="271" y="257"/>
                </a:cubicBezTo>
                <a:cubicBezTo>
                  <a:pt x="281" y="254"/>
                  <a:pt x="289" y="246"/>
                  <a:pt x="301" y="246"/>
                </a:cubicBezTo>
                <a:cubicBezTo>
                  <a:pt x="303" y="244"/>
                  <a:pt x="303" y="243"/>
                  <a:pt x="303" y="242"/>
                </a:cubicBezTo>
                <a:cubicBezTo>
                  <a:pt x="302" y="241"/>
                  <a:pt x="301" y="240"/>
                  <a:pt x="301" y="239"/>
                </a:cubicBezTo>
                <a:cubicBezTo>
                  <a:pt x="301" y="238"/>
                  <a:pt x="301" y="238"/>
                  <a:pt x="304" y="232"/>
                </a:cubicBezTo>
                <a:cubicBezTo>
                  <a:pt x="306" y="229"/>
                  <a:pt x="320" y="226"/>
                  <a:pt x="320" y="226"/>
                </a:cubicBezTo>
                <a:cubicBezTo>
                  <a:pt x="322" y="224"/>
                  <a:pt x="322" y="223"/>
                  <a:pt x="322" y="222"/>
                </a:cubicBezTo>
                <a:cubicBezTo>
                  <a:pt x="322" y="222"/>
                  <a:pt x="322" y="222"/>
                  <a:pt x="322" y="221"/>
                </a:cubicBezTo>
                <a:cubicBezTo>
                  <a:pt x="322" y="216"/>
                  <a:pt x="322" y="212"/>
                  <a:pt x="329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0" y="214"/>
                  <a:pt x="330" y="214"/>
                  <a:pt x="330" y="214"/>
                </a:cubicBezTo>
                <a:cubicBezTo>
                  <a:pt x="331" y="214"/>
                  <a:pt x="331" y="214"/>
                  <a:pt x="331" y="214"/>
                </a:cubicBezTo>
                <a:cubicBezTo>
                  <a:pt x="334" y="216"/>
                  <a:pt x="334" y="216"/>
                  <a:pt x="336" y="216"/>
                </a:cubicBezTo>
                <a:cubicBezTo>
                  <a:pt x="337" y="216"/>
                  <a:pt x="337" y="216"/>
                  <a:pt x="338" y="216"/>
                </a:cubicBezTo>
                <a:cubicBezTo>
                  <a:pt x="338" y="216"/>
                  <a:pt x="339" y="216"/>
                  <a:pt x="340" y="216"/>
                </a:cubicBezTo>
                <a:cubicBezTo>
                  <a:pt x="340" y="214"/>
                  <a:pt x="340" y="214"/>
                  <a:pt x="342" y="212"/>
                </a:cubicBezTo>
                <a:cubicBezTo>
                  <a:pt x="344" y="212"/>
                  <a:pt x="344" y="212"/>
                  <a:pt x="345" y="212"/>
                </a:cubicBezTo>
                <a:cubicBezTo>
                  <a:pt x="346" y="212"/>
                  <a:pt x="348" y="212"/>
                  <a:pt x="351" y="208"/>
                </a:cubicBezTo>
                <a:cubicBezTo>
                  <a:pt x="358" y="209"/>
                  <a:pt x="357" y="217"/>
                  <a:pt x="362" y="220"/>
                </a:cubicBezTo>
                <a:cubicBezTo>
                  <a:pt x="363" y="220"/>
                  <a:pt x="364" y="221"/>
                  <a:pt x="364" y="223"/>
                </a:cubicBezTo>
                <a:cubicBezTo>
                  <a:pt x="380" y="233"/>
                  <a:pt x="388" y="241"/>
                  <a:pt x="387" y="246"/>
                </a:cubicBezTo>
                <a:cubicBezTo>
                  <a:pt x="385" y="247"/>
                  <a:pt x="373" y="249"/>
                  <a:pt x="369" y="249"/>
                </a:cubicBezTo>
                <a:cubicBezTo>
                  <a:pt x="369" y="249"/>
                  <a:pt x="368" y="250"/>
                  <a:pt x="368" y="250"/>
                </a:cubicBezTo>
                <a:cubicBezTo>
                  <a:pt x="371" y="252"/>
                  <a:pt x="373" y="255"/>
                  <a:pt x="377" y="256"/>
                </a:cubicBezTo>
                <a:cubicBezTo>
                  <a:pt x="379" y="256"/>
                  <a:pt x="382" y="256"/>
                  <a:pt x="384" y="256"/>
                </a:cubicBezTo>
                <a:cubicBezTo>
                  <a:pt x="384" y="255"/>
                  <a:pt x="384" y="253"/>
                  <a:pt x="384" y="252"/>
                </a:cubicBezTo>
                <a:cubicBezTo>
                  <a:pt x="389" y="250"/>
                  <a:pt x="392" y="245"/>
                  <a:pt x="396" y="242"/>
                </a:cubicBezTo>
                <a:cubicBezTo>
                  <a:pt x="396" y="240"/>
                  <a:pt x="396" y="240"/>
                  <a:pt x="396" y="239"/>
                </a:cubicBezTo>
                <a:cubicBezTo>
                  <a:pt x="393" y="239"/>
                  <a:pt x="393" y="239"/>
                  <a:pt x="392" y="239"/>
                </a:cubicBezTo>
                <a:cubicBezTo>
                  <a:pt x="391" y="239"/>
                  <a:pt x="391" y="238"/>
                  <a:pt x="391" y="238"/>
                </a:cubicBezTo>
                <a:cubicBezTo>
                  <a:pt x="393" y="236"/>
                  <a:pt x="394" y="236"/>
                  <a:pt x="395" y="236"/>
                </a:cubicBezTo>
                <a:cubicBezTo>
                  <a:pt x="398" y="237"/>
                  <a:pt x="398" y="237"/>
                  <a:pt x="400" y="239"/>
                </a:cubicBezTo>
                <a:cubicBezTo>
                  <a:pt x="400" y="239"/>
                  <a:pt x="400" y="239"/>
                  <a:pt x="400" y="234"/>
                </a:cubicBezTo>
                <a:cubicBezTo>
                  <a:pt x="396" y="231"/>
                  <a:pt x="391" y="230"/>
                  <a:pt x="389" y="226"/>
                </a:cubicBezTo>
                <a:cubicBezTo>
                  <a:pt x="388" y="226"/>
                  <a:pt x="385" y="226"/>
                  <a:pt x="380" y="221"/>
                </a:cubicBezTo>
                <a:cubicBezTo>
                  <a:pt x="381" y="219"/>
                  <a:pt x="381" y="219"/>
                  <a:pt x="375" y="215"/>
                </a:cubicBezTo>
                <a:cubicBezTo>
                  <a:pt x="375" y="214"/>
                  <a:pt x="374" y="214"/>
                  <a:pt x="374" y="214"/>
                </a:cubicBezTo>
                <a:cubicBezTo>
                  <a:pt x="374" y="213"/>
                  <a:pt x="373" y="212"/>
                  <a:pt x="373" y="211"/>
                </a:cubicBezTo>
                <a:cubicBezTo>
                  <a:pt x="372" y="210"/>
                  <a:pt x="370" y="210"/>
                  <a:pt x="369" y="210"/>
                </a:cubicBezTo>
                <a:cubicBezTo>
                  <a:pt x="369" y="209"/>
                  <a:pt x="369" y="209"/>
                  <a:pt x="369" y="208"/>
                </a:cubicBezTo>
                <a:cubicBezTo>
                  <a:pt x="370" y="207"/>
                  <a:pt x="370" y="207"/>
                  <a:pt x="370" y="207"/>
                </a:cubicBezTo>
                <a:cubicBezTo>
                  <a:pt x="371" y="206"/>
                  <a:pt x="371" y="205"/>
                  <a:pt x="371" y="205"/>
                </a:cubicBezTo>
                <a:cubicBezTo>
                  <a:pt x="371" y="204"/>
                  <a:pt x="371" y="203"/>
                  <a:pt x="371" y="202"/>
                </a:cubicBezTo>
                <a:cubicBezTo>
                  <a:pt x="374" y="201"/>
                  <a:pt x="375" y="202"/>
                  <a:pt x="376" y="205"/>
                </a:cubicBezTo>
                <a:cubicBezTo>
                  <a:pt x="384" y="206"/>
                  <a:pt x="386" y="216"/>
                  <a:pt x="394" y="217"/>
                </a:cubicBezTo>
                <a:cubicBezTo>
                  <a:pt x="394" y="218"/>
                  <a:pt x="394" y="218"/>
                  <a:pt x="395" y="218"/>
                </a:cubicBezTo>
                <a:cubicBezTo>
                  <a:pt x="398" y="222"/>
                  <a:pt x="404" y="223"/>
                  <a:pt x="406" y="228"/>
                </a:cubicBezTo>
                <a:cubicBezTo>
                  <a:pt x="404" y="234"/>
                  <a:pt x="404" y="234"/>
                  <a:pt x="406" y="236"/>
                </a:cubicBezTo>
                <a:cubicBezTo>
                  <a:pt x="407" y="239"/>
                  <a:pt x="407" y="242"/>
                  <a:pt x="411" y="242"/>
                </a:cubicBezTo>
                <a:cubicBezTo>
                  <a:pt x="413" y="244"/>
                  <a:pt x="413" y="246"/>
                  <a:pt x="413" y="247"/>
                </a:cubicBezTo>
                <a:cubicBezTo>
                  <a:pt x="412" y="247"/>
                  <a:pt x="411" y="247"/>
                  <a:pt x="410" y="247"/>
                </a:cubicBezTo>
                <a:cubicBezTo>
                  <a:pt x="410" y="247"/>
                  <a:pt x="409" y="246"/>
                  <a:pt x="409" y="246"/>
                </a:cubicBezTo>
                <a:cubicBezTo>
                  <a:pt x="409" y="246"/>
                  <a:pt x="408" y="247"/>
                  <a:pt x="408" y="247"/>
                </a:cubicBezTo>
                <a:cubicBezTo>
                  <a:pt x="411" y="251"/>
                  <a:pt x="411" y="251"/>
                  <a:pt x="414" y="252"/>
                </a:cubicBezTo>
                <a:cubicBezTo>
                  <a:pt x="414" y="252"/>
                  <a:pt x="414" y="251"/>
                  <a:pt x="414" y="251"/>
                </a:cubicBezTo>
                <a:cubicBezTo>
                  <a:pt x="416" y="252"/>
                  <a:pt x="417" y="252"/>
                  <a:pt x="419" y="254"/>
                </a:cubicBezTo>
                <a:cubicBezTo>
                  <a:pt x="418" y="256"/>
                  <a:pt x="418" y="257"/>
                  <a:pt x="419" y="258"/>
                </a:cubicBezTo>
                <a:cubicBezTo>
                  <a:pt x="421" y="259"/>
                  <a:pt x="421" y="259"/>
                  <a:pt x="422" y="259"/>
                </a:cubicBezTo>
                <a:cubicBezTo>
                  <a:pt x="423" y="259"/>
                  <a:pt x="424" y="259"/>
                  <a:pt x="424" y="259"/>
                </a:cubicBezTo>
                <a:cubicBezTo>
                  <a:pt x="425" y="258"/>
                  <a:pt x="426" y="257"/>
                  <a:pt x="426" y="256"/>
                </a:cubicBezTo>
                <a:cubicBezTo>
                  <a:pt x="426" y="255"/>
                  <a:pt x="426" y="255"/>
                  <a:pt x="426" y="254"/>
                </a:cubicBezTo>
                <a:cubicBezTo>
                  <a:pt x="426" y="254"/>
                  <a:pt x="426" y="253"/>
                  <a:pt x="426" y="253"/>
                </a:cubicBezTo>
                <a:cubicBezTo>
                  <a:pt x="426" y="252"/>
                  <a:pt x="427" y="252"/>
                  <a:pt x="427" y="251"/>
                </a:cubicBezTo>
                <a:cubicBezTo>
                  <a:pt x="428" y="252"/>
                  <a:pt x="430" y="252"/>
                  <a:pt x="430" y="253"/>
                </a:cubicBezTo>
                <a:cubicBezTo>
                  <a:pt x="431" y="253"/>
                  <a:pt x="432" y="253"/>
                  <a:pt x="432" y="253"/>
                </a:cubicBezTo>
                <a:cubicBezTo>
                  <a:pt x="432" y="253"/>
                  <a:pt x="433" y="252"/>
                  <a:pt x="433" y="252"/>
                </a:cubicBezTo>
                <a:cubicBezTo>
                  <a:pt x="433" y="251"/>
                  <a:pt x="433" y="249"/>
                  <a:pt x="433" y="248"/>
                </a:cubicBezTo>
                <a:cubicBezTo>
                  <a:pt x="435" y="248"/>
                  <a:pt x="436" y="248"/>
                  <a:pt x="437" y="248"/>
                </a:cubicBezTo>
                <a:cubicBezTo>
                  <a:pt x="436" y="246"/>
                  <a:pt x="435" y="246"/>
                  <a:pt x="433" y="245"/>
                </a:cubicBezTo>
                <a:cubicBezTo>
                  <a:pt x="433" y="246"/>
                  <a:pt x="432" y="247"/>
                  <a:pt x="432" y="248"/>
                </a:cubicBezTo>
                <a:cubicBezTo>
                  <a:pt x="429" y="248"/>
                  <a:pt x="429" y="247"/>
                  <a:pt x="427" y="241"/>
                </a:cubicBezTo>
                <a:cubicBezTo>
                  <a:pt x="424" y="240"/>
                  <a:pt x="424" y="240"/>
                  <a:pt x="422" y="238"/>
                </a:cubicBezTo>
                <a:cubicBezTo>
                  <a:pt x="422" y="237"/>
                  <a:pt x="422" y="237"/>
                  <a:pt x="422" y="236"/>
                </a:cubicBezTo>
                <a:cubicBezTo>
                  <a:pt x="424" y="236"/>
                  <a:pt x="424" y="236"/>
                  <a:pt x="424" y="236"/>
                </a:cubicBezTo>
                <a:cubicBezTo>
                  <a:pt x="425" y="236"/>
                  <a:pt x="426" y="237"/>
                  <a:pt x="427" y="237"/>
                </a:cubicBezTo>
                <a:cubicBezTo>
                  <a:pt x="429" y="237"/>
                  <a:pt x="429" y="237"/>
                  <a:pt x="430" y="237"/>
                </a:cubicBezTo>
                <a:cubicBezTo>
                  <a:pt x="430" y="237"/>
                  <a:pt x="430" y="238"/>
                  <a:pt x="431" y="238"/>
                </a:cubicBezTo>
                <a:cubicBezTo>
                  <a:pt x="431" y="237"/>
                  <a:pt x="431" y="235"/>
                  <a:pt x="431" y="234"/>
                </a:cubicBezTo>
                <a:cubicBezTo>
                  <a:pt x="433" y="232"/>
                  <a:pt x="433" y="232"/>
                  <a:pt x="442" y="236"/>
                </a:cubicBezTo>
                <a:cubicBezTo>
                  <a:pt x="442" y="236"/>
                  <a:pt x="443" y="237"/>
                  <a:pt x="443" y="238"/>
                </a:cubicBezTo>
                <a:cubicBezTo>
                  <a:pt x="443" y="238"/>
                  <a:pt x="443" y="238"/>
                  <a:pt x="444" y="238"/>
                </a:cubicBezTo>
                <a:cubicBezTo>
                  <a:pt x="445" y="240"/>
                  <a:pt x="445" y="240"/>
                  <a:pt x="445" y="240"/>
                </a:cubicBezTo>
                <a:cubicBezTo>
                  <a:pt x="444" y="240"/>
                  <a:pt x="443" y="241"/>
                  <a:pt x="443" y="241"/>
                </a:cubicBezTo>
                <a:cubicBezTo>
                  <a:pt x="443" y="244"/>
                  <a:pt x="448" y="245"/>
                  <a:pt x="447" y="249"/>
                </a:cubicBezTo>
                <a:cubicBezTo>
                  <a:pt x="447" y="250"/>
                  <a:pt x="447" y="251"/>
                  <a:pt x="447" y="251"/>
                </a:cubicBezTo>
                <a:cubicBezTo>
                  <a:pt x="447" y="252"/>
                  <a:pt x="447" y="252"/>
                  <a:pt x="447" y="253"/>
                </a:cubicBezTo>
                <a:cubicBezTo>
                  <a:pt x="447" y="254"/>
                  <a:pt x="448" y="255"/>
                  <a:pt x="449" y="256"/>
                </a:cubicBezTo>
                <a:cubicBezTo>
                  <a:pt x="449" y="256"/>
                  <a:pt x="449" y="256"/>
                  <a:pt x="449" y="256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0" y="257"/>
                  <a:pt x="450" y="257"/>
                  <a:pt x="450" y="257"/>
                </a:cubicBezTo>
                <a:cubicBezTo>
                  <a:pt x="451" y="258"/>
                  <a:pt x="451" y="258"/>
                  <a:pt x="451" y="258"/>
                </a:cubicBezTo>
                <a:cubicBezTo>
                  <a:pt x="452" y="258"/>
                  <a:pt x="452" y="258"/>
                  <a:pt x="452" y="258"/>
                </a:cubicBezTo>
                <a:cubicBezTo>
                  <a:pt x="452" y="259"/>
                  <a:pt x="452" y="259"/>
                  <a:pt x="452" y="260"/>
                </a:cubicBezTo>
                <a:cubicBezTo>
                  <a:pt x="452" y="261"/>
                  <a:pt x="452" y="261"/>
                  <a:pt x="452" y="261"/>
                </a:cubicBezTo>
                <a:cubicBezTo>
                  <a:pt x="451" y="261"/>
                  <a:pt x="451" y="261"/>
                  <a:pt x="451" y="261"/>
                </a:cubicBezTo>
                <a:cubicBezTo>
                  <a:pt x="451" y="262"/>
                  <a:pt x="451" y="262"/>
                  <a:pt x="451" y="262"/>
                </a:cubicBezTo>
                <a:cubicBezTo>
                  <a:pt x="451" y="263"/>
                  <a:pt x="451" y="264"/>
                  <a:pt x="452" y="265"/>
                </a:cubicBezTo>
                <a:cubicBezTo>
                  <a:pt x="452" y="266"/>
                  <a:pt x="452" y="266"/>
                  <a:pt x="452" y="266"/>
                </a:cubicBezTo>
                <a:cubicBezTo>
                  <a:pt x="453" y="266"/>
                  <a:pt x="453" y="266"/>
                  <a:pt x="453" y="266"/>
                </a:cubicBezTo>
                <a:cubicBezTo>
                  <a:pt x="454" y="265"/>
                  <a:pt x="454" y="265"/>
                  <a:pt x="454" y="265"/>
                </a:cubicBezTo>
                <a:cubicBezTo>
                  <a:pt x="454" y="263"/>
                  <a:pt x="454" y="263"/>
                  <a:pt x="454" y="263"/>
                </a:cubicBezTo>
                <a:cubicBezTo>
                  <a:pt x="454" y="262"/>
                  <a:pt x="454" y="261"/>
                  <a:pt x="454" y="261"/>
                </a:cubicBezTo>
                <a:cubicBezTo>
                  <a:pt x="455" y="259"/>
                  <a:pt x="455" y="259"/>
                  <a:pt x="455" y="259"/>
                </a:cubicBezTo>
                <a:cubicBezTo>
                  <a:pt x="456" y="259"/>
                  <a:pt x="456" y="259"/>
                  <a:pt x="456" y="259"/>
                </a:cubicBezTo>
                <a:cubicBezTo>
                  <a:pt x="456" y="260"/>
                  <a:pt x="456" y="260"/>
                  <a:pt x="456" y="260"/>
                </a:cubicBezTo>
                <a:cubicBezTo>
                  <a:pt x="457" y="260"/>
                  <a:pt x="457" y="260"/>
                  <a:pt x="457" y="260"/>
                </a:cubicBezTo>
                <a:cubicBezTo>
                  <a:pt x="457" y="261"/>
                  <a:pt x="457" y="261"/>
                  <a:pt x="457" y="261"/>
                </a:cubicBezTo>
                <a:cubicBezTo>
                  <a:pt x="458" y="261"/>
                  <a:pt x="459" y="262"/>
                  <a:pt x="459" y="262"/>
                </a:cubicBezTo>
                <a:cubicBezTo>
                  <a:pt x="460" y="263"/>
                  <a:pt x="460" y="263"/>
                  <a:pt x="460" y="263"/>
                </a:cubicBezTo>
                <a:cubicBezTo>
                  <a:pt x="460" y="264"/>
                  <a:pt x="460" y="264"/>
                  <a:pt x="460" y="264"/>
                </a:cubicBezTo>
                <a:cubicBezTo>
                  <a:pt x="461" y="264"/>
                  <a:pt x="461" y="264"/>
                  <a:pt x="461" y="264"/>
                </a:cubicBezTo>
                <a:cubicBezTo>
                  <a:pt x="462" y="264"/>
                  <a:pt x="462" y="264"/>
                  <a:pt x="462" y="264"/>
                </a:cubicBezTo>
                <a:cubicBezTo>
                  <a:pt x="462" y="264"/>
                  <a:pt x="464" y="264"/>
                  <a:pt x="464" y="265"/>
                </a:cubicBezTo>
                <a:cubicBezTo>
                  <a:pt x="466" y="265"/>
                  <a:pt x="466" y="265"/>
                  <a:pt x="466" y="265"/>
                </a:cubicBezTo>
                <a:cubicBezTo>
                  <a:pt x="467" y="265"/>
                  <a:pt x="467" y="265"/>
                  <a:pt x="467" y="265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4"/>
                  <a:pt x="467" y="264"/>
                  <a:pt x="467" y="264"/>
                </a:cubicBezTo>
                <a:cubicBezTo>
                  <a:pt x="467" y="263"/>
                  <a:pt x="467" y="263"/>
                  <a:pt x="467" y="263"/>
                </a:cubicBezTo>
                <a:cubicBezTo>
                  <a:pt x="467" y="262"/>
                  <a:pt x="467" y="261"/>
                  <a:pt x="468" y="260"/>
                </a:cubicBezTo>
                <a:cubicBezTo>
                  <a:pt x="468" y="259"/>
                  <a:pt x="468" y="259"/>
                  <a:pt x="468" y="259"/>
                </a:cubicBezTo>
                <a:cubicBezTo>
                  <a:pt x="469" y="259"/>
                  <a:pt x="469" y="259"/>
                  <a:pt x="469" y="259"/>
                </a:cubicBezTo>
                <a:cubicBezTo>
                  <a:pt x="470" y="259"/>
                  <a:pt x="471" y="259"/>
                  <a:pt x="472" y="260"/>
                </a:cubicBezTo>
                <a:cubicBezTo>
                  <a:pt x="474" y="261"/>
                  <a:pt x="474" y="261"/>
                  <a:pt x="474" y="261"/>
                </a:cubicBezTo>
                <a:cubicBezTo>
                  <a:pt x="476" y="263"/>
                  <a:pt x="476" y="263"/>
                  <a:pt x="476" y="263"/>
                </a:cubicBezTo>
                <a:cubicBezTo>
                  <a:pt x="477" y="263"/>
                  <a:pt x="477" y="263"/>
                  <a:pt x="477" y="263"/>
                </a:cubicBezTo>
                <a:cubicBezTo>
                  <a:pt x="477" y="264"/>
                  <a:pt x="477" y="264"/>
                  <a:pt x="477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78" y="264"/>
                  <a:pt x="478" y="264"/>
                  <a:pt x="478" y="264"/>
                </a:cubicBezTo>
                <a:cubicBezTo>
                  <a:pt x="481" y="264"/>
                  <a:pt x="484" y="264"/>
                  <a:pt x="486" y="265"/>
                </a:cubicBezTo>
                <a:cubicBezTo>
                  <a:pt x="486" y="264"/>
                  <a:pt x="486" y="263"/>
                  <a:pt x="486" y="263"/>
                </a:cubicBezTo>
                <a:cubicBezTo>
                  <a:pt x="486" y="262"/>
                  <a:pt x="486" y="262"/>
                  <a:pt x="486" y="262"/>
                </a:cubicBezTo>
                <a:cubicBezTo>
                  <a:pt x="486" y="261"/>
                  <a:pt x="486" y="261"/>
                  <a:pt x="486" y="260"/>
                </a:cubicBezTo>
                <a:cubicBezTo>
                  <a:pt x="486" y="260"/>
                  <a:pt x="487" y="260"/>
                  <a:pt x="487" y="260"/>
                </a:cubicBezTo>
                <a:cubicBezTo>
                  <a:pt x="488" y="259"/>
                  <a:pt x="488" y="259"/>
                  <a:pt x="488" y="259"/>
                </a:cubicBezTo>
                <a:cubicBezTo>
                  <a:pt x="489" y="259"/>
                  <a:pt x="489" y="259"/>
                  <a:pt x="489" y="259"/>
                </a:cubicBezTo>
                <a:cubicBezTo>
                  <a:pt x="490" y="260"/>
                  <a:pt x="491" y="261"/>
                  <a:pt x="492" y="261"/>
                </a:cubicBezTo>
                <a:cubicBezTo>
                  <a:pt x="493" y="262"/>
                  <a:pt x="494" y="262"/>
                  <a:pt x="494" y="262"/>
                </a:cubicBezTo>
                <a:cubicBezTo>
                  <a:pt x="494" y="261"/>
                  <a:pt x="494" y="261"/>
                  <a:pt x="494" y="261"/>
                </a:cubicBezTo>
                <a:cubicBezTo>
                  <a:pt x="495" y="261"/>
                  <a:pt x="495" y="261"/>
                  <a:pt x="495" y="261"/>
                </a:cubicBezTo>
                <a:cubicBezTo>
                  <a:pt x="495" y="260"/>
                  <a:pt x="495" y="260"/>
                  <a:pt x="495" y="260"/>
                </a:cubicBezTo>
                <a:cubicBezTo>
                  <a:pt x="496" y="260"/>
                  <a:pt x="496" y="260"/>
                  <a:pt x="496" y="260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7" y="263"/>
                  <a:pt x="497" y="263"/>
                  <a:pt x="497" y="263"/>
                </a:cubicBezTo>
                <a:cubicBezTo>
                  <a:pt x="497" y="264"/>
                  <a:pt x="497" y="265"/>
                  <a:pt x="497" y="266"/>
                </a:cubicBezTo>
                <a:cubicBezTo>
                  <a:pt x="496" y="268"/>
                  <a:pt x="496" y="270"/>
                  <a:pt x="497" y="273"/>
                </a:cubicBezTo>
                <a:cubicBezTo>
                  <a:pt x="497" y="273"/>
                  <a:pt x="497" y="273"/>
                  <a:pt x="497" y="273"/>
                </a:cubicBezTo>
                <a:cubicBezTo>
                  <a:pt x="497" y="274"/>
                  <a:pt x="498" y="274"/>
                  <a:pt x="498" y="275"/>
                </a:cubicBezTo>
                <a:cubicBezTo>
                  <a:pt x="498" y="275"/>
                  <a:pt x="497" y="276"/>
                  <a:pt x="497" y="277"/>
                </a:cubicBezTo>
                <a:cubicBezTo>
                  <a:pt x="497" y="277"/>
                  <a:pt x="497" y="277"/>
                  <a:pt x="497" y="277"/>
                </a:cubicBezTo>
                <a:cubicBezTo>
                  <a:pt x="497" y="278"/>
                  <a:pt x="497" y="278"/>
                  <a:pt x="497" y="278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6" y="280"/>
                  <a:pt x="496" y="280"/>
                  <a:pt x="496" y="280"/>
                </a:cubicBezTo>
                <a:cubicBezTo>
                  <a:pt x="494" y="284"/>
                  <a:pt x="494" y="284"/>
                  <a:pt x="493" y="284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5"/>
                  <a:pt x="492" y="285"/>
                  <a:pt x="492" y="285"/>
                </a:cubicBezTo>
                <a:cubicBezTo>
                  <a:pt x="492" y="286"/>
                  <a:pt x="492" y="286"/>
                  <a:pt x="492" y="286"/>
                </a:cubicBezTo>
                <a:cubicBezTo>
                  <a:pt x="514" y="287"/>
                  <a:pt x="537" y="287"/>
                  <a:pt x="558" y="288"/>
                </a:cubicBezTo>
                <a:cubicBezTo>
                  <a:pt x="575" y="288"/>
                  <a:pt x="590" y="288"/>
                  <a:pt x="605" y="288"/>
                </a:cubicBezTo>
                <a:moveTo>
                  <a:pt x="554" y="46"/>
                </a:moveTo>
                <a:cubicBezTo>
                  <a:pt x="531" y="34"/>
                  <a:pt x="531" y="34"/>
                  <a:pt x="531" y="34"/>
                </a:cubicBezTo>
                <a:cubicBezTo>
                  <a:pt x="531" y="34"/>
                  <a:pt x="531" y="34"/>
                  <a:pt x="531" y="34"/>
                </a:cubicBezTo>
                <a:cubicBezTo>
                  <a:pt x="532" y="34"/>
                  <a:pt x="532" y="34"/>
                  <a:pt x="532" y="34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2" y="35"/>
                  <a:pt x="532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4" y="35"/>
                  <a:pt x="534" y="35"/>
                  <a:pt x="534" y="35"/>
                </a:cubicBezTo>
                <a:cubicBezTo>
                  <a:pt x="533" y="35"/>
                  <a:pt x="533" y="35"/>
                  <a:pt x="533" y="35"/>
                </a:cubicBezTo>
                <a:cubicBezTo>
                  <a:pt x="532" y="35"/>
                  <a:pt x="530" y="34"/>
                  <a:pt x="529" y="33"/>
                </a:cubicBezTo>
                <a:cubicBezTo>
                  <a:pt x="530" y="33"/>
                  <a:pt x="530" y="34"/>
                  <a:pt x="531" y="34"/>
                </a:cubicBezTo>
                <a:cubicBezTo>
                  <a:pt x="531" y="34"/>
                  <a:pt x="530" y="34"/>
                  <a:pt x="529" y="33"/>
                </a:cubicBezTo>
                <a:cubicBezTo>
                  <a:pt x="528" y="33"/>
                  <a:pt x="528" y="33"/>
                  <a:pt x="525" y="31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3" y="31"/>
                  <a:pt x="523" y="31"/>
                  <a:pt x="523" y="31"/>
                </a:cubicBezTo>
                <a:cubicBezTo>
                  <a:pt x="525" y="32"/>
                  <a:pt x="527" y="32"/>
                  <a:pt x="529" y="33"/>
                </a:cubicBezTo>
                <a:cubicBezTo>
                  <a:pt x="529" y="33"/>
                  <a:pt x="529" y="33"/>
                  <a:pt x="529" y="33"/>
                </a:cubicBezTo>
                <a:cubicBezTo>
                  <a:pt x="529" y="34"/>
                  <a:pt x="529" y="34"/>
                  <a:pt x="529" y="34"/>
                </a:cubicBezTo>
                <a:cubicBezTo>
                  <a:pt x="530" y="34"/>
                  <a:pt x="531" y="34"/>
                  <a:pt x="532" y="35"/>
                </a:cubicBezTo>
                <a:cubicBezTo>
                  <a:pt x="532" y="35"/>
                  <a:pt x="532" y="35"/>
                  <a:pt x="533" y="35"/>
                </a:cubicBezTo>
                <a:cubicBezTo>
                  <a:pt x="533" y="35"/>
                  <a:pt x="534" y="36"/>
                  <a:pt x="534" y="36"/>
                </a:cubicBezTo>
                <a:cubicBezTo>
                  <a:pt x="534" y="36"/>
                  <a:pt x="534" y="36"/>
                  <a:pt x="534" y="36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6" y="37"/>
                  <a:pt x="536" y="37"/>
                  <a:pt x="536" y="37"/>
                </a:cubicBezTo>
                <a:cubicBezTo>
                  <a:pt x="535" y="37"/>
                  <a:pt x="535" y="37"/>
                  <a:pt x="535" y="37"/>
                </a:cubicBezTo>
                <a:cubicBezTo>
                  <a:pt x="535" y="37"/>
                  <a:pt x="529" y="34"/>
                  <a:pt x="526" y="32"/>
                </a:cubicBezTo>
                <a:cubicBezTo>
                  <a:pt x="526" y="32"/>
                  <a:pt x="526" y="32"/>
                  <a:pt x="526" y="32"/>
                </a:cubicBezTo>
                <a:cubicBezTo>
                  <a:pt x="525" y="32"/>
                  <a:pt x="524" y="31"/>
                  <a:pt x="524" y="31"/>
                </a:cubicBezTo>
                <a:cubicBezTo>
                  <a:pt x="523" y="31"/>
                  <a:pt x="523" y="31"/>
                  <a:pt x="522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1" y="30"/>
                  <a:pt x="517" y="28"/>
                </a:cubicBezTo>
                <a:cubicBezTo>
                  <a:pt x="517" y="28"/>
                  <a:pt x="517" y="28"/>
                  <a:pt x="517" y="28"/>
                </a:cubicBezTo>
                <a:cubicBezTo>
                  <a:pt x="516" y="27"/>
                  <a:pt x="514" y="27"/>
                  <a:pt x="513" y="26"/>
                </a:cubicBezTo>
                <a:cubicBezTo>
                  <a:pt x="513" y="26"/>
                  <a:pt x="513" y="26"/>
                  <a:pt x="513" y="26"/>
                </a:cubicBezTo>
                <a:cubicBezTo>
                  <a:pt x="511" y="25"/>
                  <a:pt x="509" y="25"/>
                  <a:pt x="507" y="24"/>
                </a:cubicBezTo>
                <a:cubicBezTo>
                  <a:pt x="507" y="24"/>
                  <a:pt x="507" y="24"/>
                  <a:pt x="507" y="24"/>
                </a:cubicBezTo>
                <a:cubicBezTo>
                  <a:pt x="504" y="23"/>
                  <a:pt x="502" y="22"/>
                  <a:pt x="499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8" y="21"/>
                  <a:pt x="498" y="21"/>
                </a:cubicBezTo>
                <a:cubicBezTo>
                  <a:pt x="498" y="21"/>
                  <a:pt x="499" y="21"/>
                  <a:pt x="499" y="21"/>
                </a:cubicBezTo>
                <a:cubicBezTo>
                  <a:pt x="499" y="21"/>
                  <a:pt x="498" y="21"/>
                  <a:pt x="497" y="21"/>
                </a:cubicBezTo>
                <a:cubicBezTo>
                  <a:pt x="498" y="21"/>
                  <a:pt x="499" y="21"/>
                  <a:pt x="500" y="22"/>
                </a:cubicBezTo>
                <a:cubicBezTo>
                  <a:pt x="500" y="22"/>
                  <a:pt x="500" y="22"/>
                  <a:pt x="500" y="22"/>
                </a:cubicBezTo>
                <a:cubicBezTo>
                  <a:pt x="499" y="22"/>
                  <a:pt x="499" y="22"/>
                  <a:pt x="499" y="22"/>
                </a:cubicBezTo>
                <a:cubicBezTo>
                  <a:pt x="499" y="21"/>
                  <a:pt x="498" y="21"/>
                  <a:pt x="498" y="21"/>
                </a:cubicBezTo>
                <a:cubicBezTo>
                  <a:pt x="497" y="21"/>
                  <a:pt x="496" y="20"/>
                  <a:pt x="494" y="20"/>
                </a:cubicBezTo>
                <a:cubicBezTo>
                  <a:pt x="494" y="20"/>
                  <a:pt x="494" y="20"/>
                  <a:pt x="494" y="20"/>
                </a:cubicBezTo>
                <a:cubicBezTo>
                  <a:pt x="494" y="20"/>
                  <a:pt x="493" y="20"/>
                  <a:pt x="489" y="18"/>
                </a:cubicBezTo>
                <a:cubicBezTo>
                  <a:pt x="489" y="18"/>
                  <a:pt x="488" y="18"/>
                  <a:pt x="487" y="17"/>
                </a:cubicBezTo>
                <a:cubicBezTo>
                  <a:pt x="486" y="18"/>
                  <a:pt x="486" y="18"/>
                  <a:pt x="486" y="18"/>
                </a:cubicBezTo>
                <a:cubicBezTo>
                  <a:pt x="497" y="21"/>
                  <a:pt x="497" y="21"/>
                  <a:pt x="499" y="22"/>
                </a:cubicBezTo>
                <a:cubicBezTo>
                  <a:pt x="498" y="22"/>
                  <a:pt x="498" y="22"/>
                  <a:pt x="498" y="22"/>
                </a:cubicBezTo>
                <a:cubicBezTo>
                  <a:pt x="498" y="22"/>
                  <a:pt x="499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0" y="23"/>
                  <a:pt x="500" y="23"/>
                  <a:pt x="500" y="23"/>
                </a:cubicBezTo>
                <a:cubicBezTo>
                  <a:pt x="501" y="24"/>
                  <a:pt x="501" y="24"/>
                  <a:pt x="502" y="24"/>
                </a:cubicBezTo>
                <a:cubicBezTo>
                  <a:pt x="502" y="24"/>
                  <a:pt x="503" y="24"/>
                  <a:pt x="503" y="25"/>
                </a:cubicBezTo>
                <a:cubicBezTo>
                  <a:pt x="503" y="24"/>
                  <a:pt x="503" y="24"/>
                  <a:pt x="500" y="24"/>
                </a:cubicBezTo>
                <a:cubicBezTo>
                  <a:pt x="499" y="24"/>
                  <a:pt x="499" y="24"/>
                  <a:pt x="499" y="24"/>
                </a:cubicBezTo>
                <a:cubicBezTo>
                  <a:pt x="498" y="23"/>
                  <a:pt x="498" y="23"/>
                  <a:pt x="498" y="23"/>
                </a:cubicBezTo>
                <a:cubicBezTo>
                  <a:pt x="500" y="24"/>
                  <a:pt x="501" y="25"/>
                  <a:pt x="502" y="25"/>
                </a:cubicBezTo>
                <a:cubicBezTo>
                  <a:pt x="502" y="25"/>
                  <a:pt x="502" y="25"/>
                  <a:pt x="502" y="25"/>
                </a:cubicBezTo>
                <a:cubicBezTo>
                  <a:pt x="503" y="26"/>
                  <a:pt x="504" y="26"/>
                  <a:pt x="504" y="27"/>
                </a:cubicBezTo>
                <a:cubicBezTo>
                  <a:pt x="504" y="27"/>
                  <a:pt x="504" y="27"/>
                  <a:pt x="504" y="27"/>
                </a:cubicBezTo>
                <a:cubicBezTo>
                  <a:pt x="506" y="29"/>
                  <a:pt x="506" y="29"/>
                  <a:pt x="515" y="34"/>
                </a:cubicBezTo>
                <a:cubicBezTo>
                  <a:pt x="516" y="34"/>
                  <a:pt x="516" y="34"/>
                  <a:pt x="517" y="34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7" y="35"/>
                  <a:pt x="517" y="35"/>
                  <a:pt x="517" y="35"/>
                </a:cubicBezTo>
                <a:cubicBezTo>
                  <a:pt x="516" y="35"/>
                  <a:pt x="516" y="35"/>
                  <a:pt x="515" y="35"/>
                </a:cubicBezTo>
                <a:cubicBezTo>
                  <a:pt x="515" y="36"/>
                  <a:pt x="515" y="36"/>
                  <a:pt x="514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7"/>
                  <a:pt x="515" y="37"/>
                  <a:pt x="515" y="37"/>
                </a:cubicBezTo>
                <a:cubicBezTo>
                  <a:pt x="515" y="37"/>
                  <a:pt x="515" y="37"/>
                  <a:pt x="514" y="37"/>
                </a:cubicBezTo>
                <a:cubicBezTo>
                  <a:pt x="515" y="37"/>
                  <a:pt x="524" y="42"/>
                  <a:pt x="525" y="43"/>
                </a:cubicBezTo>
                <a:cubicBezTo>
                  <a:pt x="526" y="43"/>
                  <a:pt x="526" y="43"/>
                  <a:pt x="526" y="43"/>
                </a:cubicBezTo>
                <a:cubicBezTo>
                  <a:pt x="526" y="43"/>
                  <a:pt x="527" y="43"/>
                  <a:pt x="530" y="44"/>
                </a:cubicBezTo>
                <a:cubicBezTo>
                  <a:pt x="530" y="45"/>
                  <a:pt x="531" y="45"/>
                  <a:pt x="531" y="45"/>
                </a:cubicBezTo>
                <a:cubicBezTo>
                  <a:pt x="532" y="46"/>
                  <a:pt x="532" y="46"/>
                  <a:pt x="532" y="46"/>
                </a:cubicBezTo>
                <a:cubicBezTo>
                  <a:pt x="531" y="46"/>
                  <a:pt x="531" y="46"/>
                  <a:pt x="524" y="43"/>
                </a:cubicBezTo>
                <a:cubicBezTo>
                  <a:pt x="524" y="43"/>
                  <a:pt x="523" y="43"/>
                  <a:pt x="523" y="43"/>
                </a:cubicBezTo>
                <a:cubicBezTo>
                  <a:pt x="522" y="43"/>
                  <a:pt x="521" y="42"/>
                  <a:pt x="520" y="42"/>
                </a:cubicBezTo>
                <a:cubicBezTo>
                  <a:pt x="519" y="41"/>
                  <a:pt x="519" y="41"/>
                  <a:pt x="519" y="41"/>
                </a:cubicBezTo>
                <a:cubicBezTo>
                  <a:pt x="519" y="42"/>
                  <a:pt x="519" y="42"/>
                  <a:pt x="519" y="42"/>
                </a:cubicBezTo>
                <a:cubicBezTo>
                  <a:pt x="520" y="43"/>
                  <a:pt x="520" y="43"/>
                  <a:pt x="520" y="43"/>
                </a:cubicBezTo>
                <a:cubicBezTo>
                  <a:pt x="522" y="43"/>
                  <a:pt x="522" y="43"/>
                  <a:pt x="524" y="45"/>
                </a:cubicBezTo>
                <a:cubicBezTo>
                  <a:pt x="524" y="45"/>
                  <a:pt x="524" y="45"/>
                  <a:pt x="522" y="44"/>
                </a:cubicBezTo>
                <a:cubicBezTo>
                  <a:pt x="521" y="44"/>
                  <a:pt x="521" y="44"/>
                  <a:pt x="521" y="44"/>
                </a:cubicBezTo>
                <a:cubicBezTo>
                  <a:pt x="523" y="46"/>
                  <a:pt x="525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6" y="47"/>
                  <a:pt x="526" y="47"/>
                  <a:pt x="526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27" y="47"/>
                  <a:pt x="527" y="47"/>
                  <a:pt x="527" y="47"/>
                </a:cubicBezTo>
                <a:cubicBezTo>
                  <a:pt x="530" y="48"/>
                  <a:pt x="533" y="50"/>
                  <a:pt x="533" y="50"/>
                </a:cubicBezTo>
                <a:cubicBezTo>
                  <a:pt x="530" y="48"/>
                  <a:pt x="526" y="48"/>
                  <a:pt x="523" y="46"/>
                </a:cubicBezTo>
                <a:cubicBezTo>
                  <a:pt x="522" y="46"/>
                  <a:pt x="521" y="45"/>
                  <a:pt x="521" y="45"/>
                </a:cubicBezTo>
                <a:cubicBezTo>
                  <a:pt x="515" y="41"/>
                  <a:pt x="515" y="41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2" y="40"/>
                  <a:pt x="512" y="40"/>
                  <a:pt x="512" y="40"/>
                </a:cubicBezTo>
                <a:cubicBezTo>
                  <a:pt x="517" y="43"/>
                  <a:pt x="517" y="43"/>
                  <a:pt x="517" y="43"/>
                </a:cubicBezTo>
                <a:cubicBezTo>
                  <a:pt x="518" y="44"/>
                  <a:pt x="518" y="44"/>
                  <a:pt x="519" y="44"/>
                </a:cubicBezTo>
                <a:cubicBezTo>
                  <a:pt x="518" y="44"/>
                  <a:pt x="518" y="44"/>
                  <a:pt x="518" y="44"/>
                </a:cubicBezTo>
                <a:cubicBezTo>
                  <a:pt x="519" y="46"/>
                  <a:pt x="521" y="47"/>
                  <a:pt x="521" y="47"/>
                </a:cubicBezTo>
                <a:cubicBezTo>
                  <a:pt x="521" y="48"/>
                  <a:pt x="521" y="48"/>
                  <a:pt x="521" y="48"/>
                </a:cubicBezTo>
                <a:cubicBezTo>
                  <a:pt x="530" y="53"/>
                  <a:pt x="530" y="53"/>
                  <a:pt x="532" y="54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4" y="56"/>
                  <a:pt x="537" y="58"/>
                  <a:pt x="539" y="60"/>
                </a:cubicBezTo>
                <a:cubicBezTo>
                  <a:pt x="540" y="60"/>
                  <a:pt x="541" y="60"/>
                  <a:pt x="541" y="60"/>
                </a:cubicBezTo>
                <a:cubicBezTo>
                  <a:pt x="541" y="59"/>
                  <a:pt x="540" y="59"/>
                  <a:pt x="540" y="58"/>
                </a:cubicBezTo>
                <a:cubicBezTo>
                  <a:pt x="540" y="58"/>
                  <a:pt x="540" y="58"/>
                  <a:pt x="540" y="58"/>
                </a:cubicBezTo>
                <a:cubicBezTo>
                  <a:pt x="546" y="60"/>
                  <a:pt x="550" y="65"/>
                  <a:pt x="556" y="67"/>
                </a:cubicBezTo>
                <a:cubicBezTo>
                  <a:pt x="557" y="68"/>
                  <a:pt x="558" y="68"/>
                  <a:pt x="559" y="69"/>
                </a:cubicBezTo>
                <a:cubicBezTo>
                  <a:pt x="558" y="70"/>
                  <a:pt x="558" y="70"/>
                  <a:pt x="558" y="70"/>
                </a:cubicBezTo>
                <a:cubicBezTo>
                  <a:pt x="555" y="68"/>
                  <a:pt x="555" y="68"/>
                  <a:pt x="553" y="67"/>
                </a:cubicBezTo>
                <a:cubicBezTo>
                  <a:pt x="553" y="66"/>
                  <a:pt x="553" y="66"/>
                  <a:pt x="552" y="66"/>
                </a:cubicBezTo>
                <a:cubicBezTo>
                  <a:pt x="552" y="66"/>
                  <a:pt x="546" y="61"/>
                  <a:pt x="544" y="62"/>
                </a:cubicBezTo>
                <a:cubicBezTo>
                  <a:pt x="543" y="62"/>
                  <a:pt x="543" y="62"/>
                  <a:pt x="543" y="62"/>
                </a:cubicBezTo>
                <a:cubicBezTo>
                  <a:pt x="544" y="64"/>
                  <a:pt x="554" y="73"/>
                  <a:pt x="554" y="73"/>
                </a:cubicBezTo>
                <a:cubicBezTo>
                  <a:pt x="553" y="73"/>
                  <a:pt x="553" y="73"/>
                  <a:pt x="553" y="73"/>
                </a:cubicBezTo>
                <a:cubicBezTo>
                  <a:pt x="553" y="73"/>
                  <a:pt x="553" y="74"/>
                  <a:pt x="553" y="75"/>
                </a:cubicBezTo>
                <a:cubicBezTo>
                  <a:pt x="553" y="75"/>
                  <a:pt x="554" y="76"/>
                  <a:pt x="554" y="76"/>
                </a:cubicBezTo>
                <a:cubicBezTo>
                  <a:pt x="554" y="76"/>
                  <a:pt x="554" y="76"/>
                  <a:pt x="554" y="76"/>
                </a:cubicBezTo>
                <a:cubicBezTo>
                  <a:pt x="553" y="76"/>
                  <a:pt x="553" y="76"/>
                  <a:pt x="551" y="76"/>
                </a:cubicBezTo>
                <a:cubicBezTo>
                  <a:pt x="550" y="75"/>
                  <a:pt x="549" y="75"/>
                  <a:pt x="548" y="75"/>
                </a:cubicBezTo>
                <a:cubicBezTo>
                  <a:pt x="547" y="75"/>
                  <a:pt x="547" y="75"/>
                  <a:pt x="547" y="75"/>
                </a:cubicBezTo>
                <a:cubicBezTo>
                  <a:pt x="547" y="74"/>
                  <a:pt x="546" y="74"/>
                  <a:pt x="546" y="73"/>
                </a:cubicBezTo>
                <a:cubicBezTo>
                  <a:pt x="547" y="73"/>
                  <a:pt x="548" y="74"/>
                  <a:pt x="550" y="74"/>
                </a:cubicBezTo>
                <a:cubicBezTo>
                  <a:pt x="550" y="73"/>
                  <a:pt x="550" y="72"/>
                  <a:pt x="547" y="68"/>
                </a:cubicBezTo>
                <a:cubicBezTo>
                  <a:pt x="547" y="68"/>
                  <a:pt x="547" y="68"/>
                  <a:pt x="533" y="57"/>
                </a:cubicBezTo>
                <a:cubicBezTo>
                  <a:pt x="532" y="56"/>
                  <a:pt x="532" y="56"/>
                  <a:pt x="531" y="56"/>
                </a:cubicBezTo>
                <a:cubicBezTo>
                  <a:pt x="527" y="52"/>
                  <a:pt x="527" y="52"/>
                  <a:pt x="520" y="48"/>
                </a:cubicBezTo>
                <a:cubicBezTo>
                  <a:pt x="518" y="47"/>
                  <a:pt x="516" y="45"/>
                  <a:pt x="515" y="44"/>
                </a:cubicBezTo>
                <a:cubicBezTo>
                  <a:pt x="515" y="44"/>
                  <a:pt x="515" y="44"/>
                  <a:pt x="516" y="44"/>
                </a:cubicBezTo>
                <a:cubicBezTo>
                  <a:pt x="510" y="41"/>
                  <a:pt x="510" y="41"/>
                  <a:pt x="510" y="41"/>
                </a:cubicBezTo>
                <a:cubicBezTo>
                  <a:pt x="509" y="41"/>
                  <a:pt x="508" y="40"/>
                  <a:pt x="507" y="40"/>
                </a:cubicBezTo>
                <a:cubicBezTo>
                  <a:pt x="506" y="40"/>
                  <a:pt x="506" y="40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5" y="41"/>
                  <a:pt x="505" y="41"/>
                  <a:pt x="505" y="41"/>
                </a:cubicBezTo>
                <a:cubicBezTo>
                  <a:pt x="506" y="43"/>
                  <a:pt x="513" y="48"/>
                  <a:pt x="513" y="48"/>
                </a:cubicBezTo>
                <a:cubicBezTo>
                  <a:pt x="512" y="48"/>
                  <a:pt x="512" y="48"/>
                  <a:pt x="512" y="48"/>
                </a:cubicBezTo>
                <a:cubicBezTo>
                  <a:pt x="512" y="49"/>
                  <a:pt x="512" y="49"/>
                  <a:pt x="512" y="49"/>
                </a:cubicBezTo>
                <a:cubicBezTo>
                  <a:pt x="513" y="50"/>
                  <a:pt x="513" y="50"/>
                  <a:pt x="513" y="50"/>
                </a:cubicBezTo>
                <a:cubicBezTo>
                  <a:pt x="514" y="50"/>
                  <a:pt x="514" y="50"/>
                  <a:pt x="514" y="50"/>
                </a:cubicBezTo>
                <a:cubicBezTo>
                  <a:pt x="514" y="51"/>
                  <a:pt x="515" y="51"/>
                  <a:pt x="515" y="51"/>
                </a:cubicBezTo>
                <a:cubicBezTo>
                  <a:pt x="516" y="51"/>
                  <a:pt x="519" y="53"/>
                  <a:pt x="520" y="54"/>
                </a:cubicBezTo>
                <a:cubicBezTo>
                  <a:pt x="521" y="56"/>
                  <a:pt x="523" y="57"/>
                  <a:pt x="530" y="60"/>
                </a:cubicBezTo>
                <a:cubicBezTo>
                  <a:pt x="532" y="62"/>
                  <a:pt x="532" y="62"/>
                  <a:pt x="535" y="65"/>
                </a:cubicBezTo>
                <a:cubicBezTo>
                  <a:pt x="535" y="65"/>
                  <a:pt x="534" y="65"/>
                  <a:pt x="534" y="65"/>
                </a:cubicBezTo>
                <a:cubicBezTo>
                  <a:pt x="533" y="65"/>
                  <a:pt x="533" y="65"/>
                  <a:pt x="516" y="57"/>
                </a:cubicBezTo>
                <a:cubicBezTo>
                  <a:pt x="515" y="57"/>
                  <a:pt x="515" y="57"/>
                  <a:pt x="514" y="57"/>
                </a:cubicBezTo>
                <a:cubicBezTo>
                  <a:pt x="513" y="57"/>
                  <a:pt x="512" y="56"/>
                  <a:pt x="511" y="56"/>
                </a:cubicBezTo>
                <a:cubicBezTo>
                  <a:pt x="510" y="56"/>
                  <a:pt x="510" y="56"/>
                  <a:pt x="509" y="56"/>
                </a:cubicBezTo>
                <a:cubicBezTo>
                  <a:pt x="507" y="55"/>
                  <a:pt x="505" y="54"/>
                  <a:pt x="503" y="53"/>
                </a:cubicBezTo>
                <a:cubicBezTo>
                  <a:pt x="502" y="53"/>
                  <a:pt x="502" y="52"/>
                  <a:pt x="501" y="52"/>
                </a:cubicBezTo>
                <a:cubicBezTo>
                  <a:pt x="500" y="52"/>
                  <a:pt x="500" y="52"/>
                  <a:pt x="500" y="52"/>
                </a:cubicBezTo>
                <a:cubicBezTo>
                  <a:pt x="500" y="53"/>
                  <a:pt x="500" y="53"/>
                  <a:pt x="500" y="53"/>
                </a:cubicBezTo>
                <a:cubicBezTo>
                  <a:pt x="504" y="57"/>
                  <a:pt x="511" y="56"/>
                  <a:pt x="514" y="62"/>
                </a:cubicBezTo>
                <a:cubicBezTo>
                  <a:pt x="514" y="62"/>
                  <a:pt x="514" y="62"/>
                  <a:pt x="514" y="62"/>
                </a:cubicBezTo>
                <a:cubicBezTo>
                  <a:pt x="514" y="63"/>
                  <a:pt x="514" y="64"/>
                  <a:pt x="514" y="65"/>
                </a:cubicBezTo>
                <a:cubicBezTo>
                  <a:pt x="514" y="65"/>
                  <a:pt x="514" y="65"/>
                  <a:pt x="514" y="65"/>
                </a:cubicBezTo>
                <a:cubicBezTo>
                  <a:pt x="510" y="61"/>
                  <a:pt x="510" y="61"/>
                  <a:pt x="510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9" y="62"/>
                  <a:pt x="509" y="62"/>
                  <a:pt x="509" y="62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8" y="63"/>
                  <a:pt x="508" y="63"/>
                  <a:pt x="508" y="63"/>
                </a:cubicBezTo>
                <a:cubicBezTo>
                  <a:pt x="507" y="62"/>
                  <a:pt x="507" y="62"/>
                  <a:pt x="507" y="62"/>
                </a:cubicBezTo>
                <a:cubicBezTo>
                  <a:pt x="522" y="79"/>
                  <a:pt x="537" y="99"/>
                  <a:pt x="550" y="121"/>
                </a:cubicBezTo>
                <a:cubicBezTo>
                  <a:pt x="614" y="121"/>
                  <a:pt x="649" y="120"/>
                  <a:pt x="646" y="118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17" y="89"/>
                  <a:pt x="617" y="89"/>
                  <a:pt x="602" y="77"/>
                </a:cubicBezTo>
                <a:cubicBezTo>
                  <a:pt x="573" y="57"/>
                  <a:pt x="569" y="54"/>
                  <a:pt x="554" y="46"/>
                </a:cubicBezTo>
                <a:moveTo>
                  <a:pt x="624" y="357"/>
                </a:moveTo>
                <a:cubicBezTo>
                  <a:pt x="624" y="357"/>
                  <a:pt x="624" y="357"/>
                  <a:pt x="624" y="357"/>
                </a:cubicBezTo>
                <a:cubicBezTo>
                  <a:pt x="624" y="356"/>
                  <a:pt x="624" y="354"/>
                  <a:pt x="623" y="354"/>
                </a:cubicBezTo>
                <a:cubicBezTo>
                  <a:pt x="623" y="353"/>
                  <a:pt x="622" y="353"/>
                  <a:pt x="621" y="353"/>
                </a:cubicBezTo>
                <a:cubicBezTo>
                  <a:pt x="620" y="352"/>
                  <a:pt x="620" y="352"/>
                  <a:pt x="620" y="352"/>
                </a:cubicBezTo>
                <a:cubicBezTo>
                  <a:pt x="619" y="351"/>
                  <a:pt x="620" y="349"/>
                  <a:pt x="619" y="348"/>
                </a:cubicBezTo>
                <a:cubicBezTo>
                  <a:pt x="618" y="346"/>
                  <a:pt x="616" y="345"/>
                  <a:pt x="615" y="345"/>
                </a:cubicBezTo>
                <a:cubicBezTo>
                  <a:pt x="613" y="345"/>
                  <a:pt x="615" y="341"/>
                  <a:pt x="614" y="340"/>
                </a:cubicBezTo>
                <a:cubicBezTo>
                  <a:pt x="612" y="338"/>
                  <a:pt x="612" y="338"/>
                  <a:pt x="612" y="338"/>
                </a:cubicBezTo>
                <a:cubicBezTo>
                  <a:pt x="612" y="338"/>
                  <a:pt x="611" y="338"/>
                  <a:pt x="610" y="338"/>
                </a:cubicBezTo>
                <a:cubicBezTo>
                  <a:pt x="611" y="341"/>
                  <a:pt x="611" y="341"/>
                  <a:pt x="610" y="342"/>
                </a:cubicBezTo>
                <a:cubicBezTo>
                  <a:pt x="610" y="354"/>
                  <a:pt x="611" y="365"/>
                  <a:pt x="610" y="376"/>
                </a:cubicBezTo>
                <a:cubicBezTo>
                  <a:pt x="611" y="376"/>
                  <a:pt x="611" y="376"/>
                  <a:pt x="611" y="376"/>
                </a:cubicBezTo>
                <a:cubicBezTo>
                  <a:pt x="612" y="376"/>
                  <a:pt x="612" y="376"/>
                  <a:pt x="612" y="376"/>
                </a:cubicBezTo>
                <a:cubicBezTo>
                  <a:pt x="613" y="376"/>
                  <a:pt x="613" y="376"/>
                  <a:pt x="613" y="376"/>
                </a:cubicBezTo>
                <a:cubicBezTo>
                  <a:pt x="614" y="375"/>
                  <a:pt x="614" y="374"/>
                  <a:pt x="614" y="374"/>
                </a:cubicBezTo>
                <a:cubicBezTo>
                  <a:pt x="614" y="373"/>
                  <a:pt x="614" y="373"/>
                  <a:pt x="614" y="372"/>
                </a:cubicBezTo>
                <a:cubicBezTo>
                  <a:pt x="614" y="372"/>
                  <a:pt x="614" y="372"/>
                  <a:pt x="614" y="372"/>
                </a:cubicBezTo>
                <a:cubicBezTo>
                  <a:pt x="614" y="370"/>
                  <a:pt x="616" y="368"/>
                  <a:pt x="617" y="368"/>
                </a:cubicBezTo>
                <a:cubicBezTo>
                  <a:pt x="618" y="368"/>
                  <a:pt x="618" y="368"/>
                  <a:pt x="618" y="368"/>
                </a:cubicBezTo>
                <a:cubicBezTo>
                  <a:pt x="618" y="368"/>
                  <a:pt x="618" y="369"/>
                  <a:pt x="619" y="369"/>
                </a:cubicBezTo>
                <a:cubicBezTo>
                  <a:pt x="620" y="366"/>
                  <a:pt x="619" y="362"/>
                  <a:pt x="620" y="359"/>
                </a:cubicBezTo>
                <a:cubicBezTo>
                  <a:pt x="620" y="358"/>
                  <a:pt x="620" y="358"/>
                  <a:pt x="622" y="358"/>
                </a:cubicBezTo>
                <a:cubicBezTo>
                  <a:pt x="622" y="358"/>
                  <a:pt x="623" y="358"/>
                  <a:pt x="624" y="357"/>
                </a:cubicBezTo>
                <a:moveTo>
                  <a:pt x="743" y="321"/>
                </a:moveTo>
                <a:cubicBezTo>
                  <a:pt x="741" y="310"/>
                  <a:pt x="738" y="295"/>
                  <a:pt x="736" y="284"/>
                </a:cubicBezTo>
                <a:cubicBezTo>
                  <a:pt x="736" y="287"/>
                  <a:pt x="690" y="289"/>
                  <a:pt x="605" y="288"/>
                </a:cubicBezTo>
                <a:cubicBezTo>
                  <a:pt x="607" y="300"/>
                  <a:pt x="608" y="313"/>
                  <a:pt x="609" y="325"/>
                </a:cubicBezTo>
                <a:cubicBezTo>
                  <a:pt x="610" y="327"/>
                  <a:pt x="610" y="330"/>
                  <a:pt x="612" y="331"/>
                </a:cubicBezTo>
                <a:cubicBezTo>
                  <a:pt x="614" y="331"/>
                  <a:pt x="616" y="331"/>
                  <a:pt x="618" y="331"/>
                </a:cubicBezTo>
                <a:cubicBezTo>
                  <a:pt x="621" y="330"/>
                  <a:pt x="621" y="334"/>
                  <a:pt x="623" y="334"/>
                </a:cubicBezTo>
                <a:cubicBezTo>
                  <a:pt x="625" y="334"/>
                  <a:pt x="627" y="334"/>
                  <a:pt x="628" y="334"/>
                </a:cubicBezTo>
                <a:cubicBezTo>
                  <a:pt x="629" y="335"/>
                  <a:pt x="629" y="335"/>
                  <a:pt x="630" y="335"/>
                </a:cubicBezTo>
                <a:cubicBezTo>
                  <a:pt x="637" y="335"/>
                  <a:pt x="637" y="335"/>
                  <a:pt x="637" y="335"/>
                </a:cubicBezTo>
                <a:cubicBezTo>
                  <a:pt x="643" y="334"/>
                  <a:pt x="643" y="334"/>
                  <a:pt x="643" y="334"/>
                </a:cubicBezTo>
                <a:cubicBezTo>
                  <a:pt x="644" y="334"/>
                  <a:pt x="646" y="334"/>
                  <a:pt x="647" y="334"/>
                </a:cubicBezTo>
                <a:cubicBezTo>
                  <a:pt x="648" y="334"/>
                  <a:pt x="655" y="341"/>
                  <a:pt x="656" y="346"/>
                </a:cubicBezTo>
                <a:cubicBezTo>
                  <a:pt x="656" y="346"/>
                  <a:pt x="656" y="346"/>
                  <a:pt x="657" y="346"/>
                </a:cubicBezTo>
                <a:cubicBezTo>
                  <a:pt x="657" y="347"/>
                  <a:pt x="657" y="347"/>
                  <a:pt x="658" y="349"/>
                </a:cubicBezTo>
                <a:cubicBezTo>
                  <a:pt x="659" y="349"/>
                  <a:pt x="659" y="349"/>
                  <a:pt x="660" y="349"/>
                </a:cubicBezTo>
                <a:cubicBezTo>
                  <a:pt x="661" y="349"/>
                  <a:pt x="661" y="349"/>
                  <a:pt x="664" y="351"/>
                </a:cubicBezTo>
                <a:cubicBezTo>
                  <a:pt x="657" y="352"/>
                  <a:pt x="661" y="356"/>
                  <a:pt x="661" y="356"/>
                </a:cubicBezTo>
                <a:cubicBezTo>
                  <a:pt x="664" y="358"/>
                  <a:pt x="663" y="363"/>
                  <a:pt x="668" y="363"/>
                </a:cubicBezTo>
                <a:cubicBezTo>
                  <a:pt x="670" y="360"/>
                  <a:pt x="670" y="360"/>
                  <a:pt x="671" y="360"/>
                </a:cubicBezTo>
                <a:cubicBezTo>
                  <a:pt x="671" y="359"/>
                  <a:pt x="671" y="358"/>
                  <a:pt x="672" y="358"/>
                </a:cubicBezTo>
                <a:cubicBezTo>
                  <a:pt x="672" y="358"/>
                  <a:pt x="672" y="357"/>
                  <a:pt x="673" y="357"/>
                </a:cubicBezTo>
                <a:cubicBezTo>
                  <a:pt x="676" y="360"/>
                  <a:pt x="676" y="371"/>
                  <a:pt x="676" y="372"/>
                </a:cubicBezTo>
                <a:cubicBezTo>
                  <a:pt x="676" y="373"/>
                  <a:pt x="676" y="374"/>
                  <a:pt x="676" y="375"/>
                </a:cubicBezTo>
                <a:cubicBezTo>
                  <a:pt x="674" y="389"/>
                  <a:pt x="682" y="401"/>
                  <a:pt x="681" y="415"/>
                </a:cubicBezTo>
                <a:cubicBezTo>
                  <a:pt x="681" y="416"/>
                  <a:pt x="681" y="416"/>
                  <a:pt x="681" y="416"/>
                </a:cubicBezTo>
                <a:cubicBezTo>
                  <a:pt x="680" y="424"/>
                  <a:pt x="683" y="431"/>
                  <a:pt x="683" y="439"/>
                </a:cubicBezTo>
                <a:cubicBezTo>
                  <a:pt x="684" y="439"/>
                  <a:pt x="684" y="440"/>
                  <a:pt x="684" y="441"/>
                </a:cubicBezTo>
                <a:cubicBezTo>
                  <a:pt x="684" y="441"/>
                  <a:pt x="685" y="441"/>
                  <a:pt x="685" y="441"/>
                </a:cubicBezTo>
                <a:cubicBezTo>
                  <a:pt x="690" y="437"/>
                  <a:pt x="690" y="437"/>
                  <a:pt x="696" y="409"/>
                </a:cubicBezTo>
                <a:cubicBezTo>
                  <a:pt x="696" y="407"/>
                  <a:pt x="697" y="405"/>
                  <a:pt x="697" y="402"/>
                </a:cubicBezTo>
                <a:cubicBezTo>
                  <a:pt x="697" y="395"/>
                  <a:pt x="697" y="395"/>
                  <a:pt x="698" y="394"/>
                </a:cubicBezTo>
                <a:cubicBezTo>
                  <a:pt x="705" y="394"/>
                  <a:pt x="710" y="372"/>
                  <a:pt x="710" y="371"/>
                </a:cubicBezTo>
                <a:cubicBezTo>
                  <a:pt x="710" y="371"/>
                  <a:pt x="710" y="371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3" y="367"/>
                  <a:pt x="713" y="367"/>
                  <a:pt x="713" y="367"/>
                </a:cubicBezTo>
                <a:cubicBezTo>
                  <a:pt x="714" y="367"/>
                  <a:pt x="714" y="367"/>
                  <a:pt x="714" y="367"/>
                </a:cubicBezTo>
                <a:cubicBezTo>
                  <a:pt x="715" y="366"/>
                  <a:pt x="715" y="366"/>
                  <a:pt x="715" y="358"/>
                </a:cubicBezTo>
                <a:cubicBezTo>
                  <a:pt x="716" y="357"/>
                  <a:pt x="716" y="357"/>
                  <a:pt x="717" y="357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8" y="358"/>
                  <a:pt x="718" y="358"/>
                  <a:pt x="718" y="358"/>
                </a:cubicBezTo>
                <a:cubicBezTo>
                  <a:pt x="719" y="357"/>
                  <a:pt x="720" y="355"/>
                  <a:pt x="721" y="354"/>
                </a:cubicBezTo>
                <a:cubicBezTo>
                  <a:pt x="721" y="353"/>
                  <a:pt x="722" y="353"/>
                  <a:pt x="723" y="353"/>
                </a:cubicBezTo>
                <a:cubicBezTo>
                  <a:pt x="723" y="352"/>
                  <a:pt x="723" y="351"/>
                  <a:pt x="723" y="350"/>
                </a:cubicBezTo>
                <a:cubicBezTo>
                  <a:pt x="724" y="350"/>
                  <a:pt x="724" y="350"/>
                  <a:pt x="724" y="350"/>
                </a:cubicBezTo>
                <a:cubicBezTo>
                  <a:pt x="725" y="353"/>
                  <a:pt x="726" y="358"/>
                  <a:pt x="727" y="365"/>
                </a:cubicBezTo>
                <a:cubicBezTo>
                  <a:pt x="728" y="369"/>
                  <a:pt x="728" y="369"/>
                  <a:pt x="728" y="370"/>
                </a:cubicBezTo>
                <a:cubicBezTo>
                  <a:pt x="728" y="371"/>
                  <a:pt x="728" y="371"/>
                  <a:pt x="728" y="372"/>
                </a:cubicBezTo>
                <a:cubicBezTo>
                  <a:pt x="728" y="373"/>
                  <a:pt x="728" y="373"/>
                  <a:pt x="728" y="375"/>
                </a:cubicBezTo>
                <a:cubicBezTo>
                  <a:pt x="728" y="376"/>
                  <a:pt x="728" y="376"/>
                  <a:pt x="728" y="376"/>
                </a:cubicBezTo>
                <a:cubicBezTo>
                  <a:pt x="729" y="376"/>
                  <a:pt x="729" y="376"/>
                  <a:pt x="729" y="376"/>
                </a:cubicBezTo>
                <a:cubicBezTo>
                  <a:pt x="732" y="381"/>
                  <a:pt x="727" y="387"/>
                  <a:pt x="730" y="392"/>
                </a:cubicBezTo>
                <a:cubicBezTo>
                  <a:pt x="731" y="392"/>
                  <a:pt x="731" y="392"/>
                  <a:pt x="731" y="392"/>
                </a:cubicBezTo>
                <a:cubicBezTo>
                  <a:pt x="731" y="391"/>
                  <a:pt x="732" y="391"/>
                  <a:pt x="733" y="389"/>
                </a:cubicBezTo>
                <a:cubicBezTo>
                  <a:pt x="733" y="389"/>
                  <a:pt x="733" y="388"/>
                  <a:pt x="733" y="388"/>
                </a:cubicBezTo>
                <a:cubicBezTo>
                  <a:pt x="733" y="387"/>
                  <a:pt x="733" y="387"/>
                  <a:pt x="733" y="387"/>
                </a:cubicBezTo>
                <a:cubicBezTo>
                  <a:pt x="733" y="386"/>
                  <a:pt x="733" y="386"/>
                  <a:pt x="733" y="385"/>
                </a:cubicBezTo>
                <a:cubicBezTo>
                  <a:pt x="737" y="389"/>
                  <a:pt x="735" y="403"/>
                  <a:pt x="731" y="428"/>
                </a:cubicBezTo>
                <a:cubicBezTo>
                  <a:pt x="731" y="429"/>
                  <a:pt x="731" y="430"/>
                  <a:pt x="731" y="430"/>
                </a:cubicBezTo>
                <a:cubicBezTo>
                  <a:pt x="730" y="436"/>
                  <a:pt x="731" y="442"/>
                  <a:pt x="730" y="448"/>
                </a:cubicBezTo>
                <a:cubicBezTo>
                  <a:pt x="730" y="449"/>
                  <a:pt x="730" y="449"/>
                  <a:pt x="730" y="449"/>
                </a:cubicBezTo>
                <a:cubicBezTo>
                  <a:pt x="729" y="453"/>
                  <a:pt x="729" y="456"/>
                  <a:pt x="729" y="459"/>
                </a:cubicBezTo>
                <a:cubicBezTo>
                  <a:pt x="728" y="462"/>
                  <a:pt x="728" y="464"/>
                  <a:pt x="727" y="467"/>
                </a:cubicBezTo>
                <a:cubicBezTo>
                  <a:pt x="726" y="470"/>
                  <a:pt x="725" y="476"/>
                  <a:pt x="726" y="480"/>
                </a:cubicBezTo>
                <a:cubicBezTo>
                  <a:pt x="726" y="480"/>
                  <a:pt x="726" y="480"/>
                  <a:pt x="726" y="480"/>
                </a:cubicBezTo>
                <a:cubicBezTo>
                  <a:pt x="727" y="478"/>
                  <a:pt x="727" y="476"/>
                  <a:pt x="727" y="476"/>
                </a:cubicBezTo>
                <a:cubicBezTo>
                  <a:pt x="728" y="473"/>
                  <a:pt x="731" y="459"/>
                  <a:pt x="731" y="459"/>
                </a:cubicBezTo>
                <a:cubicBezTo>
                  <a:pt x="731" y="458"/>
                  <a:pt x="731" y="458"/>
                  <a:pt x="731" y="458"/>
                </a:cubicBezTo>
                <a:cubicBezTo>
                  <a:pt x="731" y="457"/>
                  <a:pt x="731" y="457"/>
                  <a:pt x="732" y="457"/>
                </a:cubicBezTo>
                <a:cubicBezTo>
                  <a:pt x="732" y="456"/>
                  <a:pt x="732" y="456"/>
                  <a:pt x="732" y="455"/>
                </a:cubicBezTo>
                <a:cubicBezTo>
                  <a:pt x="732" y="455"/>
                  <a:pt x="732" y="454"/>
                  <a:pt x="732" y="454"/>
                </a:cubicBezTo>
                <a:cubicBezTo>
                  <a:pt x="732" y="453"/>
                  <a:pt x="733" y="452"/>
                  <a:pt x="733" y="451"/>
                </a:cubicBezTo>
                <a:cubicBezTo>
                  <a:pt x="732" y="450"/>
                  <a:pt x="732" y="438"/>
                  <a:pt x="733" y="434"/>
                </a:cubicBezTo>
                <a:cubicBezTo>
                  <a:pt x="733" y="433"/>
                  <a:pt x="733" y="433"/>
                  <a:pt x="733" y="432"/>
                </a:cubicBezTo>
                <a:cubicBezTo>
                  <a:pt x="733" y="431"/>
                  <a:pt x="733" y="431"/>
                  <a:pt x="733" y="430"/>
                </a:cubicBezTo>
                <a:cubicBezTo>
                  <a:pt x="733" y="428"/>
                  <a:pt x="733" y="426"/>
                  <a:pt x="733" y="424"/>
                </a:cubicBezTo>
                <a:cubicBezTo>
                  <a:pt x="734" y="421"/>
                  <a:pt x="737" y="408"/>
                  <a:pt x="737" y="407"/>
                </a:cubicBezTo>
                <a:cubicBezTo>
                  <a:pt x="738" y="410"/>
                  <a:pt x="737" y="412"/>
                  <a:pt x="737" y="414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738" y="413"/>
                  <a:pt x="738" y="413"/>
                  <a:pt x="738" y="413"/>
                </a:cubicBezTo>
                <a:cubicBezTo>
                  <a:pt x="739" y="417"/>
                  <a:pt x="739" y="417"/>
                  <a:pt x="737" y="440"/>
                </a:cubicBezTo>
                <a:cubicBezTo>
                  <a:pt x="742" y="419"/>
                  <a:pt x="742" y="419"/>
                  <a:pt x="743" y="409"/>
                </a:cubicBezTo>
                <a:cubicBezTo>
                  <a:pt x="743" y="407"/>
                  <a:pt x="744" y="406"/>
                  <a:pt x="744" y="404"/>
                </a:cubicBezTo>
                <a:cubicBezTo>
                  <a:pt x="745" y="395"/>
                  <a:pt x="745" y="395"/>
                  <a:pt x="744" y="385"/>
                </a:cubicBezTo>
                <a:cubicBezTo>
                  <a:pt x="743" y="379"/>
                  <a:pt x="743" y="364"/>
                  <a:pt x="744" y="355"/>
                </a:cubicBezTo>
                <a:cubicBezTo>
                  <a:pt x="745" y="355"/>
                  <a:pt x="745" y="356"/>
                  <a:pt x="745" y="356"/>
                </a:cubicBezTo>
                <a:cubicBezTo>
                  <a:pt x="745" y="357"/>
                  <a:pt x="745" y="357"/>
                  <a:pt x="745" y="357"/>
                </a:cubicBezTo>
                <a:cubicBezTo>
                  <a:pt x="745" y="360"/>
                  <a:pt x="745" y="362"/>
                  <a:pt x="745" y="364"/>
                </a:cubicBezTo>
                <a:cubicBezTo>
                  <a:pt x="745" y="368"/>
                  <a:pt x="745" y="371"/>
                  <a:pt x="745" y="374"/>
                </a:cubicBezTo>
                <a:cubicBezTo>
                  <a:pt x="745" y="375"/>
                  <a:pt x="745" y="375"/>
                  <a:pt x="746" y="375"/>
                </a:cubicBezTo>
                <a:cubicBezTo>
                  <a:pt x="746" y="365"/>
                  <a:pt x="746" y="365"/>
                  <a:pt x="745" y="364"/>
                </a:cubicBezTo>
                <a:cubicBezTo>
                  <a:pt x="745" y="361"/>
                  <a:pt x="745" y="359"/>
                  <a:pt x="745" y="356"/>
                </a:cubicBezTo>
                <a:cubicBezTo>
                  <a:pt x="745" y="356"/>
                  <a:pt x="745" y="356"/>
                  <a:pt x="745" y="356"/>
                </a:cubicBezTo>
                <a:cubicBezTo>
                  <a:pt x="745" y="355"/>
                  <a:pt x="745" y="354"/>
                  <a:pt x="745" y="353"/>
                </a:cubicBezTo>
                <a:cubicBezTo>
                  <a:pt x="745" y="352"/>
                  <a:pt x="745" y="352"/>
                  <a:pt x="745" y="352"/>
                </a:cubicBezTo>
                <a:cubicBezTo>
                  <a:pt x="745" y="343"/>
                  <a:pt x="744" y="330"/>
                  <a:pt x="743" y="321"/>
                </a:cubicBezTo>
                <a:moveTo>
                  <a:pt x="299" y="117"/>
                </a:moveTo>
                <a:cubicBezTo>
                  <a:pt x="299" y="117"/>
                  <a:pt x="299" y="117"/>
                  <a:pt x="299" y="117"/>
                </a:cubicBezTo>
                <a:cubicBezTo>
                  <a:pt x="297" y="117"/>
                  <a:pt x="297" y="117"/>
                  <a:pt x="297" y="117"/>
                </a:cubicBezTo>
                <a:cubicBezTo>
                  <a:pt x="297" y="118"/>
                  <a:pt x="296" y="118"/>
                  <a:pt x="296" y="118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294" y="119"/>
                  <a:pt x="294" y="119"/>
                  <a:pt x="294" y="119"/>
                </a:cubicBezTo>
                <a:cubicBezTo>
                  <a:pt x="293" y="120"/>
                  <a:pt x="293" y="120"/>
                  <a:pt x="292" y="121"/>
                </a:cubicBezTo>
                <a:cubicBezTo>
                  <a:pt x="292" y="121"/>
                  <a:pt x="292" y="122"/>
                  <a:pt x="292" y="122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4" y="122"/>
                  <a:pt x="294" y="122"/>
                  <a:pt x="294" y="122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5" y="120"/>
                  <a:pt x="295" y="120"/>
                  <a:pt x="295" y="120"/>
                </a:cubicBezTo>
                <a:cubicBezTo>
                  <a:pt x="296" y="121"/>
                  <a:pt x="297" y="120"/>
                  <a:pt x="297" y="120"/>
                </a:cubicBezTo>
                <a:cubicBezTo>
                  <a:pt x="297" y="119"/>
                  <a:pt x="297" y="119"/>
                  <a:pt x="297" y="119"/>
                </a:cubicBezTo>
                <a:cubicBezTo>
                  <a:pt x="297" y="119"/>
                  <a:pt x="298" y="119"/>
                  <a:pt x="298" y="118"/>
                </a:cubicBezTo>
                <a:cubicBezTo>
                  <a:pt x="298" y="118"/>
                  <a:pt x="298" y="118"/>
                  <a:pt x="298" y="118"/>
                </a:cubicBezTo>
                <a:cubicBezTo>
                  <a:pt x="298" y="118"/>
                  <a:pt x="299" y="117"/>
                  <a:pt x="299" y="117"/>
                </a:cubicBezTo>
                <a:moveTo>
                  <a:pt x="324" y="158"/>
                </a:moveTo>
                <a:cubicBezTo>
                  <a:pt x="324" y="157"/>
                  <a:pt x="324" y="156"/>
                  <a:pt x="324" y="156"/>
                </a:cubicBezTo>
                <a:cubicBezTo>
                  <a:pt x="323" y="155"/>
                  <a:pt x="323" y="153"/>
                  <a:pt x="323" y="153"/>
                </a:cubicBezTo>
                <a:cubicBezTo>
                  <a:pt x="323" y="152"/>
                  <a:pt x="322" y="152"/>
                  <a:pt x="322" y="151"/>
                </a:cubicBezTo>
                <a:cubicBezTo>
                  <a:pt x="321" y="152"/>
                  <a:pt x="321" y="152"/>
                  <a:pt x="321" y="152"/>
                </a:cubicBezTo>
                <a:cubicBezTo>
                  <a:pt x="321" y="152"/>
                  <a:pt x="321" y="153"/>
                  <a:pt x="319" y="154"/>
                </a:cubicBezTo>
                <a:cubicBezTo>
                  <a:pt x="318" y="155"/>
                  <a:pt x="318" y="155"/>
                  <a:pt x="318" y="149"/>
                </a:cubicBezTo>
                <a:cubicBezTo>
                  <a:pt x="317" y="149"/>
                  <a:pt x="316" y="149"/>
                  <a:pt x="315" y="149"/>
                </a:cubicBezTo>
                <a:cubicBezTo>
                  <a:pt x="316" y="145"/>
                  <a:pt x="317" y="144"/>
                  <a:pt x="314" y="143"/>
                </a:cubicBezTo>
                <a:cubicBezTo>
                  <a:pt x="314" y="143"/>
                  <a:pt x="314" y="143"/>
                  <a:pt x="314" y="142"/>
                </a:cubicBezTo>
                <a:cubicBezTo>
                  <a:pt x="313" y="142"/>
                  <a:pt x="313" y="142"/>
                  <a:pt x="313" y="142"/>
                </a:cubicBezTo>
                <a:cubicBezTo>
                  <a:pt x="313" y="141"/>
                  <a:pt x="313" y="140"/>
                  <a:pt x="312" y="139"/>
                </a:cubicBezTo>
                <a:cubicBezTo>
                  <a:pt x="312" y="139"/>
                  <a:pt x="312" y="139"/>
                  <a:pt x="312" y="139"/>
                </a:cubicBezTo>
                <a:cubicBezTo>
                  <a:pt x="312" y="138"/>
                  <a:pt x="311" y="135"/>
                  <a:pt x="310" y="135"/>
                </a:cubicBezTo>
                <a:cubicBezTo>
                  <a:pt x="306" y="135"/>
                  <a:pt x="306" y="135"/>
                  <a:pt x="306" y="134"/>
                </a:cubicBezTo>
                <a:cubicBezTo>
                  <a:pt x="307" y="131"/>
                  <a:pt x="307" y="131"/>
                  <a:pt x="310" y="131"/>
                </a:cubicBezTo>
                <a:cubicBezTo>
                  <a:pt x="310" y="131"/>
                  <a:pt x="310" y="130"/>
                  <a:pt x="310" y="130"/>
                </a:cubicBezTo>
                <a:cubicBezTo>
                  <a:pt x="310" y="128"/>
                  <a:pt x="312" y="128"/>
                  <a:pt x="313" y="127"/>
                </a:cubicBezTo>
                <a:cubicBezTo>
                  <a:pt x="313" y="126"/>
                  <a:pt x="313" y="125"/>
                  <a:pt x="314" y="123"/>
                </a:cubicBezTo>
                <a:cubicBezTo>
                  <a:pt x="311" y="123"/>
                  <a:pt x="308" y="123"/>
                  <a:pt x="305" y="123"/>
                </a:cubicBezTo>
                <a:cubicBezTo>
                  <a:pt x="307" y="120"/>
                  <a:pt x="307" y="120"/>
                  <a:pt x="307" y="120"/>
                </a:cubicBezTo>
                <a:cubicBezTo>
                  <a:pt x="308" y="119"/>
                  <a:pt x="310" y="119"/>
                  <a:pt x="310" y="118"/>
                </a:cubicBezTo>
                <a:cubicBezTo>
                  <a:pt x="310" y="117"/>
                  <a:pt x="310" y="117"/>
                  <a:pt x="309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8" y="117"/>
                  <a:pt x="308" y="117"/>
                  <a:pt x="307" y="117"/>
                </a:cubicBezTo>
                <a:cubicBezTo>
                  <a:pt x="306" y="117"/>
                  <a:pt x="304" y="116"/>
                  <a:pt x="303" y="117"/>
                </a:cubicBezTo>
                <a:cubicBezTo>
                  <a:pt x="303" y="118"/>
                  <a:pt x="302" y="119"/>
                  <a:pt x="301" y="120"/>
                </a:cubicBezTo>
                <a:cubicBezTo>
                  <a:pt x="301" y="121"/>
                  <a:pt x="301" y="122"/>
                  <a:pt x="300" y="123"/>
                </a:cubicBezTo>
                <a:cubicBezTo>
                  <a:pt x="298" y="124"/>
                  <a:pt x="298" y="124"/>
                  <a:pt x="298" y="124"/>
                </a:cubicBezTo>
                <a:cubicBezTo>
                  <a:pt x="297" y="123"/>
                  <a:pt x="297" y="123"/>
                  <a:pt x="297" y="122"/>
                </a:cubicBezTo>
                <a:cubicBezTo>
                  <a:pt x="296" y="123"/>
                  <a:pt x="296" y="123"/>
                  <a:pt x="296" y="123"/>
                </a:cubicBezTo>
                <a:cubicBezTo>
                  <a:pt x="294" y="123"/>
                  <a:pt x="294" y="126"/>
                  <a:pt x="294" y="126"/>
                </a:cubicBezTo>
                <a:cubicBezTo>
                  <a:pt x="295" y="127"/>
                  <a:pt x="296" y="126"/>
                  <a:pt x="297" y="127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6" y="128"/>
                  <a:pt x="296" y="128"/>
                  <a:pt x="296" y="129"/>
                </a:cubicBezTo>
                <a:cubicBezTo>
                  <a:pt x="295" y="130"/>
                  <a:pt x="296" y="131"/>
                  <a:pt x="294" y="131"/>
                </a:cubicBezTo>
                <a:cubicBezTo>
                  <a:pt x="292" y="132"/>
                  <a:pt x="292" y="133"/>
                  <a:pt x="292" y="133"/>
                </a:cubicBezTo>
                <a:cubicBezTo>
                  <a:pt x="292" y="134"/>
                  <a:pt x="292" y="134"/>
                  <a:pt x="292" y="134"/>
                </a:cubicBezTo>
                <a:cubicBezTo>
                  <a:pt x="292" y="134"/>
                  <a:pt x="293" y="134"/>
                  <a:pt x="294" y="134"/>
                </a:cubicBezTo>
                <a:cubicBezTo>
                  <a:pt x="294" y="134"/>
                  <a:pt x="294" y="133"/>
                  <a:pt x="295" y="134"/>
                </a:cubicBezTo>
                <a:cubicBezTo>
                  <a:pt x="295" y="135"/>
                  <a:pt x="295" y="135"/>
                  <a:pt x="296" y="135"/>
                </a:cubicBezTo>
                <a:cubicBezTo>
                  <a:pt x="296" y="136"/>
                  <a:pt x="297" y="136"/>
                  <a:pt x="297" y="135"/>
                </a:cubicBezTo>
                <a:cubicBezTo>
                  <a:pt x="297" y="135"/>
                  <a:pt x="297" y="135"/>
                  <a:pt x="298" y="134"/>
                </a:cubicBezTo>
                <a:cubicBezTo>
                  <a:pt x="299" y="135"/>
                  <a:pt x="299" y="135"/>
                  <a:pt x="299" y="135"/>
                </a:cubicBezTo>
                <a:cubicBezTo>
                  <a:pt x="298" y="136"/>
                  <a:pt x="299" y="137"/>
                  <a:pt x="299" y="138"/>
                </a:cubicBezTo>
                <a:cubicBezTo>
                  <a:pt x="298" y="139"/>
                  <a:pt x="297" y="138"/>
                  <a:pt x="296" y="139"/>
                </a:cubicBezTo>
                <a:cubicBezTo>
                  <a:pt x="296" y="140"/>
                  <a:pt x="296" y="140"/>
                  <a:pt x="296" y="141"/>
                </a:cubicBezTo>
                <a:cubicBezTo>
                  <a:pt x="298" y="141"/>
                  <a:pt x="299" y="141"/>
                  <a:pt x="301" y="141"/>
                </a:cubicBezTo>
                <a:cubicBezTo>
                  <a:pt x="302" y="140"/>
                  <a:pt x="302" y="140"/>
                  <a:pt x="302" y="140"/>
                </a:cubicBezTo>
                <a:cubicBezTo>
                  <a:pt x="304" y="142"/>
                  <a:pt x="301" y="145"/>
                  <a:pt x="304" y="146"/>
                </a:cubicBezTo>
                <a:cubicBezTo>
                  <a:pt x="304" y="146"/>
                  <a:pt x="304" y="146"/>
                  <a:pt x="304" y="146"/>
                </a:cubicBezTo>
                <a:cubicBezTo>
                  <a:pt x="304" y="147"/>
                  <a:pt x="303" y="148"/>
                  <a:pt x="303" y="149"/>
                </a:cubicBezTo>
                <a:cubicBezTo>
                  <a:pt x="304" y="150"/>
                  <a:pt x="303" y="151"/>
                  <a:pt x="302" y="151"/>
                </a:cubicBezTo>
                <a:cubicBezTo>
                  <a:pt x="300" y="152"/>
                  <a:pt x="299" y="150"/>
                  <a:pt x="297" y="150"/>
                </a:cubicBezTo>
                <a:cubicBezTo>
                  <a:pt x="297" y="150"/>
                  <a:pt x="297" y="150"/>
                  <a:pt x="297" y="150"/>
                </a:cubicBezTo>
                <a:cubicBezTo>
                  <a:pt x="296" y="150"/>
                  <a:pt x="296" y="150"/>
                  <a:pt x="295" y="151"/>
                </a:cubicBezTo>
                <a:cubicBezTo>
                  <a:pt x="295" y="152"/>
                  <a:pt x="295" y="152"/>
                  <a:pt x="295" y="152"/>
                </a:cubicBezTo>
                <a:cubicBezTo>
                  <a:pt x="294" y="152"/>
                  <a:pt x="294" y="152"/>
                  <a:pt x="293" y="152"/>
                </a:cubicBezTo>
                <a:cubicBezTo>
                  <a:pt x="292" y="153"/>
                  <a:pt x="292" y="153"/>
                  <a:pt x="292" y="153"/>
                </a:cubicBezTo>
                <a:cubicBezTo>
                  <a:pt x="294" y="154"/>
                  <a:pt x="295" y="153"/>
                  <a:pt x="297" y="154"/>
                </a:cubicBezTo>
                <a:cubicBezTo>
                  <a:pt x="297" y="154"/>
                  <a:pt x="297" y="155"/>
                  <a:pt x="296" y="156"/>
                </a:cubicBezTo>
                <a:cubicBezTo>
                  <a:pt x="296" y="156"/>
                  <a:pt x="296" y="156"/>
                  <a:pt x="295" y="156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2" y="157"/>
                  <a:pt x="292" y="157"/>
                  <a:pt x="292" y="157"/>
                </a:cubicBezTo>
                <a:cubicBezTo>
                  <a:pt x="291" y="159"/>
                  <a:pt x="291" y="159"/>
                  <a:pt x="291" y="160"/>
                </a:cubicBezTo>
                <a:cubicBezTo>
                  <a:pt x="293" y="161"/>
                  <a:pt x="295" y="159"/>
                  <a:pt x="296" y="160"/>
                </a:cubicBezTo>
                <a:cubicBezTo>
                  <a:pt x="298" y="161"/>
                  <a:pt x="299" y="160"/>
                  <a:pt x="301" y="161"/>
                </a:cubicBezTo>
                <a:cubicBezTo>
                  <a:pt x="301" y="162"/>
                  <a:pt x="301" y="162"/>
                  <a:pt x="300" y="163"/>
                </a:cubicBezTo>
                <a:cubicBezTo>
                  <a:pt x="300" y="163"/>
                  <a:pt x="299" y="163"/>
                  <a:pt x="296" y="163"/>
                </a:cubicBezTo>
                <a:cubicBezTo>
                  <a:pt x="295" y="163"/>
                  <a:pt x="295" y="164"/>
                  <a:pt x="294" y="165"/>
                </a:cubicBezTo>
                <a:cubicBezTo>
                  <a:pt x="293" y="165"/>
                  <a:pt x="292" y="165"/>
                  <a:pt x="291" y="165"/>
                </a:cubicBezTo>
                <a:cubicBezTo>
                  <a:pt x="291" y="168"/>
                  <a:pt x="291" y="168"/>
                  <a:pt x="287" y="169"/>
                </a:cubicBezTo>
                <a:cubicBezTo>
                  <a:pt x="288" y="170"/>
                  <a:pt x="288" y="170"/>
                  <a:pt x="291" y="169"/>
                </a:cubicBezTo>
                <a:cubicBezTo>
                  <a:pt x="292" y="169"/>
                  <a:pt x="292" y="169"/>
                  <a:pt x="293" y="168"/>
                </a:cubicBezTo>
                <a:cubicBezTo>
                  <a:pt x="293" y="168"/>
                  <a:pt x="293" y="168"/>
                  <a:pt x="295" y="169"/>
                </a:cubicBezTo>
                <a:cubicBezTo>
                  <a:pt x="296" y="169"/>
                  <a:pt x="296" y="169"/>
                  <a:pt x="297" y="169"/>
                </a:cubicBezTo>
                <a:cubicBezTo>
                  <a:pt x="298" y="167"/>
                  <a:pt x="298" y="167"/>
                  <a:pt x="298" y="166"/>
                </a:cubicBezTo>
                <a:cubicBezTo>
                  <a:pt x="300" y="167"/>
                  <a:pt x="302" y="166"/>
                  <a:pt x="304" y="167"/>
                </a:cubicBezTo>
                <a:cubicBezTo>
                  <a:pt x="306" y="167"/>
                  <a:pt x="306" y="165"/>
                  <a:pt x="307" y="165"/>
                </a:cubicBezTo>
                <a:cubicBezTo>
                  <a:pt x="309" y="165"/>
                  <a:pt x="309" y="167"/>
                  <a:pt x="310" y="167"/>
                </a:cubicBezTo>
                <a:cubicBezTo>
                  <a:pt x="311" y="167"/>
                  <a:pt x="311" y="167"/>
                  <a:pt x="311" y="167"/>
                </a:cubicBezTo>
                <a:cubicBezTo>
                  <a:pt x="312" y="167"/>
                  <a:pt x="314" y="167"/>
                  <a:pt x="316" y="166"/>
                </a:cubicBezTo>
                <a:cubicBezTo>
                  <a:pt x="317" y="165"/>
                  <a:pt x="317" y="165"/>
                  <a:pt x="317" y="165"/>
                </a:cubicBezTo>
                <a:cubicBezTo>
                  <a:pt x="319" y="165"/>
                  <a:pt x="319" y="165"/>
                  <a:pt x="320" y="165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9" y="161"/>
                  <a:pt x="319" y="161"/>
                  <a:pt x="319" y="161"/>
                </a:cubicBezTo>
                <a:cubicBezTo>
                  <a:pt x="319" y="160"/>
                  <a:pt x="319" y="159"/>
                  <a:pt x="321" y="160"/>
                </a:cubicBezTo>
                <a:cubicBezTo>
                  <a:pt x="321" y="160"/>
                  <a:pt x="321" y="160"/>
                  <a:pt x="322" y="158"/>
                </a:cubicBezTo>
                <a:cubicBezTo>
                  <a:pt x="323" y="158"/>
                  <a:pt x="323" y="158"/>
                  <a:pt x="324" y="158"/>
                </a:cubicBezTo>
                <a:moveTo>
                  <a:pt x="281" y="142"/>
                </a:move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cubicBezTo>
                  <a:pt x="281" y="142"/>
                  <a:pt x="281" y="142"/>
                  <a:pt x="281" y="142"/>
                </a:cubicBezTo>
                <a:moveTo>
                  <a:pt x="293" y="143"/>
                </a:moveTo>
                <a:cubicBezTo>
                  <a:pt x="293" y="143"/>
                  <a:pt x="294" y="142"/>
                  <a:pt x="293" y="141"/>
                </a:cubicBezTo>
                <a:cubicBezTo>
                  <a:pt x="292" y="140"/>
                  <a:pt x="293" y="139"/>
                  <a:pt x="293" y="139"/>
                </a:cubicBezTo>
                <a:cubicBezTo>
                  <a:pt x="293" y="139"/>
                  <a:pt x="293" y="138"/>
                  <a:pt x="292" y="138"/>
                </a:cubicBezTo>
                <a:cubicBezTo>
                  <a:pt x="292" y="138"/>
                  <a:pt x="291" y="138"/>
                  <a:pt x="291" y="138"/>
                </a:cubicBezTo>
                <a:cubicBezTo>
                  <a:pt x="291" y="137"/>
                  <a:pt x="291" y="137"/>
                  <a:pt x="291" y="137"/>
                </a:cubicBezTo>
                <a:cubicBezTo>
                  <a:pt x="290" y="137"/>
                  <a:pt x="290" y="137"/>
                  <a:pt x="290" y="137"/>
                </a:cubicBezTo>
                <a:cubicBezTo>
                  <a:pt x="289" y="137"/>
                  <a:pt x="288" y="138"/>
                  <a:pt x="288" y="138"/>
                </a:cubicBezTo>
                <a:cubicBezTo>
                  <a:pt x="287" y="138"/>
                  <a:pt x="287" y="138"/>
                  <a:pt x="287" y="139"/>
                </a:cubicBezTo>
                <a:cubicBezTo>
                  <a:pt x="287" y="139"/>
                  <a:pt x="286" y="139"/>
                  <a:pt x="286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8"/>
                  <a:pt x="285" y="138"/>
                  <a:pt x="285" y="137"/>
                </a:cubicBezTo>
                <a:cubicBezTo>
                  <a:pt x="284" y="137"/>
                  <a:pt x="284" y="137"/>
                  <a:pt x="282" y="137"/>
                </a:cubicBezTo>
                <a:cubicBezTo>
                  <a:pt x="282" y="139"/>
                  <a:pt x="281" y="140"/>
                  <a:pt x="281" y="142"/>
                </a:cubicBezTo>
                <a:cubicBezTo>
                  <a:pt x="280" y="142"/>
                  <a:pt x="280" y="143"/>
                  <a:pt x="279" y="142"/>
                </a:cubicBezTo>
                <a:cubicBezTo>
                  <a:pt x="278" y="142"/>
                  <a:pt x="278" y="143"/>
                  <a:pt x="277" y="143"/>
                </a:cubicBezTo>
                <a:cubicBezTo>
                  <a:pt x="277" y="143"/>
                  <a:pt x="277" y="143"/>
                  <a:pt x="276" y="142"/>
                </a:cubicBezTo>
                <a:cubicBezTo>
                  <a:pt x="275" y="142"/>
                  <a:pt x="275" y="142"/>
                  <a:pt x="275" y="142"/>
                </a:cubicBezTo>
                <a:cubicBezTo>
                  <a:pt x="274" y="145"/>
                  <a:pt x="273" y="147"/>
                  <a:pt x="273" y="149"/>
                </a:cubicBezTo>
                <a:cubicBezTo>
                  <a:pt x="274" y="149"/>
                  <a:pt x="274" y="149"/>
                  <a:pt x="276" y="149"/>
                </a:cubicBezTo>
                <a:cubicBezTo>
                  <a:pt x="275" y="150"/>
                  <a:pt x="275" y="151"/>
                  <a:pt x="275" y="152"/>
                </a:cubicBezTo>
                <a:cubicBezTo>
                  <a:pt x="272" y="153"/>
                  <a:pt x="272" y="153"/>
                  <a:pt x="271" y="154"/>
                </a:cubicBezTo>
                <a:cubicBezTo>
                  <a:pt x="271" y="154"/>
                  <a:pt x="271" y="154"/>
                  <a:pt x="271" y="154"/>
                </a:cubicBezTo>
                <a:cubicBezTo>
                  <a:pt x="271" y="155"/>
                  <a:pt x="271" y="156"/>
                  <a:pt x="270" y="156"/>
                </a:cubicBezTo>
                <a:cubicBezTo>
                  <a:pt x="270" y="157"/>
                  <a:pt x="269" y="157"/>
                  <a:pt x="269" y="157"/>
                </a:cubicBezTo>
                <a:cubicBezTo>
                  <a:pt x="269" y="158"/>
                  <a:pt x="269" y="158"/>
                  <a:pt x="269" y="158"/>
                </a:cubicBezTo>
                <a:cubicBezTo>
                  <a:pt x="269" y="158"/>
                  <a:pt x="268" y="159"/>
                  <a:pt x="269" y="159"/>
                </a:cubicBezTo>
                <a:cubicBezTo>
                  <a:pt x="270" y="160"/>
                  <a:pt x="271" y="160"/>
                  <a:pt x="271" y="160"/>
                </a:cubicBezTo>
                <a:cubicBezTo>
                  <a:pt x="273" y="159"/>
                  <a:pt x="274" y="160"/>
                  <a:pt x="274" y="160"/>
                </a:cubicBezTo>
                <a:cubicBezTo>
                  <a:pt x="275" y="160"/>
                  <a:pt x="277" y="159"/>
                  <a:pt x="277" y="159"/>
                </a:cubicBezTo>
                <a:cubicBezTo>
                  <a:pt x="277" y="159"/>
                  <a:pt x="277" y="159"/>
                  <a:pt x="277" y="158"/>
                </a:cubicBezTo>
                <a:cubicBezTo>
                  <a:pt x="278" y="157"/>
                  <a:pt x="278" y="157"/>
                  <a:pt x="278" y="157"/>
                </a:cubicBezTo>
                <a:cubicBezTo>
                  <a:pt x="281" y="157"/>
                  <a:pt x="284" y="157"/>
                  <a:pt x="286" y="157"/>
                </a:cubicBezTo>
                <a:cubicBezTo>
                  <a:pt x="286" y="157"/>
                  <a:pt x="287" y="156"/>
                  <a:pt x="287" y="156"/>
                </a:cubicBezTo>
                <a:cubicBezTo>
                  <a:pt x="287" y="155"/>
                  <a:pt x="286" y="155"/>
                  <a:pt x="286" y="154"/>
                </a:cubicBezTo>
                <a:cubicBezTo>
                  <a:pt x="287" y="153"/>
                  <a:pt x="287" y="154"/>
                  <a:pt x="288" y="153"/>
                </a:cubicBezTo>
                <a:cubicBezTo>
                  <a:pt x="288" y="152"/>
                  <a:pt x="288" y="152"/>
                  <a:pt x="289" y="150"/>
                </a:cubicBezTo>
                <a:cubicBezTo>
                  <a:pt x="289" y="149"/>
                  <a:pt x="290" y="148"/>
                  <a:pt x="290" y="147"/>
                </a:cubicBezTo>
                <a:cubicBezTo>
                  <a:pt x="290" y="146"/>
                  <a:pt x="290" y="145"/>
                  <a:pt x="290" y="145"/>
                </a:cubicBezTo>
                <a:cubicBezTo>
                  <a:pt x="292" y="145"/>
                  <a:pt x="293" y="144"/>
                  <a:pt x="293" y="143"/>
                </a:cubicBezTo>
                <a:moveTo>
                  <a:pt x="544" y="571"/>
                </a:moveTo>
                <a:cubicBezTo>
                  <a:pt x="544" y="571"/>
                  <a:pt x="544" y="570"/>
                  <a:pt x="545" y="570"/>
                </a:cubicBezTo>
                <a:cubicBezTo>
                  <a:pt x="548" y="559"/>
                  <a:pt x="548" y="559"/>
                  <a:pt x="548" y="559"/>
                </a:cubicBezTo>
                <a:cubicBezTo>
                  <a:pt x="547" y="558"/>
                  <a:pt x="547" y="556"/>
                  <a:pt x="543" y="555"/>
                </a:cubicBezTo>
                <a:cubicBezTo>
                  <a:pt x="542" y="559"/>
                  <a:pt x="542" y="559"/>
                  <a:pt x="542" y="559"/>
                </a:cubicBezTo>
                <a:cubicBezTo>
                  <a:pt x="541" y="560"/>
                  <a:pt x="541" y="560"/>
                  <a:pt x="535" y="564"/>
                </a:cubicBezTo>
                <a:cubicBezTo>
                  <a:pt x="535" y="564"/>
                  <a:pt x="533" y="567"/>
                  <a:pt x="533" y="567"/>
                </a:cubicBezTo>
                <a:cubicBezTo>
                  <a:pt x="533" y="568"/>
                  <a:pt x="533" y="568"/>
                  <a:pt x="533" y="568"/>
                </a:cubicBezTo>
                <a:cubicBezTo>
                  <a:pt x="532" y="569"/>
                  <a:pt x="531" y="568"/>
                  <a:pt x="531" y="569"/>
                </a:cubicBezTo>
                <a:cubicBezTo>
                  <a:pt x="530" y="570"/>
                  <a:pt x="530" y="571"/>
                  <a:pt x="528" y="572"/>
                </a:cubicBezTo>
                <a:cubicBezTo>
                  <a:pt x="525" y="575"/>
                  <a:pt x="522" y="572"/>
                  <a:pt x="518" y="573"/>
                </a:cubicBezTo>
                <a:cubicBezTo>
                  <a:pt x="517" y="574"/>
                  <a:pt x="516" y="574"/>
                  <a:pt x="516" y="575"/>
                </a:cubicBezTo>
                <a:cubicBezTo>
                  <a:pt x="515" y="576"/>
                  <a:pt x="515" y="577"/>
                  <a:pt x="514" y="579"/>
                </a:cubicBezTo>
                <a:cubicBezTo>
                  <a:pt x="513" y="580"/>
                  <a:pt x="512" y="581"/>
                  <a:pt x="511" y="582"/>
                </a:cubicBezTo>
                <a:cubicBezTo>
                  <a:pt x="511" y="582"/>
                  <a:pt x="509" y="588"/>
                  <a:pt x="510" y="589"/>
                </a:cubicBezTo>
                <a:cubicBezTo>
                  <a:pt x="510" y="590"/>
                  <a:pt x="510" y="590"/>
                  <a:pt x="510" y="591"/>
                </a:cubicBezTo>
                <a:cubicBezTo>
                  <a:pt x="510" y="591"/>
                  <a:pt x="509" y="594"/>
                  <a:pt x="509" y="594"/>
                </a:cubicBezTo>
                <a:cubicBezTo>
                  <a:pt x="509" y="595"/>
                  <a:pt x="508" y="595"/>
                  <a:pt x="508" y="594"/>
                </a:cubicBezTo>
                <a:cubicBezTo>
                  <a:pt x="507" y="594"/>
                  <a:pt x="507" y="594"/>
                  <a:pt x="504" y="597"/>
                </a:cubicBezTo>
                <a:cubicBezTo>
                  <a:pt x="503" y="599"/>
                  <a:pt x="503" y="601"/>
                  <a:pt x="501" y="603"/>
                </a:cubicBezTo>
                <a:cubicBezTo>
                  <a:pt x="501" y="603"/>
                  <a:pt x="501" y="603"/>
                  <a:pt x="500" y="604"/>
                </a:cubicBezTo>
                <a:cubicBezTo>
                  <a:pt x="500" y="604"/>
                  <a:pt x="500" y="604"/>
                  <a:pt x="500" y="605"/>
                </a:cubicBezTo>
                <a:cubicBezTo>
                  <a:pt x="500" y="606"/>
                  <a:pt x="500" y="608"/>
                  <a:pt x="500" y="609"/>
                </a:cubicBezTo>
                <a:cubicBezTo>
                  <a:pt x="499" y="610"/>
                  <a:pt x="499" y="610"/>
                  <a:pt x="499" y="611"/>
                </a:cubicBezTo>
                <a:cubicBezTo>
                  <a:pt x="498" y="614"/>
                  <a:pt x="498" y="614"/>
                  <a:pt x="497" y="616"/>
                </a:cubicBezTo>
                <a:cubicBezTo>
                  <a:pt x="499" y="617"/>
                  <a:pt x="501" y="616"/>
                  <a:pt x="503" y="616"/>
                </a:cubicBezTo>
                <a:cubicBezTo>
                  <a:pt x="503" y="617"/>
                  <a:pt x="503" y="617"/>
                  <a:pt x="503" y="618"/>
                </a:cubicBezTo>
                <a:cubicBezTo>
                  <a:pt x="505" y="619"/>
                  <a:pt x="510" y="620"/>
                  <a:pt x="515" y="615"/>
                </a:cubicBezTo>
                <a:cubicBezTo>
                  <a:pt x="517" y="612"/>
                  <a:pt x="517" y="609"/>
                  <a:pt x="519" y="606"/>
                </a:cubicBezTo>
                <a:cubicBezTo>
                  <a:pt x="521" y="604"/>
                  <a:pt x="523" y="603"/>
                  <a:pt x="524" y="601"/>
                </a:cubicBezTo>
                <a:cubicBezTo>
                  <a:pt x="526" y="599"/>
                  <a:pt x="526" y="596"/>
                  <a:pt x="528" y="593"/>
                </a:cubicBezTo>
                <a:cubicBezTo>
                  <a:pt x="529" y="592"/>
                  <a:pt x="531" y="592"/>
                  <a:pt x="532" y="591"/>
                </a:cubicBezTo>
                <a:cubicBezTo>
                  <a:pt x="533" y="590"/>
                  <a:pt x="534" y="591"/>
                  <a:pt x="535" y="590"/>
                </a:cubicBezTo>
                <a:cubicBezTo>
                  <a:pt x="536" y="588"/>
                  <a:pt x="535" y="585"/>
                  <a:pt x="536" y="583"/>
                </a:cubicBezTo>
                <a:cubicBezTo>
                  <a:pt x="537" y="582"/>
                  <a:pt x="539" y="581"/>
                  <a:pt x="539" y="579"/>
                </a:cubicBezTo>
                <a:cubicBezTo>
                  <a:pt x="539" y="579"/>
                  <a:pt x="540" y="578"/>
                  <a:pt x="540" y="577"/>
                </a:cubicBezTo>
                <a:cubicBezTo>
                  <a:pt x="540" y="577"/>
                  <a:pt x="540" y="576"/>
                  <a:pt x="540" y="575"/>
                </a:cubicBezTo>
                <a:cubicBezTo>
                  <a:pt x="540" y="575"/>
                  <a:pt x="541" y="575"/>
                  <a:pt x="541" y="574"/>
                </a:cubicBezTo>
                <a:cubicBezTo>
                  <a:pt x="541" y="573"/>
                  <a:pt x="543" y="572"/>
                  <a:pt x="544" y="571"/>
                </a:cubicBezTo>
                <a:moveTo>
                  <a:pt x="577" y="426"/>
                </a:moveTo>
                <a:cubicBezTo>
                  <a:pt x="577" y="425"/>
                  <a:pt x="577" y="423"/>
                  <a:pt x="575" y="421"/>
                </a:cubicBezTo>
                <a:cubicBezTo>
                  <a:pt x="568" y="420"/>
                  <a:pt x="563" y="428"/>
                  <a:pt x="556" y="426"/>
                </a:cubicBezTo>
                <a:cubicBezTo>
                  <a:pt x="555" y="426"/>
                  <a:pt x="554" y="426"/>
                  <a:pt x="552" y="426"/>
                </a:cubicBezTo>
                <a:cubicBezTo>
                  <a:pt x="546" y="427"/>
                  <a:pt x="544" y="426"/>
                  <a:pt x="541" y="425"/>
                </a:cubicBezTo>
                <a:cubicBezTo>
                  <a:pt x="539" y="419"/>
                  <a:pt x="539" y="419"/>
                  <a:pt x="539" y="417"/>
                </a:cubicBezTo>
                <a:cubicBezTo>
                  <a:pt x="538" y="417"/>
                  <a:pt x="537" y="416"/>
                  <a:pt x="537" y="416"/>
                </a:cubicBezTo>
                <a:cubicBezTo>
                  <a:pt x="536" y="414"/>
                  <a:pt x="536" y="412"/>
                  <a:pt x="536" y="411"/>
                </a:cubicBezTo>
                <a:cubicBezTo>
                  <a:pt x="519" y="396"/>
                  <a:pt x="504" y="384"/>
                  <a:pt x="507" y="371"/>
                </a:cubicBezTo>
                <a:cubicBezTo>
                  <a:pt x="507" y="371"/>
                  <a:pt x="507" y="370"/>
                  <a:pt x="507" y="367"/>
                </a:cubicBezTo>
                <a:cubicBezTo>
                  <a:pt x="507" y="365"/>
                  <a:pt x="507" y="364"/>
                  <a:pt x="506" y="362"/>
                </a:cubicBezTo>
                <a:cubicBezTo>
                  <a:pt x="506" y="362"/>
                  <a:pt x="477" y="309"/>
                  <a:pt x="477" y="300"/>
                </a:cubicBezTo>
                <a:cubicBezTo>
                  <a:pt x="474" y="297"/>
                  <a:pt x="470" y="297"/>
                  <a:pt x="468" y="295"/>
                </a:cubicBezTo>
                <a:cubicBezTo>
                  <a:pt x="467" y="295"/>
                  <a:pt x="467" y="295"/>
                  <a:pt x="465" y="295"/>
                </a:cubicBezTo>
                <a:cubicBezTo>
                  <a:pt x="464" y="295"/>
                  <a:pt x="462" y="296"/>
                  <a:pt x="461" y="297"/>
                </a:cubicBezTo>
                <a:cubicBezTo>
                  <a:pt x="460" y="297"/>
                  <a:pt x="460" y="297"/>
                  <a:pt x="460" y="297"/>
                </a:cubicBezTo>
                <a:cubicBezTo>
                  <a:pt x="443" y="293"/>
                  <a:pt x="427" y="284"/>
                  <a:pt x="410" y="284"/>
                </a:cubicBezTo>
                <a:cubicBezTo>
                  <a:pt x="409" y="297"/>
                  <a:pt x="409" y="297"/>
                  <a:pt x="408" y="299"/>
                </a:cubicBezTo>
                <a:cubicBezTo>
                  <a:pt x="408" y="299"/>
                  <a:pt x="407" y="299"/>
                  <a:pt x="406" y="299"/>
                </a:cubicBezTo>
                <a:cubicBezTo>
                  <a:pt x="405" y="299"/>
                  <a:pt x="405" y="299"/>
                  <a:pt x="403" y="299"/>
                </a:cubicBezTo>
                <a:cubicBezTo>
                  <a:pt x="399" y="298"/>
                  <a:pt x="397" y="294"/>
                  <a:pt x="394" y="293"/>
                </a:cubicBezTo>
                <a:cubicBezTo>
                  <a:pt x="390" y="293"/>
                  <a:pt x="386" y="293"/>
                  <a:pt x="381" y="291"/>
                </a:cubicBezTo>
                <a:cubicBezTo>
                  <a:pt x="379" y="283"/>
                  <a:pt x="367" y="283"/>
                  <a:pt x="367" y="283"/>
                </a:cubicBezTo>
                <a:cubicBezTo>
                  <a:pt x="361" y="283"/>
                  <a:pt x="361" y="283"/>
                  <a:pt x="354" y="261"/>
                </a:cubicBezTo>
                <a:cubicBezTo>
                  <a:pt x="355" y="260"/>
                  <a:pt x="355" y="260"/>
                  <a:pt x="360" y="258"/>
                </a:cubicBezTo>
                <a:cubicBezTo>
                  <a:pt x="360" y="258"/>
                  <a:pt x="359" y="257"/>
                  <a:pt x="359" y="256"/>
                </a:cubicBezTo>
                <a:cubicBezTo>
                  <a:pt x="357" y="255"/>
                  <a:pt x="355" y="254"/>
                  <a:pt x="353" y="254"/>
                </a:cubicBezTo>
                <a:cubicBezTo>
                  <a:pt x="337" y="254"/>
                  <a:pt x="337" y="254"/>
                  <a:pt x="329" y="258"/>
                </a:cubicBezTo>
                <a:cubicBezTo>
                  <a:pt x="325" y="255"/>
                  <a:pt x="318" y="249"/>
                  <a:pt x="310" y="257"/>
                </a:cubicBezTo>
                <a:cubicBezTo>
                  <a:pt x="306" y="257"/>
                  <a:pt x="303" y="257"/>
                  <a:pt x="299" y="257"/>
                </a:cubicBezTo>
                <a:cubicBezTo>
                  <a:pt x="299" y="258"/>
                  <a:pt x="299" y="258"/>
                  <a:pt x="285" y="264"/>
                </a:cubicBezTo>
                <a:cubicBezTo>
                  <a:pt x="285" y="264"/>
                  <a:pt x="285" y="264"/>
                  <a:pt x="284" y="264"/>
                </a:cubicBezTo>
                <a:cubicBezTo>
                  <a:pt x="279" y="263"/>
                  <a:pt x="274" y="265"/>
                  <a:pt x="270" y="261"/>
                </a:cubicBezTo>
                <a:cubicBezTo>
                  <a:pt x="270" y="261"/>
                  <a:pt x="268" y="260"/>
                  <a:pt x="268" y="260"/>
                </a:cubicBezTo>
                <a:cubicBezTo>
                  <a:pt x="266" y="263"/>
                  <a:pt x="265" y="269"/>
                  <a:pt x="265" y="269"/>
                </a:cubicBezTo>
                <a:cubicBezTo>
                  <a:pt x="263" y="270"/>
                  <a:pt x="262" y="271"/>
                  <a:pt x="257" y="270"/>
                </a:cubicBezTo>
                <a:cubicBezTo>
                  <a:pt x="256" y="273"/>
                  <a:pt x="256" y="276"/>
                  <a:pt x="255" y="280"/>
                </a:cubicBezTo>
                <a:cubicBezTo>
                  <a:pt x="253" y="280"/>
                  <a:pt x="250" y="279"/>
                  <a:pt x="247" y="281"/>
                </a:cubicBezTo>
                <a:cubicBezTo>
                  <a:pt x="246" y="286"/>
                  <a:pt x="244" y="291"/>
                  <a:pt x="243" y="297"/>
                </a:cubicBezTo>
                <a:cubicBezTo>
                  <a:pt x="243" y="298"/>
                  <a:pt x="243" y="299"/>
                  <a:pt x="243" y="301"/>
                </a:cubicBezTo>
                <a:cubicBezTo>
                  <a:pt x="240" y="301"/>
                  <a:pt x="238" y="301"/>
                  <a:pt x="236" y="301"/>
                </a:cubicBezTo>
                <a:cubicBezTo>
                  <a:pt x="235" y="307"/>
                  <a:pt x="227" y="311"/>
                  <a:pt x="224" y="311"/>
                </a:cubicBezTo>
                <a:cubicBezTo>
                  <a:pt x="220" y="319"/>
                  <a:pt x="213" y="326"/>
                  <a:pt x="211" y="334"/>
                </a:cubicBezTo>
                <a:cubicBezTo>
                  <a:pt x="210" y="334"/>
                  <a:pt x="210" y="334"/>
                  <a:pt x="209" y="334"/>
                </a:cubicBezTo>
                <a:cubicBezTo>
                  <a:pt x="209" y="334"/>
                  <a:pt x="209" y="334"/>
                  <a:pt x="207" y="335"/>
                </a:cubicBezTo>
                <a:cubicBezTo>
                  <a:pt x="207" y="335"/>
                  <a:pt x="206" y="335"/>
                  <a:pt x="205" y="335"/>
                </a:cubicBezTo>
                <a:cubicBezTo>
                  <a:pt x="204" y="348"/>
                  <a:pt x="204" y="349"/>
                  <a:pt x="198" y="351"/>
                </a:cubicBezTo>
                <a:cubicBezTo>
                  <a:pt x="198" y="351"/>
                  <a:pt x="198" y="352"/>
                  <a:pt x="197" y="353"/>
                </a:cubicBezTo>
                <a:cubicBezTo>
                  <a:pt x="197" y="354"/>
                  <a:pt x="197" y="356"/>
                  <a:pt x="198" y="357"/>
                </a:cubicBezTo>
                <a:cubicBezTo>
                  <a:pt x="206" y="359"/>
                  <a:pt x="206" y="359"/>
                  <a:pt x="207" y="361"/>
                </a:cubicBezTo>
                <a:cubicBezTo>
                  <a:pt x="204" y="366"/>
                  <a:pt x="204" y="366"/>
                  <a:pt x="204" y="381"/>
                </a:cubicBezTo>
                <a:cubicBezTo>
                  <a:pt x="204" y="382"/>
                  <a:pt x="204" y="383"/>
                  <a:pt x="204" y="386"/>
                </a:cubicBezTo>
                <a:cubicBezTo>
                  <a:pt x="204" y="386"/>
                  <a:pt x="204" y="386"/>
                  <a:pt x="200" y="390"/>
                </a:cubicBezTo>
                <a:cubicBezTo>
                  <a:pt x="200" y="393"/>
                  <a:pt x="201" y="396"/>
                  <a:pt x="202" y="399"/>
                </a:cubicBezTo>
                <a:cubicBezTo>
                  <a:pt x="202" y="402"/>
                  <a:pt x="202" y="402"/>
                  <a:pt x="202" y="402"/>
                </a:cubicBezTo>
                <a:cubicBezTo>
                  <a:pt x="202" y="413"/>
                  <a:pt x="220" y="423"/>
                  <a:pt x="220" y="424"/>
                </a:cubicBezTo>
                <a:cubicBezTo>
                  <a:pt x="220" y="430"/>
                  <a:pt x="220" y="435"/>
                  <a:pt x="234" y="438"/>
                </a:cubicBezTo>
                <a:cubicBezTo>
                  <a:pt x="235" y="441"/>
                  <a:pt x="235" y="441"/>
                  <a:pt x="235" y="445"/>
                </a:cubicBezTo>
                <a:cubicBezTo>
                  <a:pt x="247" y="456"/>
                  <a:pt x="255" y="455"/>
                  <a:pt x="255" y="455"/>
                </a:cubicBezTo>
                <a:cubicBezTo>
                  <a:pt x="255" y="454"/>
                  <a:pt x="256" y="452"/>
                  <a:pt x="257" y="451"/>
                </a:cubicBezTo>
                <a:cubicBezTo>
                  <a:pt x="260" y="450"/>
                  <a:pt x="262" y="451"/>
                  <a:pt x="265" y="451"/>
                </a:cubicBezTo>
                <a:cubicBezTo>
                  <a:pt x="266" y="451"/>
                  <a:pt x="266" y="451"/>
                  <a:pt x="268" y="451"/>
                </a:cubicBezTo>
                <a:cubicBezTo>
                  <a:pt x="270" y="451"/>
                  <a:pt x="273" y="451"/>
                  <a:pt x="275" y="451"/>
                </a:cubicBezTo>
                <a:cubicBezTo>
                  <a:pt x="277" y="456"/>
                  <a:pt x="281" y="455"/>
                  <a:pt x="290" y="453"/>
                </a:cubicBezTo>
                <a:cubicBezTo>
                  <a:pt x="293" y="447"/>
                  <a:pt x="295" y="447"/>
                  <a:pt x="305" y="449"/>
                </a:cubicBezTo>
                <a:cubicBezTo>
                  <a:pt x="305" y="449"/>
                  <a:pt x="306" y="449"/>
                  <a:pt x="306" y="449"/>
                </a:cubicBezTo>
                <a:cubicBezTo>
                  <a:pt x="312" y="443"/>
                  <a:pt x="317" y="446"/>
                  <a:pt x="319" y="446"/>
                </a:cubicBezTo>
                <a:cubicBezTo>
                  <a:pt x="321" y="456"/>
                  <a:pt x="323" y="457"/>
                  <a:pt x="327" y="458"/>
                </a:cubicBezTo>
                <a:cubicBezTo>
                  <a:pt x="334" y="458"/>
                  <a:pt x="341" y="458"/>
                  <a:pt x="347" y="459"/>
                </a:cubicBezTo>
                <a:cubicBezTo>
                  <a:pt x="347" y="461"/>
                  <a:pt x="347" y="463"/>
                  <a:pt x="347" y="467"/>
                </a:cubicBezTo>
                <a:cubicBezTo>
                  <a:pt x="347" y="467"/>
                  <a:pt x="345" y="485"/>
                  <a:pt x="343" y="489"/>
                </a:cubicBezTo>
                <a:cubicBezTo>
                  <a:pt x="342" y="489"/>
                  <a:pt x="341" y="489"/>
                  <a:pt x="341" y="489"/>
                </a:cubicBezTo>
                <a:cubicBezTo>
                  <a:pt x="340" y="490"/>
                  <a:pt x="340" y="491"/>
                  <a:pt x="340" y="491"/>
                </a:cubicBezTo>
                <a:cubicBezTo>
                  <a:pt x="355" y="500"/>
                  <a:pt x="356" y="518"/>
                  <a:pt x="365" y="531"/>
                </a:cubicBezTo>
                <a:cubicBezTo>
                  <a:pt x="364" y="532"/>
                  <a:pt x="364" y="533"/>
                  <a:pt x="364" y="533"/>
                </a:cubicBezTo>
                <a:cubicBezTo>
                  <a:pt x="364" y="534"/>
                  <a:pt x="364" y="535"/>
                  <a:pt x="364" y="536"/>
                </a:cubicBezTo>
                <a:cubicBezTo>
                  <a:pt x="364" y="540"/>
                  <a:pt x="365" y="540"/>
                  <a:pt x="367" y="541"/>
                </a:cubicBezTo>
                <a:cubicBezTo>
                  <a:pt x="367" y="553"/>
                  <a:pt x="357" y="562"/>
                  <a:pt x="356" y="574"/>
                </a:cubicBezTo>
                <a:cubicBezTo>
                  <a:pt x="356" y="580"/>
                  <a:pt x="357" y="580"/>
                  <a:pt x="361" y="583"/>
                </a:cubicBezTo>
                <a:cubicBezTo>
                  <a:pt x="361" y="589"/>
                  <a:pt x="361" y="591"/>
                  <a:pt x="366" y="594"/>
                </a:cubicBezTo>
                <a:cubicBezTo>
                  <a:pt x="368" y="603"/>
                  <a:pt x="368" y="603"/>
                  <a:pt x="370" y="604"/>
                </a:cubicBezTo>
                <a:cubicBezTo>
                  <a:pt x="370" y="607"/>
                  <a:pt x="369" y="610"/>
                  <a:pt x="369" y="613"/>
                </a:cubicBezTo>
                <a:cubicBezTo>
                  <a:pt x="369" y="614"/>
                  <a:pt x="375" y="632"/>
                  <a:pt x="382" y="639"/>
                </a:cubicBezTo>
                <a:cubicBezTo>
                  <a:pt x="381" y="642"/>
                  <a:pt x="381" y="642"/>
                  <a:pt x="383" y="645"/>
                </a:cubicBezTo>
                <a:cubicBezTo>
                  <a:pt x="383" y="646"/>
                  <a:pt x="383" y="646"/>
                  <a:pt x="383" y="647"/>
                </a:cubicBezTo>
                <a:cubicBezTo>
                  <a:pt x="382" y="648"/>
                  <a:pt x="380" y="649"/>
                  <a:pt x="380" y="650"/>
                </a:cubicBezTo>
                <a:cubicBezTo>
                  <a:pt x="380" y="650"/>
                  <a:pt x="381" y="651"/>
                  <a:pt x="381" y="651"/>
                </a:cubicBezTo>
                <a:cubicBezTo>
                  <a:pt x="382" y="651"/>
                  <a:pt x="383" y="651"/>
                  <a:pt x="383" y="651"/>
                </a:cubicBezTo>
                <a:cubicBezTo>
                  <a:pt x="383" y="654"/>
                  <a:pt x="383" y="654"/>
                  <a:pt x="386" y="656"/>
                </a:cubicBezTo>
                <a:cubicBezTo>
                  <a:pt x="389" y="656"/>
                  <a:pt x="391" y="656"/>
                  <a:pt x="394" y="656"/>
                </a:cubicBezTo>
                <a:cubicBezTo>
                  <a:pt x="398" y="655"/>
                  <a:pt x="398" y="655"/>
                  <a:pt x="401" y="654"/>
                </a:cubicBezTo>
                <a:cubicBezTo>
                  <a:pt x="404" y="654"/>
                  <a:pt x="408" y="654"/>
                  <a:pt x="412" y="653"/>
                </a:cubicBezTo>
                <a:cubicBezTo>
                  <a:pt x="413" y="653"/>
                  <a:pt x="413" y="652"/>
                  <a:pt x="413" y="651"/>
                </a:cubicBezTo>
                <a:cubicBezTo>
                  <a:pt x="422" y="650"/>
                  <a:pt x="422" y="650"/>
                  <a:pt x="424" y="647"/>
                </a:cubicBezTo>
                <a:cubicBezTo>
                  <a:pt x="424" y="647"/>
                  <a:pt x="451" y="634"/>
                  <a:pt x="448" y="620"/>
                </a:cubicBezTo>
                <a:cubicBezTo>
                  <a:pt x="448" y="619"/>
                  <a:pt x="460" y="612"/>
                  <a:pt x="465" y="610"/>
                </a:cubicBezTo>
                <a:cubicBezTo>
                  <a:pt x="466" y="606"/>
                  <a:pt x="466" y="606"/>
                  <a:pt x="464" y="592"/>
                </a:cubicBezTo>
                <a:cubicBezTo>
                  <a:pt x="476" y="582"/>
                  <a:pt x="492" y="578"/>
                  <a:pt x="500" y="564"/>
                </a:cubicBezTo>
                <a:cubicBezTo>
                  <a:pt x="500" y="563"/>
                  <a:pt x="501" y="562"/>
                  <a:pt x="501" y="560"/>
                </a:cubicBezTo>
                <a:cubicBezTo>
                  <a:pt x="502" y="558"/>
                  <a:pt x="502" y="557"/>
                  <a:pt x="501" y="555"/>
                </a:cubicBezTo>
                <a:cubicBezTo>
                  <a:pt x="502" y="551"/>
                  <a:pt x="503" y="547"/>
                  <a:pt x="503" y="542"/>
                </a:cubicBezTo>
                <a:cubicBezTo>
                  <a:pt x="499" y="535"/>
                  <a:pt x="505" y="528"/>
                  <a:pt x="502" y="521"/>
                </a:cubicBezTo>
                <a:cubicBezTo>
                  <a:pt x="502" y="519"/>
                  <a:pt x="502" y="519"/>
                  <a:pt x="502" y="519"/>
                </a:cubicBezTo>
                <a:cubicBezTo>
                  <a:pt x="515" y="479"/>
                  <a:pt x="568" y="470"/>
                  <a:pt x="577" y="426"/>
                </a:cubicBezTo>
                <a:moveTo>
                  <a:pt x="133" y="516"/>
                </a:moveTo>
                <a:cubicBezTo>
                  <a:pt x="132" y="514"/>
                  <a:pt x="129" y="503"/>
                  <a:pt x="124" y="501"/>
                </a:cubicBezTo>
                <a:cubicBezTo>
                  <a:pt x="123" y="501"/>
                  <a:pt x="122" y="501"/>
                  <a:pt x="120" y="501"/>
                </a:cubicBezTo>
                <a:cubicBezTo>
                  <a:pt x="114" y="498"/>
                  <a:pt x="113" y="486"/>
                  <a:pt x="105" y="490"/>
                </a:cubicBezTo>
                <a:cubicBezTo>
                  <a:pt x="103" y="490"/>
                  <a:pt x="101" y="490"/>
                  <a:pt x="99" y="489"/>
                </a:cubicBezTo>
                <a:cubicBezTo>
                  <a:pt x="96" y="486"/>
                  <a:pt x="96" y="486"/>
                  <a:pt x="93" y="486"/>
                </a:cubicBezTo>
                <a:cubicBezTo>
                  <a:pt x="93" y="487"/>
                  <a:pt x="93" y="489"/>
                  <a:pt x="93" y="490"/>
                </a:cubicBezTo>
                <a:cubicBezTo>
                  <a:pt x="89" y="489"/>
                  <a:pt x="89" y="488"/>
                  <a:pt x="89" y="486"/>
                </a:cubicBezTo>
                <a:cubicBezTo>
                  <a:pt x="89" y="486"/>
                  <a:pt x="90" y="485"/>
                  <a:pt x="90" y="485"/>
                </a:cubicBezTo>
                <a:cubicBezTo>
                  <a:pt x="83" y="478"/>
                  <a:pt x="82" y="478"/>
                  <a:pt x="80" y="478"/>
                </a:cubicBezTo>
                <a:cubicBezTo>
                  <a:pt x="80" y="478"/>
                  <a:pt x="80" y="478"/>
                  <a:pt x="79" y="477"/>
                </a:cubicBezTo>
                <a:cubicBezTo>
                  <a:pt x="77" y="475"/>
                  <a:pt x="77" y="475"/>
                  <a:pt x="74" y="476"/>
                </a:cubicBezTo>
                <a:cubicBezTo>
                  <a:pt x="75" y="477"/>
                  <a:pt x="75" y="479"/>
                  <a:pt x="76" y="481"/>
                </a:cubicBezTo>
                <a:cubicBezTo>
                  <a:pt x="75" y="481"/>
                  <a:pt x="74" y="481"/>
                  <a:pt x="73" y="481"/>
                </a:cubicBezTo>
                <a:cubicBezTo>
                  <a:pt x="73" y="480"/>
                  <a:pt x="73" y="479"/>
                  <a:pt x="72" y="478"/>
                </a:cubicBezTo>
                <a:cubicBezTo>
                  <a:pt x="72" y="477"/>
                  <a:pt x="73" y="476"/>
                  <a:pt x="73" y="475"/>
                </a:cubicBezTo>
                <a:cubicBezTo>
                  <a:pt x="73" y="475"/>
                  <a:pt x="73" y="474"/>
                  <a:pt x="73" y="474"/>
                </a:cubicBezTo>
                <a:cubicBezTo>
                  <a:pt x="73" y="472"/>
                  <a:pt x="73" y="472"/>
                  <a:pt x="68" y="470"/>
                </a:cubicBezTo>
                <a:cubicBezTo>
                  <a:pt x="68" y="470"/>
                  <a:pt x="68" y="470"/>
                  <a:pt x="68" y="470"/>
                </a:cubicBezTo>
                <a:cubicBezTo>
                  <a:pt x="68" y="470"/>
                  <a:pt x="67" y="470"/>
                  <a:pt x="66" y="470"/>
                </a:cubicBezTo>
                <a:cubicBezTo>
                  <a:pt x="67" y="474"/>
                  <a:pt x="67" y="474"/>
                  <a:pt x="67" y="475"/>
                </a:cubicBezTo>
                <a:cubicBezTo>
                  <a:pt x="66" y="475"/>
                  <a:pt x="65" y="475"/>
                  <a:pt x="65" y="475"/>
                </a:cubicBezTo>
                <a:cubicBezTo>
                  <a:pt x="65" y="474"/>
                  <a:pt x="64" y="473"/>
                  <a:pt x="64" y="472"/>
                </a:cubicBezTo>
                <a:cubicBezTo>
                  <a:pt x="65" y="471"/>
                  <a:pt x="66" y="470"/>
                  <a:pt x="66" y="469"/>
                </a:cubicBezTo>
                <a:cubicBezTo>
                  <a:pt x="65" y="461"/>
                  <a:pt x="65" y="461"/>
                  <a:pt x="64" y="459"/>
                </a:cubicBezTo>
                <a:cubicBezTo>
                  <a:pt x="64" y="459"/>
                  <a:pt x="63" y="459"/>
                  <a:pt x="62" y="459"/>
                </a:cubicBezTo>
                <a:cubicBezTo>
                  <a:pt x="62" y="457"/>
                  <a:pt x="62" y="454"/>
                  <a:pt x="61" y="451"/>
                </a:cubicBezTo>
                <a:cubicBezTo>
                  <a:pt x="59" y="446"/>
                  <a:pt x="55" y="442"/>
                  <a:pt x="52" y="437"/>
                </a:cubicBezTo>
                <a:cubicBezTo>
                  <a:pt x="51" y="437"/>
                  <a:pt x="50" y="436"/>
                  <a:pt x="49" y="436"/>
                </a:cubicBezTo>
                <a:cubicBezTo>
                  <a:pt x="49" y="435"/>
                  <a:pt x="48" y="435"/>
                  <a:pt x="48" y="434"/>
                </a:cubicBezTo>
                <a:cubicBezTo>
                  <a:pt x="47" y="435"/>
                  <a:pt x="45" y="435"/>
                  <a:pt x="45" y="435"/>
                </a:cubicBezTo>
                <a:cubicBezTo>
                  <a:pt x="44" y="435"/>
                  <a:pt x="44" y="435"/>
                  <a:pt x="44" y="435"/>
                </a:cubicBezTo>
                <a:cubicBezTo>
                  <a:pt x="44" y="435"/>
                  <a:pt x="34" y="422"/>
                  <a:pt x="32" y="419"/>
                </a:cubicBezTo>
                <a:cubicBezTo>
                  <a:pt x="32" y="419"/>
                  <a:pt x="32" y="418"/>
                  <a:pt x="31" y="417"/>
                </a:cubicBezTo>
                <a:cubicBezTo>
                  <a:pt x="30" y="415"/>
                  <a:pt x="30" y="415"/>
                  <a:pt x="30" y="412"/>
                </a:cubicBezTo>
                <a:cubicBezTo>
                  <a:pt x="30" y="412"/>
                  <a:pt x="30" y="412"/>
                  <a:pt x="29" y="412"/>
                </a:cubicBezTo>
                <a:cubicBezTo>
                  <a:pt x="29" y="412"/>
                  <a:pt x="28" y="413"/>
                  <a:pt x="28" y="413"/>
                </a:cubicBezTo>
                <a:cubicBezTo>
                  <a:pt x="27" y="412"/>
                  <a:pt x="27" y="412"/>
                  <a:pt x="26" y="408"/>
                </a:cubicBezTo>
                <a:cubicBezTo>
                  <a:pt x="26" y="408"/>
                  <a:pt x="27" y="407"/>
                  <a:pt x="27" y="407"/>
                </a:cubicBezTo>
                <a:cubicBezTo>
                  <a:pt x="26" y="406"/>
                  <a:pt x="26" y="405"/>
                  <a:pt x="25" y="404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4" y="406"/>
                  <a:pt x="24" y="406"/>
                  <a:pt x="24" y="406"/>
                </a:cubicBezTo>
                <a:cubicBezTo>
                  <a:pt x="23" y="405"/>
                  <a:pt x="22" y="405"/>
                  <a:pt x="22" y="405"/>
                </a:cubicBezTo>
                <a:cubicBezTo>
                  <a:pt x="22" y="406"/>
                  <a:pt x="22" y="407"/>
                  <a:pt x="22" y="409"/>
                </a:cubicBezTo>
                <a:cubicBezTo>
                  <a:pt x="21" y="409"/>
                  <a:pt x="21" y="409"/>
                  <a:pt x="21" y="410"/>
                </a:cubicBezTo>
                <a:cubicBezTo>
                  <a:pt x="20" y="406"/>
                  <a:pt x="20" y="406"/>
                  <a:pt x="18" y="405"/>
                </a:cubicBezTo>
                <a:cubicBezTo>
                  <a:pt x="18" y="405"/>
                  <a:pt x="17" y="405"/>
                  <a:pt x="16" y="405"/>
                </a:cubicBezTo>
                <a:cubicBezTo>
                  <a:pt x="16" y="404"/>
                  <a:pt x="15" y="404"/>
                  <a:pt x="15" y="403"/>
                </a:cubicBezTo>
                <a:cubicBezTo>
                  <a:pt x="15" y="402"/>
                  <a:pt x="15" y="401"/>
                  <a:pt x="14" y="399"/>
                </a:cubicBezTo>
                <a:cubicBezTo>
                  <a:pt x="13" y="398"/>
                  <a:pt x="12" y="397"/>
                  <a:pt x="12" y="396"/>
                </a:cubicBezTo>
                <a:cubicBezTo>
                  <a:pt x="12" y="396"/>
                  <a:pt x="12" y="409"/>
                  <a:pt x="11" y="413"/>
                </a:cubicBezTo>
                <a:cubicBezTo>
                  <a:pt x="9" y="402"/>
                  <a:pt x="10" y="396"/>
                  <a:pt x="10" y="393"/>
                </a:cubicBezTo>
                <a:cubicBezTo>
                  <a:pt x="10" y="392"/>
                  <a:pt x="10" y="392"/>
                  <a:pt x="10" y="392"/>
                </a:cubicBezTo>
                <a:cubicBezTo>
                  <a:pt x="10" y="392"/>
                  <a:pt x="10" y="392"/>
                  <a:pt x="9" y="392"/>
                </a:cubicBezTo>
                <a:cubicBezTo>
                  <a:pt x="9" y="394"/>
                  <a:pt x="9" y="394"/>
                  <a:pt x="9" y="397"/>
                </a:cubicBezTo>
                <a:cubicBezTo>
                  <a:pt x="8" y="397"/>
                  <a:pt x="8" y="397"/>
                  <a:pt x="7" y="398"/>
                </a:cubicBezTo>
                <a:cubicBezTo>
                  <a:pt x="7" y="399"/>
                  <a:pt x="6" y="401"/>
                  <a:pt x="6" y="401"/>
                </a:cubicBezTo>
                <a:cubicBezTo>
                  <a:pt x="6" y="404"/>
                  <a:pt x="6" y="406"/>
                  <a:pt x="6" y="410"/>
                </a:cubicBezTo>
                <a:cubicBezTo>
                  <a:pt x="2" y="424"/>
                  <a:pt x="12" y="436"/>
                  <a:pt x="10" y="449"/>
                </a:cubicBezTo>
                <a:cubicBezTo>
                  <a:pt x="11" y="454"/>
                  <a:pt x="11" y="454"/>
                  <a:pt x="11" y="456"/>
                </a:cubicBezTo>
                <a:cubicBezTo>
                  <a:pt x="12" y="461"/>
                  <a:pt x="12" y="461"/>
                  <a:pt x="13" y="465"/>
                </a:cubicBezTo>
                <a:cubicBezTo>
                  <a:pt x="13" y="465"/>
                  <a:pt x="13" y="465"/>
                  <a:pt x="13" y="466"/>
                </a:cubicBezTo>
                <a:cubicBezTo>
                  <a:pt x="16" y="475"/>
                  <a:pt x="16" y="475"/>
                  <a:pt x="16" y="476"/>
                </a:cubicBezTo>
                <a:cubicBezTo>
                  <a:pt x="17" y="477"/>
                  <a:pt x="17" y="478"/>
                  <a:pt x="17" y="479"/>
                </a:cubicBezTo>
                <a:cubicBezTo>
                  <a:pt x="17" y="479"/>
                  <a:pt x="18" y="484"/>
                  <a:pt x="21" y="492"/>
                </a:cubicBezTo>
                <a:cubicBezTo>
                  <a:pt x="21" y="493"/>
                  <a:pt x="21" y="493"/>
                  <a:pt x="22" y="494"/>
                </a:cubicBezTo>
                <a:cubicBezTo>
                  <a:pt x="25" y="502"/>
                  <a:pt x="28" y="509"/>
                  <a:pt x="32" y="517"/>
                </a:cubicBezTo>
                <a:cubicBezTo>
                  <a:pt x="32" y="518"/>
                  <a:pt x="32" y="519"/>
                  <a:pt x="33" y="520"/>
                </a:cubicBezTo>
                <a:cubicBezTo>
                  <a:pt x="38" y="531"/>
                  <a:pt x="50" y="555"/>
                  <a:pt x="61" y="564"/>
                </a:cubicBezTo>
                <a:cubicBezTo>
                  <a:pt x="64" y="567"/>
                  <a:pt x="66" y="571"/>
                  <a:pt x="68" y="575"/>
                </a:cubicBezTo>
                <a:cubicBezTo>
                  <a:pt x="69" y="576"/>
                  <a:pt x="70" y="577"/>
                  <a:pt x="70" y="578"/>
                </a:cubicBezTo>
                <a:cubicBezTo>
                  <a:pt x="70" y="579"/>
                  <a:pt x="70" y="579"/>
                  <a:pt x="70" y="579"/>
                </a:cubicBezTo>
                <a:cubicBezTo>
                  <a:pt x="71" y="579"/>
                  <a:pt x="71" y="579"/>
                  <a:pt x="72" y="580"/>
                </a:cubicBezTo>
                <a:cubicBezTo>
                  <a:pt x="72" y="581"/>
                  <a:pt x="72" y="581"/>
                  <a:pt x="73" y="582"/>
                </a:cubicBezTo>
                <a:cubicBezTo>
                  <a:pt x="73" y="582"/>
                  <a:pt x="73" y="582"/>
                  <a:pt x="73" y="583"/>
                </a:cubicBezTo>
                <a:cubicBezTo>
                  <a:pt x="75" y="586"/>
                  <a:pt x="75" y="586"/>
                  <a:pt x="76" y="587"/>
                </a:cubicBezTo>
                <a:cubicBezTo>
                  <a:pt x="76" y="587"/>
                  <a:pt x="76" y="587"/>
                  <a:pt x="76" y="587"/>
                </a:cubicBezTo>
                <a:cubicBezTo>
                  <a:pt x="77" y="588"/>
                  <a:pt x="77" y="588"/>
                  <a:pt x="78" y="590"/>
                </a:cubicBezTo>
                <a:cubicBezTo>
                  <a:pt x="78" y="590"/>
                  <a:pt x="79" y="591"/>
                  <a:pt x="79" y="591"/>
                </a:cubicBezTo>
                <a:cubicBezTo>
                  <a:pt x="79" y="592"/>
                  <a:pt x="79" y="592"/>
                  <a:pt x="79" y="592"/>
                </a:cubicBezTo>
                <a:cubicBezTo>
                  <a:pt x="79" y="592"/>
                  <a:pt x="80" y="592"/>
                  <a:pt x="80" y="592"/>
                </a:cubicBezTo>
                <a:cubicBezTo>
                  <a:pt x="81" y="594"/>
                  <a:pt x="81" y="595"/>
                  <a:pt x="83" y="597"/>
                </a:cubicBezTo>
                <a:cubicBezTo>
                  <a:pt x="83" y="597"/>
                  <a:pt x="84" y="598"/>
                  <a:pt x="84" y="598"/>
                </a:cubicBezTo>
                <a:cubicBezTo>
                  <a:pt x="84" y="598"/>
                  <a:pt x="84" y="599"/>
                  <a:pt x="85" y="599"/>
                </a:cubicBezTo>
                <a:cubicBezTo>
                  <a:pt x="87" y="602"/>
                  <a:pt x="89" y="606"/>
                  <a:pt x="92" y="609"/>
                </a:cubicBezTo>
                <a:cubicBezTo>
                  <a:pt x="92" y="609"/>
                  <a:pt x="100" y="619"/>
                  <a:pt x="102" y="622"/>
                </a:cubicBezTo>
                <a:cubicBezTo>
                  <a:pt x="103" y="622"/>
                  <a:pt x="103" y="623"/>
                  <a:pt x="103" y="623"/>
                </a:cubicBezTo>
                <a:cubicBezTo>
                  <a:pt x="110" y="630"/>
                  <a:pt x="117" y="637"/>
                  <a:pt x="123" y="644"/>
                </a:cubicBezTo>
                <a:cubicBezTo>
                  <a:pt x="124" y="645"/>
                  <a:pt x="124" y="645"/>
                  <a:pt x="126" y="647"/>
                </a:cubicBezTo>
                <a:cubicBezTo>
                  <a:pt x="126" y="647"/>
                  <a:pt x="127" y="648"/>
                  <a:pt x="127" y="648"/>
                </a:cubicBezTo>
                <a:cubicBezTo>
                  <a:pt x="148" y="666"/>
                  <a:pt x="148" y="666"/>
                  <a:pt x="152" y="669"/>
                </a:cubicBezTo>
                <a:cubicBezTo>
                  <a:pt x="156" y="672"/>
                  <a:pt x="160" y="675"/>
                  <a:pt x="165" y="678"/>
                </a:cubicBezTo>
                <a:cubicBezTo>
                  <a:pt x="165" y="678"/>
                  <a:pt x="165" y="678"/>
                  <a:pt x="165" y="678"/>
                </a:cubicBezTo>
                <a:cubicBezTo>
                  <a:pt x="156" y="672"/>
                  <a:pt x="156" y="672"/>
                  <a:pt x="156" y="672"/>
                </a:cubicBezTo>
                <a:cubicBezTo>
                  <a:pt x="157" y="672"/>
                  <a:pt x="157" y="672"/>
                  <a:pt x="157" y="672"/>
                </a:cubicBezTo>
                <a:cubicBezTo>
                  <a:pt x="158" y="673"/>
                  <a:pt x="159" y="674"/>
                  <a:pt x="161" y="675"/>
                </a:cubicBezTo>
                <a:cubicBezTo>
                  <a:pt x="161" y="675"/>
                  <a:pt x="161" y="676"/>
                  <a:pt x="162" y="676"/>
                </a:cubicBezTo>
                <a:cubicBezTo>
                  <a:pt x="163" y="677"/>
                  <a:pt x="165" y="678"/>
                  <a:pt x="167" y="680"/>
                </a:cubicBezTo>
                <a:cubicBezTo>
                  <a:pt x="169" y="681"/>
                  <a:pt x="169" y="681"/>
                  <a:pt x="178" y="687"/>
                </a:cubicBezTo>
                <a:cubicBezTo>
                  <a:pt x="177" y="686"/>
                  <a:pt x="175" y="685"/>
                  <a:pt x="174" y="685"/>
                </a:cubicBezTo>
                <a:cubicBezTo>
                  <a:pt x="174" y="684"/>
                  <a:pt x="174" y="684"/>
                  <a:pt x="173" y="684"/>
                </a:cubicBezTo>
                <a:cubicBezTo>
                  <a:pt x="172" y="683"/>
                  <a:pt x="172" y="683"/>
                  <a:pt x="171" y="683"/>
                </a:cubicBezTo>
                <a:cubicBezTo>
                  <a:pt x="172" y="683"/>
                  <a:pt x="172" y="683"/>
                  <a:pt x="172" y="683"/>
                </a:cubicBezTo>
                <a:cubicBezTo>
                  <a:pt x="173" y="684"/>
                  <a:pt x="174" y="684"/>
                  <a:pt x="175" y="685"/>
                </a:cubicBezTo>
                <a:cubicBezTo>
                  <a:pt x="177" y="686"/>
                  <a:pt x="180" y="688"/>
                  <a:pt x="182" y="689"/>
                </a:cubicBezTo>
                <a:cubicBezTo>
                  <a:pt x="181" y="689"/>
                  <a:pt x="179" y="688"/>
                  <a:pt x="178" y="687"/>
                </a:cubicBezTo>
                <a:cubicBezTo>
                  <a:pt x="179" y="688"/>
                  <a:pt x="180" y="688"/>
                  <a:pt x="181" y="689"/>
                </a:cubicBezTo>
                <a:cubicBezTo>
                  <a:pt x="186" y="692"/>
                  <a:pt x="191" y="695"/>
                  <a:pt x="196" y="698"/>
                </a:cubicBezTo>
                <a:cubicBezTo>
                  <a:pt x="197" y="698"/>
                  <a:pt x="197" y="698"/>
                  <a:pt x="198" y="699"/>
                </a:cubicBezTo>
                <a:cubicBezTo>
                  <a:pt x="199" y="700"/>
                  <a:pt x="201" y="700"/>
                  <a:pt x="202" y="701"/>
                </a:cubicBezTo>
                <a:cubicBezTo>
                  <a:pt x="203" y="701"/>
                  <a:pt x="203" y="701"/>
                  <a:pt x="203" y="702"/>
                </a:cubicBezTo>
                <a:cubicBezTo>
                  <a:pt x="207" y="703"/>
                  <a:pt x="210" y="705"/>
                  <a:pt x="213" y="706"/>
                </a:cubicBezTo>
                <a:cubicBezTo>
                  <a:pt x="214" y="707"/>
                  <a:pt x="214" y="707"/>
                  <a:pt x="214" y="707"/>
                </a:cubicBezTo>
                <a:cubicBezTo>
                  <a:pt x="215" y="707"/>
                  <a:pt x="215" y="707"/>
                  <a:pt x="215" y="707"/>
                </a:cubicBezTo>
                <a:cubicBezTo>
                  <a:pt x="215" y="708"/>
                  <a:pt x="215" y="708"/>
                  <a:pt x="215" y="708"/>
                </a:cubicBezTo>
                <a:cubicBezTo>
                  <a:pt x="219" y="709"/>
                  <a:pt x="219" y="709"/>
                  <a:pt x="220" y="710"/>
                </a:cubicBezTo>
                <a:cubicBezTo>
                  <a:pt x="221" y="710"/>
                  <a:pt x="221" y="710"/>
                  <a:pt x="221" y="710"/>
                </a:cubicBezTo>
                <a:cubicBezTo>
                  <a:pt x="228" y="713"/>
                  <a:pt x="237" y="717"/>
                  <a:pt x="237" y="717"/>
                </a:cubicBezTo>
                <a:cubicBezTo>
                  <a:pt x="237" y="717"/>
                  <a:pt x="238" y="717"/>
                  <a:pt x="238" y="717"/>
                </a:cubicBezTo>
                <a:cubicBezTo>
                  <a:pt x="240" y="718"/>
                  <a:pt x="240" y="718"/>
                  <a:pt x="243" y="719"/>
                </a:cubicBezTo>
                <a:cubicBezTo>
                  <a:pt x="243" y="719"/>
                  <a:pt x="243" y="719"/>
                  <a:pt x="245" y="719"/>
                </a:cubicBezTo>
                <a:cubicBezTo>
                  <a:pt x="245" y="719"/>
                  <a:pt x="245" y="719"/>
                  <a:pt x="245" y="719"/>
                </a:cubicBezTo>
                <a:cubicBezTo>
                  <a:pt x="241" y="717"/>
                  <a:pt x="241" y="717"/>
                  <a:pt x="239" y="717"/>
                </a:cubicBezTo>
                <a:cubicBezTo>
                  <a:pt x="238" y="717"/>
                  <a:pt x="238" y="716"/>
                  <a:pt x="236" y="716"/>
                </a:cubicBezTo>
                <a:cubicBezTo>
                  <a:pt x="236" y="716"/>
                  <a:pt x="230" y="713"/>
                  <a:pt x="227" y="712"/>
                </a:cubicBezTo>
                <a:cubicBezTo>
                  <a:pt x="226" y="712"/>
                  <a:pt x="226" y="712"/>
                  <a:pt x="225" y="711"/>
                </a:cubicBezTo>
                <a:cubicBezTo>
                  <a:pt x="218" y="708"/>
                  <a:pt x="218" y="708"/>
                  <a:pt x="217" y="707"/>
                </a:cubicBezTo>
                <a:cubicBezTo>
                  <a:pt x="217" y="707"/>
                  <a:pt x="216" y="707"/>
                  <a:pt x="215" y="706"/>
                </a:cubicBezTo>
                <a:cubicBezTo>
                  <a:pt x="214" y="706"/>
                  <a:pt x="212" y="705"/>
                  <a:pt x="210" y="704"/>
                </a:cubicBezTo>
                <a:cubicBezTo>
                  <a:pt x="210" y="704"/>
                  <a:pt x="209" y="704"/>
                  <a:pt x="209" y="703"/>
                </a:cubicBezTo>
                <a:cubicBezTo>
                  <a:pt x="209" y="703"/>
                  <a:pt x="209" y="704"/>
                  <a:pt x="208" y="703"/>
                </a:cubicBezTo>
                <a:cubicBezTo>
                  <a:pt x="203" y="700"/>
                  <a:pt x="196" y="695"/>
                  <a:pt x="196" y="695"/>
                </a:cubicBezTo>
                <a:cubicBezTo>
                  <a:pt x="195" y="695"/>
                  <a:pt x="194" y="694"/>
                  <a:pt x="194" y="694"/>
                </a:cubicBezTo>
                <a:cubicBezTo>
                  <a:pt x="193" y="694"/>
                  <a:pt x="193" y="694"/>
                  <a:pt x="192" y="693"/>
                </a:cubicBezTo>
                <a:cubicBezTo>
                  <a:pt x="190" y="692"/>
                  <a:pt x="187" y="691"/>
                  <a:pt x="184" y="689"/>
                </a:cubicBezTo>
                <a:cubicBezTo>
                  <a:pt x="184" y="689"/>
                  <a:pt x="184" y="689"/>
                  <a:pt x="183" y="688"/>
                </a:cubicBezTo>
                <a:cubicBezTo>
                  <a:pt x="182" y="688"/>
                  <a:pt x="181" y="687"/>
                  <a:pt x="180" y="686"/>
                </a:cubicBezTo>
                <a:cubicBezTo>
                  <a:pt x="181" y="686"/>
                  <a:pt x="181" y="686"/>
                  <a:pt x="182" y="686"/>
                </a:cubicBezTo>
                <a:cubicBezTo>
                  <a:pt x="180" y="685"/>
                  <a:pt x="178" y="684"/>
                  <a:pt x="176" y="682"/>
                </a:cubicBezTo>
                <a:cubicBezTo>
                  <a:pt x="173" y="680"/>
                  <a:pt x="171" y="678"/>
                  <a:pt x="168" y="676"/>
                </a:cubicBezTo>
                <a:cubicBezTo>
                  <a:pt x="168" y="675"/>
                  <a:pt x="168" y="675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6" y="674"/>
                </a:cubicBezTo>
                <a:cubicBezTo>
                  <a:pt x="166" y="674"/>
                  <a:pt x="166" y="674"/>
                  <a:pt x="167" y="675"/>
                </a:cubicBezTo>
                <a:cubicBezTo>
                  <a:pt x="165" y="675"/>
                  <a:pt x="165" y="675"/>
                  <a:pt x="161" y="671"/>
                </a:cubicBezTo>
                <a:cubicBezTo>
                  <a:pt x="160" y="671"/>
                  <a:pt x="159" y="670"/>
                  <a:pt x="158" y="669"/>
                </a:cubicBezTo>
                <a:cubicBezTo>
                  <a:pt x="158" y="669"/>
                  <a:pt x="158" y="669"/>
                  <a:pt x="160" y="670"/>
                </a:cubicBezTo>
                <a:cubicBezTo>
                  <a:pt x="161" y="670"/>
                  <a:pt x="161" y="671"/>
                  <a:pt x="162" y="671"/>
                </a:cubicBezTo>
                <a:cubicBezTo>
                  <a:pt x="162" y="671"/>
                  <a:pt x="163" y="671"/>
                  <a:pt x="163" y="671"/>
                </a:cubicBezTo>
                <a:cubicBezTo>
                  <a:pt x="162" y="670"/>
                  <a:pt x="162" y="670"/>
                  <a:pt x="161" y="670"/>
                </a:cubicBezTo>
                <a:cubicBezTo>
                  <a:pt x="161" y="669"/>
                  <a:pt x="161" y="669"/>
                  <a:pt x="159" y="668"/>
                </a:cubicBezTo>
                <a:cubicBezTo>
                  <a:pt x="158" y="667"/>
                  <a:pt x="158" y="667"/>
                  <a:pt x="154" y="663"/>
                </a:cubicBezTo>
                <a:cubicBezTo>
                  <a:pt x="153" y="663"/>
                  <a:pt x="153" y="662"/>
                  <a:pt x="152" y="662"/>
                </a:cubicBezTo>
                <a:cubicBezTo>
                  <a:pt x="152" y="662"/>
                  <a:pt x="153" y="662"/>
                  <a:pt x="153" y="662"/>
                </a:cubicBezTo>
                <a:cubicBezTo>
                  <a:pt x="154" y="662"/>
                  <a:pt x="154" y="662"/>
                  <a:pt x="154" y="661"/>
                </a:cubicBezTo>
                <a:cubicBezTo>
                  <a:pt x="155" y="661"/>
                  <a:pt x="155" y="661"/>
                  <a:pt x="157" y="662"/>
                </a:cubicBezTo>
                <a:cubicBezTo>
                  <a:pt x="155" y="660"/>
                  <a:pt x="153" y="657"/>
                  <a:pt x="152" y="655"/>
                </a:cubicBezTo>
                <a:cubicBezTo>
                  <a:pt x="151" y="653"/>
                  <a:pt x="151" y="653"/>
                  <a:pt x="151" y="653"/>
                </a:cubicBezTo>
                <a:cubicBezTo>
                  <a:pt x="150" y="653"/>
                  <a:pt x="149" y="652"/>
                  <a:pt x="148" y="651"/>
                </a:cubicBezTo>
                <a:cubicBezTo>
                  <a:pt x="148" y="651"/>
                  <a:pt x="148" y="651"/>
                  <a:pt x="147" y="651"/>
                </a:cubicBezTo>
                <a:cubicBezTo>
                  <a:pt x="147" y="650"/>
                  <a:pt x="146" y="650"/>
                  <a:pt x="145" y="648"/>
                </a:cubicBezTo>
                <a:cubicBezTo>
                  <a:pt x="142" y="646"/>
                  <a:pt x="139" y="645"/>
                  <a:pt x="137" y="643"/>
                </a:cubicBezTo>
                <a:cubicBezTo>
                  <a:pt x="138" y="643"/>
                  <a:pt x="138" y="643"/>
                  <a:pt x="139" y="643"/>
                </a:cubicBezTo>
                <a:cubicBezTo>
                  <a:pt x="145" y="646"/>
                  <a:pt x="145" y="646"/>
                  <a:pt x="146" y="644"/>
                </a:cubicBezTo>
                <a:cubicBezTo>
                  <a:pt x="137" y="630"/>
                  <a:pt x="137" y="628"/>
                  <a:pt x="137" y="627"/>
                </a:cubicBezTo>
                <a:cubicBezTo>
                  <a:pt x="138" y="628"/>
                  <a:pt x="139" y="630"/>
                  <a:pt x="140" y="631"/>
                </a:cubicBezTo>
                <a:cubicBezTo>
                  <a:pt x="137" y="619"/>
                  <a:pt x="125" y="611"/>
                  <a:pt x="127" y="597"/>
                </a:cubicBezTo>
                <a:cubicBezTo>
                  <a:pt x="128" y="597"/>
                  <a:pt x="129" y="597"/>
                  <a:pt x="130" y="597"/>
                </a:cubicBezTo>
                <a:cubicBezTo>
                  <a:pt x="130" y="596"/>
                  <a:pt x="131" y="594"/>
                  <a:pt x="131" y="593"/>
                </a:cubicBezTo>
                <a:cubicBezTo>
                  <a:pt x="133" y="594"/>
                  <a:pt x="136" y="594"/>
                  <a:pt x="138" y="594"/>
                </a:cubicBezTo>
                <a:cubicBezTo>
                  <a:pt x="138" y="593"/>
                  <a:pt x="138" y="592"/>
                  <a:pt x="137" y="591"/>
                </a:cubicBezTo>
                <a:cubicBezTo>
                  <a:pt x="138" y="590"/>
                  <a:pt x="138" y="590"/>
                  <a:pt x="138" y="590"/>
                </a:cubicBezTo>
                <a:cubicBezTo>
                  <a:pt x="137" y="585"/>
                  <a:pt x="137" y="585"/>
                  <a:pt x="137" y="584"/>
                </a:cubicBezTo>
                <a:cubicBezTo>
                  <a:pt x="137" y="583"/>
                  <a:pt x="138" y="583"/>
                  <a:pt x="138" y="583"/>
                </a:cubicBezTo>
                <a:cubicBezTo>
                  <a:pt x="136" y="579"/>
                  <a:pt x="136" y="578"/>
                  <a:pt x="136" y="575"/>
                </a:cubicBezTo>
                <a:cubicBezTo>
                  <a:pt x="136" y="575"/>
                  <a:pt x="136" y="575"/>
                  <a:pt x="136" y="575"/>
                </a:cubicBezTo>
                <a:cubicBezTo>
                  <a:pt x="136" y="572"/>
                  <a:pt x="134" y="569"/>
                  <a:pt x="133" y="566"/>
                </a:cubicBezTo>
                <a:cubicBezTo>
                  <a:pt x="133" y="566"/>
                  <a:pt x="133" y="566"/>
                  <a:pt x="133" y="564"/>
                </a:cubicBezTo>
                <a:cubicBezTo>
                  <a:pt x="133" y="561"/>
                  <a:pt x="132" y="559"/>
                  <a:pt x="131" y="557"/>
                </a:cubicBezTo>
                <a:cubicBezTo>
                  <a:pt x="131" y="557"/>
                  <a:pt x="131" y="556"/>
                  <a:pt x="130" y="555"/>
                </a:cubicBezTo>
                <a:cubicBezTo>
                  <a:pt x="130" y="554"/>
                  <a:pt x="130" y="554"/>
                  <a:pt x="129" y="553"/>
                </a:cubicBezTo>
                <a:cubicBezTo>
                  <a:pt x="129" y="552"/>
                  <a:pt x="129" y="552"/>
                  <a:pt x="128" y="550"/>
                </a:cubicBezTo>
                <a:cubicBezTo>
                  <a:pt x="127" y="548"/>
                  <a:pt x="126" y="545"/>
                  <a:pt x="126" y="543"/>
                </a:cubicBezTo>
                <a:cubicBezTo>
                  <a:pt x="126" y="543"/>
                  <a:pt x="126" y="543"/>
                  <a:pt x="129" y="535"/>
                </a:cubicBezTo>
                <a:cubicBezTo>
                  <a:pt x="129" y="534"/>
                  <a:pt x="130" y="534"/>
                  <a:pt x="130" y="534"/>
                </a:cubicBezTo>
                <a:cubicBezTo>
                  <a:pt x="130" y="533"/>
                  <a:pt x="131" y="533"/>
                  <a:pt x="131" y="532"/>
                </a:cubicBezTo>
                <a:cubicBezTo>
                  <a:pt x="131" y="532"/>
                  <a:pt x="132" y="525"/>
                  <a:pt x="133" y="522"/>
                </a:cubicBezTo>
                <a:cubicBezTo>
                  <a:pt x="134" y="519"/>
                  <a:pt x="134" y="519"/>
                  <a:pt x="133" y="516"/>
                </a:cubicBezTo>
                <a:moveTo>
                  <a:pt x="19" y="357"/>
                </a:moveTo>
                <a:cubicBezTo>
                  <a:pt x="20" y="357"/>
                  <a:pt x="20" y="357"/>
                  <a:pt x="20" y="357"/>
                </a:cubicBezTo>
                <a:cubicBezTo>
                  <a:pt x="19" y="357"/>
                  <a:pt x="19" y="356"/>
                  <a:pt x="19" y="356"/>
                </a:cubicBezTo>
                <a:cubicBezTo>
                  <a:pt x="19" y="355"/>
                  <a:pt x="19" y="353"/>
                  <a:pt x="19" y="352"/>
                </a:cubicBezTo>
                <a:cubicBezTo>
                  <a:pt x="17" y="353"/>
                  <a:pt x="17" y="353"/>
                  <a:pt x="17" y="353"/>
                </a:cubicBezTo>
                <a:cubicBezTo>
                  <a:pt x="16" y="353"/>
                  <a:pt x="16" y="353"/>
                  <a:pt x="16" y="353"/>
                </a:cubicBezTo>
                <a:cubicBezTo>
                  <a:pt x="16" y="352"/>
                  <a:pt x="16" y="352"/>
                  <a:pt x="15" y="351"/>
                </a:cubicBezTo>
                <a:cubicBezTo>
                  <a:pt x="15" y="351"/>
                  <a:pt x="15" y="351"/>
                  <a:pt x="15" y="351"/>
                </a:cubicBezTo>
                <a:cubicBezTo>
                  <a:pt x="14" y="352"/>
                  <a:pt x="14" y="353"/>
                  <a:pt x="14" y="353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3" y="353"/>
                  <a:pt x="13" y="353"/>
                  <a:pt x="12" y="352"/>
                </a:cubicBezTo>
                <a:cubicBezTo>
                  <a:pt x="12" y="351"/>
                  <a:pt x="12" y="351"/>
                  <a:pt x="12" y="351"/>
                </a:cubicBezTo>
                <a:cubicBezTo>
                  <a:pt x="12" y="350"/>
                  <a:pt x="12" y="350"/>
                  <a:pt x="11" y="349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1" y="348"/>
                  <a:pt x="11" y="348"/>
                  <a:pt x="11" y="348"/>
                </a:cubicBezTo>
                <a:cubicBezTo>
                  <a:pt x="10" y="348"/>
                  <a:pt x="10" y="348"/>
                  <a:pt x="10" y="348"/>
                </a:cubicBezTo>
                <a:cubicBezTo>
                  <a:pt x="10" y="348"/>
                  <a:pt x="10" y="347"/>
                  <a:pt x="9" y="347"/>
                </a:cubicBezTo>
                <a:cubicBezTo>
                  <a:pt x="9" y="347"/>
                  <a:pt x="9" y="347"/>
                  <a:pt x="8" y="348"/>
                </a:cubicBezTo>
                <a:cubicBezTo>
                  <a:pt x="8" y="350"/>
                  <a:pt x="8" y="353"/>
                  <a:pt x="8" y="355"/>
                </a:cubicBezTo>
                <a:cubicBezTo>
                  <a:pt x="8" y="359"/>
                  <a:pt x="8" y="360"/>
                  <a:pt x="8" y="360"/>
                </a:cubicBezTo>
                <a:cubicBezTo>
                  <a:pt x="9" y="360"/>
                  <a:pt x="9" y="360"/>
                  <a:pt x="9" y="360"/>
                </a:cubicBezTo>
                <a:cubicBezTo>
                  <a:pt x="9" y="360"/>
                  <a:pt x="9" y="360"/>
                  <a:pt x="10" y="358"/>
                </a:cubicBezTo>
                <a:cubicBezTo>
                  <a:pt x="10" y="357"/>
                  <a:pt x="11" y="357"/>
                  <a:pt x="11" y="357"/>
                </a:cubicBezTo>
                <a:cubicBezTo>
                  <a:pt x="11" y="357"/>
                  <a:pt x="11" y="357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57"/>
                  <a:pt x="12" y="357"/>
                  <a:pt x="13" y="358"/>
                </a:cubicBezTo>
                <a:cubicBezTo>
                  <a:pt x="14" y="358"/>
                  <a:pt x="15" y="357"/>
                  <a:pt x="15" y="357"/>
                </a:cubicBezTo>
                <a:cubicBezTo>
                  <a:pt x="16" y="357"/>
                  <a:pt x="16" y="357"/>
                  <a:pt x="16" y="357"/>
                </a:cubicBezTo>
                <a:cubicBezTo>
                  <a:pt x="17" y="358"/>
                  <a:pt x="18" y="358"/>
                  <a:pt x="18" y="358"/>
                </a:cubicBezTo>
                <a:cubicBezTo>
                  <a:pt x="19" y="358"/>
                  <a:pt x="19" y="358"/>
                  <a:pt x="19" y="358"/>
                </a:cubicBezTo>
                <a:cubicBezTo>
                  <a:pt x="19" y="358"/>
                  <a:pt x="19" y="358"/>
                  <a:pt x="19" y="357"/>
                </a:cubicBezTo>
                <a:moveTo>
                  <a:pt x="4" y="358"/>
                </a:moveTo>
                <a:cubicBezTo>
                  <a:pt x="4" y="357"/>
                  <a:pt x="4" y="355"/>
                  <a:pt x="4" y="355"/>
                </a:cubicBezTo>
                <a:cubicBezTo>
                  <a:pt x="4" y="354"/>
                  <a:pt x="4" y="354"/>
                  <a:pt x="4" y="354"/>
                </a:cubicBezTo>
                <a:cubicBezTo>
                  <a:pt x="4" y="354"/>
                  <a:pt x="4" y="353"/>
                  <a:pt x="4" y="353"/>
                </a:cubicBezTo>
                <a:cubicBezTo>
                  <a:pt x="4" y="353"/>
                  <a:pt x="4" y="353"/>
                  <a:pt x="4" y="353"/>
                </a:cubicBezTo>
                <a:cubicBezTo>
                  <a:pt x="3" y="353"/>
                  <a:pt x="3" y="352"/>
                  <a:pt x="3" y="352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3" y="356"/>
                  <a:pt x="3" y="356"/>
                </a:cubicBezTo>
                <a:cubicBezTo>
                  <a:pt x="3" y="356"/>
                  <a:pt x="4" y="357"/>
                  <a:pt x="4" y="357"/>
                </a:cubicBezTo>
                <a:cubicBezTo>
                  <a:pt x="4" y="358"/>
                  <a:pt x="4" y="359"/>
                  <a:pt x="4" y="360"/>
                </a:cubicBezTo>
                <a:cubicBezTo>
                  <a:pt x="4" y="360"/>
                  <a:pt x="4" y="360"/>
                  <a:pt x="4" y="360"/>
                </a:cubicBezTo>
                <a:cubicBezTo>
                  <a:pt x="4" y="360"/>
                  <a:pt x="4" y="360"/>
                  <a:pt x="4" y="358"/>
                </a:cubicBezTo>
                <a:moveTo>
                  <a:pt x="4" y="343"/>
                </a:moveTo>
                <a:cubicBezTo>
                  <a:pt x="5" y="343"/>
                  <a:pt x="6" y="343"/>
                  <a:pt x="7" y="343"/>
                </a:cubicBezTo>
                <a:cubicBezTo>
                  <a:pt x="7" y="342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5" y="335"/>
                </a:cubicBezTo>
                <a:cubicBezTo>
                  <a:pt x="5" y="335"/>
                  <a:pt x="5" y="335"/>
                  <a:pt x="4" y="327"/>
                </a:cubicBezTo>
                <a:cubicBezTo>
                  <a:pt x="4" y="325"/>
                  <a:pt x="4" y="325"/>
                  <a:pt x="4" y="324"/>
                </a:cubicBezTo>
                <a:cubicBezTo>
                  <a:pt x="5" y="323"/>
                  <a:pt x="5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4"/>
                </a:cubicBezTo>
                <a:cubicBezTo>
                  <a:pt x="4" y="323"/>
                  <a:pt x="4" y="323"/>
                  <a:pt x="4" y="323"/>
                </a:cubicBezTo>
                <a:cubicBezTo>
                  <a:pt x="4" y="323"/>
                  <a:pt x="4" y="323"/>
                  <a:pt x="4" y="323"/>
                </a:cubicBezTo>
                <a:cubicBezTo>
                  <a:pt x="3" y="323"/>
                  <a:pt x="3" y="323"/>
                  <a:pt x="3" y="323"/>
                </a:cubicBezTo>
                <a:cubicBezTo>
                  <a:pt x="3" y="323"/>
                  <a:pt x="2" y="331"/>
                  <a:pt x="3" y="332"/>
                </a:cubicBezTo>
                <a:cubicBezTo>
                  <a:pt x="3" y="331"/>
                  <a:pt x="3" y="330"/>
                  <a:pt x="3" y="329"/>
                </a:cubicBezTo>
                <a:cubicBezTo>
                  <a:pt x="4" y="329"/>
                  <a:pt x="3" y="332"/>
                  <a:pt x="3" y="334"/>
                </a:cubicBezTo>
                <a:cubicBezTo>
                  <a:pt x="3" y="335"/>
                  <a:pt x="3" y="337"/>
                  <a:pt x="4" y="337"/>
                </a:cubicBezTo>
                <a:cubicBezTo>
                  <a:pt x="4" y="337"/>
                  <a:pt x="4" y="337"/>
                  <a:pt x="4" y="337"/>
                </a:cubicBezTo>
                <a:cubicBezTo>
                  <a:pt x="4" y="337"/>
                  <a:pt x="4" y="337"/>
                  <a:pt x="4" y="339"/>
                </a:cubicBezTo>
                <a:cubicBezTo>
                  <a:pt x="4" y="339"/>
                  <a:pt x="4" y="342"/>
                  <a:pt x="4" y="343"/>
                </a:cubicBezTo>
                <a:moveTo>
                  <a:pt x="287" y="80"/>
                </a:moveTo>
                <a:cubicBezTo>
                  <a:pt x="287" y="79"/>
                  <a:pt x="288" y="78"/>
                  <a:pt x="289" y="77"/>
                </a:cubicBezTo>
                <a:cubicBezTo>
                  <a:pt x="289" y="76"/>
                  <a:pt x="289" y="76"/>
                  <a:pt x="289" y="75"/>
                </a:cubicBezTo>
                <a:cubicBezTo>
                  <a:pt x="288" y="75"/>
                  <a:pt x="288" y="75"/>
                  <a:pt x="287" y="74"/>
                </a:cubicBezTo>
                <a:cubicBezTo>
                  <a:pt x="289" y="71"/>
                  <a:pt x="289" y="71"/>
                  <a:pt x="290" y="70"/>
                </a:cubicBezTo>
                <a:cubicBezTo>
                  <a:pt x="289" y="70"/>
                  <a:pt x="288" y="70"/>
                  <a:pt x="287" y="70"/>
                </a:cubicBezTo>
                <a:cubicBezTo>
                  <a:pt x="286" y="70"/>
                  <a:pt x="286" y="70"/>
                  <a:pt x="286" y="70"/>
                </a:cubicBezTo>
                <a:cubicBezTo>
                  <a:pt x="284" y="70"/>
                  <a:pt x="282" y="72"/>
                  <a:pt x="280" y="72"/>
                </a:cubicBezTo>
                <a:cubicBezTo>
                  <a:pt x="279" y="72"/>
                  <a:pt x="279" y="72"/>
                  <a:pt x="278" y="72"/>
                </a:cubicBezTo>
                <a:cubicBezTo>
                  <a:pt x="278" y="71"/>
                  <a:pt x="277" y="71"/>
                  <a:pt x="276" y="71"/>
                </a:cubicBezTo>
                <a:cubicBezTo>
                  <a:pt x="274" y="71"/>
                  <a:pt x="272" y="73"/>
                  <a:pt x="270" y="73"/>
                </a:cubicBezTo>
                <a:cubicBezTo>
                  <a:pt x="270" y="73"/>
                  <a:pt x="269" y="73"/>
                  <a:pt x="268" y="73"/>
                </a:cubicBezTo>
                <a:cubicBezTo>
                  <a:pt x="268" y="72"/>
                  <a:pt x="269" y="72"/>
                  <a:pt x="269" y="71"/>
                </a:cubicBezTo>
                <a:cubicBezTo>
                  <a:pt x="269" y="71"/>
                  <a:pt x="270" y="70"/>
                  <a:pt x="270" y="70"/>
                </a:cubicBezTo>
                <a:cubicBezTo>
                  <a:pt x="270" y="69"/>
                  <a:pt x="270" y="69"/>
                  <a:pt x="270" y="68"/>
                </a:cubicBezTo>
                <a:cubicBezTo>
                  <a:pt x="269" y="69"/>
                  <a:pt x="269" y="69"/>
                  <a:pt x="269" y="69"/>
                </a:cubicBezTo>
                <a:cubicBezTo>
                  <a:pt x="268" y="69"/>
                  <a:pt x="268" y="70"/>
                  <a:pt x="268" y="70"/>
                </a:cubicBezTo>
                <a:cubicBezTo>
                  <a:pt x="268" y="70"/>
                  <a:pt x="262" y="67"/>
                  <a:pt x="258" y="73"/>
                </a:cubicBezTo>
                <a:cubicBezTo>
                  <a:pt x="259" y="73"/>
                  <a:pt x="260" y="73"/>
                  <a:pt x="261" y="73"/>
                </a:cubicBezTo>
                <a:cubicBezTo>
                  <a:pt x="263" y="73"/>
                  <a:pt x="263" y="73"/>
                  <a:pt x="263" y="73"/>
                </a:cubicBezTo>
                <a:cubicBezTo>
                  <a:pt x="263" y="75"/>
                  <a:pt x="263" y="75"/>
                  <a:pt x="263" y="75"/>
                </a:cubicBezTo>
                <a:cubicBezTo>
                  <a:pt x="264" y="76"/>
                  <a:pt x="262" y="76"/>
                  <a:pt x="262" y="77"/>
                </a:cubicBezTo>
                <a:cubicBezTo>
                  <a:pt x="260" y="76"/>
                  <a:pt x="257" y="76"/>
                  <a:pt x="256" y="76"/>
                </a:cubicBezTo>
                <a:cubicBezTo>
                  <a:pt x="255" y="77"/>
                  <a:pt x="255" y="78"/>
                  <a:pt x="254" y="79"/>
                </a:cubicBezTo>
                <a:cubicBezTo>
                  <a:pt x="255" y="78"/>
                  <a:pt x="255" y="78"/>
                  <a:pt x="256" y="78"/>
                </a:cubicBezTo>
                <a:cubicBezTo>
                  <a:pt x="257" y="78"/>
                  <a:pt x="258" y="78"/>
                  <a:pt x="258" y="78"/>
                </a:cubicBezTo>
                <a:cubicBezTo>
                  <a:pt x="259" y="79"/>
                  <a:pt x="259" y="79"/>
                  <a:pt x="259" y="79"/>
                </a:cubicBezTo>
                <a:cubicBezTo>
                  <a:pt x="258" y="80"/>
                  <a:pt x="257" y="81"/>
                  <a:pt x="256" y="82"/>
                </a:cubicBezTo>
                <a:cubicBezTo>
                  <a:pt x="256" y="83"/>
                  <a:pt x="256" y="83"/>
                  <a:pt x="256" y="83"/>
                </a:cubicBezTo>
                <a:cubicBezTo>
                  <a:pt x="256" y="83"/>
                  <a:pt x="257" y="83"/>
                  <a:pt x="257" y="83"/>
                </a:cubicBezTo>
                <a:cubicBezTo>
                  <a:pt x="259" y="83"/>
                  <a:pt x="260" y="83"/>
                  <a:pt x="261" y="83"/>
                </a:cubicBezTo>
                <a:cubicBezTo>
                  <a:pt x="262" y="83"/>
                  <a:pt x="262" y="83"/>
                  <a:pt x="263" y="83"/>
                </a:cubicBezTo>
                <a:cubicBezTo>
                  <a:pt x="264" y="83"/>
                  <a:pt x="264" y="83"/>
                  <a:pt x="264" y="84"/>
                </a:cubicBezTo>
                <a:cubicBezTo>
                  <a:pt x="264" y="84"/>
                  <a:pt x="264" y="86"/>
                  <a:pt x="266" y="86"/>
                </a:cubicBezTo>
                <a:cubicBezTo>
                  <a:pt x="267" y="86"/>
                  <a:pt x="268" y="86"/>
                  <a:pt x="269" y="86"/>
                </a:cubicBezTo>
                <a:cubicBezTo>
                  <a:pt x="270" y="85"/>
                  <a:pt x="270" y="85"/>
                  <a:pt x="272" y="83"/>
                </a:cubicBezTo>
                <a:cubicBezTo>
                  <a:pt x="273" y="83"/>
                  <a:pt x="275" y="82"/>
                  <a:pt x="275" y="82"/>
                </a:cubicBezTo>
                <a:cubicBezTo>
                  <a:pt x="276" y="82"/>
                  <a:pt x="277" y="82"/>
                  <a:pt x="277" y="81"/>
                </a:cubicBezTo>
                <a:cubicBezTo>
                  <a:pt x="278" y="80"/>
                  <a:pt x="279" y="80"/>
                  <a:pt x="281" y="80"/>
                </a:cubicBezTo>
                <a:cubicBezTo>
                  <a:pt x="282" y="79"/>
                  <a:pt x="282" y="79"/>
                  <a:pt x="287" y="80"/>
                </a:cubicBezTo>
                <a:moveTo>
                  <a:pt x="103" y="171"/>
                </a:moveTo>
                <a:cubicBezTo>
                  <a:pt x="104" y="170"/>
                  <a:pt x="104" y="170"/>
                  <a:pt x="104" y="170"/>
                </a:cubicBezTo>
                <a:cubicBezTo>
                  <a:pt x="104" y="169"/>
                  <a:pt x="104" y="169"/>
                  <a:pt x="104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3" y="168"/>
                  <a:pt x="103" y="164"/>
                  <a:pt x="103" y="164"/>
                </a:cubicBezTo>
                <a:cubicBezTo>
                  <a:pt x="103" y="163"/>
                  <a:pt x="103" y="163"/>
                  <a:pt x="101" y="162"/>
                </a:cubicBezTo>
                <a:cubicBezTo>
                  <a:pt x="101" y="162"/>
                  <a:pt x="101" y="162"/>
                  <a:pt x="101" y="161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5" y="157"/>
                  <a:pt x="106" y="157"/>
                  <a:pt x="106" y="157"/>
                </a:cubicBezTo>
                <a:cubicBezTo>
                  <a:pt x="108" y="155"/>
                  <a:pt x="108" y="154"/>
                  <a:pt x="108" y="153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52"/>
                  <a:pt x="106" y="153"/>
                  <a:pt x="106" y="153"/>
                </a:cubicBezTo>
                <a:cubicBezTo>
                  <a:pt x="104" y="155"/>
                  <a:pt x="104" y="157"/>
                  <a:pt x="102" y="158"/>
                </a:cubicBezTo>
                <a:cubicBezTo>
                  <a:pt x="99" y="162"/>
                  <a:pt x="95" y="165"/>
                  <a:pt x="92" y="168"/>
                </a:cubicBezTo>
                <a:cubicBezTo>
                  <a:pt x="90" y="170"/>
                  <a:pt x="90" y="170"/>
                  <a:pt x="88" y="174"/>
                </a:cubicBezTo>
                <a:cubicBezTo>
                  <a:pt x="90" y="175"/>
                  <a:pt x="92" y="175"/>
                  <a:pt x="94" y="175"/>
                </a:cubicBezTo>
                <a:cubicBezTo>
                  <a:pt x="95" y="175"/>
                  <a:pt x="95" y="175"/>
                  <a:pt x="95" y="177"/>
                </a:cubicBezTo>
                <a:cubicBezTo>
                  <a:pt x="94" y="180"/>
                  <a:pt x="95" y="181"/>
                  <a:pt x="95" y="182"/>
                </a:cubicBezTo>
                <a:cubicBezTo>
                  <a:pt x="96" y="181"/>
                  <a:pt x="96" y="181"/>
                  <a:pt x="96" y="181"/>
                </a:cubicBezTo>
                <a:cubicBezTo>
                  <a:pt x="97" y="181"/>
                  <a:pt x="97" y="180"/>
                  <a:pt x="99" y="176"/>
                </a:cubicBezTo>
                <a:cubicBezTo>
                  <a:pt x="101" y="173"/>
                  <a:pt x="101" y="173"/>
                  <a:pt x="103" y="171"/>
                </a:cubicBezTo>
                <a:moveTo>
                  <a:pt x="89" y="162"/>
                </a:move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89" y="161"/>
                  <a:pt x="88" y="161"/>
                </a:cubicBezTo>
                <a:cubicBezTo>
                  <a:pt x="88" y="161"/>
                  <a:pt x="88" y="161"/>
                  <a:pt x="88" y="161"/>
                </a:cubicBezTo>
                <a:cubicBezTo>
                  <a:pt x="88" y="160"/>
                  <a:pt x="88" y="160"/>
                  <a:pt x="88" y="159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7" y="158"/>
                  <a:pt x="87" y="159"/>
                  <a:pt x="86" y="159"/>
                </a:cubicBezTo>
                <a:cubicBezTo>
                  <a:pt x="86" y="159"/>
                  <a:pt x="86" y="160"/>
                  <a:pt x="86" y="160"/>
                </a:cubicBezTo>
                <a:cubicBezTo>
                  <a:pt x="86" y="161"/>
                  <a:pt x="86" y="161"/>
                  <a:pt x="86" y="162"/>
                </a:cubicBezTo>
                <a:cubicBezTo>
                  <a:pt x="85" y="165"/>
                  <a:pt x="85" y="165"/>
                  <a:pt x="85" y="165"/>
                </a:cubicBezTo>
                <a:cubicBezTo>
                  <a:pt x="85" y="166"/>
                  <a:pt x="85" y="166"/>
                  <a:pt x="89" y="162"/>
                </a:cubicBezTo>
                <a:moveTo>
                  <a:pt x="363" y="4"/>
                </a:moveTo>
                <a:cubicBezTo>
                  <a:pt x="363" y="3"/>
                  <a:pt x="363" y="3"/>
                  <a:pt x="363" y="3"/>
                </a:cubicBezTo>
                <a:cubicBezTo>
                  <a:pt x="363" y="3"/>
                  <a:pt x="363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2" y="3"/>
                </a:cubicBezTo>
                <a:cubicBezTo>
                  <a:pt x="362" y="3"/>
                  <a:pt x="362" y="3"/>
                  <a:pt x="361" y="3"/>
                </a:cubicBezTo>
                <a:cubicBezTo>
                  <a:pt x="361" y="3"/>
                  <a:pt x="356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4" y="4"/>
                </a:cubicBezTo>
                <a:cubicBezTo>
                  <a:pt x="354" y="4"/>
                  <a:pt x="354" y="4"/>
                  <a:pt x="353" y="4"/>
                </a:cubicBezTo>
                <a:cubicBezTo>
                  <a:pt x="351" y="5"/>
                  <a:pt x="349" y="5"/>
                  <a:pt x="348" y="6"/>
                </a:cubicBezTo>
                <a:cubicBezTo>
                  <a:pt x="350" y="5"/>
                  <a:pt x="352" y="5"/>
                  <a:pt x="354" y="4"/>
                </a:cubicBezTo>
                <a:cubicBezTo>
                  <a:pt x="354" y="4"/>
                  <a:pt x="355" y="4"/>
                  <a:pt x="355" y="4"/>
                </a:cubicBezTo>
                <a:cubicBezTo>
                  <a:pt x="358" y="3"/>
                  <a:pt x="358" y="3"/>
                  <a:pt x="360" y="3"/>
                </a:cubicBezTo>
                <a:cubicBezTo>
                  <a:pt x="359" y="3"/>
                  <a:pt x="359" y="3"/>
                  <a:pt x="359" y="3"/>
                </a:cubicBezTo>
                <a:cubicBezTo>
                  <a:pt x="357" y="3"/>
                  <a:pt x="354" y="3"/>
                  <a:pt x="352" y="4"/>
                </a:cubicBezTo>
                <a:cubicBezTo>
                  <a:pt x="354" y="3"/>
                  <a:pt x="354" y="3"/>
                  <a:pt x="355" y="3"/>
                </a:cubicBezTo>
                <a:cubicBezTo>
                  <a:pt x="355" y="3"/>
                  <a:pt x="355" y="3"/>
                  <a:pt x="356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57" y="3"/>
                  <a:pt x="356" y="3"/>
                  <a:pt x="356" y="3"/>
                </a:cubicBezTo>
                <a:cubicBezTo>
                  <a:pt x="355" y="3"/>
                  <a:pt x="355" y="3"/>
                  <a:pt x="354" y="3"/>
                </a:cubicBezTo>
                <a:cubicBezTo>
                  <a:pt x="354" y="3"/>
                  <a:pt x="353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2" y="3"/>
                </a:cubicBezTo>
                <a:cubicBezTo>
                  <a:pt x="352" y="3"/>
                  <a:pt x="352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1" y="3"/>
                  <a:pt x="351" y="3"/>
                </a:cubicBezTo>
                <a:cubicBezTo>
                  <a:pt x="351" y="3"/>
                  <a:pt x="350" y="3"/>
                  <a:pt x="350" y="3"/>
                </a:cubicBezTo>
                <a:cubicBezTo>
                  <a:pt x="351" y="3"/>
                  <a:pt x="353" y="2"/>
                  <a:pt x="355" y="2"/>
                </a:cubicBezTo>
                <a:cubicBezTo>
                  <a:pt x="356" y="2"/>
                  <a:pt x="356" y="2"/>
                  <a:pt x="358" y="2"/>
                </a:cubicBezTo>
                <a:cubicBezTo>
                  <a:pt x="359" y="2"/>
                  <a:pt x="359" y="2"/>
                  <a:pt x="359" y="2"/>
                </a:cubicBezTo>
                <a:cubicBezTo>
                  <a:pt x="359" y="2"/>
                  <a:pt x="360" y="2"/>
                  <a:pt x="361" y="2"/>
                </a:cubicBezTo>
                <a:cubicBezTo>
                  <a:pt x="362" y="2"/>
                  <a:pt x="362" y="2"/>
                  <a:pt x="364" y="2"/>
                </a:cubicBezTo>
                <a:cubicBezTo>
                  <a:pt x="364" y="2"/>
                  <a:pt x="365" y="2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6" y="1"/>
                  <a:pt x="365" y="1"/>
                  <a:pt x="366" y="1"/>
                </a:cubicBezTo>
                <a:cubicBezTo>
                  <a:pt x="366" y="1"/>
                  <a:pt x="366" y="1"/>
                  <a:pt x="366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3" y="1"/>
                  <a:pt x="363" y="1"/>
                  <a:pt x="363" y="1"/>
                </a:cubicBezTo>
                <a:cubicBezTo>
                  <a:pt x="364" y="1"/>
                  <a:pt x="364" y="1"/>
                  <a:pt x="364" y="1"/>
                </a:cubicBezTo>
                <a:cubicBezTo>
                  <a:pt x="364" y="1"/>
                  <a:pt x="364" y="1"/>
                  <a:pt x="365" y="1"/>
                </a:cubicBezTo>
                <a:cubicBezTo>
                  <a:pt x="365" y="1"/>
                  <a:pt x="366" y="1"/>
                  <a:pt x="366" y="1"/>
                </a:cubicBezTo>
                <a:cubicBezTo>
                  <a:pt x="367" y="1"/>
                  <a:pt x="367" y="1"/>
                  <a:pt x="368" y="1"/>
                </a:cubicBezTo>
                <a:cubicBezTo>
                  <a:pt x="369" y="1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370" y="0"/>
                  <a:pt x="369" y="0"/>
                </a:cubicBezTo>
                <a:cubicBezTo>
                  <a:pt x="369" y="0"/>
                  <a:pt x="368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7" y="0"/>
                  <a:pt x="367" y="0"/>
                  <a:pt x="367" y="0"/>
                </a:cubicBezTo>
                <a:cubicBezTo>
                  <a:pt x="365" y="0"/>
                  <a:pt x="363" y="1"/>
                  <a:pt x="362" y="1"/>
                </a:cubicBezTo>
                <a:cubicBezTo>
                  <a:pt x="361" y="1"/>
                  <a:pt x="361" y="1"/>
                  <a:pt x="362" y="0"/>
                </a:cubicBezTo>
                <a:cubicBezTo>
                  <a:pt x="362" y="0"/>
                  <a:pt x="363" y="0"/>
                  <a:pt x="363" y="0"/>
                </a:cubicBezTo>
                <a:cubicBezTo>
                  <a:pt x="363" y="0"/>
                  <a:pt x="362" y="0"/>
                  <a:pt x="361" y="0"/>
                </a:cubicBezTo>
                <a:cubicBezTo>
                  <a:pt x="361" y="0"/>
                  <a:pt x="361" y="0"/>
                  <a:pt x="361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59" y="0"/>
                  <a:pt x="359" y="1"/>
                  <a:pt x="358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7" y="1"/>
                  <a:pt x="357" y="1"/>
                  <a:pt x="357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6" y="1"/>
                  <a:pt x="356" y="1"/>
                  <a:pt x="356" y="1"/>
                </a:cubicBezTo>
                <a:cubicBezTo>
                  <a:pt x="355" y="1"/>
                  <a:pt x="354" y="1"/>
                  <a:pt x="353" y="1"/>
                </a:cubicBezTo>
                <a:cubicBezTo>
                  <a:pt x="353" y="1"/>
                  <a:pt x="353" y="1"/>
                  <a:pt x="353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5" y="1"/>
                  <a:pt x="355" y="1"/>
                  <a:pt x="355" y="1"/>
                </a:cubicBezTo>
                <a:cubicBezTo>
                  <a:pt x="354" y="1"/>
                  <a:pt x="354" y="1"/>
                  <a:pt x="354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2" y="1"/>
                  <a:pt x="352" y="1"/>
                  <a:pt x="352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50" y="2"/>
                  <a:pt x="350" y="2"/>
                  <a:pt x="350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7" y="2"/>
                  <a:pt x="347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49" y="2"/>
                  <a:pt x="349" y="2"/>
                  <a:pt x="349" y="2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0" y="1"/>
                  <a:pt x="350" y="1"/>
                  <a:pt x="350" y="1"/>
                </a:cubicBezTo>
                <a:cubicBezTo>
                  <a:pt x="351" y="1"/>
                  <a:pt x="351" y="1"/>
                  <a:pt x="351" y="1"/>
                </a:cubicBezTo>
                <a:cubicBezTo>
                  <a:pt x="351" y="1"/>
                  <a:pt x="350" y="1"/>
                  <a:pt x="350" y="1"/>
                </a:cubicBezTo>
                <a:cubicBezTo>
                  <a:pt x="349" y="1"/>
                  <a:pt x="348" y="1"/>
                  <a:pt x="348" y="2"/>
                </a:cubicBezTo>
                <a:cubicBezTo>
                  <a:pt x="348" y="2"/>
                  <a:pt x="348" y="2"/>
                  <a:pt x="348" y="2"/>
                </a:cubicBezTo>
                <a:cubicBezTo>
                  <a:pt x="347" y="2"/>
                  <a:pt x="347" y="2"/>
                  <a:pt x="347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4" y="2"/>
                  <a:pt x="344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2" y="2"/>
                  <a:pt x="341" y="2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3"/>
                  <a:pt x="341" y="3"/>
                  <a:pt x="341" y="3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8" y="1"/>
                  <a:pt x="348" y="1"/>
                  <a:pt x="346" y="1"/>
                </a:cubicBezTo>
                <a:cubicBezTo>
                  <a:pt x="345" y="2"/>
                  <a:pt x="344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39" y="2"/>
                  <a:pt x="338" y="3"/>
                </a:cubicBezTo>
                <a:cubicBezTo>
                  <a:pt x="338" y="3"/>
                  <a:pt x="338" y="3"/>
                  <a:pt x="338" y="3"/>
                </a:cubicBezTo>
                <a:cubicBezTo>
                  <a:pt x="337" y="3"/>
                  <a:pt x="337" y="3"/>
                  <a:pt x="337" y="3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40" y="2"/>
                  <a:pt x="340" y="2"/>
                </a:cubicBezTo>
                <a:cubicBezTo>
                  <a:pt x="341" y="2"/>
                  <a:pt x="341" y="2"/>
                  <a:pt x="342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3" y="2"/>
                  <a:pt x="343" y="2"/>
                  <a:pt x="343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4" y="2"/>
                  <a:pt x="344" y="2"/>
                  <a:pt x="344" y="2"/>
                </a:cubicBezTo>
                <a:cubicBezTo>
                  <a:pt x="345" y="2"/>
                  <a:pt x="345" y="2"/>
                  <a:pt x="345" y="2"/>
                </a:cubicBezTo>
                <a:cubicBezTo>
                  <a:pt x="346" y="2"/>
                  <a:pt x="346" y="2"/>
                  <a:pt x="346" y="2"/>
                </a:cubicBezTo>
                <a:cubicBezTo>
                  <a:pt x="346" y="1"/>
                  <a:pt x="346" y="1"/>
                  <a:pt x="346" y="1"/>
                </a:cubicBezTo>
                <a:cubicBezTo>
                  <a:pt x="347" y="1"/>
                  <a:pt x="347" y="1"/>
                  <a:pt x="348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9" y="1"/>
                  <a:pt x="349" y="1"/>
                  <a:pt x="349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6" y="1"/>
                  <a:pt x="346" y="1"/>
                  <a:pt x="346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5" y="1"/>
                  <a:pt x="345" y="1"/>
                  <a:pt x="345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4" y="1"/>
                  <a:pt x="344" y="1"/>
                  <a:pt x="344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1"/>
                  <a:pt x="343" y="1"/>
                  <a:pt x="343" y="1"/>
                </a:cubicBezTo>
                <a:cubicBezTo>
                  <a:pt x="343" y="2"/>
                  <a:pt x="343" y="2"/>
                  <a:pt x="343" y="2"/>
                </a:cubicBezTo>
                <a:cubicBezTo>
                  <a:pt x="342" y="2"/>
                  <a:pt x="342" y="2"/>
                  <a:pt x="342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5" y="3"/>
                  <a:pt x="335" y="3"/>
                  <a:pt x="335" y="3"/>
                </a:cubicBezTo>
                <a:cubicBezTo>
                  <a:pt x="336" y="3"/>
                  <a:pt x="336" y="3"/>
                  <a:pt x="336" y="3"/>
                </a:cubicBezTo>
                <a:cubicBezTo>
                  <a:pt x="336" y="2"/>
                  <a:pt x="336" y="2"/>
                  <a:pt x="336" y="2"/>
                </a:cubicBezTo>
                <a:cubicBezTo>
                  <a:pt x="336" y="2"/>
                  <a:pt x="336" y="2"/>
                  <a:pt x="336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1" y="2"/>
                  <a:pt x="341" y="2"/>
                  <a:pt x="341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40" y="2"/>
                  <a:pt x="340" y="2"/>
                  <a:pt x="340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9" y="2"/>
                  <a:pt x="339" y="2"/>
                  <a:pt x="339" y="2"/>
                </a:cubicBezTo>
                <a:cubicBezTo>
                  <a:pt x="338" y="2"/>
                  <a:pt x="338" y="2"/>
                  <a:pt x="338" y="2"/>
                </a:cubicBezTo>
                <a:cubicBezTo>
                  <a:pt x="337" y="2"/>
                  <a:pt x="336" y="2"/>
                  <a:pt x="336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4" y="2"/>
                  <a:pt x="334" y="2"/>
                  <a:pt x="334" y="2"/>
                </a:cubicBezTo>
                <a:cubicBezTo>
                  <a:pt x="332" y="3"/>
                  <a:pt x="331" y="3"/>
                  <a:pt x="329" y="3"/>
                </a:cubicBezTo>
                <a:cubicBezTo>
                  <a:pt x="329" y="3"/>
                  <a:pt x="329" y="3"/>
                  <a:pt x="329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30" y="3"/>
                  <a:pt x="330" y="3"/>
                </a:cubicBezTo>
                <a:cubicBezTo>
                  <a:pt x="330" y="3"/>
                  <a:pt x="329" y="3"/>
                  <a:pt x="328" y="3"/>
                </a:cubicBezTo>
                <a:cubicBezTo>
                  <a:pt x="327" y="3"/>
                  <a:pt x="326" y="3"/>
                  <a:pt x="325" y="3"/>
                </a:cubicBezTo>
                <a:cubicBezTo>
                  <a:pt x="325" y="3"/>
                  <a:pt x="324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3" y="4"/>
                  <a:pt x="323" y="4"/>
                  <a:pt x="323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2" y="4"/>
                  <a:pt x="322" y="4"/>
                  <a:pt x="322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1" y="4"/>
                  <a:pt x="321" y="4"/>
                  <a:pt x="321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19" y="4"/>
                  <a:pt x="319" y="4"/>
                  <a:pt x="319" y="4"/>
                </a:cubicBezTo>
                <a:cubicBezTo>
                  <a:pt x="319" y="4"/>
                  <a:pt x="318" y="4"/>
                  <a:pt x="317" y="5"/>
                </a:cubicBezTo>
                <a:cubicBezTo>
                  <a:pt x="317" y="5"/>
                  <a:pt x="317" y="5"/>
                  <a:pt x="317" y="5"/>
                </a:cubicBezTo>
                <a:cubicBezTo>
                  <a:pt x="316" y="5"/>
                  <a:pt x="315" y="5"/>
                  <a:pt x="315" y="5"/>
                </a:cubicBezTo>
                <a:cubicBezTo>
                  <a:pt x="315" y="5"/>
                  <a:pt x="315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3" y="5"/>
                  <a:pt x="313" y="5"/>
                  <a:pt x="313" y="5"/>
                </a:cubicBezTo>
                <a:cubicBezTo>
                  <a:pt x="313" y="5"/>
                  <a:pt x="313" y="5"/>
                  <a:pt x="314" y="5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4" y="5"/>
                  <a:pt x="313" y="6"/>
                  <a:pt x="312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6"/>
                  <a:pt x="311" y="6"/>
                  <a:pt x="311" y="6"/>
                </a:cubicBezTo>
                <a:cubicBezTo>
                  <a:pt x="310" y="6"/>
                  <a:pt x="310" y="6"/>
                  <a:pt x="310" y="6"/>
                </a:cubicBezTo>
                <a:cubicBezTo>
                  <a:pt x="309" y="6"/>
                  <a:pt x="308" y="6"/>
                  <a:pt x="307" y="7"/>
                </a:cubicBezTo>
                <a:cubicBezTo>
                  <a:pt x="306" y="7"/>
                  <a:pt x="305" y="7"/>
                  <a:pt x="305" y="7"/>
                </a:cubicBezTo>
                <a:cubicBezTo>
                  <a:pt x="304" y="7"/>
                  <a:pt x="304" y="7"/>
                  <a:pt x="304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3" y="7"/>
                  <a:pt x="303" y="7"/>
                  <a:pt x="303" y="7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8"/>
                  <a:pt x="302" y="8"/>
                  <a:pt x="302" y="8"/>
                </a:cubicBezTo>
                <a:cubicBezTo>
                  <a:pt x="302" y="7"/>
                  <a:pt x="302" y="7"/>
                  <a:pt x="302" y="7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8"/>
                  <a:pt x="301" y="8"/>
                  <a:pt x="301" y="8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8"/>
                  <a:pt x="300" y="8"/>
                  <a:pt x="299" y="8"/>
                </a:cubicBezTo>
                <a:cubicBezTo>
                  <a:pt x="299" y="8"/>
                  <a:pt x="298" y="8"/>
                  <a:pt x="298" y="8"/>
                </a:cubicBezTo>
                <a:cubicBezTo>
                  <a:pt x="298" y="8"/>
                  <a:pt x="298" y="8"/>
                  <a:pt x="298" y="8"/>
                </a:cubicBezTo>
                <a:cubicBezTo>
                  <a:pt x="298" y="8"/>
                  <a:pt x="298" y="8"/>
                  <a:pt x="297" y="8"/>
                </a:cubicBezTo>
                <a:cubicBezTo>
                  <a:pt x="296" y="8"/>
                  <a:pt x="296" y="8"/>
                  <a:pt x="296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8"/>
                  <a:pt x="295" y="8"/>
                  <a:pt x="295" y="8"/>
                </a:cubicBezTo>
                <a:cubicBezTo>
                  <a:pt x="295" y="9"/>
                  <a:pt x="295" y="9"/>
                  <a:pt x="295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4" y="9"/>
                  <a:pt x="294" y="9"/>
                  <a:pt x="294" y="9"/>
                </a:cubicBezTo>
                <a:cubicBezTo>
                  <a:pt x="293" y="9"/>
                  <a:pt x="293" y="9"/>
                  <a:pt x="293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92" y="9"/>
                  <a:pt x="292" y="9"/>
                  <a:pt x="292" y="9"/>
                </a:cubicBezTo>
                <a:cubicBezTo>
                  <a:pt x="289" y="10"/>
                  <a:pt x="287" y="11"/>
                  <a:pt x="284" y="11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2" y="12"/>
                  <a:pt x="282" y="12"/>
                  <a:pt x="282" y="12"/>
                </a:cubicBezTo>
                <a:cubicBezTo>
                  <a:pt x="283" y="12"/>
                  <a:pt x="283" y="12"/>
                  <a:pt x="283" y="12"/>
                </a:cubicBezTo>
                <a:cubicBezTo>
                  <a:pt x="284" y="12"/>
                  <a:pt x="284" y="12"/>
                  <a:pt x="284" y="12"/>
                </a:cubicBezTo>
                <a:cubicBezTo>
                  <a:pt x="284" y="12"/>
                  <a:pt x="284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5" y="12"/>
                  <a:pt x="285" y="12"/>
                  <a:pt x="285" y="12"/>
                </a:cubicBezTo>
                <a:cubicBezTo>
                  <a:pt x="284" y="12"/>
                  <a:pt x="283" y="12"/>
                  <a:pt x="282" y="13"/>
                </a:cubicBezTo>
                <a:cubicBezTo>
                  <a:pt x="282" y="13"/>
                  <a:pt x="282" y="13"/>
                  <a:pt x="281" y="13"/>
                </a:cubicBezTo>
                <a:cubicBezTo>
                  <a:pt x="281" y="13"/>
                  <a:pt x="281" y="13"/>
                  <a:pt x="281" y="13"/>
                </a:cubicBezTo>
                <a:cubicBezTo>
                  <a:pt x="280" y="13"/>
                  <a:pt x="280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80" y="13"/>
                  <a:pt x="280" y="13"/>
                  <a:pt x="280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8" y="13"/>
                  <a:pt x="278" y="13"/>
                  <a:pt x="278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9" y="13"/>
                  <a:pt x="279" y="13"/>
                  <a:pt x="279" y="13"/>
                </a:cubicBezTo>
                <a:cubicBezTo>
                  <a:pt x="278" y="13"/>
                  <a:pt x="278" y="13"/>
                  <a:pt x="277" y="13"/>
                </a:cubicBezTo>
                <a:cubicBezTo>
                  <a:pt x="277" y="13"/>
                  <a:pt x="277" y="13"/>
                  <a:pt x="277" y="13"/>
                </a:cubicBezTo>
                <a:cubicBezTo>
                  <a:pt x="276" y="14"/>
                  <a:pt x="275" y="14"/>
                  <a:pt x="274" y="14"/>
                </a:cubicBezTo>
                <a:cubicBezTo>
                  <a:pt x="274" y="14"/>
                  <a:pt x="274" y="14"/>
                  <a:pt x="274" y="14"/>
                </a:cubicBezTo>
                <a:cubicBezTo>
                  <a:pt x="273" y="15"/>
                  <a:pt x="273" y="15"/>
                  <a:pt x="271" y="15"/>
                </a:cubicBezTo>
                <a:cubicBezTo>
                  <a:pt x="271" y="16"/>
                  <a:pt x="271" y="16"/>
                  <a:pt x="271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70" y="16"/>
                  <a:pt x="270" y="16"/>
                  <a:pt x="270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8" y="16"/>
                  <a:pt x="268" y="16"/>
                  <a:pt x="268" y="16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5" y="18"/>
                  <a:pt x="265" y="18"/>
                  <a:pt x="265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7"/>
                  <a:pt x="267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17"/>
                  <a:pt x="268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0" y="17"/>
                  <a:pt x="270" y="17"/>
                  <a:pt x="270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2" y="16"/>
                  <a:pt x="272" y="16"/>
                  <a:pt x="272" y="16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7"/>
                  <a:pt x="271" y="17"/>
                  <a:pt x="271" y="17"/>
                </a:cubicBezTo>
                <a:cubicBezTo>
                  <a:pt x="271" y="18"/>
                  <a:pt x="271" y="18"/>
                  <a:pt x="271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70" y="18"/>
                  <a:pt x="270" y="18"/>
                  <a:pt x="270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70" y="19"/>
                  <a:pt x="270" y="19"/>
                  <a:pt x="270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7" y="20"/>
                  <a:pt x="267" y="20"/>
                  <a:pt x="267" y="20"/>
                </a:cubicBezTo>
                <a:cubicBezTo>
                  <a:pt x="266" y="21"/>
                  <a:pt x="264" y="21"/>
                  <a:pt x="263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1" y="23"/>
                  <a:pt x="261" y="23"/>
                  <a:pt x="261" y="23"/>
                </a:cubicBezTo>
                <a:cubicBezTo>
                  <a:pt x="260" y="23"/>
                  <a:pt x="260" y="23"/>
                  <a:pt x="259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59" y="24"/>
                  <a:pt x="258" y="24"/>
                  <a:pt x="258" y="24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6" y="25"/>
                  <a:pt x="256" y="25"/>
                  <a:pt x="256" y="25"/>
                </a:cubicBezTo>
                <a:cubicBezTo>
                  <a:pt x="256" y="26"/>
                  <a:pt x="255" y="26"/>
                  <a:pt x="254" y="26"/>
                </a:cubicBezTo>
                <a:cubicBezTo>
                  <a:pt x="254" y="27"/>
                  <a:pt x="253" y="27"/>
                  <a:pt x="252" y="27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251" y="28"/>
                  <a:pt x="251" y="28"/>
                  <a:pt x="251" y="28"/>
                </a:cubicBezTo>
                <a:cubicBezTo>
                  <a:pt x="251" y="28"/>
                  <a:pt x="251" y="28"/>
                  <a:pt x="250" y="29"/>
                </a:cubicBezTo>
                <a:cubicBezTo>
                  <a:pt x="249" y="29"/>
                  <a:pt x="249" y="29"/>
                  <a:pt x="247" y="30"/>
                </a:cubicBezTo>
                <a:cubicBezTo>
                  <a:pt x="246" y="31"/>
                  <a:pt x="245" y="31"/>
                  <a:pt x="244" y="32"/>
                </a:cubicBezTo>
                <a:cubicBezTo>
                  <a:pt x="243" y="32"/>
                  <a:pt x="242" y="32"/>
                  <a:pt x="242" y="33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42" y="33"/>
                  <a:pt x="241" y="33"/>
                  <a:pt x="240" y="34"/>
                </a:cubicBezTo>
                <a:cubicBezTo>
                  <a:pt x="239" y="34"/>
                  <a:pt x="239" y="34"/>
                  <a:pt x="239" y="34"/>
                </a:cubicBezTo>
                <a:cubicBezTo>
                  <a:pt x="238" y="35"/>
                  <a:pt x="237" y="35"/>
                  <a:pt x="235" y="36"/>
                </a:cubicBezTo>
                <a:cubicBezTo>
                  <a:pt x="235" y="36"/>
                  <a:pt x="235" y="36"/>
                  <a:pt x="235" y="36"/>
                </a:cubicBezTo>
                <a:cubicBezTo>
                  <a:pt x="234" y="36"/>
                  <a:pt x="233" y="37"/>
                  <a:pt x="233" y="37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8"/>
                  <a:pt x="233" y="38"/>
                  <a:pt x="234" y="38"/>
                </a:cubicBezTo>
                <a:cubicBezTo>
                  <a:pt x="235" y="37"/>
                  <a:pt x="235" y="37"/>
                  <a:pt x="237" y="38"/>
                </a:cubicBezTo>
                <a:cubicBezTo>
                  <a:pt x="234" y="39"/>
                  <a:pt x="234" y="39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3" y="40"/>
                  <a:pt x="233" y="40"/>
                  <a:pt x="233" y="40"/>
                </a:cubicBezTo>
                <a:cubicBezTo>
                  <a:pt x="232" y="42"/>
                  <a:pt x="232" y="42"/>
                  <a:pt x="231" y="43"/>
                </a:cubicBezTo>
                <a:cubicBezTo>
                  <a:pt x="230" y="43"/>
                  <a:pt x="230" y="43"/>
                  <a:pt x="230" y="43"/>
                </a:cubicBezTo>
                <a:cubicBezTo>
                  <a:pt x="230" y="43"/>
                  <a:pt x="230" y="43"/>
                  <a:pt x="229" y="43"/>
                </a:cubicBezTo>
                <a:cubicBezTo>
                  <a:pt x="229" y="43"/>
                  <a:pt x="229" y="43"/>
                  <a:pt x="229" y="43"/>
                </a:cubicBezTo>
                <a:cubicBezTo>
                  <a:pt x="229" y="43"/>
                  <a:pt x="229" y="43"/>
                  <a:pt x="228" y="42"/>
                </a:cubicBezTo>
                <a:cubicBezTo>
                  <a:pt x="229" y="42"/>
                  <a:pt x="229" y="42"/>
                  <a:pt x="229" y="42"/>
                </a:cubicBezTo>
                <a:cubicBezTo>
                  <a:pt x="219" y="46"/>
                  <a:pt x="219" y="46"/>
                  <a:pt x="219" y="46"/>
                </a:cubicBezTo>
                <a:cubicBezTo>
                  <a:pt x="219" y="47"/>
                  <a:pt x="219" y="47"/>
                  <a:pt x="217" y="49"/>
                </a:cubicBezTo>
                <a:cubicBezTo>
                  <a:pt x="220" y="48"/>
                  <a:pt x="220" y="48"/>
                  <a:pt x="221" y="48"/>
                </a:cubicBezTo>
                <a:cubicBezTo>
                  <a:pt x="222" y="47"/>
                  <a:pt x="223" y="46"/>
                  <a:pt x="224" y="46"/>
                </a:cubicBezTo>
                <a:cubicBezTo>
                  <a:pt x="224" y="45"/>
                  <a:pt x="224" y="45"/>
                  <a:pt x="224" y="45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4"/>
                  <a:pt x="225" y="44"/>
                  <a:pt x="226" y="44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26" y="45"/>
                  <a:pt x="226" y="45"/>
                  <a:pt x="227" y="46"/>
                </a:cubicBezTo>
                <a:cubicBezTo>
                  <a:pt x="226" y="46"/>
                  <a:pt x="226" y="46"/>
                  <a:pt x="226" y="46"/>
                </a:cubicBezTo>
                <a:cubicBezTo>
                  <a:pt x="226" y="46"/>
                  <a:pt x="225" y="47"/>
                  <a:pt x="225" y="47"/>
                </a:cubicBezTo>
                <a:cubicBezTo>
                  <a:pt x="224" y="47"/>
                  <a:pt x="223" y="48"/>
                  <a:pt x="222" y="48"/>
                </a:cubicBezTo>
                <a:cubicBezTo>
                  <a:pt x="222" y="48"/>
                  <a:pt x="222" y="48"/>
                  <a:pt x="221" y="49"/>
                </a:cubicBezTo>
                <a:cubicBezTo>
                  <a:pt x="221" y="49"/>
                  <a:pt x="220" y="50"/>
                  <a:pt x="220" y="50"/>
                </a:cubicBezTo>
                <a:cubicBezTo>
                  <a:pt x="219" y="51"/>
                  <a:pt x="218" y="52"/>
                  <a:pt x="217" y="52"/>
                </a:cubicBezTo>
                <a:cubicBezTo>
                  <a:pt x="217" y="52"/>
                  <a:pt x="216" y="52"/>
                  <a:pt x="215" y="52"/>
                </a:cubicBezTo>
                <a:cubicBezTo>
                  <a:pt x="215" y="52"/>
                  <a:pt x="214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2" y="53"/>
                </a:cubicBezTo>
                <a:cubicBezTo>
                  <a:pt x="211" y="54"/>
                  <a:pt x="209" y="55"/>
                  <a:pt x="208" y="55"/>
                </a:cubicBezTo>
                <a:cubicBezTo>
                  <a:pt x="206" y="56"/>
                  <a:pt x="204" y="56"/>
                  <a:pt x="203" y="58"/>
                </a:cubicBezTo>
                <a:cubicBezTo>
                  <a:pt x="203" y="58"/>
                  <a:pt x="203" y="58"/>
                  <a:pt x="202" y="59"/>
                </a:cubicBezTo>
                <a:cubicBezTo>
                  <a:pt x="193" y="66"/>
                  <a:pt x="193" y="66"/>
                  <a:pt x="193" y="67"/>
                </a:cubicBezTo>
                <a:cubicBezTo>
                  <a:pt x="194" y="67"/>
                  <a:pt x="194" y="67"/>
                  <a:pt x="195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5" y="68"/>
                  <a:pt x="194" y="68"/>
                  <a:pt x="194" y="69"/>
                </a:cubicBezTo>
                <a:cubicBezTo>
                  <a:pt x="193" y="69"/>
                  <a:pt x="193" y="68"/>
                  <a:pt x="193" y="69"/>
                </a:cubicBezTo>
                <a:cubicBezTo>
                  <a:pt x="187" y="73"/>
                  <a:pt x="187" y="73"/>
                  <a:pt x="186" y="74"/>
                </a:cubicBezTo>
                <a:cubicBezTo>
                  <a:pt x="188" y="74"/>
                  <a:pt x="189" y="72"/>
                  <a:pt x="191" y="73"/>
                </a:cubicBezTo>
                <a:cubicBezTo>
                  <a:pt x="190" y="73"/>
                  <a:pt x="189" y="74"/>
                  <a:pt x="187" y="76"/>
                </a:cubicBezTo>
                <a:cubicBezTo>
                  <a:pt x="182" y="79"/>
                  <a:pt x="178" y="81"/>
                  <a:pt x="173" y="94"/>
                </a:cubicBezTo>
                <a:cubicBezTo>
                  <a:pt x="173" y="95"/>
                  <a:pt x="173" y="95"/>
                  <a:pt x="173" y="95"/>
                </a:cubicBezTo>
                <a:cubicBezTo>
                  <a:pt x="173" y="95"/>
                  <a:pt x="173" y="96"/>
                  <a:pt x="173" y="97"/>
                </a:cubicBezTo>
                <a:cubicBezTo>
                  <a:pt x="174" y="97"/>
                  <a:pt x="174" y="97"/>
                  <a:pt x="175" y="96"/>
                </a:cubicBezTo>
                <a:cubicBezTo>
                  <a:pt x="175" y="96"/>
                  <a:pt x="175" y="96"/>
                  <a:pt x="176" y="96"/>
                </a:cubicBezTo>
                <a:cubicBezTo>
                  <a:pt x="176" y="96"/>
                  <a:pt x="176" y="96"/>
                  <a:pt x="177" y="97"/>
                </a:cubicBezTo>
                <a:cubicBezTo>
                  <a:pt x="176" y="97"/>
                  <a:pt x="176" y="98"/>
                  <a:pt x="175" y="99"/>
                </a:cubicBezTo>
                <a:cubicBezTo>
                  <a:pt x="176" y="99"/>
                  <a:pt x="176" y="100"/>
                  <a:pt x="177" y="100"/>
                </a:cubicBezTo>
                <a:cubicBezTo>
                  <a:pt x="176" y="101"/>
                  <a:pt x="176" y="102"/>
                  <a:pt x="176" y="102"/>
                </a:cubicBezTo>
                <a:cubicBezTo>
                  <a:pt x="177" y="102"/>
                  <a:pt x="180" y="102"/>
                  <a:pt x="182" y="100"/>
                </a:cubicBezTo>
                <a:cubicBezTo>
                  <a:pt x="182" y="100"/>
                  <a:pt x="182" y="99"/>
                  <a:pt x="183" y="99"/>
                </a:cubicBezTo>
                <a:cubicBezTo>
                  <a:pt x="194" y="85"/>
                  <a:pt x="196" y="85"/>
                  <a:pt x="197" y="85"/>
                </a:cubicBezTo>
                <a:cubicBezTo>
                  <a:pt x="197" y="85"/>
                  <a:pt x="198" y="85"/>
                  <a:pt x="198" y="85"/>
                </a:cubicBezTo>
                <a:cubicBezTo>
                  <a:pt x="201" y="85"/>
                  <a:pt x="203" y="82"/>
                  <a:pt x="205" y="81"/>
                </a:cubicBezTo>
                <a:cubicBezTo>
                  <a:pt x="206" y="80"/>
                  <a:pt x="208" y="79"/>
                  <a:pt x="209" y="77"/>
                </a:cubicBezTo>
                <a:cubicBezTo>
                  <a:pt x="211" y="76"/>
                  <a:pt x="211" y="76"/>
                  <a:pt x="220" y="70"/>
                </a:cubicBezTo>
                <a:cubicBezTo>
                  <a:pt x="221" y="70"/>
                  <a:pt x="222" y="70"/>
                  <a:pt x="223" y="70"/>
                </a:cubicBezTo>
                <a:cubicBezTo>
                  <a:pt x="224" y="68"/>
                  <a:pt x="224" y="68"/>
                  <a:pt x="225" y="67"/>
                </a:cubicBezTo>
                <a:cubicBezTo>
                  <a:pt x="226" y="67"/>
                  <a:pt x="226" y="67"/>
                  <a:pt x="227" y="68"/>
                </a:cubicBezTo>
                <a:cubicBezTo>
                  <a:pt x="225" y="69"/>
                  <a:pt x="225" y="69"/>
                  <a:pt x="225" y="70"/>
                </a:cubicBezTo>
                <a:cubicBezTo>
                  <a:pt x="228" y="71"/>
                  <a:pt x="229" y="68"/>
                  <a:pt x="232" y="67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4" y="67"/>
                  <a:pt x="235" y="66"/>
                </a:cubicBezTo>
                <a:cubicBezTo>
                  <a:pt x="237" y="65"/>
                  <a:pt x="239" y="64"/>
                  <a:pt x="241" y="63"/>
                </a:cubicBezTo>
                <a:cubicBezTo>
                  <a:pt x="242" y="63"/>
                  <a:pt x="242" y="63"/>
                  <a:pt x="245" y="61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60"/>
                  <a:pt x="247" y="60"/>
                  <a:pt x="248" y="60"/>
                </a:cubicBezTo>
                <a:cubicBezTo>
                  <a:pt x="251" y="58"/>
                  <a:pt x="251" y="58"/>
                  <a:pt x="252" y="57"/>
                </a:cubicBezTo>
                <a:cubicBezTo>
                  <a:pt x="252" y="56"/>
                  <a:pt x="252" y="56"/>
                  <a:pt x="252" y="56"/>
                </a:cubicBezTo>
                <a:cubicBezTo>
                  <a:pt x="252" y="56"/>
                  <a:pt x="252" y="56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7"/>
                  <a:pt x="253" y="57"/>
                  <a:pt x="253" y="57"/>
                </a:cubicBezTo>
                <a:cubicBezTo>
                  <a:pt x="253" y="58"/>
                  <a:pt x="254" y="58"/>
                  <a:pt x="255" y="58"/>
                </a:cubicBezTo>
                <a:cubicBezTo>
                  <a:pt x="255" y="59"/>
                  <a:pt x="255" y="59"/>
                  <a:pt x="255" y="59"/>
                </a:cubicBezTo>
                <a:cubicBezTo>
                  <a:pt x="263" y="59"/>
                  <a:pt x="269" y="53"/>
                  <a:pt x="276" y="51"/>
                </a:cubicBezTo>
                <a:cubicBezTo>
                  <a:pt x="277" y="51"/>
                  <a:pt x="278" y="51"/>
                  <a:pt x="280" y="51"/>
                </a:cubicBezTo>
                <a:cubicBezTo>
                  <a:pt x="283" y="50"/>
                  <a:pt x="283" y="50"/>
                  <a:pt x="284" y="49"/>
                </a:cubicBezTo>
                <a:cubicBezTo>
                  <a:pt x="283" y="49"/>
                  <a:pt x="283" y="49"/>
                  <a:pt x="283" y="49"/>
                </a:cubicBezTo>
                <a:cubicBezTo>
                  <a:pt x="283" y="49"/>
                  <a:pt x="282" y="49"/>
                  <a:pt x="281" y="50"/>
                </a:cubicBezTo>
                <a:cubicBezTo>
                  <a:pt x="280" y="50"/>
                  <a:pt x="280" y="50"/>
                  <a:pt x="280" y="50"/>
                </a:cubicBezTo>
                <a:cubicBezTo>
                  <a:pt x="280" y="50"/>
                  <a:pt x="280" y="50"/>
                  <a:pt x="279" y="50"/>
                </a:cubicBezTo>
                <a:cubicBezTo>
                  <a:pt x="279" y="49"/>
                  <a:pt x="279" y="49"/>
                  <a:pt x="279" y="49"/>
                </a:cubicBezTo>
                <a:cubicBezTo>
                  <a:pt x="279" y="49"/>
                  <a:pt x="278" y="49"/>
                  <a:pt x="278" y="49"/>
                </a:cubicBezTo>
                <a:cubicBezTo>
                  <a:pt x="277" y="48"/>
                  <a:pt x="277" y="48"/>
                  <a:pt x="276" y="48"/>
                </a:cubicBezTo>
                <a:cubicBezTo>
                  <a:pt x="276" y="47"/>
                  <a:pt x="276" y="47"/>
                  <a:pt x="276" y="47"/>
                </a:cubicBezTo>
                <a:cubicBezTo>
                  <a:pt x="277" y="46"/>
                  <a:pt x="277" y="46"/>
                  <a:pt x="277" y="46"/>
                </a:cubicBezTo>
                <a:cubicBezTo>
                  <a:pt x="277" y="46"/>
                  <a:pt x="278" y="46"/>
                  <a:pt x="279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1" y="45"/>
                  <a:pt x="283" y="44"/>
                  <a:pt x="285" y="44"/>
                </a:cubicBezTo>
                <a:cubicBezTo>
                  <a:pt x="283" y="46"/>
                  <a:pt x="283" y="46"/>
                  <a:pt x="283" y="47"/>
                </a:cubicBezTo>
                <a:cubicBezTo>
                  <a:pt x="283" y="48"/>
                  <a:pt x="283" y="48"/>
                  <a:pt x="283" y="48"/>
                </a:cubicBezTo>
                <a:cubicBezTo>
                  <a:pt x="284" y="47"/>
                  <a:pt x="284" y="47"/>
                  <a:pt x="284" y="47"/>
                </a:cubicBezTo>
                <a:cubicBezTo>
                  <a:pt x="286" y="45"/>
                  <a:pt x="293" y="46"/>
                  <a:pt x="291" y="42"/>
                </a:cubicBezTo>
                <a:cubicBezTo>
                  <a:pt x="293" y="38"/>
                  <a:pt x="293" y="38"/>
                  <a:pt x="293" y="37"/>
                </a:cubicBezTo>
                <a:cubicBezTo>
                  <a:pt x="294" y="37"/>
                  <a:pt x="294" y="37"/>
                  <a:pt x="294" y="37"/>
                </a:cubicBezTo>
                <a:cubicBezTo>
                  <a:pt x="294" y="38"/>
                  <a:pt x="294" y="38"/>
                  <a:pt x="294" y="38"/>
                </a:cubicBezTo>
                <a:cubicBezTo>
                  <a:pt x="295" y="38"/>
                  <a:pt x="295" y="38"/>
                  <a:pt x="296" y="38"/>
                </a:cubicBezTo>
                <a:cubicBezTo>
                  <a:pt x="297" y="38"/>
                  <a:pt x="297" y="38"/>
                  <a:pt x="298" y="36"/>
                </a:cubicBezTo>
                <a:cubicBezTo>
                  <a:pt x="299" y="36"/>
                  <a:pt x="299" y="36"/>
                  <a:pt x="299" y="35"/>
                </a:cubicBezTo>
                <a:cubicBezTo>
                  <a:pt x="300" y="35"/>
                  <a:pt x="301" y="34"/>
                  <a:pt x="301" y="34"/>
                </a:cubicBezTo>
                <a:cubicBezTo>
                  <a:pt x="300" y="34"/>
                  <a:pt x="300" y="34"/>
                  <a:pt x="298" y="34"/>
                </a:cubicBezTo>
                <a:cubicBezTo>
                  <a:pt x="297" y="34"/>
                  <a:pt x="297" y="34"/>
                  <a:pt x="296" y="34"/>
                </a:cubicBezTo>
                <a:cubicBezTo>
                  <a:pt x="297" y="34"/>
                  <a:pt x="297" y="34"/>
                  <a:pt x="299" y="33"/>
                </a:cubicBezTo>
                <a:cubicBezTo>
                  <a:pt x="299" y="33"/>
                  <a:pt x="299" y="32"/>
                  <a:pt x="299" y="32"/>
                </a:cubicBezTo>
                <a:cubicBezTo>
                  <a:pt x="300" y="32"/>
                  <a:pt x="300" y="32"/>
                  <a:pt x="300" y="32"/>
                </a:cubicBezTo>
                <a:cubicBezTo>
                  <a:pt x="301" y="32"/>
                  <a:pt x="301" y="32"/>
                  <a:pt x="302" y="32"/>
                </a:cubicBezTo>
                <a:cubicBezTo>
                  <a:pt x="301" y="32"/>
                  <a:pt x="301" y="33"/>
                  <a:pt x="300" y="33"/>
                </a:cubicBezTo>
                <a:cubicBezTo>
                  <a:pt x="300" y="33"/>
                  <a:pt x="301" y="33"/>
                  <a:pt x="302" y="33"/>
                </a:cubicBezTo>
                <a:cubicBezTo>
                  <a:pt x="303" y="33"/>
                  <a:pt x="303" y="32"/>
                  <a:pt x="304" y="32"/>
                </a:cubicBezTo>
                <a:cubicBezTo>
                  <a:pt x="304" y="32"/>
                  <a:pt x="304" y="32"/>
                  <a:pt x="305" y="33"/>
                </a:cubicBezTo>
                <a:cubicBezTo>
                  <a:pt x="308" y="32"/>
                  <a:pt x="309" y="31"/>
                  <a:pt x="309" y="30"/>
                </a:cubicBezTo>
                <a:cubicBezTo>
                  <a:pt x="308" y="30"/>
                  <a:pt x="307" y="30"/>
                  <a:pt x="307" y="30"/>
                </a:cubicBezTo>
                <a:cubicBezTo>
                  <a:pt x="307" y="30"/>
                  <a:pt x="307" y="30"/>
                  <a:pt x="311" y="29"/>
                </a:cubicBezTo>
                <a:cubicBezTo>
                  <a:pt x="311" y="29"/>
                  <a:pt x="312" y="29"/>
                  <a:pt x="313" y="29"/>
                </a:cubicBezTo>
                <a:cubicBezTo>
                  <a:pt x="313" y="29"/>
                  <a:pt x="313" y="29"/>
                  <a:pt x="313" y="29"/>
                </a:cubicBezTo>
                <a:cubicBezTo>
                  <a:pt x="314" y="29"/>
                  <a:pt x="315" y="28"/>
                  <a:pt x="315" y="28"/>
                </a:cubicBezTo>
                <a:cubicBezTo>
                  <a:pt x="315" y="27"/>
                  <a:pt x="315" y="27"/>
                  <a:pt x="315" y="27"/>
                </a:cubicBezTo>
                <a:cubicBezTo>
                  <a:pt x="316" y="26"/>
                  <a:pt x="316" y="26"/>
                  <a:pt x="318" y="24"/>
                </a:cubicBezTo>
                <a:cubicBezTo>
                  <a:pt x="318" y="24"/>
                  <a:pt x="319" y="24"/>
                  <a:pt x="320" y="24"/>
                </a:cubicBezTo>
                <a:cubicBezTo>
                  <a:pt x="320" y="24"/>
                  <a:pt x="321" y="23"/>
                  <a:pt x="322" y="22"/>
                </a:cubicBezTo>
                <a:cubicBezTo>
                  <a:pt x="322" y="22"/>
                  <a:pt x="323" y="21"/>
                  <a:pt x="324" y="20"/>
                </a:cubicBezTo>
                <a:cubicBezTo>
                  <a:pt x="323" y="20"/>
                  <a:pt x="323" y="20"/>
                  <a:pt x="322" y="20"/>
                </a:cubicBezTo>
                <a:cubicBezTo>
                  <a:pt x="323" y="20"/>
                  <a:pt x="323" y="20"/>
                  <a:pt x="323" y="19"/>
                </a:cubicBezTo>
                <a:cubicBezTo>
                  <a:pt x="323" y="19"/>
                  <a:pt x="323" y="19"/>
                  <a:pt x="323" y="19"/>
                </a:cubicBezTo>
                <a:cubicBezTo>
                  <a:pt x="324" y="19"/>
                  <a:pt x="324" y="19"/>
                  <a:pt x="324" y="19"/>
                </a:cubicBezTo>
                <a:cubicBezTo>
                  <a:pt x="325" y="18"/>
                  <a:pt x="325" y="18"/>
                  <a:pt x="327" y="18"/>
                </a:cubicBezTo>
                <a:cubicBezTo>
                  <a:pt x="327" y="18"/>
                  <a:pt x="327" y="18"/>
                  <a:pt x="328" y="19"/>
                </a:cubicBezTo>
                <a:cubicBezTo>
                  <a:pt x="327" y="19"/>
                  <a:pt x="327" y="19"/>
                  <a:pt x="327" y="19"/>
                </a:cubicBezTo>
                <a:cubicBezTo>
                  <a:pt x="325" y="20"/>
                  <a:pt x="325" y="20"/>
                  <a:pt x="324" y="21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26" y="20"/>
                  <a:pt x="327" y="19"/>
                  <a:pt x="330" y="18"/>
                </a:cubicBezTo>
                <a:cubicBezTo>
                  <a:pt x="330" y="18"/>
                  <a:pt x="330" y="17"/>
                  <a:pt x="331" y="17"/>
                </a:cubicBezTo>
                <a:cubicBezTo>
                  <a:pt x="331" y="17"/>
                  <a:pt x="331" y="17"/>
                  <a:pt x="331" y="16"/>
                </a:cubicBezTo>
                <a:cubicBezTo>
                  <a:pt x="331" y="16"/>
                  <a:pt x="330" y="16"/>
                  <a:pt x="330" y="16"/>
                </a:cubicBezTo>
                <a:cubicBezTo>
                  <a:pt x="330" y="16"/>
                  <a:pt x="330" y="16"/>
                  <a:pt x="329" y="16"/>
                </a:cubicBezTo>
                <a:cubicBezTo>
                  <a:pt x="330" y="16"/>
                  <a:pt x="330" y="16"/>
                  <a:pt x="331" y="15"/>
                </a:cubicBezTo>
                <a:cubicBezTo>
                  <a:pt x="332" y="15"/>
                  <a:pt x="332" y="15"/>
                  <a:pt x="332" y="15"/>
                </a:cubicBezTo>
                <a:cubicBezTo>
                  <a:pt x="333" y="15"/>
                  <a:pt x="333" y="15"/>
                  <a:pt x="334" y="14"/>
                </a:cubicBezTo>
                <a:cubicBezTo>
                  <a:pt x="333" y="14"/>
                  <a:pt x="333" y="14"/>
                  <a:pt x="330" y="15"/>
                </a:cubicBezTo>
                <a:cubicBezTo>
                  <a:pt x="331" y="14"/>
                  <a:pt x="332" y="14"/>
                  <a:pt x="333" y="13"/>
                </a:cubicBezTo>
                <a:cubicBezTo>
                  <a:pt x="333" y="13"/>
                  <a:pt x="333" y="13"/>
                  <a:pt x="338" y="11"/>
                </a:cubicBezTo>
                <a:cubicBezTo>
                  <a:pt x="339" y="11"/>
                  <a:pt x="339" y="11"/>
                  <a:pt x="339" y="11"/>
                </a:cubicBezTo>
                <a:cubicBezTo>
                  <a:pt x="340" y="10"/>
                  <a:pt x="340" y="10"/>
                  <a:pt x="342" y="10"/>
                </a:cubicBezTo>
                <a:cubicBezTo>
                  <a:pt x="342" y="10"/>
                  <a:pt x="342" y="10"/>
                  <a:pt x="343" y="10"/>
                </a:cubicBezTo>
                <a:cubicBezTo>
                  <a:pt x="343" y="10"/>
                  <a:pt x="346" y="8"/>
                  <a:pt x="353" y="6"/>
                </a:cubicBezTo>
                <a:cubicBezTo>
                  <a:pt x="354" y="6"/>
                  <a:pt x="354" y="6"/>
                  <a:pt x="354" y="6"/>
                </a:cubicBezTo>
                <a:cubicBezTo>
                  <a:pt x="354" y="6"/>
                  <a:pt x="353" y="6"/>
                  <a:pt x="352" y="6"/>
                </a:cubicBezTo>
                <a:cubicBezTo>
                  <a:pt x="352" y="6"/>
                  <a:pt x="352" y="6"/>
                  <a:pt x="352" y="6"/>
                </a:cubicBezTo>
                <a:cubicBezTo>
                  <a:pt x="353" y="6"/>
                  <a:pt x="354" y="6"/>
                  <a:pt x="354" y="6"/>
                </a:cubicBezTo>
                <a:cubicBezTo>
                  <a:pt x="355" y="6"/>
                  <a:pt x="355" y="6"/>
                  <a:pt x="355" y="6"/>
                </a:cubicBezTo>
                <a:cubicBezTo>
                  <a:pt x="356" y="5"/>
                  <a:pt x="358" y="5"/>
                  <a:pt x="359" y="5"/>
                </a:cubicBezTo>
                <a:cubicBezTo>
                  <a:pt x="359" y="5"/>
                  <a:pt x="359" y="5"/>
                  <a:pt x="360" y="5"/>
                </a:cubicBezTo>
                <a:cubicBezTo>
                  <a:pt x="361" y="5"/>
                  <a:pt x="361" y="5"/>
                  <a:pt x="363" y="4"/>
                </a:cubicBezTo>
                <a:moveTo>
                  <a:pt x="346" y="1"/>
                </a:moveTo>
                <a:cubicBezTo>
                  <a:pt x="347" y="1"/>
                  <a:pt x="348" y="1"/>
                  <a:pt x="349" y="1"/>
                </a:cubicBezTo>
                <a:cubicBezTo>
                  <a:pt x="347" y="1"/>
                  <a:pt x="347" y="1"/>
                  <a:pt x="347" y="1"/>
                </a:cubicBezTo>
                <a:cubicBezTo>
                  <a:pt x="348" y="1"/>
                  <a:pt x="348" y="1"/>
                  <a:pt x="348" y="1"/>
                </a:cubicBezTo>
                <a:cubicBezTo>
                  <a:pt x="351" y="0"/>
                  <a:pt x="351" y="0"/>
                  <a:pt x="351" y="0"/>
                </a:cubicBezTo>
                <a:cubicBezTo>
                  <a:pt x="354" y="0"/>
                  <a:pt x="354" y="0"/>
                  <a:pt x="354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3" y="0"/>
                  <a:pt x="353" y="0"/>
                </a:cubicBezTo>
                <a:cubicBezTo>
                  <a:pt x="353" y="0"/>
                  <a:pt x="354" y="0"/>
                  <a:pt x="355" y="0"/>
                </a:cubicBezTo>
                <a:cubicBezTo>
                  <a:pt x="355" y="0"/>
                  <a:pt x="356" y="0"/>
                  <a:pt x="356" y="0"/>
                </a:cubicBezTo>
                <a:cubicBezTo>
                  <a:pt x="355" y="0"/>
                  <a:pt x="353" y="0"/>
                  <a:pt x="352" y="0"/>
                </a:cubicBezTo>
                <a:cubicBezTo>
                  <a:pt x="353" y="0"/>
                  <a:pt x="353" y="0"/>
                  <a:pt x="354" y="0"/>
                </a:cubicBezTo>
                <a:cubicBezTo>
                  <a:pt x="353" y="0"/>
                  <a:pt x="352" y="0"/>
                  <a:pt x="351" y="0"/>
                </a:cubicBezTo>
                <a:cubicBezTo>
                  <a:pt x="352" y="0"/>
                  <a:pt x="353" y="0"/>
                  <a:pt x="355" y="0"/>
                </a:cubicBezTo>
                <a:cubicBezTo>
                  <a:pt x="355" y="0"/>
                  <a:pt x="355" y="0"/>
                  <a:pt x="355" y="0"/>
                </a:cubicBezTo>
                <a:cubicBezTo>
                  <a:pt x="354" y="0"/>
                  <a:pt x="352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1" y="0"/>
                  <a:pt x="352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8" y="0"/>
                  <a:pt x="34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1" y="1"/>
                  <a:pt x="339" y="1"/>
                  <a:pt x="336" y="1"/>
                </a:cubicBezTo>
                <a:cubicBezTo>
                  <a:pt x="337" y="1"/>
                  <a:pt x="339" y="1"/>
                  <a:pt x="340" y="1"/>
                </a:cubicBezTo>
                <a:cubicBezTo>
                  <a:pt x="340" y="1"/>
                  <a:pt x="340" y="1"/>
                  <a:pt x="340" y="1"/>
                </a:cubicBezTo>
                <a:cubicBezTo>
                  <a:pt x="341" y="1"/>
                  <a:pt x="343" y="1"/>
                  <a:pt x="345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6" y="0"/>
                  <a:pt x="346" y="0"/>
                  <a:pt x="346" y="0"/>
                </a:cubicBezTo>
                <a:cubicBezTo>
                  <a:pt x="343" y="0"/>
                  <a:pt x="341" y="1"/>
                  <a:pt x="339" y="1"/>
                </a:cubicBezTo>
                <a:cubicBezTo>
                  <a:pt x="339" y="1"/>
                  <a:pt x="339" y="1"/>
                  <a:pt x="339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341" y="1"/>
                  <a:pt x="341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7" y="1"/>
                  <a:pt x="337" y="1"/>
                  <a:pt x="337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5" y="1"/>
                  <a:pt x="335" y="1"/>
                  <a:pt x="335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2" y="1"/>
                  <a:pt x="332" y="1"/>
                  <a:pt x="332" y="1"/>
                </a:cubicBezTo>
                <a:cubicBezTo>
                  <a:pt x="331" y="2"/>
                  <a:pt x="331" y="2"/>
                  <a:pt x="331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1" y="3"/>
                  <a:pt x="321" y="3"/>
                  <a:pt x="320" y="3"/>
                </a:cubicBezTo>
                <a:cubicBezTo>
                  <a:pt x="324" y="2"/>
                  <a:pt x="324" y="2"/>
                  <a:pt x="324" y="2"/>
                </a:cubicBezTo>
                <a:cubicBezTo>
                  <a:pt x="326" y="2"/>
                  <a:pt x="326" y="2"/>
                  <a:pt x="326" y="2"/>
                </a:cubicBezTo>
                <a:cubicBezTo>
                  <a:pt x="327" y="2"/>
                  <a:pt x="327" y="2"/>
                  <a:pt x="327" y="2"/>
                </a:cubicBezTo>
                <a:cubicBezTo>
                  <a:pt x="324" y="2"/>
                  <a:pt x="324" y="2"/>
                  <a:pt x="324" y="2"/>
                </a:cubicBezTo>
                <a:cubicBezTo>
                  <a:pt x="320" y="3"/>
                  <a:pt x="320" y="3"/>
                  <a:pt x="320" y="3"/>
                </a:cubicBezTo>
                <a:cubicBezTo>
                  <a:pt x="316" y="4"/>
                  <a:pt x="316" y="4"/>
                  <a:pt x="316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8" y="3"/>
                  <a:pt x="319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6" y="2"/>
                  <a:pt x="326" y="2"/>
                  <a:pt x="326" y="2"/>
                </a:cubicBezTo>
                <a:cubicBezTo>
                  <a:pt x="328" y="2"/>
                  <a:pt x="329" y="2"/>
                  <a:pt x="331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30" y="2"/>
                  <a:pt x="330" y="2"/>
                  <a:pt x="330" y="2"/>
                </a:cubicBezTo>
                <a:cubicBezTo>
                  <a:pt x="328" y="2"/>
                  <a:pt x="326" y="3"/>
                  <a:pt x="324" y="3"/>
                </a:cubicBezTo>
                <a:cubicBezTo>
                  <a:pt x="324" y="3"/>
                  <a:pt x="324" y="3"/>
                  <a:pt x="324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3" y="3"/>
                  <a:pt x="323" y="3"/>
                  <a:pt x="323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1" y="3"/>
                  <a:pt x="321" y="3"/>
                  <a:pt x="321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8" y="3"/>
                  <a:pt x="317" y="4"/>
                  <a:pt x="317" y="4"/>
                </a:cubicBezTo>
                <a:cubicBezTo>
                  <a:pt x="317" y="4"/>
                  <a:pt x="317" y="4"/>
                  <a:pt x="317" y="4"/>
                </a:cubicBezTo>
                <a:cubicBezTo>
                  <a:pt x="316" y="4"/>
                  <a:pt x="316" y="4"/>
                  <a:pt x="316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10" y="5"/>
                  <a:pt x="310" y="5"/>
                  <a:pt x="310" y="5"/>
                </a:cubicBezTo>
                <a:cubicBezTo>
                  <a:pt x="307" y="5"/>
                  <a:pt x="307" y="5"/>
                  <a:pt x="307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06" y="6"/>
                  <a:pt x="306" y="6"/>
                  <a:pt x="306" y="6"/>
                </a:cubicBezTo>
                <a:cubicBezTo>
                  <a:pt x="308" y="4"/>
                  <a:pt x="311" y="5"/>
                  <a:pt x="314" y="4"/>
                </a:cubicBezTo>
                <a:cubicBezTo>
                  <a:pt x="315" y="4"/>
                  <a:pt x="315" y="4"/>
                  <a:pt x="315" y="4"/>
                </a:cubicBezTo>
                <a:cubicBezTo>
                  <a:pt x="312" y="4"/>
                  <a:pt x="312" y="4"/>
                  <a:pt x="312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7" y="7"/>
                  <a:pt x="296" y="7"/>
                  <a:pt x="294" y="8"/>
                </a:cubicBezTo>
                <a:cubicBezTo>
                  <a:pt x="293" y="8"/>
                  <a:pt x="292" y="8"/>
                  <a:pt x="291" y="9"/>
                </a:cubicBezTo>
                <a:cubicBezTo>
                  <a:pt x="296" y="7"/>
                  <a:pt x="296" y="7"/>
                  <a:pt x="296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6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3" y="8"/>
                  <a:pt x="293" y="8"/>
                  <a:pt x="293" y="8"/>
                </a:cubicBezTo>
                <a:cubicBezTo>
                  <a:pt x="292" y="8"/>
                  <a:pt x="291" y="8"/>
                  <a:pt x="29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6" y="9"/>
                  <a:pt x="286" y="9"/>
                  <a:pt x="286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4" y="10"/>
                  <a:pt x="284" y="10"/>
                  <a:pt x="284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2" y="11"/>
                  <a:pt x="284" y="10"/>
                  <a:pt x="285" y="10"/>
                </a:cubicBezTo>
                <a:cubicBezTo>
                  <a:pt x="282" y="11"/>
                  <a:pt x="282" y="11"/>
                  <a:pt x="282" y="11"/>
                </a:cubicBezTo>
                <a:cubicBezTo>
                  <a:pt x="278" y="11"/>
                  <a:pt x="278" y="11"/>
                  <a:pt x="278" y="11"/>
                </a:cubicBezTo>
                <a:cubicBezTo>
                  <a:pt x="278" y="12"/>
                  <a:pt x="278" y="12"/>
                  <a:pt x="278" y="12"/>
                </a:cubicBezTo>
                <a:cubicBezTo>
                  <a:pt x="280" y="11"/>
                  <a:pt x="282" y="11"/>
                  <a:pt x="283" y="10"/>
                </a:cubicBezTo>
                <a:cubicBezTo>
                  <a:pt x="280" y="11"/>
                  <a:pt x="277" y="12"/>
                  <a:pt x="274" y="12"/>
                </a:cubicBezTo>
                <a:cubicBezTo>
                  <a:pt x="271" y="13"/>
                  <a:pt x="271" y="13"/>
                  <a:pt x="271" y="13"/>
                </a:cubicBezTo>
                <a:cubicBezTo>
                  <a:pt x="267" y="14"/>
                  <a:pt x="267" y="14"/>
                  <a:pt x="267" y="14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5" y="15"/>
                  <a:pt x="266" y="15"/>
                  <a:pt x="267" y="15"/>
                </a:cubicBezTo>
                <a:cubicBezTo>
                  <a:pt x="266" y="15"/>
                  <a:pt x="265" y="15"/>
                  <a:pt x="265" y="15"/>
                </a:cubicBezTo>
                <a:cubicBezTo>
                  <a:pt x="266" y="15"/>
                  <a:pt x="267" y="15"/>
                  <a:pt x="267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66" y="15"/>
                  <a:pt x="266" y="15"/>
                  <a:pt x="267" y="15"/>
                </a:cubicBezTo>
                <a:cubicBezTo>
                  <a:pt x="267" y="15"/>
                  <a:pt x="267" y="15"/>
                  <a:pt x="267" y="15"/>
                </a:cubicBezTo>
                <a:cubicBezTo>
                  <a:pt x="264" y="16"/>
                  <a:pt x="264" y="16"/>
                  <a:pt x="263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8" y="15"/>
                  <a:pt x="268" y="15"/>
                  <a:pt x="271" y="14"/>
                </a:cubicBezTo>
                <a:cubicBezTo>
                  <a:pt x="274" y="13"/>
                  <a:pt x="274" y="13"/>
                  <a:pt x="274" y="13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6" y="12"/>
                  <a:pt x="276" y="12"/>
                  <a:pt x="276" y="12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5" y="10"/>
                  <a:pt x="285" y="10"/>
                  <a:pt x="285" y="10"/>
                </a:cubicBezTo>
                <a:cubicBezTo>
                  <a:pt x="288" y="10"/>
                  <a:pt x="291" y="9"/>
                  <a:pt x="293" y="8"/>
                </a:cubicBezTo>
                <a:cubicBezTo>
                  <a:pt x="294" y="8"/>
                  <a:pt x="294" y="8"/>
                  <a:pt x="294" y="8"/>
                </a:cubicBezTo>
                <a:cubicBezTo>
                  <a:pt x="294" y="8"/>
                  <a:pt x="299" y="7"/>
                  <a:pt x="300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8"/>
                  <a:pt x="296" y="8"/>
                  <a:pt x="296" y="8"/>
                </a:cubicBezTo>
                <a:cubicBezTo>
                  <a:pt x="299" y="7"/>
                  <a:pt x="299" y="7"/>
                  <a:pt x="299" y="7"/>
                </a:cubicBezTo>
                <a:cubicBezTo>
                  <a:pt x="300" y="7"/>
                  <a:pt x="302" y="6"/>
                  <a:pt x="304" y="6"/>
                </a:cubicBezTo>
                <a:cubicBezTo>
                  <a:pt x="304" y="6"/>
                  <a:pt x="304" y="6"/>
                  <a:pt x="304" y="6"/>
                </a:cubicBezTo>
                <a:cubicBezTo>
                  <a:pt x="302" y="7"/>
                  <a:pt x="302" y="7"/>
                  <a:pt x="302" y="7"/>
                </a:cubicBezTo>
                <a:cubicBezTo>
                  <a:pt x="301" y="7"/>
                  <a:pt x="301" y="7"/>
                  <a:pt x="301" y="7"/>
                </a:cubicBezTo>
                <a:cubicBezTo>
                  <a:pt x="302" y="7"/>
                  <a:pt x="304" y="6"/>
                  <a:pt x="305" y="6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7" y="6"/>
                  <a:pt x="307" y="6"/>
                  <a:pt x="307" y="6"/>
                </a:cubicBezTo>
                <a:cubicBezTo>
                  <a:pt x="307" y="6"/>
                  <a:pt x="307" y="6"/>
                  <a:pt x="307" y="6"/>
                </a:cubicBezTo>
                <a:cubicBezTo>
                  <a:pt x="309" y="6"/>
                  <a:pt x="309" y="6"/>
                  <a:pt x="309" y="6"/>
                </a:cubicBezTo>
                <a:cubicBezTo>
                  <a:pt x="314" y="5"/>
                  <a:pt x="314" y="5"/>
                  <a:pt x="314" y="5"/>
                </a:cubicBezTo>
                <a:cubicBezTo>
                  <a:pt x="315" y="4"/>
                  <a:pt x="315" y="4"/>
                  <a:pt x="315" y="4"/>
                </a:cubicBezTo>
                <a:cubicBezTo>
                  <a:pt x="315" y="5"/>
                  <a:pt x="315" y="5"/>
                  <a:pt x="315" y="5"/>
                </a:cubicBezTo>
                <a:cubicBezTo>
                  <a:pt x="315" y="5"/>
                  <a:pt x="315" y="5"/>
                  <a:pt x="315" y="5"/>
                </a:cubicBezTo>
                <a:cubicBezTo>
                  <a:pt x="318" y="4"/>
                  <a:pt x="318" y="4"/>
                  <a:pt x="318" y="4"/>
                </a:cubicBezTo>
                <a:cubicBezTo>
                  <a:pt x="320" y="4"/>
                  <a:pt x="320" y="4"/>
                  <a:pt x="320" y="4"/>
                </a:cubicBezTo>
                <a:cubicBezTo>
                  <a:pt x="323" y="3"/>
                  <a:pt x="327" y="3"/>
                  <a:pt x="330" y="3"/>
                </a:cubicBezTo>
                <a:cubicBezTo>
                  <a:pt x="331" y="3"/>
                  <a:pt x="331" y="3"/>
                  <a:pt x="331" y="3"/>
                </a:cubicBezTo>
                <a:cubicBezTo>
                  <a:pt x="332" y="2"/>
                  <a:pt x="332" y="2"/>
                  <a:pt x="332" y="2"/>
                </a:cubicBezTo>
                <a:cubicBezTo>
                  <a:pt x="333" y="2"/>
                  <a:pt x="334" y="2"/>
                  <a:pt x="335" y="2"/>
                </a:cubicBezTo>
                <a:cubicBezTo>
                  <a:pt x="333" y="2"/>
                  <a:pt x="333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2" y="2"/>
                  <a:pt x="332" y="2"/>
                  <a:pt x="332" y="2"/>
                </a:cubicBez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7" y="2"/>
                  <a:pt x="337" y="2"/>
                  <a:pt x="337" y="2"/>
                </a:cubicBezTo>
                <a:cubicBezTo>
                  <a:pt x="338" y="2"/>
                  <a:pt x="340" y="2"/>
                  <a:pt x="341" y="1"/>
                </a:cubicBezTo>
                <a:cubicBezTo>
                  <a:pt x="342" y="1"/>
                  <a:pt x="342" y="1"/>
                  <a:pt x="346" y="1"/>
                </a:cubicBezTo>
                <a:moveTo>
                  <a:pt x="300" y="6"/>
                </a:moveTo>
                <a:cubicBezTo>
                  <a:pt x="301" y="6"/>
                  <a:pt x="303" y="6"/>
                  <a:pt x="304" y="6"/>
                </a:cubicBezTo>
                <a:cubicBezTo>
                  <a:pt x="305" y="5"/>
                  <a:pt x="306" y="5"/>
                  <a:pt x="308" y="5"/>
                </a:cubicBezTo>
                <a:cubicBezTo>
                  <a:pt x="311" y="4"/>
                  <a:pt x="311" y="4"/>
                  <a:pt x="311" y="4"/>
                </a:cubicBezTo>
                <a:cubicBezTo>
                  <a:pt x="311" y="4"/>
                  <a:pt x="312" y="4"/>
                  <a:pt x="313" y="4"/>
                </a:cubicBezTo>
                <a:cubicBezTo>
                  <a:pt x="314" y="4"/>
                  <a:pt x="315" y="4"/>
                  <a:pt x="315" y="4"/>
                </a:cubicBezTo>
                <a:cubicBezTo>
                  <a:pt x="315" y="4"/>
                  <a:pt x="314" y="4"/>
                  <a:pt x="313" y="4"/>
                </a:cubicBezTo>
                <a:cubicBezTo>
                  <a:pt x="313" y="4"/>
                  <a:pt x="319" y="3"/>
                  <a:pt x="324" y="2"/>
                </a:cubicBezTo>
                <a:cubicBezTo>
                  <a:pt x="326" y="2"/>
                  <a:pt x="328" y="2"/>
                  <a:pt x="331" y="2"/>
                </a:cubicBezTo>
                <a:cubicBezTo>
                  <a:pt x="330" y="2"/>
                  <a:pt x="329" y="2"/>
                  <a:pt x="328" y="2"/>
                </a:cubicBezTo>
                <a:cubicBezTo>
                  <a:pt x="328" y="2"/>
                  <a:pt x="328" y="2"/>
                  <a:pt x="328" y="2"/>
                </a:cubicBezTo>
                <a:cubicBezTo>
                  <a:pt x="327" y="2"/>
                  <a:pt x="326" y="2"/>
                  <a:pt x="325" y="2"/>
                </a:cubicBezTo>
                <a:cubicBezTo>
                  <a:pt x="325" y="2"/>
                  <a:pt x="325" y="2"/>
                  <a:pt x="325" y="2"/>
                </a:cubicBezTo>
                <a:cubicBezTo>
                  <a:pt x="323" y="2"/>
                  <a:pt x="321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9" y="3"/>
                  <a:pt x="319" y="3"/>
                  <a:pt x="319" y="3"/>
                </a:cubicBezTo>
                <a:cubicBezTo>
                  <a:pt x="315" y="4"/>
                  <a:pt x="315" y="4"/>
                  <a:pt x="315" y="4"/>
                </a:cubicBezTo>
                <a:cubicBezTo>
                  <a:pt x="313" y="4"/>
                  <a:pt x="313" y="4"/>
                  <a:pt x="313" y="4"/>
                </a:cubicBezTo>
                <a:cubicBezTo>
                  <a:pt x="309" y="5"/>
                  <a:pt x="309" y="5"/>
                  <a:pt x="309" y="5"/>
                </a:cubicBezTo>
                <a:cubicBezTo>
                  <a:pt x="309" y="5"/>
                  <a:pt x="309" y="5"/>
                  <a:pt x="309" y="5"/>
                </a:cubicBezTo>
                <a:cubicBezTo>
                  <a:pt x="308" y="5"/>
                  <a:pt x="308" y="5"/>
                  <a:pt x="307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3" y="6"/>
                  <a:pt x="303" y="6"/>
                </a:cubicBezTo>
                <a:cubicBezTo>
                  <a:pt x="303" y="6"/>
                  <a:pt x="303" y="6"/>
                  <a:pt x="303" y="6"/>
                </a:cubicBezTo>
                <a:cubicBezTo>
                  <a:pt x="304" y="5"/>
                  <a:pt x="304" y="5"/>
                  <a:pt x="304" y="5"/>
                </a:cubicBezTo>
                <a:cubicBezTo>
                  <a:pt x="304" y="5"/>
                  <a:pt x="304" y="5"/>
                  <a:pt x="304" y="5"/>
                </a:cubicBezTo>
                <a:cubicBezTo>
                  <a:pt x="303" y="6"/>
                  <a:pt x="301" y="6"/>
                  <a:pt x="300" y="6"/>
                </a:cubicBezTo>
                <a:cubicBezTo>
                  <a:pt x="300" y="6"/>
                  <a:pt x="300" y="6"/>
                  <a:pt x="300" y="6"/>
                </a:cubicBezTo>
                <a:cubicBezTo>
                  <a:pt x="298" y="7"/>
                  <a:pt x="298" y="7"/>
                  <a:pt x="298" y="7"/>
                </a:cubicBezTo>
                <a:cubicBezTo>
                  <a:pt x="295" y="7"/>
                  <a:pt x="295" y="7"/>
                  <a:pt x="295" y="7"/>
                </a:cubicBezTo>
                <a:cubicBezTo>
                  <a:pt x="291" y="8"/>
                  <a:pt x="291" y="8"/>
                  <a:pt x="291" y="8"/>
                </a:cubicBezTo>
                <a:cubicBezTo>
                  <a:pt x="289" y="9"/>
                  <a:pt x="289" y="9"/>
                  <a:pt x="289" y="9"/>
                </a:cubicBezTo>
                <a:cubicBezTo>
                  <a:pt x="290" y="8"/>
                  <a:pt x="290" y="8"/>
                  <a:pt x="290" y="8"/>
                </a:cubicBezTo>
                <a:cubicBezTo>
                  <a:pt x="288" y="9"/>
                  <a:pt x="288" y="9"/>
                  <a:pt x="288" y="9"/>
                </a:cubicBezTo>
                <a:cubicBezTo>
                  <a:pt x="291" y="8"/>
                  <a:pt x="291" y="8"/>
                  <a:pt x="291" y="8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8"/>
                  <a:pt x="293" y="8"/>
                  <a:pt x="294" y="8"/>
                </a:cubicBezTo>
                <a:cubicBezTo>
                  <a:pt x="297" y="7"/>
                  <a:pt x="297" y="7"/>
                  <a:pt x="297" y="7"/>
                </a:cubicBezTo>
                <a:cubicBezTo>
                  <a:pt x="296" y="7"/>
                  <a:pt x="296" y="7"/>
                  <a:pt x="295" y="7"/>
                </a:cubicBezTo>
                <a:cubicBezTo>
                  <a:pt x="296" y="7"/>
                  <a:pt x="297" y="7"/>
                  <a:pt x="298" y="7"/>
                </a:cubicBezTo>
                <a:cubicBezTo>
                  <a:pt x="297" y="7"/>
                  <a:pt x="297" y="7"/>
                  <a:pt x="297" y="7"/>
                </a:cubicBezTo>
                <a:cubicBezTo>
                  <a:pt x="298" y="7"/>
                  <a:pt x="299" y="7"/>
                  <a:pt x="300" y="6"/>
                </a:cubicBezTo>
                <a:moveTo>
                  <a:pt x="275" y="12"/>
                </a:moveTo>
                <a:cubicBezTo>
                  <a:pt x="277" y="11"/>
                  <a:pt x="280" y="11"/>
                  <a:pt x="282" y="10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77" y="12"/>
                  <a:pt x="277" y="12"/>
                  <a:pt x="277" y="12"/>
                </a:cubicBezTo>
                <a:cubicBezTo>
                  <a:pt x="275" y="12"/>
                  <a:pt x="275" y="12"/>
                  <a:pt x="275" y="12"/>
                </a:cubicBezTo>
                <a:moveTo>
                  <a:pt x="251" y="20"/>
                </a:moveTo>
                <a:cubicBezTo>
                  <a:pt x="251" y="20"/>
                  <a:pt x="251" y="20"/>
                  <a:pt x="251" y="20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8" y="18"/>
                  <a:pt x="258" y="18"/>
                  <a:pt x="258" y="18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7" y="18"/>
                  <a:pt x="257" y="18"/>
                  <a:pt x="257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5" y="18"/>
                  <a:pt x="255" y="18"/>
                  <a:pt x="255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56" y="18"/>
                  <a:pt x="256" y="18"/>
                  <a:pt x="256" y="18"/>
                </a:cubicBezTo>
                <a:cubicBezTo>
                  <a:pt x="260" y="16"/>
                  <a:pt x="260" y="16"/>
                  <a:pt x="260" y="16"/>
                </a:cubicBezTo>
                <a:cubicBezTo>
                  <a:pt x="265" y="15"/>
                  <a:pt x="265" y="15"/>
                  <a:pt x="265" y="15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266" y="15"/>
                  <a:pt x="266" y="15"/>
                  <a:pt x="266" y="15"/>
                </a:cubicBezTo>
                <a:cubicBezTo>
                  <a:pt x="245" y="21"/>
                  <a:pt x="245" y="21"/>
                  <a:pt x="245" y="21"/>
                </a:cubicBezTo>
                <a:cubicBezTo>
                  <a:pt x="246" y="21"/>
                  <a:pt x="246" y="21"/>
                  <a:pt x="246" y="21"/>
                </a:cubicBezTo>
                <a:cubicBezTo>
                  <a:pt x="246" y="21"/>
                  <a:pt x="247" y="21"/>
                  <a:pt x="248" y="21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4" y="22"/>
                  <a:pt x="244" y="22"/>
                  <a:pt x="244" y="22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1"/>
                  <a:pt x="247" y="21"/>
                  <a:pt x="247" y="21"/>
                </a:cubicBezTo>
                <a:cubicBezTo>
                  <a:pt x="245" y="22"/>
                  <a:pt x="245" y="22"/>
                  <a:pt x="245" y="22"/>
                </a:cubicBezTo>
                <a:cubicBezTo>
                  <a:pt x="247" y="22"/>
                  <a:pt x="249" y="21"/>
                  <a:pt x="251" y="20"/>
                </a:cubicBezTo>
                <a:moveTo>
                  <a:pt x="179" y="56"/>
                </a:moveTo>
                <a:cubicBezTo>
                  <a:pt x="182" y="54"/>
                  <a:pt x="182" y="54"/>
                  <a:pt x="182" y="54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5" y="52"/>
                  <a:pt x="185" y="52"/>
                  <a:pt x="180" y="54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79" y="56"/>
                  <a:pt x="179" y="56"/>
                  <a:pt x="179" y="56"/>
                </a:cubicBezTo>
                <a:moveTo>
                  <a:pt x="156" y="69"/>
                </a:moveTo>
                <a:cubicBezTo>
                  <a:pt x="154" y="70"/>
                  <a:pt x="154" y="70"/>
                  <a:pt x="154" y="70"/>
                </a:cubicBezTo>
                <a:cubicBezTo>
                  <a:pt x="153" y="71"/>
                  <a:pt x="153" y="71"/>
                  <a:pt x="153" y="71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59" y="66"/>
                  <a:pt x="159" y="66"/>
                  <a:pt x="159" y="66"/>
                </a:cubicBezTo>
                <a:cubicBezTo>
                  <a:pt x="156" y="69"/>
                  <a:pt x="156" y="69"/>
                  <a:pt x="156" y="69"/>
                </a:cubicBezTo>
                <a:close/>
                <a:moveTo>
                  <a:pt x="6" y="417"/>
                </a:moveTo>
                <a:cubicBezTo>
                  <a:pt x="5" y="413"/>
                  <a:pt x="5" y="413"/>
                  <a:pt x="5" y="413"/>
                </a:cubicBezTo>
                <a:cubicBezTo>
                  <a:pt x="5" y="409"/>
                  <a:pt x="5" y="409"/>
                  <a:pt x="5" y="409"/>
                </a:cubicBezTo>
                <a:cubicBezTo>
                  <a:pt x="4" y="409"/>
                  <a:pt x="4" y="409"/>
                  <a:pt x="4" y="409"/>
                </a:cubicBezTo>
                <a:cubicBezTo>
                  <a:pt x="3" y="408"/>
                  <a:pt x="3" y="408"/>
                  <a:pt x="3" y="408"/>
                </a:cubicBezTo>
                <a:cubicBezTo>
                  <a:pt x="2" y="407"/>
                  <a:pt x="2" y="407"/>
                  <a:pt x="2" y="407"/>
                </a:cubicBezTo>
                <a:cubicBezTo>
                  <a:pt x="2" y="405"/>
                  <a:pt x="2" y="405"/>
                  <a:pt x="2" y="405"/>
                </a:cubicBezTo>
                <a:cubicBezTo>
                  <a:pt x="1" y="398"/>
                  <a:pt x="1" y="398"/>
                  <a:pt x="1" y="398"/>
                </a:cubicBezTo>
                <a:cubicBezTo>
                  <a:pt x="1" y="394"/>
                  <a:pt x="1" y="394"/>
                  <a:pt x="1" y="394"/>
                </a:cubicBezTo>
                <a:cubicBezTo>
                  <a:pt x="1" y="392"/>
                  <a:pt x="1" y="389"/>
                  <a:pt x="1" y="387"/>
                </a:cubicBezTo>
                <a:cubicBezTo>
                  <a:pt x="1" y="379"/>
                  <a:pt x="1" y="379"/>
                  <a:pt x="1" y="379"/>
                </a:cubicBezTo>
                <a:cubicBezTo>
                  <a:pt x="1" y="378"/>
                  <a:pt x="1" y="376"/>
                  <a:pt x="1" y="374"/>
                </a:cubicBezTo>
                <a:cubicBezTo>
                  <a:pt x="0" y="370"/>
                  <a:pt x="0" y="370"/>
                  <a:pt x="0" y="37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1" y="389"/>
                  <a:pt x="1" y="399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5"/>
                  <a:pt x="2" y="405"/>
                  <a:pt x="2" y="405"/>
                </a:cubicBezTo>
                <a:cubicBezTo>
                  <a:pt x="2" y="407"/>
                  <a:pt x="2" y="407"/>
                  <a:pt x="2" y="407"/>
                </a:cubicBezTo>
                <a:cubicBezTo>
                  <a:pt x="3" y="414"/>
                  <a:pt x="3" y="414"/>
                  <a:pt x="3" y="414"/>
                </a:cubicBezTo>
                <a:cubicBezTo>
                  <a:pt x="3" y="414"/>
                  <a:pt x="3" y="414"/>
                  <a:pt x="3" y="414"/>
                </a:cubicBezTo>
                <a:cubicBezTo>
                  <a:pt x="4" y="419"/>
                  <a:pt x="4" y="419"/>
                  <a:pt x="4" y="419"/>
                </a:cubicBezTo>
                <a:cubicBezTo>
                  <a:pt x="5" y="421"/>
                  <a:pt x="5" y="421"/>
                  <a:pt x="5" y="421"/>
                </a:cubicBezTo>
                <a:cubicBezTo>
                  <a:pt x="4" y="416"/>
                  <a:pt x="4" y="416"/>
                  <a:pt x="4" y="416"/>
                </a:cubicBezTo>
                <a:cubicBezTo>
                  <a:pt x="4" y="413"/>
                  <a:pt x="4" y="413"/>
                  <a:pt x="4" y="413"/>
                </a:cubicBezTo>
                <a:cubicBezTo>
                  <a:pt x="5" y="414"/>
                  <a:pt x="5" y="414"/>
                  <a:pt x="5" y="414"/>
                </a:cubicBezTo>
                <a:cubicBezTo>
                  <a:pt x="5" y="417"/>
                  <a:pt x="5" y="417"/>
                  <a:pt x="5" y="417"/>
                </a:cubicBezTo>
                <a:cubicBezTo>
                  <a:pt x="6" y="417"/>
                  <a:pt x="6" y="417"/>
                  <a:pt x="6" y="417"/>
                </a:cubicBezTo>
                <a:moveTo>
                  <a:pt x="182" y="64"/>
                </a:moveTo>
                <a:cubicBezTo>
                  <a:pt x="185" y="62"/>
                  <a:pt x="185" y="62"/>
                  <a:pt x="185" y="62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8" y="60"/>
                  <a:pt x="187" y="60"/>
                  <a:pt x="187" y="60"/>
                </a:cubicBezTo>
                <a:cubicBezTo>
                  <a:pt x="187" y="59"/>
                  <a:pt x="188" y="59"/>
                  <a:pt x="189" y="58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92" y="54"/>
                  <a:pt x="192" y="54"/>
                  <a:pt x="192" y="54"/>
                </a:cubicBezTo>
                <a:cubicBezTo>
                  <a:pt x="191" y="54"/>
                  <a:pt x="191" y="54"/>
                  <a:pt x="191" y="54"/>
                </a:cubicBezTo>
                <a:cubicBezTo>
                  <a:pt x="193" y="52"/>
                  <a:pt x="193" y="52"/>
                  <a:pt x="193" y="52"/>
                </a:cubicBezTo>
                <a:cubicBezTo>
                  <a:pt x="196" y="51"/>
                  <a:pt x="196" y="51"/>
                  <a:pt x="196" y="51"/>
                </a:cubicBezTo>
                <a:cubicBezTo>
                  <a:pt x="195" y="51"/>
                  <a:pt x="195" y="51"/>
                  <a:pt x="194" y="51"/>
                </a:cubicBezTo>
                <a:cubicBezTo>
                  <a:pt x="194" y="51"/>
                  <a:pt x="194" y="51"/>
                  <a:pt x="194" y="51"/>
                </a:cubicBezTo>
                <a:cubicBezTo>
                  <a:pt x="196" y="50"/>
                  <a:pt x="197" y="49"/>
                  <a:pt x="199" y="48"/>
                </a:cubicBezTo>
                <a:cubicBezTo>
                  <a:pt x="199" y="48"/>
                  <a:pt x="199" y="48"/>
                  <a:pt x="199" y="48"/>
                </a:cubicBezTo>
                <a:cubicBezTo>
                  <a:pt x="202" y="47"/>
                  <a:pt x="202" y="47"/>
                  <a:pt x="202" y="47"/>
                </a:cubicBezTo>
                <a:cubicBezTo>
                  <a:pt x="202" y="46"/>
                  <a:pt x="202" y="46"/>
                  <a:pt x="202" y="46"/>
                </a:cubicBezTo>
                <a:cubicBezTo>
                  <a:pt x="204" y="45"/>
                  <a:pt x="204" y="45"/>
                  <a:pt x="204" y="45"/>
                </a:cubicBezTo>
                <a:cubicBezTo>
                  <a:pt x="205" y="45"/>
                  <a:pt x="205" y="45"/>
                  <a:pt x="205" y="45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208" y="42"/>
                  <a:pt x="208" y="42"/>
                  <a:pt x="208" y="42"/>
                </a:cubicBezTo>
                <a:cubicBezTo>
                  <a:pt x="211" y="41"/>
                  <a:pt x="211" y="41"/>
                  <a:pt x="211" y="41"/>
                </a:cubicBezTo>
                <a:cubicBezTo>
                  <a:pt x="213" y="39"/>
                  <a:pt x="213" y="39"/>
                  <a:pt x="213" y="39"/>
                </a:cubicBezTo>
                <a:cubicBezTo>
                  <a:pt x="212" y="39"/>
                  <a:pt x="212" y="39"/>
                  <a:pt x="212" y="39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4" y="38"/>
                  <a:pt x="214" y="38"/>
                  <a:pt x="214" y="38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8" y="36"/>
                  <a:pt x="218" y="36"/>
                  <a:pt x="218" y="36"/>
                </a:cubicBezTo>
                <a:cubicBezTo>
                  <a:pt x="216" y="36"/>
                  <a:pt x="216" y="36"/>
                  <a:pt x="216" y="36"/>
                </a:cubicBezTo>
                <a:cubicBezTo>
                  <a:pt x="220" y="34"/>
                  <a:pt x="220" y="34"/>
                  <a:pt x="220" y="34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5" y="31"/>
                  <a:pt x="225" y="31"/>
                  <a:pt x="225" y="31"/>
                </a:cubicBezTo>
                <a:cubicBezTo>
                  <a:pt x="227" y="30"/>
                  <a:pt x="227" y="30"/>
                  <a:pt x="227" y="30"/>
                </a:cubicBezTo>
                <a:cubicBezTo>
                  <a:pt x="226" y="30"/>
                  <a:pt x="226" y="30"/>
                  <a:pt x="226" y="30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3" y="31"/>
                  <a:pt x="223" y="31"/>
                  <a:pt x="223" y="31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0" y="32"/>
                  <a:pt x="220" y="32"/>
                  <a:pt x="220" y="32"/>
                </a:cubicBezTo>
                <a:cubicBezTo>
                  <a:pt x="224" y="31"/>
                  <a:pt x="224" y="31"/>
                  <a:pt x="224" y="31"/>
                </a:cubicBezTo>
                <a:cubicBezTo>
                  <a:pt x="227" y="29"/>
                  <a:pt x="227" y="29"/>
                  <a:pt x="227" y="29"/>
                </a:cubicBezTo>
                <a:cubicBezTo>
                  <a:pt x="232" y="27"/>
                  <a:pt x="232" y="27"/>
                  <a:pt x="232" y="27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6" y="29"/>
                  <a:pt x="226" y="29"/>
                  <a:pt x="226" y="29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18" y="33"/>
                  <a:pt x="218" y="33"/>
                  <a:pt x="218" y="33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28" y="28"/>
                  <a:pt x="228" y="28"/>
                  <a:pt x="228" y="28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7" y="25"/>
                  <a:pt x="237" y="25"/>
                  <a:pt x="237" y="25"/>
                </a:cubicBezTo>
                <a:cubicBezTo>
                  <a:pt x="236" y="25"/>
                  <a:pt x="236" y="25"/>
                  <a:pt x="236" y="25"/>
                </a:cubicBezTo>
                <a:cubicBezTo>
                  <a:pt x="231" y="27"/>
                  <a:pt x="231" y="27"/>
                  <a:pt x="231" y="27"/>
                </a:cubicBezTo>
                <a:cubicBezTo>
                  <a:pt x="224" y="30"/>
                  <a:pt x="224" y="30"/>
                  <a:pt x="224" y="3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2" y="35"/>
                  <a:pt x="212" y="35"/>
                  <a:pt x="212" y="35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9" y="37"/>
                  <a:pt x="209" y="37"/>
                  <a:pt x="209" y="37"/>
                </a:cubicBezTo>
                <a:cubicBezTo>
                  <a:pt x="208" y="37"/>
                  <a:pt x="208" y="37"/>
                  <a:pt x="208" y="37"/>
                </a:cubicBezTo>
                <a:cubicBezTo>
                  <a:pt x="206" y="38"/>
                  <a:pt x="206" y="38"/>
                  <a:pt x="206" y="38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3" y="40"/>
                  <a:pt x="203" y="40"/>
                  <a:pt x="203" y="40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79" y="53"/>
                  <a:pt x="179" y="53"/>
                  <a:pt x="179" y="53"/>
                </a:cubicBezTo>
                <a:cubicBezTo>
                  <a:pt x="176" y="55"/>
                  <a:pt x="176" y="55"/>
                  <a:pt x="176" y="55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7" y="49"/>
                  <a:pt x="187" y="49"/>
                  <a:pt x="187" y="49"/>
                </a:cubicBezTo>
                <a:cubicBezTo>
                  <a:pt x="191" y="46"/>
                  <a:pt x="191" y="46"/>
                  <a:pt x="191" y="46"/>
                </a:cubicBezTo>
                <a:cubicBezTo>
                  <a:pt x="182" y="51"/>
                  <a:pt x="171" y="59"/>
                  <a:pt x="162" y="64"/>
                </a:cubicBezTo>
                <a:cubicBezTo>
                  <a:pt x="162" y="64"/>
                  <a:pt x="162" y="64"/>
                  <a:pt x="162" y="64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59" y="67"/>
                  <a:pt x="159" y="67"/>
                  <a:pt x="159" y="67"/>
                </a:cubicBezTo>
                <a:cubicBezTo>
                  <a:pt x="156" y="68"/>
                  <a:pt x="154" y="70"/>
                  <a:pt x="152" y="71"/>
                </a:cubicBezTo>
                <a:cubicBezTo>
                  <a:pt x="151" y="72"/>
                  <a:pt x="151" y="72"/>
                  <a:pt x="151" y="72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7" y="76"/>
                  <a:pt x="146" y="76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47" y="76"/>
                  <a:pt x="147" y="76"/>
                  <a:pt x="147" y="76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1" y="73"/>
                  <a:pt x="151" y="73"/>
                  <a:pt x="151" y="73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2" y="65"/>
                  <a:pt x="163" y="64"/>
                  <a:pt x="164" y="63"/>
                </a:cubicBezTo>
                <a:cubicBezTo>
                  <a:pt x="163" y="64"/>
                  <a:pt x="163" y="64"/>
                  <a:pt x="163" y="64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67" y="61"/>
                  <a:pt x="167" y="61"/>
                  <a:pt x="167" y="61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6" y="50"/>
                  <a:pt x="186" y="50"/>
                  <a:pt x="186" y="50"/>
                </a:cubicBezTo>
                <a:cubicBezTo>
                  <a:pt x="190" y="48"/>
                  <a:pt x="190" y="48"/>
                  <a:pt x="190" y="48"/>
                </a:cubicBezTo>
                <a:cubicBezTo>
                  <a:pt x="194" y="45"/>
                  <a:pt x="194" y="45"/>
                  <a:pt x="194" y="4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9" y="42"/>
                  <a:pt x="199" y="42"/>
                  <a:pt x="199" y="42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1" y="41"/>
                  <a:pt x="201" y="41"/>
                  <a:pt x="201" y="41"/>
                </a:cubicBezTo>
                <a:cubicBezTo>
                  <a:pt x="201" y="42"/>
                  <a:pt x="201" y="42"/>
                  <a:pt x="201" y="42"/>
                </a:cubicBezTo>
                <a:cubicBezTo>
                  <a:pt x="198" y="43"/>
                  <a:pt x="198" y="43"/>
                  <a:pt x="198" y="43"/>
                </a:cubicBezTo>
                <a:cubicBezTo>
                  <a:pt x="199" y="43"/>
                  <a:pt x="199" y="43"/>
                  <a:pt x="199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204" y="40"/>
                  <a:pt x="204" y="40"/>
                  <a:pt x="204" y="40"/>
                </a:cubicBezTo>
                <a:cubicBezTo>
                  <a:pt x="205" y="40"/>
                  <a:pt x="205" y="40"/>
                  <a:pt x="205" y="40"/>
                </a:cubicBezTo>
                <a:cubicBezTo>
                  <a:pt x="201" y="43"/>
                  <a:pt x="201" y="43"/>
                  <a:pt x="201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6"/>
                  <a:pt x="196" y="46"/>
                  <a:pt x="196" y="46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88" y="51"/>
                  <a:pt x="188" y="51"/>
                  <a:pt x="188" y="51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79" y="57"/>
                  <a:pt x="179" y="57"/>
                  <a:pt x="179" y="57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65" y="66"/>
                  <a:pt x="165" y="66"/>
                  <a:pt x="165" y="66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63" y="66"/>
                  <a:pt x="163" y="66"/>
                  <a:pt x="163" y="66"/>
                </a:cubicBezTo>
                <a:cubicBezTo>
                  <a:pt x="159" y="68"/>
                  <a:pt x="159" y="68"/>
                  <a:pt x="159" y="68"/>
                </a:cubicBezTo>
                <a:cubicBezTo>
                  <a:pt x="157" y="69"/>
                  <a:pt x="156" y="70"/>
                  <a:pt x="155" y="71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5" y="72"/>
                  <a:pt x="155" y="72"/>
                  <a:pt x="155" y="72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3" y="76"/>
                  <a:pt x="153" y="76"/>
                  <a:pt x="153" y="76"/>
                </a:cubicBezTo>
                <a:cubicBezTo>
                  <a:pt x="151" y="78"/>
                  <a:pt x="151" y="78"/>
                  <a:pt x="151" y="78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1"/>
                  <a:pt x="149" y="81"/>
                  <a:pt x="149" y="81"/>
                </a:cubicBezTo>
                <a:cubicBezTo>
                  <a:pt x="145" y="85"/>
                  <a:pt x="145" y="85"/>
                  <a:pt x="145" y="85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6" y="87"/>
                  <a:pt x="146" y="87"/>
                  <a:pt x="146" y="87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57" y="76"/>
                  <a:pt x="157" y="76"/>
                  <a:pt x="157" y="76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3" y="82"/>
                  <a:pt x="153" y="82"/>
                  <a:pt x="153" y="82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3" y="83"/>
                  <a:pt x="155" y="82"/>
                  <a:pt x="156" y="80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7" y="71"/>
                  <a:pt x="167" y="71"/>
                  <a:pt x="167" y="71"/>
                </a:cubicBezTo>
                <a:cubicBezTo>
                  <a:pt x="168" y="69"/>
                  <a:pt x="168" y="69"/>
                  <a:pt x="168" y="69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6" y="62"/>
                  <a:pt x="176" y="62"/>
                  <a:pt x="176" y="62"/>
                </a:cubicBezTo>
                <a:cubicBezTo>
                  <a:pt x="179" y="61"/>
                  <a:pt x="179" y="61"/>
                  <a:pt x="179" y="61"/>
                </a:cubicBezTo>
                <a:cubicBezTo>
                  <a:pt x="174" y="66"/>
                  <a:pt x="174" y="66"/>
                  <a:pt x="174" y="6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71" y="70"/>
                  <a:pt x="171" y="70"/>
                  <a:pt x="171" y="70"/>
                </a:cubicBezTo>
                <a:cubicBezTo>
                  <a:pt x="176" y="67"/>
                  <a:pt x="176" y="67"/>
                  <a:pt x="176" y="67"/>
                </a:cubicBezTo>
                <a:cubicBezTo>
                  <a:pt x="179" y="65"/>
                  <a:pt x="179" y="65"/>
                  <a:pt x="179" y="65"/>
                </a:cubicBezTo>
                <a:cubicBezTo>
                  <a:pt x="182" y="64"/>
                  <a:pt x="182" y="64"/>
                  <a:pt x="182" y="64"/>
                </a:cubicBezTo>
                <a:cubicBezTo>
                  <a:pt x="182" y="64"/>
                  <a:pt x="182" y="64"/>
                  <a:pt x="182" y="64"/>
                </a:cubicBezTo>
                <a:moveTo>
                  <a:pt x="110" y="148"/>
                </a:moveTo>
                <a:cubicBezTo>
                  <a:pt x="112" y="146"/>
                  <a:pt x="112" y="146"/>
                  <a:pt x="112" y="146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5" y="143"/>
                  <a:pt x="115" y="143"/>
                  <a:pt x="115" y="14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6" y="138"/>
                  <a:pt x="116" y="138"/>
                  <a:pt x="116" y="138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6" y="135"/>
                  <a:pt x="115" y="135"/>
                  <a:pt x="115" y="135"/>
                </a:cubicBezTo>
                <a:cubicBezTo>
                  <a:pt x="111" y="137"/>
                  <a:pt x="111" y="137"/>
                  <a:pt x="111" y="137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8" y="138"/>
                  <a:pt x="108" y="138"/>
                  <a:pt x="108" y="138"/>
                </a:cubicBezTo>
                <a:cubicBezTo>
                  <a:pt x="111" y="135"/>
                  <a:pt x="111" y="135"/>
                  <a:pt x="111" y="135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21" y="131"/>
                  <a:pt x="121" y="131"/>
                  <a:pt x="121" y="131"/>
                </a:cubicBezTo>
                <a:cubicBezTo>
                  <a:pt x="119" y="130"/>
                  <a:pt x="119" y="130"/>
                  <a:pt x="119" y="130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18" y="127"/>
                  <a:pt x="118" y="127"/>
                  <a:pt x="118" y="127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20" y="121"/>
                  <a:pt x="120" y="121"/>
                  <a:pt x="120" y="121"/>
                </a:cubicBezTo>
                <a:cubicBezTo>
                  <a:pt x="122" y="119"/>
                  <a:pt x="122" y="119"/>
                  <a:pt x="122" y="119"/>
                </a:cubicBezTo>
                <a:cubicBezTo>
                  <a:pt x="123" y="118"/>
                  <a:pt x="123" y="118"/>
                  <a:pt x="123" y="118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0" y="108"/>
                  <a:pt x="130" y="108"/>
                  <a:pt x="130" y="108"/>
                </a:cubicBezTo>
                <a:cubicBezTo>
                  <a:pt x="136" y="100"/>
                  <a:pt x="136" y="100"/>
                  <a:pt x="136" y="100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2" y="102"/>
                  <a:pt x="130" y="103"/>
                  <a:pt x="129" y="104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4" y="105"/>
                  <a:pt x="124" y="105"/>
                  <a:pt x="124" y="105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8"/>
                  <a:pt x="132" y="96"/>
                  <a:pt x="134" y="94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7" y="91"/>
                  <a:pt x="137" y="91"/>
                  <a:pt x="137" y="91"/>
                </a:cubicBezTo>
                <a:cubicBezTo>
                  <a:pt x="138" y="89"/>
                  <a:pt x="138" y="89"/>
                  <a:pt x="138" y="89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42" y="82"/>
                  <a:pt x="142" y="82"/>
                  <a:pt x="142" y="82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5" y="105"/>
                  <a:pt x="115" y="105"/>
                  <a:pt x="115" y="105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7" y="115"/>
                  <a:pt x="105" y="116"/>
                  <a:pt x="103" y="118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6" y="125"/>
                  <a:pt x="96" y="125"/>
                  <a:pt x="96" y="125"/>
                </a:cubicBezTo>
                <a:cubicBezTo>
                  <a:pt x="95" y="126"/>
                  <a:pt x="95" y="126"/>
                  <a:pt x="95" y="126"/>
                </a:cubicBezTo>
                <a:cubicBezTo>
                  <a:pt x="91" y="131"/>
                  <a:pt x="91" y="131"/>
                  <a:pt x="91" y="131"/>
                </a:cubicBezTo>
                <a:cubicBezTo>
                  <a:pt x="89" y="133"/>
                  <a:pt x="87" y="135"/>
                  <a:pt x="85" y="137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3" y="138"/>
                  <a:pt x="83" y="138"/>
                  <a:pt x="83" y="138"/>
                </a:cubicBezTo>
                <a:cubicBezTo>
                  <a:pt x="84" y="137"/>
                  <a:pt x="85" y="135"/>
                  <a:pt x="86" y="134"/>
                </a:cubicBezTo>
                <a:cubicBezTo>
                  <a:pt x="91" y="128"/>
                  <a:pt x="91" y="128"/>
                  <a:pt x="91" y="128"/>
                </a:cubicBezTo>
                <a:cubicBezTo>
                  <a:pt x="95" y="124"/>
                  <a:pt x="95" y="124"/>
                  <a:pt x="95" y="124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2" y="126"/>
                  <a:pt x="85" y="135"/>
                  <a:pt x="79" y="142"/>
                </a:cubicBezTo>
                <a:cubicBezTo>
                  <a:pt x="67" y="158"/>
                  <a:pt x="67" y="158"/>
                  <a:pt x="47" y="190"/>
                </a:cubicBezTo>
                <a:cubicBezTo>
                  <a:pt x="37" y="208"/>
                  <a:pt x="37" y="208"/>
                  <a:pt x="23" y="243"/>
                </a:cubicBezTo>
                <a:cubicBezTo>
                  <a:pt x="19" y="253"/>
                  <a:pt x="15" y="267"/>
                  <a:pt x="12" y="277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1" y="280"/>
                  <a:pt x="11" y="280"/>
                  <a:pt x="11" y="280"/>
                </a:cubicBezTo>
                <a:cubicBezTo>
                  <a:pt x="12" y="278"/>
                  <a:pt x="12" y="278"/>
                  <a:pt x="12" y="278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1" y="281"/>
                  <a:pt x="11" y="281"/>
                  <a:pt x="11" y="281"/>
                </a:cubicBezTo>
                <a:cubicBezTo>
                  <a:pt x="10" y="286"/>
                  <a:pt x="10" y="286"/>
                  <a:pt x="10" y="286"/>
                </a:cubicBezTo>
                <a:cubicBezTo>
                  <a:pt x="10" y="288"/>
                  <a:pt x="10" y="289"/>
                  <a:pt x="9" y="291"/>
                </a:cubicBezTo>
                <a:cubicBezTo>
                  <a:pt x="9" y="294"/>
                  <a:pt x="9" y="294"/>
                  <a:pt x="9" y="294"/>
                </a:cubicBezTo>
                <a:cubicBezTo>
                  <a:pt x="8" y="297"/>
                  <a:pt x="8" y="297"/>
                  <a:pt x="8" y="297"/>
                </a:cubicBezTo>
                <a:cubicBezTo>
                  <a:pt x="8" y="300"/>
                  <a:pt x="8" y="300"/>
                  <a:pt x="8" y="300"/>
                </a:cubicBezTo>
                <a:cubicBezTo>
                  <a:pt x="7" y="304"/>
                  <a:pt x="7" y="304"/>
                  <a:pt x="7" y="304"/>
                </a:cubicBezTo>
                <a:cubicBezTo>
                  <a:pt x="7" y="306"/>
                  <a:pt x="7" y="306"/>
                  <a:pt x="7" y="306"/>
                </a:cubicBezTo>
                <a:cubicBezTo>
                  <a:pt x="6" y="310"/>
                  <a:pt x="6" y="310"/>
                  <a:pt x="6" y="310"/>
                </a:cubicBezTo>
                <a:cubicBezTo>
                  <a:pt x="6" y="311"/>
                  <a:pt x="6" y="311"/>
                  <a:pt x="6" y="311"/>
                </a:cubicBezTo>
                <a:cubicBezTo>
                  <a:pt x="7" y="308"/>
                  <a:pt x="7" y="308"/>
                  <a:pt x="7" y="308"/>
                </a:cubicBezTo>
                <a:cubicBezTo>
                  <a:pt x="8" y="304"/>
                  <a:pt x="8" y="304"/>
                  <a:pt x="8" y="304"/>
                </a:cubicBezTo>
                <a:cubicBezTo>
                  <a:pt x="9" y="298"/>
                  <a:pt x="9" y="298"/>
                  <a:pt x="9" y="298"/>
                </a:cubicBezTo>
                <a:cubicBezTo>
                  <a:pt x="10" y="291"/>
                  <a:pt x="10" y="291"/>
                  <a:pt x="10" y="291"/>
                </a:cubicBezTo>
                <a:cubicBezTo>
                  <a:pt x="12" y="283"/>
                  <a:pt x="12" y="283"/>
                  <a:pt x="12" y="283"/>
                </a:cubicBezTo>
                <a:cubicBezTo>
                  <a:pt x="12" y="280"/>
                  <a:pt x="13" y="277"/>
                  <a:pt x="14" y="274"/>
                </a:cubicBezTo>
                <a:cubicBezTo>
                  <a:pt x="15" y="272"/>
                  <a:pt x="15" y="270"/>
                  <a:pt x="16" y="268"/>
                </a:cubicBezTo>
                <a:cubicBezTo>
                  <a:pt x="18" y="262"/>
                  <a:pt x="18" y="262"/>
                  <a:pt x="18" y="262"/>
                </a:cubicBezTo>
                <a:cubicBezTo>
                  <a:pt x="19" y="260"/>
                  <a:pt x="19" y="260"/>
                  <a:pt x="19" y="260"/>
                </a:cubicBezTo>
                <a:cubicBezTo>
                  <a:pt x="21" y="255"/>
                  <a:pt x="21" y="255"/>
                  <a:pt x="21" y="255"/>
                </a:cubicBezTo>
                <a:cubicBezTo>
                  <a:pt x="23" y="252"/>
                  <a:pt x="23" y="252"/>
                  <a:pt x="23" y="252"/>
                </a:cubicBezTo>
                <a:cubicBezTo>
                  <a:pt x="24" y="250"/>
                  <a:pt x="24" y="250"/>
                  <a:pt x="24" y="250"/>
                </a:cubicBezTo>
                <a:cubicBezTo>
                  <a:pt x="26" y="246"/>
                  <a:pt x="26" y="246"/>
                  <a:pt x="26" y="246"/>
                </a:cubicBezTo>
                <a:cubicBezTo>
                  <a:pt x="27" y="244"/>
                  <a:pt x="27" y="244"/>
                  <a:pt x="27" y="244"/>
                </a:cubicBezTo>
                <a:cubicBezTo>
                  <a:pt x="29" y="237"/>
                  <a:pt x="29" y="237"/>
                  <a:pt x="29" y="237"/>
                </a:cubicBezTo>
                <a:cubicBezTo>
                  <a:pt x="30" y="235"/>
                  <a:pt x="30" y="235"/>
                  <a:pt x="30" y="235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32" y="228"/>
                  <a:pt x="32" y="228"/>
                  <a:pt x="32" y="228"/>
                </a:cubicBezTo>
                <a:cubicBezTo>
                  <a:pt x="34" y="226"/>
                  <a:pt x="34" y="226"/>
                  <a:pt x="34" y="226"/>
                </a:cubicBezTo>
                <a:cubicBezTo>
                  <a:pt x="32" y="231"/>
                  <a:pt x="32" y="231"/>
                  <a:pt x="32" y="231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7" y="223"/>
                  <a:pt x="37" y="223"/>
                  <a:pt x="37" y="223"/>
                </a:cubicBezTo>
                <a:cubicBezTo>
                  <a:pt x="38" y="220"/>
                  <a:pt x="38" y="220"/>
                  <a:pt x="38" y="220"/>
                </a:cubicBezTo>
                <a:cubicBezTo>
                  <a:pt x="42" y="212"/>
                  <a:pt x="42" y="212"/>
                  <a:pt x="42" y="212"/>
                </a:cubicBezTo>
                <a:cubicBezTo>
                  <a:pt x="43" y="212"/>
                  <a:pt x="43" y="212"/>
                  <a:pt x="44" y="212"/>
                </a:cubicBezTo>
                <a:cubicBezTo>
                  <a:pt x="46" y="210"/>
                  <a:pt x="46" y="210"/>
                  <a:pt x="46" y="210"/>
                </a:cubicBezTo>
                <a:cubicBezTo>
                  <a:pt x="48" y="209"/>
                  <a:pt x="48" y="209"/>
                  <a:pt x="48" y="209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52" y="199"/>
                  <a:pt x="52" y="199"/>
                  <a:pt x="52" y="199"/>
                </a:cubicBezTo>
                <a:cubicBezTo>
                  <a:pt x="56" y="194"/>
                  <a:pt x="56" y="194"/>
                  <a:pt x="56" y="194"/>
                </a:cubicBezTo>
                <a:cubicBezTo>
                  <a:pt x="56" y="194"/>
                  <a:pt x="57" y="194"/>
                  <a:pt x="57" y="194"/>
                </a:cubicBezTo>
                <a:cubicBezTo>
                  <a:pt x="59" y="192"/>
                  <a:pt x="59" y="192"/>
                  <a:pt x="59" y="192"/>
                </a:cubicBezTo>
                <a:cubicBezTo>
                  <a:pt x="60" y="192"/>
                  <a:pt x="60" y="192"/>
                  <a:pt x="60" y="192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6"/>
                  <a:pt x="69" y="186"/>
                  <a:pt x="70" y="187"/>
                </a:cubicBezTo>
                <a:cubicBezTo>
                  <a:pt x="70" y="188"/>
                  <a:pt x="69" y="188"/>
                  <a:pt x="69" y="189"/>
                </a:cubicBezTo>
                <a:cubicBezTo>
                  <a:pt x="68" y="189"/>
                  <a:pt x="67" y="189"/>
                  <a:pt x="66" y="189"/>
                </a:cubicBezTo>
                <a:cubicBezTo>
                  <a:pt x="63" y="192"/>
                  <a:pt x="63" y="192"/>
                  <a:pt x="61" y="196"/>
                </a:cubicBezTo>
                <a:cubicBezTo>
                  <a:pt x="61" y="197"/>
                  <a:pt x="61" y="197"/>
                  <a:pt x="61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6" y="193"/>
                  <a:pt x="66" y="193"/>
                  <a:pt x="66" y="193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1" y="190"/>
                  <a:pt x="71" y="190"/>
                  <a:pt x="71" y="190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3" y="184"/>
                  <a:pt x="73" y="184"/>
                  <a:pt x="73" y="184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73" y="178"/>
                  <a:pt x="73" y="178"/>
                  <a:pt x="73" y="178"/>
                </a:cubicBezTo>
                <a:cubicBezTo>
                  <a:pt x="76" y="171"/>
                  <a:pt x="76" y="171"/>
                  <a:pt x="76" y="17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3" y="163"/>
                  <a:pt x="83" y="163"/>
                  <a:pt x="83" y="163"/>
                </a:cubicBezTo>
                <a:cubicBezTo>
                  <a:pt x="81" y="162"/>
                  <a:pt x="81" y="162"/>
                  <a:pt x="81" y="162"/>
                </a:cubicBezTo>
                <a:cubicBezTo>
                  <a:pt x="78" y="164"/>
                  <a:pt x="78" y="164"/>
                  <a:pt x="78" y="164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3" y="178"/>
                  <a:pt x="63" y="178"/>
                  <a:pt x="63" y="178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1" y="167"/>
                  <a:pt x="71" y="167"/>
                  <a:pt x="71" y="167"/>
                </a:cubicBezTo>
                <a:cubicBezTo>
                  <a:pt x="71" y="167"/>
                  <a:pt x="72" y="167"/>
                  <a:pt x="72" y="167"/>
                </a:cubicBezTo>
                <a:cubicBezTo>
                  <a:pt x="75" y="164"/>
                  <a:pt x="75" y="164"/>
                  <a:pt x="75" y="164"/>
                </a:cubicBezTo>
                <a:cubicBezTo>
                  <a:pt x="78" y="161"/>
                  <a:pt x="78" y="161"/>
                  <a:pt x="78" y="161"/>
                </a:cubicBezTo>
                <a:cubicBezTo>
                  <a:pt x="80" y="161"/>
                  <a:pt x="80" y="161"/>
                  <a:pt x="80" y="161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7" y="156"/>
                  <a:pt x="87" y="156"/>
                </a:cubicBezTo>
                <a:cubicBezTo>
                  <a:pt x="92" y="156"/>
                  <a:pt x="92" y="156"/>
                  <a:pt x="92" y="156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5" y="157"/>
                  <a:pt x="95" y="157"/>
                  <a:pt x="95" y="157"/>
                </a:cubicBezTo>
                <a:cubicBezTo>
                  <a:pt x="99" y="154"/>
                  <a:pt x="99" y="154"/>
                  <a:pt x="99" y="154"/>
                </a:cubicBezTo>
                <a:cubicBezTo>
                  <a:pt x="104" y="150"/>
                  <a:pt x="104" y="150"/>
                  <a:pt x="104" y="150"/>
                </a:cubicBezTo>
                <a:cubicBezTo>
                  <a:pt x="107" y="150"/>
                  <a:pt x="107" y="150"/>
                  <a:pt x="107" y="150"/>
                </a:cubicBezTo>
                <a:cubicBezTo>
                  <a:pt x="110" y="148"/>
                  <a:pt x="110" y="148"/>
                  <a:pt x="110" y="148"/>
                </a:cubicBezTo>
              </a:path>
            </a:pathLst>
          </a:custGeom>
          <a:solidFill>
            <a:srgbClr val="C1C7D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480" name="TextBox 13"/>
          <p:cNvSpPr txBox="1"/>
          <p:nvPr/>
        </p:nvSpPr>
        <p:spPr>
          <a:xfrm>
            <a:off x="1507490" y="2954655"/>
            <a:ext cx="12954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1" name="TextBox 13"/>
          <p:cNvSpPr txBox="1"/>
          <p:nvPr/>
        </p:nvSpPr>
        <p:spPr>
          <a:xfrm>
            <a:off x="1507490" y="3888105"/>
            <a:ext cx="12954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2" name="TextBox 13"/>
          <p:cNvSpPr txBox="1"/>
          <p:nvPr/>
        </p:nvSpPr>
        <p:spPr>
          <a:xfrm>
            <a:off x="1507490" y="4648518"/>
            <a:ext cx="12954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3" name="TextBox 13"/>
          <p:cNvSpPr txBox="1"/>
          <p:nvPr/>
        </p:nvSpPr>
        <p:spPr>
          <a:xfrm>
            <a:off x="9330690" y="2894330"/>
            <a:ext cx="12954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4" name="TextBox 13"/>
          <p:cNvSpPr txBox="1"/>
          <p:nvPr/>
        </p:nvSpPr>
        <p:spPr>
          <a:xfrm>
            <a:off x="9330690" y="3827780"/>
            <a:ext cx="12954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5" name="TextBox 13"/>
          <p:cNvSpPr txBox="1"/>
          <p:nvPr/>
        </p:nvSpPr>
        <p:spPr>
          <a:xfrm>
            <a:off x="9330690" y="4648518"/>
            <a:ext cx="12954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6" name="TextBox 13"/>
          <p:cNvSpPr txBox="1"/>
          <p:nvPr/>
        </p:nvSpPr>
        <p:spPr>
          <a:xfrm>
            <a:off x="5410200" y="1820863"/>
            <a:ext cx="1373188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487" name="组合 52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19488" name="组合 53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19496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19500" name="Hexagon 26@|1FFC:16777215|FBC:16777215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501" name="Text Box 59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497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19498" name="Freeform 27@|5FFC:16777215|FBC:0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499" name="Text Box 62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9489" name="组合 54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19490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19494" name="Hexagon 26@|1FFC:16777215|FBC:16777215|LFC:16777215|LBC:1677721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495" name="Text Box 66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491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19492" name="Freeform 27@|5FFC:16777215|FBC:0|LFC:16777215|LBC:1677721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9493" name="Text Box 69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483" name="Block Arc 51"/>
          <p:cNvGrpSpPr/>
          <p:nvPr/>
        </p:nvGrpSpPr>
        <p:grpSpPr>
          <a:xfrm>
            <a:off x="1279525" y="2998788"/>
            <a:ext cx="2176463" cy="1096962"/>
            <a:chOff x="0" y="0"/>
            <a:chExt cx="1371" cy="691"/>
          </a:xfrm>
        </p:grpSpPr>
        <p:pic>
          <p:nvPicPr>
            <p:cNvPr id="20541" name="Block Arc 5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371" cy="6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42" name="Text Box 5"/>
            <p:cNvSpPr txBox="1"/>
            <p:nvPr/>
          </p:nvSpPr>
          <p:spPr>
            <a:xfrm>
              <a:off x="3" y="5"/>
              <a:ext cx="1360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4" name="Block Arc 52"/>
          <p:cNvGrpSpPr/>
          <p:nvPr/>
        </p:nvGrpSpPr>
        <p:grpSpPr>
          <a:xfrm>
            <a:off x="3103563" y="4078288"/>
            <a:ext cx="2174875" cy="1096962"/>
            <a:chOff x="0" y="0"/>
            <a:chExt cx="1370" cy="691"/>
          </a:xfrm>
        </p:grpSpPr>
        <p:pic>
          <p:nvPicPr>
            <p:cNvPr id="20539" name="Block Arc 5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70" cy="6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40" name="Text Box 8"/>
            <p:cNvSpPr txBox="1"/>
            <p:nvPr/>
          </p:nvSpPr>
          <p:spPr>
            <a:xfrm rot="10800000">
              <a:off x="4" y="3"/>
              <a:ext cx="1359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5" name="Block Arc 53"/>
          <p:cNvGrpSpPr/>
          <p:nvPr/>
        </p:nvGrpSpPr>
        <p:grpSpPr>
          <a:xfrm>
            <a:off x="4932363" y="2998788"/>
            <a:ext cx="2174875" cy="1096962"/>
            <a:chOff x="0" y="0"/>
            <a:chExt cx="1370" cy="691"/>
          </a:xfrm>
        </p:grpSpPr>
        <p:pic>
          <p:nvPicPr>
            <p:cNvPr id="20537" name="Block Arc 53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370" cy="6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38" name="Text Box 11"/>
            <p:cNvSpPr txBox="1"/>
            <p:nvPr/>
          </p:nvSpPr>
          <p:spPr>
            <a:xfrm>
              <a:off x="2" y="5"/>
              <a:ext cx="1360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6" name="Block Arc 54"/>
          <p:cNvGrpSpPr/>
          <p:nvPr/>
        </p:nvGrpSpPr>
        <p:grpSpPr>
          <a:xfrm>
            <a:off x="6754813" y="4078288"/>
            <a:ext cx="2176462" cy="1096962"/>
            <a:chOff x="0" y="0"/>
            <a:chExt cx="1371" cy="691"/>
          </a:xfrm>
        </p:grpSpPr>
        <p:pic>
          <p:nvPicPr>
            <p:cNvPr id="20535" name="Block Arc 5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71" cy="6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36" name="Text Box 14"/>
            <p:cNvSpPr txBox="1"/>
            <p:nvPr/>
          </p:nvSpPr>
          <p:spPr>
            <a:xfrm rot="10800000">
              <a:off x="4" y="3"/>
              <a:ext cx="1359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7" name="Block Arc 55"/>
          <p:cNvGrpSpPr/>
          <p:nvPr/>
        </p:nvGrpSpPr>
        <p:grpSpPr>
          <a:xfrm>
            <a:off x="8583613" y="2998788"/>
            <a:ext cx="2176462" cy="1096962"/>
            <a:chOff x="0" y="0"/>
            <a:chExt cx="1371" cy="691"/>
          </a:xfrm>
        </p:grpSpPr>
        <p:pic>
          <p:nvPicPr>
            <p:cNvPr id="20533" name="Block Arc 5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371" cy="69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34" name="Text Box 17"/>
            <p:cNvSpPr txBox="1"/>
            <p:nvPr/>
          </p:nvSpPr>
          <p:spPr>
            <a:xfrm>
              <a:off x="3" y="5"/>
              <a:ext cx="1359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8" name="Freeform 62"/>
          <p:cNvGrpSpPr/>
          <p:nvPr/>
        </p:nvGrpSpPr>
        <p:grpSpPr>
          <a:xfrm>
            <a:off x="1736725" y="3475038"/>
            <a:ext cx="1268413" cy="1273175"/>
            <a:chOff x="0" y="0"/>
            <a:chExt cx="799" cy="802"/>
          </a:xfrm>
        </p:grpSpPr>
        <p:pic>
          <p:nvPicPr>
            <p:cNvPr id="20531" name="Freeform 6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99" cy="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32" name="Text Box 20"/>
            <p:cNvSpPr txBox="1"/>
            <p:nvPr/>
          </p:nvSpPr>
          <p:spPr>
            <a:xfrm>
              <a:off x="3" y="4"/>
              <a:ext cx="790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US" altLang="zh-CN" sz="44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1</a:t>
              </a:r>
              <a:endParaRPr lang="en-US" altLang="zh-CN" sz="4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89" name="Freeform 63"/>
          <p:cNvGrpSpPr/>
          <p:nvPr/>
        </p:nvGrpSpPr>
        <p:grpSpPr>
          <a:xfrm>
            <a:off x="3565525" y="3475038"/>
            <a:ext cx="1268413" cy="1273175"/>
            <a:chOff x="0" y="0"/>
            <a:chExt cx="799" cy="802"/>
          </a:xfrm>
        </p:grpSpPr>
        <p:pic>
          <p:nvPicPr>
            <p:cNvPr id="20529" name="Freeform 6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99" cy="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30" name="Text Box 23"/>
            <p:cNvSpPr txBox="1"/>
            <p:nvPr/>
          </p:nvSpPr>
          <p:spPr>
            <a:xfrm>
              <a:off x="3" y="4"/>
              <a:ext cx="790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US" altLang="zh-CN" sz="44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2</a:t>
              </a:r>
              <a:endParaRPr lang="en-US" altLang="zh-CN" sz="4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90" name="Freeform 64"/>
          <p:cNvGrpSpPr/>
          <p:nvPr/>
        </p:nvGrpSpPr>
        <p:grpSpPr>
          <a:xfrm>
            <a:off x="5394325" y="3475038"/>
            <a:ext cx="1268413" cy="1273175"/>
            <a:chOff x="0" y="0"/>
            <a:chExt cx="799" cy="802"/>
          </a:xfrm>
        </p:grpSpPr>
        <p:pic>
          <p:nvPicPr>
            <p:cNvPr id="20527" name="Freeform 6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99" cy="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28" name="Text Box 26"/>
            <p:cNvSpPr txBox="1"/>
            <p:nvPr/>
          </p:nvSpPr>
          <p:spPr>
            <a:xfrm>
              <a:off x="3" y="4"/>
              <a:ext cx="790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US" altLang="zh-CN" sz="44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3</a:t>
              </a:r>
              <a:endParaRPr lang="en-US" altLang="zh-CN" sz="4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91" name="Freeform 65"/>
          <p:cNvGrpSpPr/>
          <p:nvPr/>
        </p:nvGrpSpPr>
        <p:grpSpPr>
          <a:xfrm>
            <a:off x="7223125" y="3475038"/>
            <a:ext cx="1274763" cy="1273175"/>
            <a:chOff x="0" y="0"/>
            <a:chExt cx="803" cy="802"/>
          </a:xfrm>
        </p:grpSpPr>
        <p:pic>
          <p:nvPicPr>
            <p:cNvPr id="20525" name="Freeform 6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03" cy="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26" name="Text Box 29"/>
            <p:cNvSpPr txBox="1"/>
            <p:nvPr/>
          </p:nvSpPr>
          <p:spPr>
            <a:xfrm>
              <a:off x="4" y="4"/>
              <a:ext cx="789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US" altLang="zh-CN" sz="44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4</a:t>
              </a:r>
              <a:endParaRPr lang="en-US" altLang="zh-CN" sz="4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492" name="Freeform 66"/>
          <p:cNvGrpSpPr/>
          <p:nvPr/>
        </p:nvGrpSpPr>
        <p:grpSpPr>
          <a:xfrm>
            <a:off x="9051925" y="3475038"/>
            <a:ext cx="1274763" cy="1273175"/>
            <a:chOff x="0" y="0"/>
            <a:chExt cx="803" cy="802"/>
          </a:xfrm>
        </p:grpSpPr>
        <p:pic>
          <p:nvPicPr>
            <p:cNvPr id="20523" name="Freeform 6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03" cy="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24" name="Text Box 32"/>
            <p:cNvSpPr txBox="1"/>
            <p:nvPr/>
          </p:nvSpPr>
          <p:spPr>
            <a:xfrm>
              <a:off x="4" y="4"/>
              <a:ext cx="790" cy="7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r>
                <a:rPr lang="en-US" altLang="zh-CN" sz="4400" dirty="0">
                  <a:solidFill>
                    <a:srgbClr val="00B05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rPr>
                <a:t>5</a:t>
              </a:r>
              <a:endParaRPr lang="en-US" altLang="zh-CN" sz="4400" dirty="0">
                <a:solidFill>
                  <a:srgbClr val="00B050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493" name="TextBox 75"/>
          <p:cNvSpPr txBox="1"/>
          <p:nvPr/>
        </p:nvSpPr>
        <p:spPr>
          <a:xfrm>
            <a:off x="1879600" y="4923155"/>
            <a:ext cx="911225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 lvl="0" algn="ctr" defTabSz="121793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2006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4" name="TextBox 77"/>
          <p:cNvSpPr txBox="1"/>
          <p:nvPr/>
        </p:nvSpPr>
        <p:spPr>
          <a:xfrm>
            <a:off x="3640138" y="2845118"/>
            <a:ext cx="909637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 lvl="0" algn="ctr" defTabSz="121793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2009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5" name="TextBox 78"/>
          <p:cNvSpPr txBox="1"/>
          <p:nvPr/>
        </p:nvSpPr>
        <p:spPr>
          <a:xfrm>
            <a:off x="5565775" y="4923155"/>
            <a:ext cx="911225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 lvl="0" algn="ctr" defTabSz="121793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2008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6" name="TextBox 81"/>
          <p:cNvSpPr txBox="1"/>
          <p:nvPr/>
        </p:nvSpPr>
        <p:spPr>
          <a:xfrm>
            <a:off x="7339013" y="2845118"/>
            <a:ext cx="911225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 lvl="0" algn="ctr" defTabSz="121793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2010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7" name="TextBox 82"/>
          <p:cNvSpPr txBox="1"/>
          <p:nvPr/>
        </p:nvSpPr>
        <p:spPr>
          <a:xfrm>
            <a:off x="9253538" y="4923155"/>
            <a:ext cx="909637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 lvl="0" algn="ctr" defTabSz="121793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2012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8" name="TextBox 13"/>
          <p:cNvSpPr txBox="1"/>
          <p:nvPr/>
        </p:nvSpPr>
        <p:spPr>
          <a:xfrm>
            <a:off x="1358900" y="5543550"/>
            <a:ext cx="1952625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9" name="TextBox 13"/>
          <p:cNvSpPr txBox="1"/>
          <p:nvPr/>
        </p:nvSpPr>
        <p:spPr>
          <a:xfrm>
            <a:off x="1395413" y="5869305"/>
            <a:ext cx="186690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0" name="TextBox 13"/>
          <p:cNvSpPr txBox="1"/>
          <p:nvPr/>
        </p:nvSpPr>
        <p:spPr>
          <a:xfrm>
            <a:off x="3103563" y="194024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1" name="TextBox 13"/>
          <p:cNvSpPr txBox="1"/>
          <p:nvPr/>
        </p:nvSpPr>
        <p:spPr>
          <a:xfrm>
            <a:off x="3152775" y="2185988"/>
            <a:ext cx="1866900" cy="1857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2" name="TextBox 13"/>
          <p:cNvSpPr txBox="1"/>
          <p:nvPr/>
        </p:nvSpPr>
        <p:spPr>
          <a:xfrm>
            <a:off x="6880225" y="194024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3" name="TextBox 13"/>
          <p:cNvSpPr txBox="1"/>
          <p:nvPr/>
        </p:nvSpPr>
        <p:spPr>
          <a:xfrm>
            <a:off x="6929438" y="2185988"/>
            <a:ext cx="1866900" cy="1857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200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4" name="TextBox 13"/>
          <p:cNvSpPr txBox="1"/>
          <p:nvPr/>
        </p:nvSpPr>
        <p:spPr>
          <a:xfrm>
            <a:off x="5065713" y="5583555"/>
            <a:ext cx="1952625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5" name="TextBox 13"/>
          <p:cNvSpPr txBox="1"/>
          <p:nvPr/>
        </p:nvSpPr>
        <p:spPr>
          <a:xfrm>
            <a:off x="5108575" y="5869305"/>
            <a:ext cx="186690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6" name="TextBox 13"/>
          <p:cNvSpPr txBox="1"/>
          <p:nvPr/>
        </p:nvSpPr>
        <p:spPr>
          <a:xfrm>
            <a:off x="8731250" y="5583555"/>
            <a:ext cx="19542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07" name="TextBox 13"/>
          <p:cNvSpPr txBox="1"/>
          <p:nvPr/>
        </p:nvSpPr>
        <p:spPr>
          <a:xfrm>
            <a:off x="8775700" y="5869305"/>
            <a:ext cx="186690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508" name="组合 41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20509" name="组合 42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20517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20521" name="Hexagon 26@|1FFC:16777215|FBC:16777215|LFC:16777215|LBC:167772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0522" name="Text Box 52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0518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20519" name="Freeform 27@|5FFC:16777215|FBC:0|LFC:16777215|LBC:1677721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0520" name="Text Box 55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0510" name="组合 43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20511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20515" name="Hexagon 26@|1FFC:16777215|FBC:16777215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0516" name="Text Box 59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0512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20513" name="Freeform 27@|5FFC:16777215|FBC:0|LFC:16777215|LBC:16777215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0514" name="Text Box 62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7" name="矩形 8"/>
          <p:cNvSpPr/>
          <p:nvPr/>
        </p:nvSpPr>
        <p:spPr>
          <a:xfrm>
            <a:off x="-30480" y="1964055"/>
            <a:ext cx="12222480" cy="202374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7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17525" y="1174433"/>
            <a:ext cx="12709525" cy="5672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78"/>
          <p:cNvSpPr txBox="1"/>
          <p:nvPr/>
        </p:nvSpPr>
        <p:spPr>
          <a:xfrm>
            <a:off x="522605" y="342900"/>
            <a:ext cx="5156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8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CONTENTS </a:t>
            </a:r>
            <a:endParaRPr lang="en-US" altLang="zh-CN" sz="28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076" name="Oval 5"/>
          <p:cNvGrpSpPr/>
          <p:nvPr/>
        </p:nvGrpSpPr>
        <p:grpSpPr>
          <a:xfrm>
            <a:off x="2127250" y="2230438"/>
            <a:ext cx="1530350" cy="1524000"/>
            <a:chOff x="0" y="0"/>
            <a:chExt cx="964" cy="960"/>
          </a:xfrm>
        </p:grpSpPr>
        <p:pic>
          <p:nvPicPr>
            <p:cNvPr id="3106" name="Oval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64" cy="9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07" name="Text Box 5"/>
            <p:cNvSpPr txBox="1"/>
            <p:nvPr/>
          </p:nvSpPr>
          <p:spPr>
            <a:xfrm>
              <a:off x="148" y="144"/>
              <a:ext cx="665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77" name="Group 48"/>
          <p:cNvPicPr/>
          <p:nvPr/>
        </p:nvPicPr>
        <p:blipFill>
          <a:blip r:embed="rId3"/>
          <a:stretch>
            <a:fillRect/>
          </a:stretch>
        </p:blipFill>
        <p:spPr>
          <a:xfrm>
            <a:off x="1974850" y="2073275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8" name="Oval 5"/>
          <p:cNvGrpSpPr/>
          <p:nvPr/>
        </p:nvGrpSpPr>
        <p:grpSpPr>
          <a:xfrm>
            <a:off x="4279900" y="2230438"/>
            <a:ext cx="1524000" cy="1524000"/>
            <a:chOff x="0" y="0"/>
            <a:chExt cx="960" cy="960"/>
          </a:xfrm>
        </p:grpSpPr>
        <p:pic>
          <p:nvPicPr>
            <p:cNvPr id="3104" name="Oval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60" cy="9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05" name="Text Box 9"/>
            <p:cNvSpPr txBox="1"/>
            <p:nvPr/>
          </p:nvSpPr>
          <p:spPr>
            <a:xfrm>
              <a:off x="146" y="144"/>
              <a:ext cx="665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79" name="Group 64"/>
          <p:cNvPicPr/>
          <p:nvPr/>
        </p:nvPicPr>
        <p:blipFill>
          <a:blip r:embed="rId5"/>
          <a:stretch>
            <a:fillRect/>
          </a:stretch>
        </p:blipFill>
        <p:spPr>
          <a:xfrm>
            <a:off x="4124325" y="2073275"/>
            <a:ext cx="1835150" cy="182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80" name="Oval 5"/>
          <p:cNvGrpSpPr/>
          <p:nvPr/>
        </p:nvGrpSpPr>
        <p:grpSpPr>
          <a:xfrm>
            <a:off x="6413500" y="2230438"/>
            <a:ext cx="1524000" cy="1524000"/>
            <a:chOff x="0" y="0"/>
            <a:chExt cx="960" cy="960"/>
          </a:xfrm>
        </p:grpSpPr>
        <p:pic>
          <p:nvPicPr>
            <p:cNvPr id="3102" name="Oval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60" cy="9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03" name="Text Box 13"/>
            <p:cNvSpPr txBox="1"/>
            <p:nvPr/>
          </p:nvSpPr>
          <p:spPr>
            <a:xfrm>
              <a:off x="146" y="144"/>
              <a:ext cx="665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81" name="Group 79"/>
          <p:cNvPicPr/>
          <p:nvPr/>
        </p:nvPicPr>
        <p:blipFill>
          <a:blip r:embed="rId5"/>
          <a:stretch>
            <a:fillRect/>
          </a:stretch>
        </p:blipFill>
        <p:spPr>
          <a:xfrm>
            <a:off x="6254750" y="2073275"/>
            <a:ext cx="1835150" cy="182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82" name="Oval 5"/>
          <p:cNvGrpSpPr/>
          <p:nvPr/>
        </p:nvGrpSpPr>
        <p:grpSpPr>
          <a:xfrm>
            <a:off x="8650288" y="2230438"/>
            <a:ext cx="1524000" cy="1524000"/>
            <a:chOff x="0" y="0"/>
            <a:chExt cx="960" cy="960"/>
          </a:xfrm>
        </p:grpSpPr>
        <p:pic>
          <p:nvPicPr>
            <p:cNvPr id="3100" name="Oval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60" cy="9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01" name="Text Box 17"/>
            <p:cNvSpPr txBox="1"/>
            <p:nvPr/>
          </p:nvSpPr>
          <p:spPr>
            <a:xfrm>
              <a:off x="145" y="144"/>
              <a:ext cx="665" cy="66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83" name="Group 94"/>
          <p:cNvPicPr/>
          <p:nvPr/>
        </p:nvPicPr>
        <p:blipFill>
          <a:blip r:embed="rId6"/>
          <a:stretch>
            <a:fillRect/>
          </a:stretch>
        </p:blipFill>
        <p:spPr>
          <a:xfrm>
            <a:off x="8491538" y="2073275"/>
            <a:ext cx="183515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4" name="AutoShape 134"/>
          <p:cNvSpPr/>
          <p:nvPr/>
        </p:nvSpPr>
        <p:spPr>
          <a:xfrm>
            <a:off x="2514600" y="2570163"/>
            <a:ext cx="774700" cy="7699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1287377882" y="2147483647"/>
              </a:cxn>
              <a:cxn ang="0">
                <a:pos x="368995026" y="2147483647"/>
              </a:cxn>
              <a:cxn ang="0">
                <a:pos x="0" y="2147483647"/>
              </a:cxn>
              <a:cxn ang="0">
                <a:pos x="279629615" y="2147483647"/>
              </a:cxn>
              <a:cxn ang="0">
                <a:pos x="1054022138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828177138"/>
              </a:cxn>
              <a:cxn ang="0">
                <a:pos x="2147483647" y="0"/>
              </a:cxn>
              <a:cxn ang="0">
                <a:pos x="2147483647" y="782977416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85" name="AutoShape 115"/>
          <p:cNvSpPr/>
          <p:nvPr/>
        </p:nvSpPr>
        <p:spPr>
          <a:xfrm>
            <a:off x="4648200" y="2551113"/>
            <a:ext cx="750888" cy="7508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1022298588" y="2147483647"/>
              </a:cxn>
              <a:cxn ang="0">
                <a:pos x="0" y="2147483647"/>
              </a:cxn>
              <a:cxn ang="0">
                <a:pos x="1022298588" y="2147483647"/>
              </a:cxn>
              <a:cxn ang="0">
                <a:pos x="2147483647" y="2147483647"/>
              </a:cxn>
              <a:cxn ang="0">
                <a:pos x="2147483647" y="1033973485"/>
              </a:cxn>
              <a:cxn ang="0">
                <a:pos x="2147483647" y="0"/>
              </a:cxn>
              <a:cxn ang="0">
                <a:pos x="2147483647" y="1033973485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86" name="AutoShape 19"/>
          <p:cNvSpPr/>
          <p:nvPr/>
        </p:nvSpPr>
        <p:spPr>
          <a:xfrm>
            <a:off x="6819900" y="2616200"/>
            <a:ext cx="663575" cy="6635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1606878782" y="2147483647"/>
              </a:cxn>
              <a:cxn ang="0">
                <a:pos x="474748743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468515040" y="2147483647"/>
              </a:cxn>
              <a:cxn ang="0">
                <a:pos x="1606878782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1851881764"/>
              </a:cxn>
              <a:cxn ang="0">
                <a:pos x="2147483647" y="0"/>
              </a:cxn>
              <a:cxn ang="0">
                <a:pos x="2147483647" y="566017913"/>
              </a:cxn>
              <a:cxn ang="0">
                <a:pos x="2147483647" y="193594849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087" name="AutoShape 84"/>
          <p:cNvSpPr/>
          <p:nvPr/>
        </p:nvSpPr>
        <p:spPr>
          <a:xfrm>
            <a:off x="9080500" y="2641600"/>
            <a:ext cx="654050" cy="6381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68349697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985265220" y="2147483647"/>
              </a:cxn>
              <a:cxn ang="0">
                <a:pos x="737282919" y="2147483647"/>
              </a:cxn>
              <a:cxn ang="0">
                <a:pos x="0" y="2147483647"/>
              </a:cxn>
              <a:cxn ang="0">
                <a:pos x="804526284" y="2147483647"/>
              </a:cxn>
              <a:cxn ang="0">
                <a:pos x="2147483647" y="2147483647"/>
              </a:cxn>
              <a:cxn ang="0">
                <a:pos x="2147483647" y="681975491"/>
              </a:cxn>
              <a:cxn ang="0">
                <a:pos x="2147483647" y="0"/>
              </a:cxn>
            </a:cxnLst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088" name="组合 93"/>
          <p:cNvGrpSpPr/>
          <p:nvPr/>
        </p:nvGrpSpPr>
        <p:grpSpPr>
          <a:xfrm>
            <a:off x="1720850" y="4295775"/>
            <a:ext cx="2338388" cy="849313"/>
            <a:chOff x="0" y="0"/>
            <a:chExt cx="2338080" cy="849419"/>
          </a:xfrm>
        </p:grpSpPr>
        <p:sp>
          <p:nvSpPr>
            <p:cNvPr id="3098" name="TextBox 13@|17FFC:16777215|FBC:16777215|LFC:16777215|LBC:16777215"/>
            <p:cNvSpPr txBox="1"/>
            <p:nvPr/>
          </p:nvSpPr>
          <p:spPr>
            <a:xfrm>
              <a:off x="0" y="0"/>
              <a:ext cx="23380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99" name="TextBox 13@|17FFC:16777215|FBC:16777215|LFC:16777215|LBC:16777215"/>
            <p:cNvSpPr txBox="1"/>
            <p:nvPr/>
          </p:nvSpPr>
          <p:spPr>
            <a:xfrm>
              <a:off x="350447" y="295421"/>
              <a:ext cx="1674111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89" name="组合 96"/>
          <p:cNvGrpSpPr/>
          <p:nvPr/>
        </p:nvGrpSpPr>
        <p:grpSpPr>
          <a:xfrm>
            <a:off x="3892550" y="4295775"/>
            <a:ext cx="2338388" cy="849313"/>
            <a:chOff x="0" y="0"/>
            <a:chExt cx="2338080" cy="849419"/>
          </a:xfrm>
        </p:grpSpPr>
        <p:sp>
          <p:nvSpPr>
            <p:cNvPr id="3096" name="TextBox 13@|17FFC:16777215|FBC:16777215|LFC:16777215|LBC:16777215"/>
            <p:cNvSpPr txBox="1"/>
            <p:nvPr/>
          </p:nvSpPr>
          <p:spPr>
            <a:xfrm>
              <a:off x="0" y="0"/>
              <a:ext cx="23380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97" name="TextBox 13@|17FFC:16777215|FBC:16777215|LFC:16777215|LBC:16777215"/>
            <p:cNvSpPr txBox="1"/>
            <p:nvPr/>
          </p:nvSpPr>
          <p:spPr>
            <a:xfrm>
              <a:off x="350447" y="295421"/>
              <a:ext cx="1674111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90" name="组合 99"/>
          <p:cNvGrpSpPr/>
          <p:nvPr/>
        </p:nvGrpSpPr>
        <p:grpSpPr>
          <a:xfrm>
            <a:off x="6046788" y="4295775"/>
            <a:ext cx="2338387" cy="849313"/>
            <a:chOff x="0" y="0"/>
            <a:chExt cx="2338080" cy="849419"/>
          </a:xfrm>
        </p:grpSpPr>
        <p:sp>
          <p:nvSpPr>
            <p:cNvPr id="3094" name="TextBox 13@|17FFC:16777215|FBC:16777215|LFC:16777215|LBC:16777215"/>
            <p:cNvSpPr txBox="1"/>
            <p:nvPr/>
          </p:nvSpPr>
          <p:spPr>
            <a:xfrm>
              <a:off x="0" y="0"/>
              <a:ext cx="23380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95" name="TextBox 13@|17FFC:16777215|FBC:16777215|LFC:16777215|LBC:16777215"/>
            <p:cNvSpPr txBox="1"/>
            <p:nvPr/>
          </p:nvSpPr>
          <p:spPr>
            <a:xfrm>
              <a:off x="350447" y="295421"/>
              <a:ext cx="1674111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91" name="组合 102"/>
          <p:cNvGrpSpPr/>
          <p:nvPr/>
        </p:nvGrpSpPr>
        <p:grpSpPr>
          <a:xfrm>
            <a:off x="8220075" y="4295775"/>
            <a:ext cx="2336800" cy="849313"/>
            <a:chOff x="0" y="0"/>
            <a:chExt cx="2338080" cy="849419"/>
          </a:xfrm>
        </p:grpSpPr>
        <p:sp>
          <p:nvSpPr>
            <p:cNvPr id="3092" name="TextBox 13@|17FFC:16777215|FBC:16777215|LFC:16777215|LBC:16777215"/>
            <p:cNvSpPr txBox="1"/>
            <p:nvPr/>
          </p:nvSpPr>
          <p:spPr>
            <a:xfrm>
              <a:off x="0" y="0"/>
              <a:ext cx="2338080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93" name="TextBox 13@|17FFC:16777215|FBC:16777215|LFC:16777215|LBC:16777215"/>
            <p:cNvSpPr txBox="1"/>
            <p:nvPr/>
          </p:nvSpPr>
          <p:spPr>
            <a:xfrm>
              <a:off x="350447" y="295421"/>
              <a:ext cx="1674111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图片 5"/>
          <p:cNvPicPr>
            <a:picLocks noChangeAspect="1"/>
          </p:cNvPicPr>
          <p:nvPr/>
        </p:nvPicPr>
        <p:blipFill>
          <a:blip r:embed="rId1"/>
          <a:srcRect l="10049" r="24165"/>
          <a:stretch>
            <a:fillRect/>
          </a:stretch>
        </p:blipFill>
        <p:spPr>
          <a:xfrm>
            <a:off x="1543050" y="2044700"/>
            <a:ext cx="184785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4"/>
          <p:cNvPicPr>
            <a:picLocks noChangeAspect="1"/>
          </p:cNvPicPr>
          <p:nvPr/>
        </p:nvPicPr>
        <p:blipFill>
          <a:blip r:embed="rId2"/>
          <a:srcRect l="12965" r="11327"/>
          <a:stretch>
            <a:fillRect/>
          </a:stretch>
        </p:blipFill>
        <p:spPr>
          <a:xfrm>
            <a:off x="5457825" y="2063750"/>
            <a:ext cx="5172075" cy="3843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509" name="矩形 12"/>
          <p:cNvGrpSpPr/>
          <p:nvPr/>
        </p:nvGrpSpPr>
        <p:grpSpPr>
          <a:xfrm>
            <a:off x="3475038" y="2036763"/>
            <a:ext cx="1908175" cy="1906587"/>
            <a:chOff x="0" y="0"/>
            <a:chExt cx="1202" cy="1201"/>
          </a:xfrm>
        </p:grpSpPr>
        <p:pic>
          <p:nvPicPr>
            <p:cNvPr id="21531" name="矩形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02" cy="12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32" name="Text Box 7"/>
            <p:cNvSpPr txBox="1"/>
            <p:nvPr/>
          </p:nvSpPr>
          <p:spPr>
            <a:xfrm>
              <a:off x="6" y="7"/>
              <a:ext cx="1184" cy="11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1510" name="Freeform 252"/>
          <p:cNvSpPr>
            <a:spLocks noEditPoints="1"/>
          </p:cNvSpPr>
          <p:nvPr/>
        </p:nvSpPr>
        <p:spPr>
          <a:xfrm>
            <a:off x="4100513" y="2681288"/>
            <a:ext cx="646112" cy="6127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1511" name="矩形 14"/>
          <p:cNvGrpSpPr/>
          <p:nvPr/>
        </p:nvGrpSpPr>
        <p:grpSpPr>
          <a:xfrm>
            <a:off x="1511300" y="4035425"/>
            <a:ext cx="1908175" cy="1908175"/>
            <a:chOff x="0" y="0"/>
            <a:chExt cx="1202" cy="1202"/>
          </a:xfrm>
        </p:grpSpPr>
        <p:pic>
          <p:nvPicPr>
            <p:cNvPr id="21529" name="矩形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02" cy="12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30" name="Text Box 11"/>
            <p:cNvSpPr txBox="1"/>
            <p:nvPr/>
          </p:nvSpPr>
          <p:spPr>
            <a:xfrm>
              <a:off x="6" y="7"/>
              <a:ext cx="1184" cy="11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1512" name="Freeform 337"/>
          <p:cNvSpPr>
            <a:spLocks noEditPoints="1"/>
          </p:cNvSpPr>
          <p:nvPr/>
        </p:nvSpPr>
        <p:spPr>
          <a:xfrm>
            <a:off x="2146300" y="4673600"/>
            <a:ext cx="617538" cy="617538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3" y="209"/>
                </a:moveTo>
                <a:cubicBezTo>
                  <a:pt x="144" y="210"/>
                  <a:pt x="135" y="210"/>
                  <a:pt x="127" y="209"/>
                </a:cubicBezTo>
                <a:cubicBezTo>
                  <a:pt x="97" y="239"/>
                  <a:pt x="66" y="233"/>
                  <a:pt x="72" y="229"/>
                </a:cubicBezTo>
                <a:cubicBezTo>
                  <a:pt x="87" y="217"/>
                  <a:pt x="90" y="206"/>
                  <a:pt x="90" y="197"/>
                </a:cubicBezTo>
                <a:cubicBezTo>
                  <a:pt x="70" y="186"/>
                  <a:pt x="56" y="168"/>
                  <a:pt x="54" y="147"/>
                </a:cubicBezTo>
                <a:cubicBezTo>
                  <a:pt x="49" y="108"/>
                  <a:pt x="86" y="71"/>
                  <a:pt x="136" y="65"/>
                </a:cubicBezTo>
                <a:cubicBezTo>
                  <a:pt x="186" y="60"/>
                  <a:pt x="230" y="87"/>
                  <a:pt x="235" y="127"/>
                </a:cubicBezTo>
                <a:cubicBezTo>
                  <a:pt x="239" y="167"/>
                  <a:pt x="203" y="204"/>
                  <a:pt x="153" y="20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1513" name="组合 16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21515" name="组合 17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21523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21527" name="Hexagon 26@|1FFC:16777215|FBC:16777215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1528" name="Text Box 17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1524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21525" name="Freeform 27@|5FFC:16777215|FBC:0|LFC:16777215|LBC:167772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1526" name="Text Box 20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1516" name="组合 19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21517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21521" name="Hexagon 26@|1FFC:16777215|FBC:16777215|LFC:16777215|LBC:1677721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1522" name="Text Box 24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1518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21519" name="Freeform 27@|5FFC:16777215|FBC:0|LFC:16777215|LBC:16777215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1520" name="Text Box 27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pic>
        <p:nvPicPr>
          <p:cNvPr id="21514" name="图片 7"/>
          <p:cNvPicPr>
            <a:picLocks noChangeAspect="1"/>
          </p:cNvPicPr>
          <p:nvPr/>
        </p:nvPicPr>
        <p:blipFill>
          <a:blip r:embed="rId8"/>
          <a:srcRect l="25822" r="20271"/>
          <a:stretch>
            <a:fillRect/>
          </a:stretch>
        </p:blipFill>
        <p:spPr>
          <a:xfrm>
            <a:off x="3484563" y="3976688"/>
            <a:ext cx="1868487" cy="194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extBox 13"/>
          <p:cNvSpPr txBox="1"/>
          <p:nvPr/>
        </p:nvSpPr>
        <p:spPr>
          <a:xfrm>
            <a:off x="1858328" y="4638993"/>
            <a:ext cx="1373187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1" name="矩形 6"/>
          <p:cNvSpPr/>
          <p:nvPr/>
        </p:nvSpPr>
        <p:spPr>
          <a:xfrm>
            <a:off x="4717415" y="2676843"/>
            <a:ext cx="6100763" cy="7747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2" name="TextBox 13"/>
          <p:cNvSpPr txBox="1"/>
          <p:nvPr/>
        </p:nvSpPr>
        <p:spPr>
          <a:xfrm>
            <a:off x="4717415" y="2295843"/>
            <a:ext cx="12938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3" name="矩形 8"/>
          <p:cNvSpPr/>
          <p:nvPr/>
        </p:nvSpPr>
        <p:spPr>
          <a:xfrm>
            <a:off x="4718050" y="4238625"/>
            <a:ext cx="6100763" cy="7762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4" name="TextBox 13"/>
          <p:cNvSpPr txBox="1"/>
          <p:nvPr/>
        </p:nvSpPr>
        <p:spPr>
          <a:xfrm>
            <a:off x="4718050" y="3857625"/>
            <a:ext cx="12938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35" name="文本框 78"/>
          <p:cNvSpPr txBox="1"/>
          <p:nvPr/>
        </p:nvSpPr>
        <p:spPr>
          <a:xfrm>
            <a:off x="584200" y="395288"/>
            <a:ext cx="51562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</a:t>
            </a:r>
            <a:endParaRPr lang="zh-CN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6" name="组合 1"/>
          <p:cNvGrpSpPr/>
          <p:nvPr/>
        </p:nvGrpSpPr>
        <p:grpSpPr>
          <a:xfrm>
            <a:off x="1929018" y="2712293"/>
            <a:ext cx="1233705" cy="1233702"/>
            <a:chOff x="389352" y="389305"/>
            <a:chExt cx="1056755" cy="1056618"/>
          </a:xfrm>
        </p:grpSpPr>
        <p:sp>
          <p:nvSpPr>
            <p:cNvPr id="22541" name="Text Box 11"/>
            <p:cNvSpPr txBox="1"/>
            <p:nvPr/>
          </p:nvSpPr>
          <p:spPr>
            <a:xfrm>
              <a:off x="389352" y="389305"/>
              <a:ext cx="1056755" cy="10566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id-ID" altLang="en-US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2539" name="AutoShape 84"/>
            <p:cNvSpPr/>
            <p:nvPr/>
          </p:nvSpPr>
          <p:spPr>
            <a:xfrm>
              <a:off x="590487" y="570783"/>
              <a:ext cx="652778" cy="639093"/>
            </a:xfrm>
            <a:custGeom>
              <a:avLst/>
              <a:gdLst/>
              <a:ahLst/>
              <a:cxnLst>
                <a:cxn ang="0">
                  <a:pos x="2147483647" y="0"/>
                </a:cxn>
                <a:cxn ang="0">
                  <a:pos x="2147483647" y="687435385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977623543" y="2147483647"/>
                </a:cxn>
                <a:cxn ang="0">
                  <a:pos x="731554705" y="2147483647"/>
                </a:cxn>
                <a:cxn ang="0">
                  <a:pos x="0" y="2147483647"/>
                </a:cxn>
                <a:cxn ang="0">
                  <a:pos x="798295665" y="2147483647"/>
                </a:cxn>
                <a:cxn ang="0">
                  <a:pos x="2147483647" y="2147483647"/>
                </a:cxn>
                <a:cxn ang="0">
                  <a:pos x="2147483647" y="685906888"/>
                </a:cxn>
                <a:cxn ang="0">
                  <a:pos x="2147483647" y="0"/>
                </a:cxn>
              </a:cxnLst>
              <a:pathLst>
                <a:path w="21600" h="21600">
                  <a:moveTo>
                    <a:pt x="10792" y="0"/>
                  </a:moveTo>
                  <a:cubicBezTo>
                    <a:pt x="12101" y="0"/>
                    <a:pt x="13398" y="296"/>
                    <a:pt x="14685" y="897"/>
                  </a:cubicBezTo>
                  <a:cubicBezTo>
                    <a:pt x="15972" y="1496"/>
                    <a:pt x="17128" y="2309"/>
                    <a:pt x="18152" y="3337"/>
                  </a:cubicBezTo>
                  <a:cubicBezTo>
                    <a:pt x="19173" y="4365"/>
                    <a:pt x="20002" y="5565"/>
                    <a:pt x="20642" y="6941"/>
                  </a:cubicBezTo>
                  <a:cubicBezTo>
                    <a:pt x="21277" y="8313"/>
                    <a:pt x="21599" y="9784"/>
                    <a:pt x="21599" y="11354"/>
                  </a:cubicBezTo>
                  <a:cubicBezTo>
                    <a:pt x="21599" y="12995"/>
                    <a:pt x="21305" y="14571"/>
                    <a:pt x="20722" y="16085"/>
                  </a:cubicBezTo>
                  <a:lnTo>
                    <a:pt x="20416" y="16895"/>
                  </a:lnTo>
                  <a:lnTo>
                    <a:pt x="18455" y="17245"/>
                  </a:lnTo>
                  <a:cubicBezTo>
                    <a:pt x="18253" y="18183"/>
                    <a:pt x="17836" y="18965"/>
                    <a:pt x="17210" y="19589"/>
                  </a:cubicBezTo>
                  <a:cubicBezTo>
                    <a:pt x="16584" y="20207"/>
                    <a:pt x="15843" y="20521"/>
                    <a:pt x="14996" y="20521"/>
                  </a:cubicBezTo>
                  <a:lnTo>
                    <a:pt x="14996" y="21074"/>
                  </a:lnTo>
                  <a:cubicBezTo>
                    <a:pt x="14996" y="21218"/>
                    <a:pt x="14953" y="21343"/>
                    <a:pt x="14862" y="21447"/>
                  </a:cubicBezTo>
                  <a:cubicBezTo>
                    <a:pt x="14770" y="21549"/>
                    <a:pt x="14664" y="21599"/>
                    <a:pt x="14534" y="21599"/>
                  </a:cubicBezTo>
                  <a:lnTo>
                    <a:pt x="13633" y="21599"/>
                  </a:lnTo>
                  <a:cubicBezTo>
                    <a:pt x="13513" y="21599"/>
                    <a:pt x="13407" y="21549"/>
                    <a:pt x="13322" y="21447"/>
                  </a:cubicBezTo>
                  <a:cubicBezTo>
                    <a:pt x="13238" y="21343"/>
                    <a:pt x="13193" y="21218"/>
                    <a:pt x="13193" y="21074"/>
                  </a:cubicBezTo>
                  <a:lnTo>
                    <a:pt x="13193" y="11354"/>
                  </a:lnTo>
                  <a:cubicBezTo>
                    <a:pt x="13193" y="11210"/>
                    <a:pt x="13238" y="11081"/>
                    <a:pt x="13322" y="10970"/>
                  </a:cubicBezTo>
                  <a:cubicBezTo>
                    <a:pt x="13407" y="10857"/>
                    <a:pt x="13513" y="10798"/>
                    <a:pt x="13633" y="10798"/>
                  </a:cubicBezTo>
                  <a:lnTo>
                    <a:pt x="14534" y="10798"/>
                  </a:lnTo>
                  <a:cubicBezTo>
                    <a:pt x="14654" y="10798"/>
                    <a:pt x="14763" y="10857"/>
                    <a:pt x="14857" y="10970"/>
                  </a:cubicBezTo>
                  <a:cubicBezTo>
                    <a:pt x="14949" y="11081"/>
                    <a:pt x="14996" y="11210"/>
                    <a:pt x="14996" y="11354"/>
                  </a:cubicBezTo>
                  <a:lnTo>
                    <a:pt x="14996" y="11880"/>
                  </a:lnTo>
                  <a:cubicBezTo>
                    <a:pt x="15655" y="11880"/>
                    <a:pt x="16262" y="12077"/>
                    <a:pt x="16810" y="12476"/>
                  </a:cubicBezTo>
                  <a:cubicBezTo>
                    <a:pt x="17359" y="12874"/>
                    <a:pt x="17787" y="13396"/>
                    <a:pt x="18095" y="14046"/>
                  </a:cubicBezTo>
                  <a:lnTo>
                    <a:pt x="18533" y="13947"/>
                  </a:lnTo>
                  <a:cubicBezTo>
                    <a:pt x="18782" y="13136"/>
                    <a:pt x="18900" y="12272"/>
                    <a:pt x="18893" y="11354"/>
                  </a:cubicBezTo>
                  <a:cubicBezTo>
                    <a:pt x="18893" y="10228"/>
                    <a:pt x="18648" y="9177"/>
                    <a:pt x="18156" y="8194"/>
                  </a:cubicBezTo>
                  <a:cubicBezTo>
                    <a:pt x="17665" y="7220"/>
                    <a:pt x="17024" y="6362"/>
                    <a:pt x="16238" y="5622"/>
                  </a:cubicBezTo>
                  <a:cubicBezTo>
                    <a:pt x="15455" y="4882"/>
                    <a:pt x="14584" y="4300"/>
                    <a:pt x="13621" y="3877"/>
                  </a:cubicBezTo>
                  <a:cubicBezTo>
                    <a:pt x="12659" y="3456"/>
                    <a:pt x="11717" y="3241"/>
                    <a:pt x="10792" y="3241"/>
                  </a:cubicBezTo>
                  <a:cubicBezTo>
                    <a:pt x="9868" y="3241"/>
                    <a:pt x="8929" y="3456"/>
                    <a:pt x="7971" y="3877"/>
                  </a:cubicBezTo>
                  <a:cubicBezTo>
                    <a:pt x="7015" y="4300"/>
                    <a:pt x="6140" y="4879"/>
                    <a:pt x="5358" y="5608"/>
                  </a:cubicBezTo>
                  <a:cubicBezTo>
                    <a:pt x="4572" y="6336"/>
                    <a:pt x="3934" y="7198"/>
                    <a:pt x="3443" y="8183"/>
                  </a:cubicBezTo>
                  <a:cubicBezTo>
                    <a:pt x="2951" y="9171"/>
                    <a:pt x="2704" y="10219"/>
                    <a:pt x="2704" y="11329"/>
                  </a:cubicBezTo>
                  <a:cubicBezTo>
                    <a:pt x="2704" y="12267"/>
                    <a:pt x="2824" y="13136"/>
                    <a:pt x="3066" y="13947"/>
                  </a:cubicBezTo>
                  <a:lnTo>
                    <a:pt x="3504" y="14046"/>
                  </a:lnTo>
                  <a:cubicBezTo>
                    <a:pt x="3812" y="13396"/>
                    <a:pt x="4240" y="12874"/>
                    <a:pt x="4789" y="12476"/>
                  </a:cubicBezTo>
                  <a:cubicBezTo>
                    <a:pt x="5337" y="12077"/>
                    <a:pt x="5942" y="11880"/>
                    <a:pt x="6603" y="11880"/>
                  </a:cubicBezTo>
                  <a:lnTo>
                    <a:pt x="6603" y="11354"/>
                  </a:lnTo>
                  <a:cubicBezTo>
                    <a:pt x="6603" y="11210"/>
                    <a:pt x="6646" y="11081"/>
                    <a:pt x="6737" y="10970"/>
                  </a:cubicBezTo>
                  <a:cubicBezTo>
                    <a:pt x="6827" y="10857"/>
                    <a:pt x="6935" y="10798"/>
                    <a:pt x="7065" y="10798"/>
                  </a:cubicBezTo>
                  <a:lnTo>
                    <a:pt x="7966" y="10798"/>
                  </a:lnTo>
                  <a:cubicBezTo>
                    <a:pt x="8086" y="10798"/>
                    <a:pt x="8187" y="10857"/>
                    <a:pt x="8270" y="10970"/>
                  </a:cubicBezTo>
                  <a:cubicBezTo>
                    <a:pt x="8352" y="11081"/>
                    <a:pt x="8392" y="11210"/>
                    <a:pt x="8392" y="11354"/>
                  </a:cubicBezTo>
                  <a:lnTo>
                    <a:pt x="8392" y="21074"/>
                  </a:lnTo>
                  <a:cubicBezTo>
                    <a:pt x="8392" y="21218"/>
                    <a:pt x="8352" y="21343"/>
                    <a:pt x="8270" y="21447"/>
                  </a:cubicBezTo>
                  <a:cubicBezTo>
                    <a:pt x="8187" y="21549"/>
                    <a:pt x="8086" y="21599"/>
                    <a:pt x="7966" y="21599"/>
                  </a:cubicBezTo>
                  <a:lnTo>
                    <a:pt x="7065" y="21599"/>
                  </a:lnTo>
                  <a:cubicBezTo>
                    <a:pt x="6945" y="21599"/>
                    <a:pt x="6836" y="21549"/>
                    <a:pt x="6742" y="21447"/>
                  </a:cubicBezTo>
                  <a:cubicBezTo>
                    <a:pt x="6650" y="21343"/>
                    <a:pt x="6603" y="21218"/>
                    <a:pt x="6603" y="21074"/>
                  </a:cubicBezTo>
                  <a:lnTo>
                    <a:pt x="6603" y="20521"/>
                  </a:lnTo>
                  <a:cubicBezTo>
                    <a:pt x="6189" y="20521"/>
                    <a:pt x="5789" y="20436"/>
                    <a:pt x="5403" y="20270"/>
                  </a:cubicBezTo>
                  <a:cubicBezTo>
                    <a:pt x="5015" y="20103"/>
                    <a:pt x="4671" y="19877"/>
                    <a:pt x="4370" y="19589"/>
                  </a:cubicBezTo>
                  <a:cubicBezTo>
                    <a:pt x="4073" y="19298"/>
                    <a:pt x="3814" y="18956"/>
                    <a:pt x="3598" y="18558"/>
                  </a:cubicBezTo>
                  <a:cubicBezTo>
                    <a:pt x="3388" y="18163"/>
                    <a:pt x="3233" y="17725"/>
                    <a:pt x="3144" y="17245"/>
                  </a:cubicBezTo>
                  <a:lnTo>
                    <a:pt x="1172" y="16895"/>
                  </a:lnTo>
                  <a:lnTo>
                    <a:pt x="877" y="16085"/>
                  </a:lnTo>
                  <a:cubicBezTo>
                    <a:pt x="294" y="14571"/>
                    <a:pt x="0" y="12987"/>
                    <a:pt x="0" y="11326"/>
                  </a:cubicBezTo>
                  <a:cubicBezTo>
                    <a:pt x="0" y="9776"/>
                    <a:pt x="320" y="8310"/>
                    <a:pt x="957" y="6938"/>
                  </a:cubicBezTo>
                  <a:cubicBezTo>
                    <a:pt x="1595" y="5563"/>
                    <a:pt x="2426" y="4363"/>
                    <a:pt x="3447" y="3335"/>
                  </a:cubicBezTo>
                  <a:cubicBezTo>
                    <a:pt x="4469" y="2307"/>
                    <a:pt x="5622" y="1493"/>
                    <a:pt x="6909" y="895"/>
                  </a:cubicBezTo>
                  <a:cubicBezTo>
                    <a:pt x="8192" y="296"/>
                    <a:pt x="9486" y="0"/>
                    <a:pt x="10792" y="0"/>
                  </a:cubicBezTo>
                </a:path>
              </a:pathLst>
            </a:custGeom>
            <a:solidFill>
              <a:srgbClr val="00B05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任意多边形 3"/>
          <p:cNvSpPr/>
          <p:nvPr/>
        </p:nvSpPr>
        <p:spPr>
          <a:xfrm>
            <a:off x="1760855" y="2534285"/>
            <a:ext cx="1545590" cy="1546860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56" name="TextBox 147"/>
          <p:cNvSpPr/>
          <p:nvPr/>
        </p:nvSpPr>
        <p:spPr>
          <a:xfrm>
            <a:off x="5027930" y="3460750"/>
            <a:ext cx="1520825" cy="40005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lvl="0" algn="ctr" eaLnBrk="1" fontAlgn="ctr" hangingPunct="1">
              <a:buClr>
                <a:srgbClr val="FF0000"/>
              </a:buClr>
              <a:buSzPct val="70000"/>
            </a:pPr>
            <a:r>
              <a:rPr lang="zh-CN" altLang="zh-CN" sz="2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编辑标题</a:t>
            </a:r>
            <a:endParaRPr lang="zh-CN" altLang="zh-CN" sz="20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4" name="矩形 18"/>
          <p:cNvSpPr/>
          <p:nvPr/>
        </p:nvSpPr>
        <p:spPr>
          <a:xfrm>
            <a:off x="7013893" y="3403600"/>
            <a:ext cx="4527550" cy="10350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5" name="TextBox 13"/>
          <p:cNvSpPr txBox="1"/>
          <p:nvPr/>
        </p:nvSpPr>
        <p:spPr>
          <a:xfrm>
            <a:off x="7013893" y="3073400"/>
            <a:ext cx="2752725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3" name="右箭头 34"/>
          <p:cNvSpPr/>
          <p:nvPr/>
        </p:nvSpPr>
        <p:spPr>
          <a:xfrm rot="-1677702">
            <a:off x="4445000" y="4017963"/>
            <a:ext cx="446088" cy="342900"/>
          </a:xfrm>
          <a:prstGeom prst="rightArrow">
            <a:avLst>
              <a:gd name="adj1" fmla="val 50000"/>
              <a:gd name="adj2" fmla="val 50073"/>
            </a:avLst>
          </a:prstGeom>
          <a:solidFill>
            <a:srgbClr val="00B050">
              <a:alpha val="3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3574" name="组合 35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23575" name="组合 36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23583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23587" name="Hexagon 26@|1FFC:16777215|FBC:16777215|LFC:16777215|LBC:167772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88" name="Text Box 42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584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23585" name="Freeform 27@|5FFC:16777215|FBC:0|LFC:16777215|LBC:167772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86" name="Text Box 45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3576" name="组合 37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23577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23581" name="Hexagon 26@|1FFC:16777215|FBC:16777215|LFC:16777215|LBC:1677721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82" name="Text Box 49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578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23579" name="Freeform 27@|5FFC:16777215|FBC:0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3580" name="Text Box 52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6149" name="任意多边形 8"/>
          <p:cNvSpPr/>
          <p:nvPr/>
        </p:nvSpPr>
        <p:spPr>
          <a:xfrm rot="-5406812" flipH="1">
            <a:off x="381953" y="2660968"/>
            <a:ext cx="1617662" cy="388937"/>
          </a:xfrm>
          <a:custGeom>
            <a:avLst/>
            <a:gdLst>
              <a:gd name="txL" fmla="*/ 0 w 1617335"/>
              <a:gd name="txT" fmla="*/ 0 h 387910"/>
              <a:gd name="txR" fmla="*/ 1617335 w 1617335"/>
              <a:gd name="txB" fmla="*/ 387910 h 387910"/>
            </a:gdLst>
            <a:ahLst/>
            <a:cxnLst>
              <a:cxn ang="0">
                <a:pos x="0" y="0"/>
              </a:cxn>
              <a:cxn ang="0">
                <a:pos x="379512" y="389969"/>
              </a:cxn>
              <a:cxn ang="0">
                <a:pos x="1617991" y="389969"/>
              </a:cxn>
              <a:cxn ang="0">
                <a:pos x="1617991" y="387946"/>
              </a:cxn>
              <a:cxn ang="0">
                <a:pos x="1231937" y="0"/>
              </a:cxn>
            </a:cxnLst>
            <a:rect l="txL" t="txT" r="txR" b="txB"/>
            <a:pathLst>
              <a:path w="1617335" h="387910">
                <a:moveTo>
                  <a:pt x="0" y="0"/>
                </a:moveTo>
                <a:lnTo>
                  <a:pt x="379358" y="387910"/>
                </a:lnTo>
                <a:lnTo>
                  <a:pt x="1617335" y="387910"/>
                </a:lnTo>
                <a:lnTo>
                  <a:pt x="1617335" y="385898"/>
                </a:lnTo>
                <a:lnTo>
                  <a:pt x="123143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50" name="矩形 9"/>
          <p:cNvSpPr>
            <a:spLocks noChangeAspect="1"/>
          </p:cNvSpPr>
          <p:nvPr/>
        </p:nvSpPr>
        <p:spPr>
          <a:xfrm rot="-5406812" flipH="1">
            <a:off x="1387158" y="2441575"/>
            <a:ext cx="1225550" cy="1223963"/>
          </a:xfrm>
          <a:prstGeom prst="rect">
            <a:avLst/>
          </a:prstGeom>
          <a:noFill/>
          <a:ln w="12700" cap="flat" cmpd="sng">
            <a:solidFill>
              <a:srgbClr val="FCFCFC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6151" name="组合 10"/>
          <p:cNvGrpSpPr/>
          <p:nvPr/>
        </p:nvGrpSpPr>
        <p:grpSpPr bwMode="auto">
          <a:xfrm>
            <a:off x="3122294" y="2778125"/>
            <a:ext cx="519114" cy="581024"/>
            <a:chOff x="0" y="0"/>
            <a:chExt cx="402656" cy="450303"/>
          </a:xfrm>
          <a:solidFill>
            <a:srgbClr val="00B050"/>
          </a:solidFill>
        </p:grpSpPr>
        <p:sp>
          <p:nvSpPr>
            <p:cNvPr id="6182" name="Freeform 108"/>
            <p:cNvSpPr>
              <a:spLocks noEditPoints="1" noChangeArrowheads="1"/>
            </p:cNvSpPr>
            <p:nvPr/>
          </p:nvSpPr>
          <p:spPr bwMode="auto">
            <a:xfrm>
              <a:off x="69134" y="167228"/>
              <a:ext cx="56988" cy="57923"/>
            </a:xfrm>
            <a:custGeom>
              <a:avLst/>
              <a:gdLst>
                <a:gd name="T0" fmla="*/ 28494 w 26"/>
                <a:gd name="T1" fmla="*/ 0 h 26"/>
                <a:gd name="T2" fmla="*/ 0 w 26"/>
                <a:gd name="T3" fmla="*/ 28962 h 26"/>
                <a:gd name="T4" fmla="*/ 28494 w 26"/>
                <a:gd name="T5" fmla="*/ 57923 h 26"/>
                <a:gd name="T6" fmla="*/ 56988 w 26"/>
                <a:gd name="T7" fmla="*/ 28962 h 26"/>
                <a:gd name="T8" fmla="*/ 28494 w 26"/>
                <a:gd name="T9" fmla="*/ 0 h 26"/>
                <a:gd name="T10" fmla="*/ 28494 w 26"/>
                <a:gd name="T11" fmla="*/ 51240 h 26"/>
                <a:gd name="T12" fmla="*/ 6576 w 26"/>
                <a:gd name="T13" fmla="*/ 28962 h 26"/>
                <a:gd name="T14" fmla="*/ 28494 w 26"/>
                <a:gd name="T15" fmla="*/ 6683 h 26"/>
                <a:gd name="T16" fmla="*/ 50412 w 26"/>
                <a:gd name="T17" fmla="*/ 28962 h 26"/>
                <a:gd name="T18" fmla="*/ 28494 w 26"/>
                <a:gd name="T19" fmla="*/ 5124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6"/>
                <a:gd name="T32" fmla="*/ 26 w 2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3" name="Freeform 109"/>
            <p:cNvSpPr>
              <a:spLocks noEditPoints="1" noChangeArrowheads="1"/>
            </p:cNvSpPr>
            <p:nvPr/>
          </p:nvSpPr>
          <p:spPr bwMode="auto">
            <a:xfrm>
              <a:off x="197125" y="129859"/>
              <a:ext cx="48580" cy="48580"/>
            </a:xfrm>
            <a:custGeom>
              <a:avLst/>
              <a:gdLst>
                <a:gd name="T0" fmla="*/ 24290 w 22"/>
                <a:gd name="T1" fmla="*/ 0 h 22"/>
                <a:gd name="T2" fmla="*/ 0 w 22"/>
                <a:gd name="T3" fmla="*/ 24290 h 22"/>
                <a:gd name="T4" fmla="*/ 24290 w 22"/>
                <a:gd name="T5" fmla="*/ 48580 h 22"/>
                <a:gd name="T6" fmla="*/ 48580 w 22"/>
                <a:gd name="T7" fmla="*/ 24290 h 22"/>
                <a:gd name="T8" fmla="*/ 24290 w 22"/>
                <a:gd name="T9" fmla="*/ 0 h 22"/>
                <a:gd name="T10" fmla="*/ 24290 w 22"/>
                <a:gd name="T11" fmla="*/ 37539 h 22"/>
                <a:gd name="T12" fmla="*/ 11041 w 22"/>
                <a:gd name="T13" fmla="*/ 24290 h 22"/>
                <a:gd name="T14" fmla="*/ 24290 w 22"/>
                <a:gd name="T15" fmla="*/ 11041 h 22"/>
                <a:gd name="T16" fmla="*/ 37539 w 22"/>
                <a:gd name="T17" fmla="*/ 24290 h 22"/>
                <a:gd name="T18" fmla="*/ 24290 w 22"/>
                <a:gd name="T19" fmla="*/ 37539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22"/>
                <a:gd name="T32" fmla="*/ 22 w 22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4" name="Freeform 110"/>
            <p:cNvSpPr>
              <a:spLocks noEditPoints="1" noChangeArrowheads="1"/>
            </p:cNvSpPr>
            <p:nvPr/>
          </p:nvSpPr>
          <p:spPr bwMode="auto">
            <a:xfrm>
              <a:off x="82213" y="181242"/>
              <a:ext cx="30830" cy="30830"/>
            </a:xfrm>
            <a:custGeom>
              <a:avLst/>
              <a:gdLst>
                <a:gd name="T0" fmla="*/ 15415 w 14"/>
                <a:gd name="T1" fmla="*/ 0 h 14"/>
                <a:gd name="T2" fmla="*/ 0 w 14"/>
                <a:gd name="T3" fmla="*/ 15415 h 14"/>
                <a:gd name="T4" fmla="*/ 15415 w 14"/>
                <a:gd name="T5" fmla="*/ 30830 h 14"/>
                <a:gd name="T6" fmla="*/ 30830 w 14"/>
                <a:gd name="T7" fmla="*/ 15415 h 14"/>
                <a:gd name="T8" fmla="*/ 15415 w 14"/>
                <a:gd name="T9" fmla="*/ 0 h 14"/>
                <a:gd name="T10" fmla="*/ 15415 w 14"/>
                <a:gd name="T11" fmla="*/ 22021 h 14"/>
                <a:gd name="T12" fmla="*/ 8809 w 14"/>
                <a:gd name="T13" fmla="*/ 15415 h 14"/>
                <a:gd name="T14" fmla="*/ 15415 w 14"/>
                <a:gd name="T15" fmla="*/ 6606 h 14"/>
                <a:gd name="T16" fmla="*/ 24224 w 14"/>
                <a:gd name="T17" fmla="*/ 15415 h 14"/>
                <a:gd name="T18" fmla="*/ 15415 w 14"/>
                <a:gd name="T19" fmla="*/ 2202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"/>
                <a:gd name="T32" fmla="*/ 14 w 1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5" name="Freeform 111"/>
            <p:cNvSpPr>
              <a:spLocks noEditPoints="1" noChangeArrowheads="1"/>
            </p:cNvSpPr>
            <p:nvPr/>
          </p:nvSpPr>
          <p:spPr bwMode="auto">
            <a:xfrm>
              <a:off x="172834" y="105568"/>
              <a:ext cx="97161" cy="97161"/>
            </a:xfrm>
            <a:custGeom>
              <a:avLst/>
              <a:gdLst>
                <a:gd name="T0" fmla="*/ 48581 w 44"/>
                <a:gd name="T1" fmla="*/ 0 h 44"/>
                <a:gd name="T2" fmla="*/ 0 w 44"/>
                <a:gd name="T3" fmla="*/ 48581 h 44"/>
                <a:gd name="T4" fmla="*/ 48581 w 44"/>
                <a:gd name="T5" fmla="*/ 97161 h 44"/>
                <a:gd name="T6" fmla="*/ 97161 w 44"/>
                <a:gd name="T7" fmla="*/ 48581 h 44"/>
                <a:gd name="T8" fmla="*/ 48581 w 44"/>
                <a:gd name="T9" fmla="*/ 0 h 44"/>
                <a:gd name="T10" fmla="*/ 48581 w 44"/>
                <a:gd name="T11" fmla="*/ 86120 h 44"/>
                <a:gd name="T12" fmla="*/ 11041 w 44"/>
                <a:gd name="T13" fmla="*/ 48581 h 44"/>
                <a:gd name="T14" fmla="*/ 48581 w 44"/>
                <a:gd name="T15" fmla="*/ 13249 h 44"/>
                <a:gd name="T16" fmla="*/ 86120 w 44"/>
                <a:gd name="T17" fmla="*/ 48581 h 44"/>
                <a:gd name="T18" fmla="*/ 48581 w 44"/>
                <a:gd name="T19" fmla="*/ 86120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4"/>
                <a:gd name="T32" fmla="*/ 44 w 44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6" name="Freeform 11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2656" cy="450303"/>
            </a:xfrm>
            <a:custGeom>
              <a:avLst/>
              <a:gdLst>
                <a:gd name="T0" fmla="*/ 347346 w 182"/>
                <a:gd name="T1" fmla="*/ 211907 h 204"/>
                <a:gd name="T2" fmla="*/ 338497 w 182"/>
                <a:gd name="T3" fmla="*/ 105954 h 204"/>
                <a:gd name="T4" fmla="*/ 172567 w 182"/>
                <a:gd name="T5" fmla="*/ 0 h 204"/>
                <a:gd name="T6" fmla="*/ 2212 w 182"/>
                <a:gd name="T7" fmla="*/ 174382 h 204"/>
                <a:gd name="T8" fmla="*/ 0 w 182"/>
                <a:gd name="T9" fmla="*/ 450303 h 204"/>
                <a:gd name="T10" fmla="*/ 250001 w 182"/>
                <a:gd name="T11" fmla="*/ 388497 h 204"/>
                <a:gd name="T12" fmla="*/ 325222 w 182"/>
                <a:gd name="T13" fmla="*/ 388497 h 204"/>
                <a:gd name="T14" fmla="*/ 325222 w 182"/>
                <a:gd name="T15" fmla="*/ 388497 h 204"/>
                <a:gd name="T16" fmla="*/ 345134 w 182"/>
                <a:gd name="T17" fmla="*/ 333313 h 204"/>
                <a:gd name="T18" fmla="*/ 323010 w 182"/>
                <a:gd name="T19" fmla="*/ 320068 h 204"/>
                <a:gd name="T20" fmla="*/ 345134 w 182"/>
                <a:gd name="T21" fmla="*/ 309031 h 204"/>
                <a:gd name="T22" fmla="*/ 342921 w 182"/>
                <a:gd name="T23" fmla="*/ 304617 h 204"/>
                <a:gd name="T24" fmla="*/ 376107 w 182"/>
                <a:gd name="T25" fmla="*/ 245018 h 204"/>
                <a:gd name="T26" fmla="*/ 137169 w 182"/>
                <a:gd name="T27" fmla="*/ 205285 h 204"/>
                <a:gd name="T28" fmla="*/ 137169 w 182"/>
                <a:gd name="T29" fmla="*/ 225152 h 204"/>
                <a:gd name="T30" fmla="*/ 119469 w 182"/>
                <a:gd name="T31" fmla="*/ 231774 h 204"/>
                <a:gd name="T32" fmla="*/ 106195 w 182"/>
                <a:gd name="T33" fmla="*/ 242810 h 204"/>
                <a:gd name="T34" fmla="*/ 88496 w 182"/>
                <a:gd name="T35" fmla="*/ 236188 h 204"/>
                <a:gd name="T36" fmla="*/ 70797 w 182"/>
                <a:gd name="T37" fmla="*/ 236188 h 204"/>
                <a:gd name="T38" fmla="*/ 61947 w 182"/>
                <a:gd name="T39" fmla="*/ 218529 h 204"/>
                <a:gd name="T40" fmla="*/ 48673 w 182"/>
                <a:gd name="T41" fmla="*/ 205285 h 204"/>
                <a:gd name="T42" fmla="*/ 57522 w 182"/>
                <a:gd name="T43" fmla="*/ 187626 h 204"/>
                <a:gd name="T44" fmla="*/ 57522 w 182"/>
                <a:gd name="T45" fmla="*/ 167760 h 204"/>
                <a:gd name="T46" fmla="*/ 75221 w 182"/>
                <a:gd name="T47" fmla="*/ 161138 h 204"/>
                <a:gd name="T48" fmla="*/ 88496 w 182"/>
                <a:gd name="T49" fmla="*/ 150101 h 204"/>
                <a:gd name="T50" fmla="*/ 106195 w 182"/>
                <a:gd name="T51" fmla="*/ 156723 h 204"/>
                <a:gd name="T52" fmla="*/ 126107 w 182"/>
                <a:gd name="T53" fmla="*/ 156723 h 204"/>
                <a:gd name="T54" fmla="*/ 132744 w 182"/>
                <a:gd name="T55" fmla="*/ 174382 h 204"/>
                <a:gd name="T56" fmla="*/ 146018 w 182"/>
                <a:gd name="T57" fmla="*/ 187626 h 204"/>
                <a:gd name="T58" fmla="*/ 300886 w 182"/>
                <a:gd name="T59" fmla="*/ 169967 h 204"/>
                <a:gd name="T60" fmla="*/ 278762 w 182"/>
                <a:gd name="T61" fmla="*/ 192041 h 204"/>
                <a:gd name="T62" fmla="*/ 267700 w 182"/>
                <a:gd name="T63" fmla="*/ 220737 h 204"/>
                <a:gd name="T64" fmla="*/ 236726 w 182"/>
                <a:gd name="T65" fmla="*/ 220737 h 204"/>
                <a:gd name="T66" fmla="*/ 207965 w 182"/>
                <a:gd name="T67" fmla="*/ 231774 h 204"/>
                <a:gd name="T68" fmla="*/ 183629 w 182"/>
                <a:gd name="T69" fmla="*/ 211907 h 204"/>
                <a:gd name="T70" fmla="*/ 154868 w 182"/>
                <a:gd name="T71" fmla="*/ 200870 h 204"/>
                <a:gd name="T72" fmla="*/ 154868 w 182"/>
                <a:gd name="T73" fmla="*/ 169967 h 204"/>
                <a:gd name="T74" fmla="*/ 141593 w 182"/>
                <a:gd name="T75" fmla="*/ 141272 h 204"/>
                <a:gd name="T76" fmla="*/ 163717 w 182"/>
                <a:gd name="T77" fmla="*/ 116990 h 204"/>
                <a:gd name="T78" fmla="*/ 174779 w 182"/>
                <a:gd name="T79" fmla="*/ 88295 h 204"/>
                <a:gd name="T80" fmla="*/ 207965 w 182"/>
                <a:gd name="T81" fmla="*/ 88295 h 204"/>
                <a:gd name="T82" fmla="*/ 236726 w 182"/>
                <a:gd name="T83" fmla="*/ 77258 h 204"/>
                <a:gd name="T84" fmla="*/ 258850 w 182"/>
                <a:gd name="T85" fmla="*/ 97124 h 204"/>
                <a:gd name="T86" fmla="*/ 287611 w 182"/>
                <a:gd name="T87" fmla="*/ 108161 h 204"/>
                <a:gd name="T88" fmla="*/ 287611 w 182"/>
                <a:gd name="T89" fmla="*/ 141272 h 204"/>
                <a:gd name="T90" fmla="*/ 300886 w 182"/>
                <a:gd name="T91" fmla="*/ 16996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2"/>
                <a:gd name="T139" fmla="*/ 0 h 204"/>
                <a:gd name="T140" fmla="*/ 182 w 182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152" name="组合 16"/>
          <p:cNvGrpSpPr/>
          <p:nvPr/>
        </p:nvGrpSpPr>
        <p:grpSpPr bwMode="auto">
          <a:xfrm>
            <a:off x="1795145" y="4079875"/>
            <a:ext cx="476249" cy="471488"/>
            <a:chOff x="0" y="0"/>
            <a:chExt cx="453105" cy="448433"/>
          </a:xfrm>
          <a:solidFill>
            <a:srgbClr val="00B050"/>
          </a:solidFill>
        </p:grpSpPr>
        <p:sp>
          <p:nvSpPr>
            <p:cNvPr id="6180" name="Freeform 136"/>
            <p:cNvSpPr>
              <a:spLocks noChangeArrowheads="1"/>
            </p:cNvSpPr>
            <p:nvPr/>
          </p:nvSpPr>
          <p:spPr bwMode="auto">
            <a:xfrm>
              <a:off x="0" y="251309"/>
              <a:ext cx="453105" cy="197124"/>
            </a:xfrm>
            <a:custGeom>
              <a:avLst/>
              <a:gdLst>
                <a:gd name="T0" fmla="*/ 227658 w 205"/>
                <a:gd name="T1" fmla="*/ 42083 h 89"/>
                <a:gd name="T2" fmla="*/ 103883 w 205"/>
                <a:gd name="T3" fmla="*/ 0 h 89"/>
                <a:gd name="T4" fmla="*/ 0 w 205"/>
                <a:gd name="T5" fmla="*/ 0 h 89"/>
                <a:gd name="T6" fmla="*/ 0 w 205"/>
                <a:gd name="T7" fmla="*/ 148397 h 89"/>
                <a:gd name="T8" fmla="*/ 48626 w 205"/>
                <a:gd name="T9" fmla="*/ 197124 h 89"/>
                <a:gd name="T10" fmla="*/ 404479 w 205"/>
                <a:gd name="T11" fmla="*/ 197124 h 89"/>
                <a:gd name="T12" fmla="*/ 453105 w 205"/>
                <a:gd name="T13" fmla="*/ 148397 h 89"/>
                <a:gd name="T14" fmla="*/ 453105 w 205"/>
                <a:gd name="T15" fmla="*/ 0 h 89"/>
                <a:gd name="T16" fmla="*/ 349222 w 205"/>
                <a:gd name="T17" fmla="*/ 0 h 89"/>
                <a:gd name="T18" fmla="*/ 227658 w 205"/>
                <a:gd name="T19" fmla="*/ 42083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5"/>
                <a:gd name="T31" fmla="*/ 0 h 89"/>
                <a:gd name="T32" fmla="*/ 205 w 205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81" name="Freeform 137"/>
            <p:cNvSpPr>
              <a:spLocks noEditPoints="1" noChangeArrowheads="1"/>
            </p:cNvSpPr>
            <p:nvPr/>
          </p:nvSpPr>
          <p:spPr bwMode="auto">
            <a:xfrm>
              <a:off x="0" y="0"/>
              <a:ext cx="453105" cy="260652"/>
            </a:xfrm>
            <a:custGeom>
              <a:avLst/>
              <a:gdLst>
                <a:gd name="T0" fmla="*/ 404479 w 205"/>
                <a:gd name="T1" fmla="*/ 92774 h 118"/>
                <a:gd name="T2" fmla="*/ 397848 w 205"/>
                <a:gd name="T3" fmla="*/ 92774 h 118"/>
                <a:gd name="T4" fmla="*/ 340381 w 205"/>
                <a:gd name="T5" fmla="*/ 92774 h 118"/>
                <a:gd name="T6" fmla="*/ 340381 w 205"/>
                <a:gd name="T7" fmla="*/ 48596 h 118"/>
                <a:gd name="T8" fmla="*/ 291755 w 205"/>
                <a:gd name="T9" fmla="*/ 0 h 118"/>
                <a:gd name="T10" fmla="*/ 161350 w 205"/>
                <a:gd name="T11" fmla="*/ 0 h 118"/>
                <a:gd name="T12" fmla="*/ 112724 w 205"/>
                <a:gd name="T13" fmla="*/ 48596 h 118"/>
                <a:gd name="T14" fmla="*/ 112724 w 205"/>
                <a:gd name="T15" fmla="*/ 92774 h 118"/>
                <a:gd name="T16" fmla="*/ 55257 w 205"/>
                <a:gd name="T17" fmla="*/ 92774 h 118"/>
                <a:gd name="T18" fmla="*/ 48626 w 205"/>
                <a:gd name="T19" fmla="*/ 92774 h 118"/>
                <a:gd name="T20" fmla="*/ 0 w 205"/>
                <a:gd name="T21" fmla="*/ 141371 h 118"/>
                <a:gd name="T22" fmla="*/ 0 w 205"/>
                <a:gd name="T23" fmla="*/ 223100 h 118"/>
                <a:gd name="T24" fmla="*/ 119354 w 205"/>
                <a:gd name="T25" fmla="*/ 223100 h 118"/>
                <a:gd name="T26" fmla="*/ 227658 w 205"/>
                <a:gd name="T27" fmla="*/ 260652 h 118"/>
                <a:gd name="T28" fmla="*/ 333751 w 205"/>
                <a:gd name="T29" fmla="*/ 223100 h 118"/>
                <a:gd name="T30" fmla="*/ 453105 w 205"/>
                <a:gd name="T31" fmla="*/ 223100 h 118"/>
                <a:gd name="T32" fmla="*/ 453105 w 205"/>
                <a:gd name="T33" fmla="*/ 141371 h 118"/>
                <a:gd name="T34" fmla="*/ 404479 w 205"/>
                <a:gd name="T35" fmla="*/ 92774 h 118"/>
                <a:gd name="T36" fmla="*/ 148088 w 205"/>
                <a:gd name="T37" fmla="*/ 57432 h 118"/>
                <a:gd name="T38" fmla="*/ 148088 w 205"/>
                <a:gd name="T39" fmla="*/ 48596 h 118"/>
                <a:gd name="T40" fmla="*/ 161350 w 205"/>
                <a:gd name="T41" fmla="*/ 37552 h 118"/>
                <a:gd name="T42" fmla="*/ 291755 w 205"/>
                <a:gd name="T43" fmla="*/ 37552 h 118"/>
                <a:gd name="T44" fmla="*/ 305017 w 205"/>
                <a:gd name="T45" fmla="*/ 48596 h 118"/>
                <a:gd name="T46" fmla="*/ 305017 w 205"/>
                <a:gd name="T47" fmla="*/ 57432 h 118"/>
                <a:gd name="T48" fmla="*/ 305017 w 205"/>
                <a:gd name="T49" fmla="*/ 92774 h 118"/>
                <a:gd name="T50" fmla="*/ 148088 w 205"/>
                <a:gd name="T51" fmla="*/ 92774 h 118"/>
                <a:gd name="T52" fmla="*/ 148088 w 205"/>
                <a:gd name="T53" fmla="*/ 57432 h 118"/>
                <a:gd name="T54" fmla="*/ 223237 w 205"/>
                <a:gd name="T55" fmla="*/ 223100 h 118"/>
                <a:gd name="T56" fmla="*/ 187873 w 205"/>
                <a:gd name="T57" fmla="*/ 189967 h 118"/>
                <a:gd name="T58" fmla="*/ 223237 w 205"/>
                <a:gd name="T59" fmla="*/ 154624 h 118"/>
                <a:gd name="T60" fmla="*/ 258601 w 205"/>
                <a:gd name="T61" fmla="*/ 189967 h 118"/>
                <a:gd name="T62" fmla="*/ 223237 w 205"/>
                <a:gd name="T63" fmla="*/ 223100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"/>
                <a:gd name="T97" fmla="*/ 0 h 118"/>
                <a:gd name="T98" fmla="*/ 205 w 205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153" name="组合 19"/>
          <p:cNvGrpSpPr/>
          <p:nvPr/>
        </p:nvGrpSpPr>
        <p:grpSpPr bwMode="auto">
          <a:xfrm>
            <a:off x="1782445" y="2813050"/>
            <a:ext cx="495299" cy="533400"/>
            <a:chOff x="0" y="0"/>
            <a:chExt cx="466184" cy="501686"/>
          </a:xfrm>
          <a:solidFill>
            <a:srgbClr val="00B050"/>
          </a:solidFill>
        </p:grpSpPr>
        <p:sp>
          <p:nvSpPr>
            <p:cNvPr id="2" name="Freeform 154"/>
            <p:cNvSpPr>
              <a:spLocks noChangeArrowheads="1"/>
            </p:cNvSpPr>
            <p:nvPr/>
          </p:nvSpPr>
          <p:spPr bwMode="auto">
            <a:xfrm>
              <a:off x="141070" y="426012"/>
              <a:ext cx="50449" cy="46712"/>
            </a:xfrm>
            <a:custGeom>
              <a:avLst/>
              <a:gdLst>
                <a:gd name="T0" fmla="*/ 35095 w 23"/>
                <a:gd name="T1" fmla="*/ 0 h 21"/>
                <a:gd name="T2" fmla="*/ 35095 w 23"/>
                <a:gd name="T3" fmla="*/ 8898 h 21"/>
                <a:gd name="T4" fmla="*/ 41675 w 23"/>
                <a:gd name="T5" fmla="*/ 24468 h 21"/>
                <a:gd name="T6" fmla="*/ 21934 w 23"/>
                <a:gd name="T7" fmla="*/ 37814 h 21"/>
                <a:gd name="T8" fmla="*/ 8774 w 23"/>
                <a:gd name="T9" fmla="*/ 20019 h 21"/>
                <a:gd name="T10" fmla="*/ 13161 w 23"/>
                <a:gd name="T11" fmla="*/ 11122 h 21"/>
                <a:gd name="T12" fmla="*/ 13161 w 23"/>
                <a:gd name="T13" fmla="*/ 0 h 21"/>
                <a:gd name="T14" fmla="*/ 0 w 23"/>
                <a:gd name="T15" fmla="*/ 22244 h 21"/>
                <a:gd name="T16" fmla="*/ 24128 w 23"/>
                <a:gd name="T17" fmla="*/ 46712 h 21"/>
                <a:gd name="T18" fmla="*/ 50449 w 23"/>
                <a:gd name="T19" fmla="*/ 22244 h 21"/>
                <a:gd name="T20" fmla="*/ 35095 w 23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1"/>
                <a:gd name="T35" fmla="*/ 23 w 23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76" name="Rectangle 155"/>
            <p:cNvSpPr>
              <a:spLocks noChangeArrowheads="1"/>
            </p:cNvSpPr>
            <p:nvPr/>
          </p:nvSpPr>
          <p:spPr bwMode="auto">
            <a:xfrm>
              <a:off x="160689" y="419472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6177" name="Freeform 156"/>
            <p:cNvSpPr>
              <a:spLocks noEditPoints="1" noChangeArrowheads="1"/>
            </p:cNvSpPr>
            <p:nvPr/>
          </p:nvSpPr>
          <p:spPr bwMode="auto">
            <a:xfrm>
              <a:off x="39238" y="81278"/>
              <a:ext cx="260652" cy="260652"/>
            </a:xfrm>
            <a:custGeom>
              <a:avLst/>
              <a:gdLst>
                <a:gd name="T0" fmla="*/ 53014 w 118"/>
                <a:gd name="T1" fmla="*/ 41969 h 118"/>
                <a:gd name="T2" fmla="*/ 41969 w 118"/>
                <a:gd name="T3" fmla="*/ 207638 h 118"/>
                <a:gd name="T4" fmla="*/ 207638 w 118"/>
                <a:gd name="T5" fmla="*/ 218683 h 118"/>
                <a:gd name="T6" fmla="*/ 218683 w 118"/>
                <a:gd name="T7" fmla="*/ 53014 h 118"/>
                <a:gd name="T8" fmla="*/ 53014 w 118"/>
                <a:gd name="T9" fmla="*/ 41969 h 118"/>
                <a:gd name="T10" fmla="*/ 141371 w 118"/>
                <a:gd name="T11" fmla="*/ 185549 h 118"/>
                <a:gd name="T12" fmla="*/ 141371 w 118"/>
                <a:gd name="T13" fmla="*/ 205429 h 118"/>
                <a:gd name="T14" fmla="*/ 123699 w 118"/>
                <a:gd name="T15" fmla="*/ 205429 h 118"/>
                <a:gd name="T16" fmla="*/ 123699 w 118"/>
                <a:gd name="T17" fmla="*/ 187758 h 118"/>
                <a:gd name="T18" fmla="*/ 90566 w 118"/>
                <a:gd name="T19" fmla="*/ 178922 h 118"/>
                <a:gd name="T20" fmla="*/ 94983 w 118"/>
                <a:gd name="T21" fmla="*/ 156833 h 118"/>
                <a:gd name="T22" fmla="*/ 128117 w 118"/>
                <a:gd name="T23" fmla="*/ 165669 h 118"/>
                <a:gd name="T24" fmla="*/ 145788 w 118"/>
                <a:gd name="T25" fmla="*/ 154624 h 118"/>
                <a:gd name="T26" fmla="*/ 125908 w 118"/>
                <a:gd name="T27" fmla="*/ 136953 h 118"/>
                <a:gd name="T28" fmla="*/ 90566 w 118"/>
                <a:gd name="T29" fmla="*/ 101610 h 118"/>
                <a:gd name="T30" fmla="*/ 123699 w 118"/>
                <a:gd name="T31" fmla="*/ 68476 h 118"/>
                <a:gd name="T32" fmla="*/ 123699 w 118"/>
                <a:gd name="T33" fmla="*/ 50805 h 118"/>
                <a:gd name="T34" fmla="*/ 141371 w 118"/>
                <a:gd name="T35" fmla="*/ 50805 h 118"/>
                <a:gd name="T36" fmla="*/ 141371 w 118"/>
                <a:gd name="T37" fmla="*/ 66267 h 118"/>
                <a:gd name="T38" fmla="*/ 170086 w 118"/>
                <a:gd name="T39" fmla="*/ 72894 h 118"/>
                <a:gd name="T40" fmla="*/ 163460 w 118"/>
                <a:gd name="T41" fmla="*/ 94983 h 118"/>
                <a:gd name="T42" fmla="*/ 136953 w 118"/>
                <a:gd name="T43" fmla="*/ 88357 h 118"/>
                <a:gd name="T44" fmla="*/ 121490 w 118"/>
                <a:gd name="T45" fmla="*/ 99401 h 118"/>
                <a:gd name="T46" fmla="*/ 143579 w 118"/>
                <a:gd name="T47" fmla="*/ 114864 h 118"/>
                <a:gd name="T48" fmla="*/ 174504 w 118"/>
                <a:gd name="T49" fmla="*/ 152415 h 118"/>
                <a:gd name="T50" fmla="*/ 141371 w 118"/>
                <a:gd name="T51" fmla="*/ 185549 h 1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118"/>
                <a:gd name="T80" fmla="*/ 118 w 118"/>
                <a:gd name="T81" fmla="*/ 118 h 11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78" name="Freeform 157"/>
            <p:cNvSpPr>
              <a:spLocks noEditPoints="1" noChangeArrowheads="1"/>
            </p:cNvSpPr>
            <p:nvPr/>
          </p:nvSpPr>
          <p:spPr bwMode="auto">
            <a:xfrm>
              <a:off x="0" y="0"/>
              <a:ext cx="338194" cy="501686"/>
            </a:xfrm>
            <a:custGeom>
              <a:avLst/>
              <a:gdLst>
                <a:gd name="T0" fmla="*/ 305038 w 153"/>
                <a:gd name="T1" fmla="*/ 391182 h 227"/>
                <a:gd name="T2" fmla="*/ 35367 w 153"/>
                <a:gd name="T3" fmla="*/ 391182 h 227"/>
                <a:gd name="T4" fmla="*/ 35367 w 153"/>
                <a:gd name="T5" fmla="*/ 35361 h 227"/>
                <a:gd name="T6" fmla="*/ 305038 w 153"/>
                <a:gd name="T7" fmla="*/ 35361 h 227"/>
                <a:gd name="T8" fmla="*/ 305038 w 153"/>
                <a:gd name="T9" fmla="*/ 227637 h 227"/>
                <a:gd name="T10" fmla="*/ 307248 w 153"/>
                <a:gd name="T11" fmla="*/ 225427 h 227"/>
                <a:gd name="T12" fmla="*/ 338194 w 153"/>
                <a:gd name="T13" fmla="*/ 207747 h 227"/>
                <a:gd name="T14" fmla="*/ 338194 w 153"/>
                <a:gd name="T15" fmla="*/ 28731 h 227"/>
                <a:gd name="T16" fmla="*/ 311669 w 153"/>
                <a:gd name="T17" fmla="*/ 0 h 227"/>
                <a:gd name="T18" fmla="*/ 26525 w 153"/>
                <a:gd name="T19" fmla="*/ 0 h 227"/>
                <a:gd name="T20" fmla="*/ 0 w 153"/>
                <a:gd name="T21" fmla="*/ 28731 h 227"/>
                <a:gd name="T22" fmla="*/ 0 w 153"/>
                <a:gd name="T23" fmla="*/ 475165 h 227"/>
                <a:gd name="T24" fmla="*/ 26525 w 153"/>
                <a:gd name="T25" fmla="*/ 501686 h 227"/>
                <a:gd name="T26" fmla="*/ 311669 w 153"/>
                <a:gd name="T27" fmla="*/ 501686 h 227"/>
                <a:gd name="T28" fmla="*/ 338194 w 153"/>
                <a:gd name="T29" fmla="*/ 475165 h 227"/>
                <a:gd name="T30" fmla="*/ 338194 w 153"/>
                <a:gd name="T31" fmla="*/ 388972 h 227"/>
                <a:gd name="T32" fmla="*/ 305038 w 153"/>
                <a:gd name="T33" fmla="*/ 366872 h 227"/>
                <a:gd name="T34" fmla="*/ 305038 w 153"/>
                <a:gd name="T35" fmla="*/ 391182 h 227"/>
                <a:gd name="T36" fmla="*/ 165781 w 153"/>
                <a:gd name="T37" fmla="*/ 488426 h 227"/>
                <a:gd name="T38" fmla="*/ 123783 w 153"/>
                <a:gd name="T39" fmla="*/ 444224 h 227"/>
                <a:gd name="T40" fmla="*/ 165781 w 153"/>
                <a:gd name="T41" fmla="*/ 402233 h 227"/>
                <a:gd name="T42" fmla="*/ 209990 w 153"/>
                <a:gd name="T43" fmla="*/ 444224 h 227"/>
                <a:gd name="T44" fmla="*/ 165781 w 153"/>
                <a:gd name="T45" fmla="*/ 488426 h 2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3"/>
                <a:gd name="T70" fmla="*/ 0 h 227"/>
                <a:gd name="T71" fmla="*/ 153 w 153"/>
                <a:gd name="T72" fmla="*/ 227 h 2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79" name="Freeform 158"/>
            <p:cNvSpPr>
              <a:spLocks noEditPoints="1" noChangeArrowheads="1"/>
            </p:cNvSpPr>
            <p:nvPr/>
          </p:nvSpPr>
          <p:spPr bwMode="auto">
            <a:xfrm>
              <a:off x="275600" y="202729"/>
              <a:ext cx="190584" cy="190584"/>
            </a:xfrm>
            <a:custGeom>
              <a:avLst/>
              <a:gdLst>
                <a:gd name="T0" fmla="*/ 159559 w 86"/>
                <a:gd name="T1" fmla="*/ 37674 h 86"/>
                <a:gd name="T2" fmla="*/ 39890 w 86"/>
                <a:gd name="T3" fmla="*/ 31025 h 86"/>
                <a:gd name="T4" fmla="*/ 31025 w 86"/>
                <a:gd name="T5" fmla="*/ 150694 h 86"/>
                <a:gd name="T6" fmla="*/ 152910 w 86"/>
                <a:gd name="T7" fmla="*/ 159559 h 86"/>
                <a:gd name="T8" fmla="*/ 159559 w 86"/>
                <a:gd name="T9" fmla="*/ 37674 h 86"/>
                <a:gd name="T10" fmla="*/ 101940 w 86"/>
                <a:gd name="T11" fmla="*/ 139614 h 86"/>
                <a:gd name="T12" fmla="*/ 101940 w 86"/>
                <a:gd name="T13" fmla="*/ 155127 h 86"/>
                <a:gd name="T14" fmla="*/ 88644 w 86"/>
                <a:gd name="T15" fmla="*/ 155127 h 86"/>
                <a:gd name="T16" fmla="*/ 88644 w 86"/>
                <a:gd name="T17" fmla="*/ 141830 h 86"/>
                <a:gd name="T18" fmla="*/ 62051 w 86"/>
                <a:gd name="T19" fmla="*/ 135182 h 86"/>
                <a:gd name="T20" fmla="*/ 66483 w 86"/>
                <a:gd name="T21" fmla="*/ 117453 h 86"/>
                <a:gd name="T22" fmla="*/ 90860 w 86"/>
                <a:gd name="T23" fmla="*/ 124101 h 86"/>
                <a:gd name="T24" fmla="*/ 106372 w 86"/>
                <a:gd name="T25" fmla="*/ 115237 h 86"/>
                <a:gd name="T26" fmla="*/ 90860 w 86"/>
                <a:gd name="T27" fmla="*/ 101940 h 86"/>
                <a:gd name="T28" fmla="*/ 64267 w 86"/>
                <a:gd name="T29" fmla="*/ 75347 h 86"/>
                <a:gd name="T30" fmla="*/ 88644 w 86"/>
                <a:gd name="T31" fmla="*/ 48754 h 86"/>
                <a:gd name="T32" fmla="*/ 88644 w 86"/>
                <a:gd name="T33" fmla="*/ 33241 h 86"/>
                <a:gd name="T34" fmla="*/ 104156 w 86"/>
                <a:gd name="T35" fmla="*/ 33241 h 86"/>
                <a:gd name="T36" fmla="*/ 104156 w 86"/>
                <a:gd name="T37" fmla="*/ 46538 h 86"/>
                <a:gd name="T38" fmla="*/ 124101 w 86"/>
                <a:gd name="T39" fmla="*/ 50970 h 86"/>
                <a:gd name="T40" fmla="*/ 119669 w 86"/>
                <a:gd name="T41" fmla="*/ 68699 h 86"/>
                <a:gd name="T42" fmla="*/ 99724 w 86"/>
                <a:gd name="T43" fmla="*/ 64267 h 86"/>
                <a:gd name="T44" fmla="*/ 86428 w 86"/>
                <a:gd name="T45" fmla="*/ 70915 h 86"/>
                <a:gd name="T46" fmla="*/ 104156 w 86"/>
                <a:gd name="T47" fmla="*/ 84212 h 86"/>
                <a:gd name="T48" fmla="*/ 128533 w 86"/>
                <a:gd name="T49" fmla="*/ 113021 h 86"/>
                <a:gd name="T50" fmla="*/ 101940 w 86"/>
                <a:gd name="T51" fmla="*/ 139614 h 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6"/>
                <a:gd name="T79" fmla="*/ 0 h 86"/>
                <a:gd name="T80" fmla="*/ 86 w 86"/>
                <a:gd name="T81" fmla="*/ 86 h 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154" name="组合 25"/>
          <p:cNvGrpSpPr/>
          <p:nvPr/>
        </p:nvGrpSpPr>
        <p:grpSpPr bwMode="auto">
          <a:xfrm>
            <a:off x="3147695" y="4038599"/>
            <a:ext cx="444500" cy="568326"/>
            <a:chOff x="0" y="0"/>
            <a:chExt cx="563562" cy="720725"/>
          </a:xfrm>
          <a:solidFill>
            <a:srgbClr val="00B050"/>
          </a:solidFill>
        </p:grpSpPr>
        <p:sp>
          <p:nvSpPr>
            <p:cNvPr id="3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142875 w 64"/>
                <a:gd name="T1" fmla="*/ 648877 h 321"/>
                <a:gd name="T2" fmla="*/ 71438 w 64"/>
                <a:gd name="T3" fmla="*/ 720725 h 321"/>
                <a:gd name="T4" fmla="*/ 0 w 64"/>
                <a:gd name="T5" fmla="*/ 648877 h 321"/>
                <a:gd name="T6" fmla="*/ 0 w 64"/>
                <a:gd name="T7" fmla="*/ 71848 h 321"/>
                <a:gd name="T8" fmla="*/ 71438 w 64"/>
                <a:gd name="T9" fmla="*/ 0 h 321"/>
                <a:gd name="T10" fmla="*/ 142875 w 64"/>
                <a:gd name="T11" fmla="*/ 71848 h 321"/>
                <a:gd name="T12" fmla="*/ 142875 w 64"/>
                <a:gd name="T13" fmla="*/ 648877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141288 w 63"/>
                <a:gd name="T1" fmla="*/ 209055 h 125"/>
                <a:gd name="T2" fmla="*/ 71765 w 63"/>
                <a:gd name="T3" fmla="*/ 280988 h 125"/>
                <a:gd name="T4" fmla="*/ 0 w 63"/>
                <a:gd name="T5" fmla="*/ 209055 h 125"/>
                <a:gd name="T6" fmla="*/ 0 w 63"/>
                <a:gd name="T7" fmla="*/ 71933 h 125"/>
                <a:gd name="T8" fmla="*/ 71765 w 63"/>
                <a:gd name="T9" fmla="*/ 0 h 125"/>
                <a:gd name="T10" fmla="*/ 141288 w 63"/>
                <a:gd name="T11" fmla="*/ 71933 h 125"/>
                <a:gd name="T12" fmla="*/ 141288 w 63"/>
                <a:gd name="T13" fmla="*/ 209055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142875 w 64"/>
                <a:gd name="T1" fmla="*/ 417178 h 218"/>
                <a:gd name="T2" fmla="*/ 71438 w 64"/>
                <a:gd name="T3" fmla="*/ 488950 h 218"/>
                <a:gd name="T4" fmla="*/ 0 w 64"/>
                <a:gd name="T5" fmla="*/ 417178 h 218"/>
                <a:gd name="T6" fmla="*/ 0 w 64"/>
                <a:gd name="T7" fmla="*/ 71772 h 218"/>
                <a:gd name="T8" fmla="*/ 71438 w 64"/>
                <a:gd name="T9" fmla="*/ 0 h 218"/>
                <a:gd name="T10" fmla="*/ 142875 w 64"/>
                <a:gd name="T11" fmla="*/ 71772 h 218"/>
                <a:gd name="T12" fmla="*/ 142875 w 64"/>
                <a:gd name="T13" fmla="*/ 417178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155" name="任意多边形 29"/>
          <p:cNvSpPr/>
          <p:nvPr/>
        </p:nvSpPr>
        <p:spPr>
          <a:xfrm rot="-5406812" flipH="1">
            <a:off x="1615440" y="1432243"/>
            <a:ext cx="388938" cy="1627187"/>
          </a:xfrm>
          <a:custGeom>
            <a:avLst/>
            <a:gdLst>
              <a:gd name="txL" fmla="*/ 0 w 389043"/>
              <a:gd name="txT" fmla="*/ 0 h 1627020"/>
              <a:gd name="txR" fmla="*/ 389043 w 389043"/>
              <a:gd name="txB" fmla="*/ 1627020 h 1627020"/>
            </a:gdLst>
            <a:ahLst/>
            <a:cxnLst>
              <a:cxn ang="0">
                <a:pos x="0" y="1241378"/>
              </a:cxn>
              <a:cxn ang="0">
                <a:pos x="385688" y="1627356"/>
              </a:cxn>
              <a:cxn ang="0">
                <a:pos x="387697" y="1627356"/>
              </a:cxn>
              <a:cxn ang="0">
                <a:pos x="387697" y="387990"/>
              </a:cxn>
              <a:cxn ang="0">
                <a:pos x="388831" y="387990"/>
              </a:cxn>
              <a:cxn ang="0">
                <a:pos x="9679" y="0"/>
              </a:cxn>
              <a:cxn ang="0">
                <a:pos x="0" y="0"/>
              </a:cxn>
            </a:cxnLst>
            <a:rect l="txL" t="txT" r="txR" b="txB"/>
            <a:pathLst>
              <a:path w="389043" h="1627020">
                <a:moveTo>
                  <a:pt x="0" y="1241122"/>
                </a:moveTo>
                <a:lnTo>
                  <a:pt x="385898" y="1627020"/>
                </a:lnTo>
                <a:lnTo>
                  <a:pt x="387909" y="1627020"/>
                </a:lnTo>
                <a:lnTo>
                  <a:pt x="387909" y="387910"/>
                </a:lnTo>
                <a:lnTo>
                  <a:pt x="389043" y="387910"/>
                </a:lnTo>
                <a:lnTo>
                  <a:pt x="9685" y="0"/>
                </a:lnTo>
                <a:lnTo>
                  <a:pt x="0" y="0"/>
                </a:lnTo>
                <a:lnTo>
                  <a:pt x="0" y="1241122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6156" name="组合 30"/>
          <p:cNvGrpSpPr/>
          <p:nvPr/>
        </p:nvGrpSpPr>
        <p:grpSpPr>
          <a:xfrm flipH="1">
            <a:off x="2720340" y="2046605"/>
            <a:ext cx="1627188" cy="1617663"/>
            <a:chOff x="0" y="0"/>
            <a:chExt cx="1627020" cy="1617746"/>
          </a:xfrm>
        </p:grpSpPr>
        <p:sp>
          <p:nvSpPr>
            <p:cNvPr id="6169" name="任意多边形 31"/>
            <p:cNvSpPr/>
            <p:nvPr/>
          </p:nvSpPr>
          <p:spPr>
            <a:xfrm rot="-5406812" flipH="1">
              <a:off x="-613476" y="614712"/>
              <a:ext cx="1617335" cy="387910"/>
            </a:xfrm>
            <a:custGeom>
              <a:avLst/>
              <a:gdLst>
                <a:gd name="txL" fmla="*/ 0 w 1617335"/>
                <a:gd name="txT" fmla="*/ 0 h 387910"/>
                <a:gd name="txR" fmla="*/ 1617335 w 1617335"/>
                <a:gd name="txB" fmla="*/ 387910 h 387910"/>
              </a:gdLst>
              <a:ahLst/>
              <a:cxnLst>
                <a:cxn ang="0">
                  <a:pos x="0" y="0"/>
                </a:cxn>
                <a:cxn ang="0">
                  <a:pos x="379358" y="387910"/>
                </a:cxn>
                <a:cxn ang="0">
                  <a:pos x="1617335" y="387910"/>
                </a:cxn>
                <a:cxn ang="0">
                  <a:pos x="1617335" y="385898"/>
                </a:cxn>
                <a:cxn ang="0">
                  <a:pos x="1231437" y="0"/>
                </a:cxn>
              </a:cxnLst>
              <a:rect l="txL" t="txT" r="txR" b="txB"/>
              <a:pathLst>
                <a:path w="1617335" h="387910">
                  <a:moveTo>
                    <a:pt x="0" y="0"/>
                  </a:moveTo>
                  <a:lnTo>
                    <a:pt x="379358" y="387910"/>
                  </a:lnTo>
                  <a:lnTo>
                    <a:pt x="1617335" y="387910"/>
                  </a:lnTo>
                  <a:lnTo>
                    <a:pt x="1617335" y="385898"/>
                  </a:lnTo>
                  <a:lnTo>
                    <a:pt x="12314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70" name="矩形 32"/>
            <p:cNvSpPr>
              <a:spLocks noChangeAspect="1"/>
            </p:cNvSpPr>
            <p:nvPr/>
          </p:nvSpPr>
          <p:spPr>
            <a:xfrm rot="-5406812" flipH="1">
              <a:off x="389537" y="393746"/>
              <a:ext cx="1224000" cy="1224000"/>
            </a:xfrm>
            <a:prstGeom prst="rect">
              <a:avLst/>
            </a:prstGeom>
            <a:noFill/>
            <a:ln w="12700" cap="flat" cmpd="sng">
              <a:solidFill>
                <a:srgbClr val="FCFCF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171" name="任意多边形 33"/>
            <p:cNvSpPr/>
            <p:nvPr/>
          </p:nvSpPr>
          <p:spPr>
            <a:xfrm rot="-5406812" flipH="1">
              <a:off x="618987" y="-613571"/>
              <a:ext cx="389043" cy="1627020"/>
            </a:xfrm>
            <a:custGeom>
              <a:avLst/>
              <a:gdLst>
                <a:gd name="txL" fmla="*/ 0 w 389043"/>
                <a:gd name="txT" fmla="*/ 0 h 1627020"/>
                <a:gd name="txR" fmla="*/ 389043 w 389043"/>
                <a:gd name="txB" fmla="*/ 1627020 h 1627020"/>
              </a:gdLst>
              <a:ahLst/>
              <a:cxnLst>
                <a:cxn ang="0">
                  <a:pos x="0" y="1241122"/>
                </a:cxn>
                <a:cxn ang="0">
                  <a:pos x="385898" y="1627020"/>
                </a:cxn>
                <a:cxn ang="0">
                  <a:pos x="387909" y="1627020"/>
                </a:cxn>
                <a:cxn ang="0">
                  <a:pos x="387909" y="387910"/>
                </a:cxn>
                <a:cxn ang="0">
                  <a:pos x="389043" y="387910"/>
                </a:cxn>
                <a:cxn ang="0">
                  <a:pos x="9685" y="0"/>
                </a:cxn>
                <a:cxn ang="0">
                  <a:pos x="0" y="0"/>
                </a:cxn>
              </a:cxnLst>
              <a:rect l="txL" t="txT" r="txR" b="txB"/>
              <a:pathLst>
                <a:path w="389043" h="1627020">
                  <a:moveTo>
                    <a:pt x="0" y="1241122"/>
                  </a:moveTo>
                  <a:lnTo>
                    <a:pt x="385898" y="1627020"/>
                  </a:lnTo>
                  <a:lnTo>
                    <a:pt x="387909" y="1627020"/>
                  </a:lnTo>
                  <a:lnTo>
                    <a:pt x="387909" y="387910"/>
                  </a:lnTo>
                  <a:lnTo>
                    <a:pt x="389043" y="387910"/>
                  </a:lnTo>
                  <a:lnTo>
                    <a:pt x="9685" y="0"/>
                  </a:lnTo>
                  <a:lnTo>
                    <a:pt x="0" y="0"/>
                  </a:lnTo>
                  <a:lnTo>
                    <a:pt x="0" y="1241122"/>
                  </a:lnTo>
                  <a:close/>
                </a:path>
              </a:pathLst>
            </a:custGeom>
            <a:solidFill>
              <a:srgbClr val="00B050">
                <a:alpha val="34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157" name="组合 34"/>
          <p:cNvGrpSpPr/>
          <p:nvPr/>
        </p:nvGrpSpPr>
        <p:grpSpPr>
          <a:xfrm flipH="1" flipV="1">
            <a:off x="2722245" y="3783013"/>
            <a:ext cx="1627188" cy="1617662"/>
            <a:chOff x="0" y="0"/>
            <a:chExt cx="1627020" cy="1617746"/>
          </a:xfrm>
        </p:grpSpPr>
        <p:sp>
          <p:nvSpPr>
            <p:cNvPr id="6166" name="任意多边形 35"/>
            <p:cNvSpPr/>
            <p:nvPr/>
          </p:nvSpPr>
          <p:spPr>
            <a:xfrm rot="-5406812" flipH="1">
              <a:off x="-613476" y="614712"/>
              <a:ext cx="1617335" cy="387910"/>
            </a:xfrm>
            <a:custGeom>
              <a:avLst/>
              <a:gdLst>
                <a:gd name="txL" fmla="*/ 0 w 1617335"/>
                <a:gd name="txT" fmla="*/ 0 h 387910"/>
                <a:gd name="txR" fmla="*/ 1617335 w 1617335"/>
                <a:gd name="txB" fmla="*/ 387910 h 387910"/>
              </a:gdLst>
              <a:ahLst/>
              <a:cxnLst>
                <a:cxn ang="0">
                  <a:pos x="0" y="0"/>
                </a:cxn>
                <a:cxn ang="0">
                  <a:pos x="379358" y="387910"/>
                </a:cxn>
                <a:cxn ang="0">
                  <a:pos x="1617335" y="387910"/>
                </a:cxn>
                <a:cxn ang="0">
                  <a:pos x="1617335" y="385898"/>
                </a:cxn>
                <a:cxn ang="0">
                  <a:pos x="1231437" y="0"/>
                </a:cxn>
              </a:cxnLst>
              <a:rect l="txL" t="txT" r="txR" b="txB"/>
              <a:pathLst>
                <a:path w="1617335" h="387910">
                  <a:moveTo>
                    <a:pt x="0" y="0"/>
                  </a:moveTo>
                  <a:lnTo>
                    <a:pt x="379358" y="387910"/>
                  </a:lnTo>
                  <a:lnTo>
                    <a:pt x="1617335" y="387910"/>
                  </a:lnTo>
                  <a:lnTo>
                    <a:pt x="1617335" y="385898"/>
                  </a:lnTo>
                  <a:lnTo>
                    <a:pt x="12314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67" name="矩形 36"/>
            <p:cNvSpPr>
              <a:spLocks noChangeAspect="1"/>
            </p:cNvSpPr>
            <p:nvPr/>
          </p:nvSpPr>
          <p:spPr>
            <a:xfrm rot="-5406812" flipH="1">
              <a:off x="389537" y="393746"/>
              <a:ext cx="1224000" cy="1224000"/>
            </a:xfrm>
            <a:prstGeom prst="rect">
              <a:avLst/>
            </a:prstGeom>
            <a:noFill/>
            <a:ln w="12700" cap="flat" cmpd="sng">
              <a:solidFill>
                <a:srgbClr val="FCFCF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168" name="任意多边形 37"/>
            <p:cNvSpPr/>
            <p:nvPr/>
          </p:nvSpPr>
          <p:spPr>
            <a:xfrm rot="-5406812" flipH="1">
              <a:off x="618987" y="-613571"/>
              <a:ext cx="389043" cy="1627020"/>
            </a:xfrm>
            <a:custGeom>
              <a:avLst/>
              <a:gdLst>
                <a:gd name="txL" fmla="*/ 0 w 389043"/>
                <a:gd name="txT" fmla="*/ 0 h 1627020"/>
                <a:gd name="txR" fmla="*/ 389043 w 389043"/>
                <a:gd name="txB" fmla="*/ 1627020 h 1627020"/>
              </a:gdLst>
              <a:ahLst/>
              <a:cxnLst>
                <a:cxn ang="0">
                  <a:pos x="0" y="1241122"/>
                </a:cxn>
                <a:cxn ang="0">
                  <a:pos x="385898" y="1627020"/>
                </a:cxn>
                <a:cxn ang="0">
                  <a:pos x="387909" y="1627020"/>
                </a:cxn>
                <a:cxn ang="0">
                  <a:pos x="387909" y="387910"/>
                </a:cxn>
                <a:cxn ang="0">
                  <a:pos x="389043" y="387910"/>
                </a:cxn>
                <a:cxn ang="0">
                  <a:pos x="9685" y="0"/>
                </a:cxn>
                <a:cxn ang="0">
                  <a:pos x="0" y="0"/>
                </a:cxn>
              </a:cxnLst>
              <a:rect l="txL" t="txT" r="txR" b="txB"/>
              <a:pathLst>
                <a:path w="389043" h="1627020">
                  <a:moveTo>
                    <a:pt x="0" y="1241122"/>
                  </a:moveTo>
                  <a:lnTo>
                    <a:pt x="385898" y="1627020"/>
                  </a:lnTo>
                  <a:lnTo>
                    <a:pt x="387909" y="1627020"/>
                  </a:lnTo>
                  <a:lnTo>
                    <a:pt x="387909" y="387910"/>
                  </a:lnTo>
                  <a:lnTo>
                    <a:pt x="389043" y="387910"/>
                  </a:lnTo>
                  <a:lnTo>
                    <a:pt x="9685" y="0"/>
                  </a:lnTo>
                  <a:lnTo>
                    <a:pt x="0" y="0"/>
                  </a:lnTo>
                  <a:lnTo>
                    <a:pt x="0" y="1241122"/>
                  </a:lnTo>
                  <a:close/>
                </a:path>
              </a:pathLst>
            </a:custGeom>
            <a:solidFill>
              <a:srgbClr val="00B050">
                <a:alpha val="34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6158" name="组合 38"/>
          <p:cNvGrpSpPr/>
          <p:nvPr/>
        </p:nvGrpSpPr>
        <p:grpSpPr>
          <a:xfrm flipV="1">
            <a:off x="996315" y="3776980"/>
            <a:ext cx="1627188" cy="1619250"/>
            <a:chOff x="0" y="0"/>
            <a:chExt cx="1627020" cy="1617746"/>
          </a:xfrm>
        </p:grpSpPr>
        <p:sp>
          <p:nvSpPr>
            <p:cNvPr id="6163" name="任意多边形 39"/>
            <p:cNvSpPr/>
            <p:nvPr/>
          </p:nvSpPr>
          <p:spPr>
            <a:xfrm rot="-5406812" flipH="1">
              <a:off x="-613476" y="614712"/>
              <a:ext cx="1617335" cy="387910"/>
            </a:xfrm>
            <a:custGeom>
              <a:avLst/>
              <a:gdLst>
                <a:gd name="txL" fmla="*/ 0 w 1617335"/>
                <a:gd name="txT" fmla="*/ 0 h 387910"/>
                <a:gd name="txR" fmla="*/ 1617335 w 1617335"/>
                <a:gd name="txB" fmla="*/ 387910 h 387910"/>
              </a:gdLst>
              <a:ahLst/>
              <a:cxnLst>
                <a:cxn ang="0">
                  <a:pos x="0" y="0"/>
                </a:cxn>
                <a:cxn ang="0">
                  <a:pos x="379358" y="387910"/>
                </a:cxn>
                <a:cxn ang="0">
                  <a:pos x="1617335" y="387910"/>
                </a:cxn>
                <a:cxn ang="0">
                  <a:pos x="1617335" y="385898"/>
                </a:cxn>
                <a:cxn ang="0">
                  <a:pos x="1231437" y="0"/>
                </a:cxn>
              </a:cxnLst>
              <a:rect l="txL" t="txT" r="txR" b="txB"/>
              <a:pathLst>
                <a:path w="1617335" h="387910">
                  <a:moveTo>
                    <a:pt x="0" y="0"/>
                  </a:moveTo>
                  <a:lnTo>
                    <a:pt x="379358" y="387910"/>
                  </a:lnTo>
                  <a:lnTo>
                    <a:pt x="1617335" y="387910"/>
                  </a:lnTo>
                  <a:lnTo>
                    <a:pt x="1617335" y="385898"/>
                  </a:lnTo>
                  <a:lnTo>
                    <a:pt x="12314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6164" name="矩形 40"/>
            <p:cNvSpPr>
              <a:spLocks noChangeAspect="1"/>
            </p:cNvSpPr>
            <p:nvPr/>
          </p:nvSpPr>
          <p:spPr>
            <a:xfrm rot="-5406812" flipH="1">
              <a:off x="389537" y="393746"/>
              <a:ext cx="1224000" cy="1224000"/>
            </a:xfrm>
            <a:prstGeom prst="rect">
              <a:avLst/>
            </a:prstGeom>
            <a:noFill/>
            <a:ln w="12700" cap="flat" cmpd="sng">
              <a:solidFill>
                <a:srgbClr val="FCFCFC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165" name="任意多边形 41"/>
            <p:cNvSpPr/>
            <p:nvPr/>
          </p:nvSpPr>
          <p:spPr>
            <a:xfrm rot="-5406812" flipH="1">
              <a:off x="618987" y="-613571"/>
              <a:ext cx="389043" cy="1627020"/>
            </a:xfrm>
            <a:custGeom>
              <a:avLst/>
              <a:gdLst>
                <a:gd name="txL" fmla="*/ 0 w 389043"/>
                <a:gd name="txT" fmla="*/ 0 h 1627020"/>
                <a:gd name="txR" fmla="*/ 389043 w 389043"/>
                <a:gd name="txB" fmla="*/ 1627020 h 1627020"/>
              </a:gdLst>
              <a:ahLst/>
              <a:cxnLst>
                <a:cxn ang="0">
                  <a:pos x="0" y="1241122"/>
                </a:cxn>
                <a:cxn ang="0">
                  <a:pos x="385898" y="1627020"/>
                </a:cxn>
                <a:cxn ang="0">
                  <a:pos x="387909" y="1627020"/>
                </a:cxn>
                <a:cxn ang="0">
                  <a:pos x="387909" y="387910"/>
                </a:cxn>
                <a:cxn ang="0">
                  <a:pos x="389043" y="387910"/>
                </a:cxn>
                <a:cxn ang="0">
                  <a:pos x="9685" y="0"/>
                </a:cxn>
                <a:cxn ang="0">
                  <a:pos x="0" y="0"/>
                </a:cxn>
              </a:cxnLst>
              <a:rect l="txL" t="txT" r="txR" b="txB"/>
              <a:pathLst>
                <a:path w="389043" h="1627020">
                  <a:moveTo>
                    <a:pt x="0" y="1241122"/>
                  </a:moveTo>
                  <a:lnTo>
                    <a:pt x="385898" y="1627020"/>
                  </a:lnTo>
                  <a:lnTo>
                    <a:pt x="387909" y="1627020"/>
                  </a:lnTo>
                  <a:lnTo>
                    <a:pt x="387909" y="387910"/>
                  </a:lnTo>
                  <a:lnTo>
                    <a:pt x="389043" y="387910"/>
                  </a:lnTo>
                  <a:lnTo>
                    <a:pt x="9685" y="0"/>
                  </a:lnTo>
                  <a:lnTo>
                    <a:pt x="0" y="0"/>
                  </a:lnTo>
                  <a:lnTo>
                    <a:pt x="0" y="1241122"/>
                  </a:lnTo>
                  <a:close/>
                </a:path>
              </a:pathLst>
            </a:custGeom>
            <a:solidFill>
              <a:srgbClr val="00B050">
                <a:alpha val="34000"/>
              </a:srgbClr>
            </a:solidFill>
            <a:ln w="1270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46" name="任意多边形 9"/>
          <p:cNvSpPr/>
          <p:nvPr/>
        </p:nvSpPr>
        <p:spPr>
          <a:xfrm>
            <a:off x="4813935" y="2876550"/>
            <a:ext cx="1893570" cy="1538605"/>
          </a:xfrm>
          <a:custGeom>
            <a:avLst/>
            <a:gdLst>
              <a:gd name="txL" fmla="*/ 0 w 4506439"/>
              <a:gd name="txT" fmla="*/ 0 h 3710895"/>
              <a:gd name="txR" fmla="*/ 4506439 w 4506439"/>
              <a:gd name="txB" fmla="*/ 3710895 h 3710895"/>
            </a:gdLst>
            <a:ahLst/>
            <a:cxnLst>
              <a:cxn ang="0">
                <a:pos x="806738" y="0"/>
              </a:cxn>
              <a:cxn ang="0">
                <a:pos x="1180127" y="0"/>
              </a:cxn>
              <a:cxn ang="0">
                <a:pos x="2006106" y="0"/>
              </a:cxn>
              <a:cxn ang="0">
                <a:pos x="2006106" y="804259"/>
              </a:cxn>
              <a:cxn ang="0">
                <a:pos x="2006106" y="832839"/>
              </a:cxn>
              <a:cxn ang="0">
                <a:pos x="2004624" y="832839"/>
              </a:cxn>
              <a:cxn ang="0">
                <a:pos x="2001842" y="886489"/>
              </a:cxn>
              <a:cxn ang="0">
                <a:pos x="1259368" y="1604864"/>
              </a:cxn>
              <a:cxn ang="0">
                <a:pos x="1246516" y="1605457"/>
              </a:cxn>
              <a:cxn ang="0">
                <a:pos x="1246516" y="1608517"/>
              </a:cxn>
              <a:cxn ang="0">
                <a:pos x="1180127" y="1608517"/>
              </a:cxn>
              <a:cxn ang="0">
                <a:pos x="825988" y="1608517"/>
              </a:cxn>
              <a:cxn ang="0">
                <a:pos x="825979" y="1608518"/>
              </a:cxn>
              <a:cxn ang="0">
                <a:pos x="825970" y="1608517"/>
              </a:cxn>
              <a:cxn ang="0">
                <a:pos x="0" y="1608517"/>
              </a:cxn>
              <a:cxn ang="0">
                <a:pos x="0" y="832840"/>
              </a:cxn>
              <a:cxn ang="0">
                <a:pos x="1483" y="832840"/>
              </a:cxn>
              <a:cxn ang="0">
                <a:pos x="0" y="804259"/>
              </a:cxn>
              <a:cxn ang="0">
                <a:pos x="741527" y="4153"/>
              </a:cxn>
              <a:cxn ang="0">
                <a:pos x="806738" y="947"/>
              </a:cxn>
            </a:cxnLst>
            <a:rect l="txL" t="txT" r="txR" b="txB"/>
            <a:pathLst>
              <a:path w="4506439" h="3710895">
                <a:moveTo>
                  <a:pt x="1812225" y="0"/>
                </a:moveTo>
                <a:lnTo>
                  <a:pt x="2650992" y="0"/>
                </a:lnTo>
                <a:lnTo>
                  <a:pt x="4506439" y="0"/>
                </a:lnTo>
                <a:lnTo>
                  <a:pt x="4506439" y="1855447"/>
                </a:lnTo>
                <a:lnTo>
                  <a:pt x="4506439" y="1921383"/>
                </a:lnTo>
                <a:lnTo>
                  <a:pt x="4503110" y="1921383"/>
                </a:lnTo>
                <a:lnTo>
                  <a:pt x="4496860" y="2045156"/>
                </a:lnTo>
                <a:cubicBezTo>
                  <a:pt x="4407781" y="2922300"/>
                  <a:pt x="3707736" y="3618827"/>
                  <a:pt x="2828995" y="3702466"/>
                </a:cubicBezTo>
                <a:lnTo>
                  <a:pt x="2800124" y="3703833"/>
                </a:lnTo>
                <a:lnTo>
                  <a:pt x="2800124" y="3710894"/>
                </a:lnTo>
                <a:lnTo>
                  <a:pt x="2650992" y="3710894"/>
                </a:lnTo>
                <a:lnTo>
                  <a:pt x="1855467" y="3710894"/>
                </a:lnTo>
                <a:lnTo>
                  <a:pt x="1855447" y="3710895"/>
                </a:lnTo>
                <a:lnTo>
                  <a:pt x="1855427" y="3710894"/>
                </a:lnTo>
                <a:lnTo>
                  <a:pt x="0" y="3710894"/>
                </a:lnTo>
                <a:lnTo>
                  <a:pt x="0" y="1921385"/>
                </a:lnTo>
                <a:lnTo>
                  <a:pt x="3330" y="1921385"/>
                </a:lnTo>
                <a:lnTo>
                  <a:pt x="0" y="1855448"/>
                </a:lnTo>
                <a:cubicBezTo>
                  <a:pt x="0" y="894759"/>
                  <a:pt x="730118" y="104598"/>
                  <a:pt x="1665738" y="9581"/>
                </a:cubicBezTo>
                <a:lnTo>
                  <a:pt x="1812225" y="2184"/>
                </a:lnTo>
                <a:lnTo>
                  <a:pt x="1812225" y="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9" name="任意多边形 12"/>
          <p:cNvSpPr/>
          <p:nvPr/>
        </p:nvSpPr>
        <p:spPr>
          <a:xfrm>
            <a:off x="4991735" y="2876550"/>
            <a:ext cx="1662430" cy="1538605"/>
          </a:xfrm>
          <a:custGeom>
            <a:avLst/>
            <a:gdLst>
              <a:gd name="txL" fmla="*/ 0 w 4506439"/>
              <a:gd name="txT" fmla="*/ 0 h 3710895"/>
              <a:gd name="txR" fmla="*/ 4506439 w 4506439"/>
              <a:gd name="txB" fmla="*/ 3710895 h 3710895"/>
            </a:gdLst>
            <a:ahLst/>
            <a:cxnLst>
              <a:cxn ang="0">
                <a:pos x="621952" y="0"/>
              </a:cxn>
              <a:cxn ang="0">
                <a:pos x="909815" y="0"/>
              </a:cxn>
              <a:cxn ang="0">
                <a:pos x="1546601" y="0"/>
              </a:cxn>
              <a:cxn ang="0">
                <a:pos x="1546601" y="804259"/>
              </a:cxn>
              <a:cxn ang="0">
                <a:pos x="1546601" y="832839"/>
              </a:cxn>
              <a:cxn ang="0">
                <a:pos x="1545459" y="832839"/>
              </a:cxn>
              <a:cxn ang="0">
                <a:pos x="1543313" y="886489"/>
              </a:cxn>
              <a:cxn ang="0">
                <a:pos x="970905" y="1604864"/>
              </a:cxn>
              <a:cxn ang="0">
                <a:pos x="960997" y="1605457"/>
              </a:cxn>
              <a:cxn ang="0">
                <a:pos x="960997" y="1608517"/>
              </a:cxn>
              <a:cxn ang="0">
                <a:pos x="909815" y="1608517"/>
              </a:cxn>
              <a:cxn ang="0">
                <a:pos x="636793" y="1608517"/>
              </a:cxn>
              <a:cxn ang="0">
                <a:pos x="636786" y="1608518"/>
              </a:cxn>
              <a:cxn ang="0">
                <a:pos x="636779" y="1608517"/>
              </a:cxn>
              <a:cxn ang="0">
                <a:pos x="0" y="1608517"/>
              </a:cxn>
              <a:cxn ang="0">
                <a:pos x="0" y="832840"/>
              </a:cxn>
              <a:cxn ang="0">
                <a:pos x="1143" y="832840"/>
              </a:cxn>
              <a:cxn ang="0">
                <a:pos x="0" y="804259"/>
              </a:cxn>
              <a:cxn ang="0">
                <a:pos x="571678" y="4153"/>
              </a:cxn>
              <a:cxn ang="0">
                <a:pos x="621952" y="947"/>
              </a:cxn>
            </a:cxnLst>
            <a:rect l="txL" t="txT" r="txR" b="txB"/>
            <a:pathLst>
              <a:path w="4506439" h="3710895">
                <a:moveTo>
                  <a:pt x="1812225" y="0"/>
                </a:moveTo>
                <a:lnTo>
                  <a:pt x="2650992" y="0"/>
                </a:lnTo>
                <a:lnTo>
                  <a:pt x="4506439" y="0"/>
                </a:lnTo>
                <a:lnTo>
                  <a:pt x="4506439" y="1855447"/>
                </a:lnTo>
                <a:lnTo>
                  <a:pt x="4506439" y="1921383"/>
                </a:lnTo>
                <a:lnTo>
                  <a:pt x="4503110" y="1921383"/>
                </a:lnTo>
                <a:lnTo>
                  <a:pt x="4496860" y="2045156"/>
                </a:lnTo>
                <a:cubicBezTo>
                  <a:pt x="4407781" y="2922300"/>
                  <a:pt x="3707736" y="3618827"/>
                  <a:pt x="2828995" y="3702466"/>
                </a:cubicBezTo>
                <a:lnTo>
                  <a:pt x="2800124" y="3703833"/>
                </a:lnTo>
                <a:lnTo>
                  <a:pt x="2800124" y="3710894"/>
                </a:lnTo>
                <a:lnTo>
                  <a:pt x="2650992" y="3710894"/>
                </a:lnTo>
                <a:lnTo>
                  <a:pt x="1855467" y="3710894"/>
                </a:lnTo>
                <a:lnTo>
                  <a:pt x="1855447" y="3710895"/>
                </a:lnTo>
                <a:lnTo>
                  <a:pt x="1855427" y="3710894"/>
                </a:lnTo>
                <a:lnTo>
                  <a:pt x="0" y="3710894"/>
                </a:lnTo>
                <a:lnTo>
                  <a:pt x="0" y="1921385"/>
                </a:lnTo>
                <a:lnTo>
                  <a:pt x="3330" y="1921385"/>
                </a:lnTo>
                <a:lnTo>
                  <a:pt x="0" y="1855448"/>
                </a:lnTo>
                <a:cubicBezTo>
                  <a:pt x="0" y="894759"/>
                  <a:pt x="730118" y="104598"/>
                  <a:pt x="1665738" y="9581"/>
                </a:cubicBezTo>
                <a:lnTo>
                  <a:pt x="1812225" y="2184"/>
                </a:lnTo>
                <a:lnTo>
                  <a:pt x="1812225" y="0"/>
                </a:lnTo>
                <a:close/>
              </a:path>
            </a:pathLst>
          </a:cu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79" name="Rectangle 4"/>
          <p:cNvSpPr/>
          <p:nvPr/>
        </p:nvSpPr>
        <p:spPr>
          <a:xfrm>
            <a:off x="885825" y="3751263"/>
            <a:ext cx="2052638" cy="107950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0" name="Rectangle 5"/>
          <p:cNvSpPr/>
          <p:nvPr/>
        </p:nvSpPr>
        <p:spPr>
          <a:xfrm>
            <a:off x="2952750" y="3751263"/>
            <a:ext cx="2052638" cy="107950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1" name="Rectangle 6"/>
          <p:cNvSpPr/>
          <p:nvPr/>
        </p:nvSpPr>
        <p:spPr>
          <a:xfrm>
            <a:off x="5019675" y="3751263"/>
            <a:ext cx="2052638" cy="107950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7086600" y="3751263"/>
            <a:ext cx="2052638" cy="107950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Rectangle 8"/>
          <p:cNvSpPr/>
          <p:nvPr/>
        </p:nvSpPr>
        <p:spPr>
          <a:xfrm>
            <a:off x="9153525" y="3751263"/>
            <a:ext cx="2052638" cy="107950"/>
          </a:xfrm>
          <a:prstGeom prst="rect">
            <a:avLst/>
          </a:prstGeom>
          <a:solidFill>
            <a:srgbClr val="FCFCFC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en-US" altLang="zh-CN" sz="12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4" name="TextBox 9"/>
          <p:cNvSpPr txBox="1"/>
          <p:nvPr/>
        </p:nvSpPr>
        <p:spPr>
          <a:xfrm>
            <a:off x="1420813" y="3865563"/>
            <a:ext cx="939800" cy="603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91420" bIns="0"/>
          <a:p>
            <a:pPr lvl="0" algn="ctr" eaLnBrk="1" hangingPunct="1"/>
            <a:r>
              <a:rPr lang="en-US" altLang="zh-CN" sz="4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r>
              <a:rPr lang="en-US" altLang="zh-CN" sz="4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40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6" name="Freeform 6@|5FFC:16777215|FBC:16777215|LFC:16777215|LBC:16777215"/>
          <p:cNvSpPr>
            <a:spLocks noEditPoints="1"/>
          </p:cNvSpPr>
          <p:nvPr/>
        </p:nvSpPr>
        <p:spPr>
          <a:xfrm>
            <a:off x="1735138" y="2852738"/>
            <a:ext cx="325437" cy="3571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rgbClr val="00B05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1" name="Freeform 23"/>
          <p:cNvSpPr>
            <a:spLocks noEditPoints="1"/>
          </p:cNvSpPr>
          <p:nvPr/>
        </p:nvSpPr>
        <p:spPr>
          <a:xfrm>
            <a:off x="5857875" y="2905125"/>
            <a:ext cx="442913" cy="3349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2" name="Freeform 9"/>
          <p:cNvSpPr>
            <a:spLocks noEditPoints="1"/>
          </p:cNvSpPr>
          <p:nvPr/>
        </p:nvSpPr>
        <p:spPr>
          <a:xfrm>
            <a:off x="7974013" y="2870200"/>
            <a:ext cx="354012" cy="35401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22" h="2822">
                <a:moveTo>
                  <a:pt x="1411" y="0"/>
                </a:moveTo>
                <a:cubicBezTo>
                  <a:pt x="632" y="0"/>
                  <a:pt x="0" y="632"/>
                  <a:pt x="0" y="1411"/>
                </a:cubicBezTo>
                <a:cubicBezTo>
                  <a:pt x="0" y="2190"/>
                  <a:pt x="632" y="2822"/>
                  <a:pt x="1411" y="2822"/>
                </a:cubicBezTo>
                <a:cubicBezTo>
                  <a:pt x="2190" y="2822"/>
                  <a:pt x="2822" y="2190"/>
                  <a:pt x="2822" y="1411"/>
                </a:cubicBezTo>
                <a:cubicBezTo>
                  <a:pt x="2822" y="632"/>
                  <a:pt x="2190" y="0"/>
                  <a:pt x="1411" y="0"/>
                </a:cubicBezTo>
                <a:close/>
                <a:moveTo>
                  <a:pt x="1411" y="399"/>
                </a:moveTo>
                <a:cubicBezTo>
                  <a:pt x="1970" y="399"/>
                  <a:pt x="2423" y="852"/>
                  <a:pt x="2423" y="1411"/>
                </a:cubicBezTo>
                <a:cubicBezTo>
                  <a:pt x="2423" y="1970"/>
                  <a:pt x="1970" y="2422"/>
                  <a:pt x="1411" y="2422"/>
                </a:cubicBezTo>
                <a:cubicBezTo>
                  <a:pt x="852" y="2422"/>
                  <a:pt x="400" y="1970"/>
                  <a:pt x="400" y="1411"/>
                </a:cubicBezTo>
                <a:cubicBezTo>
                  <a:pt x="400" y="852"/>
                  <a:pt x="852" y="399"/>
                  <a:pt x="1411" y="399"/>
                </a:cubicBezTo>
                <a:close/>
                <a:moveTo>
                  <a:pt x="1411" y="568"/>
                </a:moveTo>
                <a:cubicBezTo>
                  <a:pt x="945" y="568"/>
                  <a:pt x="568" y="945"/>
                  <a:pt x="568" y="1411"/>
                </a:cubicBezTo>
                <a:cubicBezTo>
                  <a:pt x="568" y="1877"/>
                  <a:pt x="945" y="2254"/>
                  <a:pt x="1411" y="2254"/>
                </a:cubicBezTo>
                <a:cubicBezTo>
                  <a:pt x="1877" y="2254"/>
                  <a:pt x="2254" y="1877"/>
                  <a:pt x="2254" y="1411"/>
                </a:cubicBezTo>
                <a:cubicBezTo>
                  <a:pt x="2254" y="945"/>
                  <a:pt x="1877" y="568"/>
                  <a:pt x="1411" y="568"/>
                </a:cubicBezTo>
                <a:close/>
                <a:moveTo>
                  <a:pt x="1411" y="839"/>
                </a:moveTo>
                <a:cubicBezTo>
                  <a:pt x="1727" y="839"/>
                  <a:pt x="1983" y="1095"/>
                  <a:pt x="1983" y="1411"/>
                </a:cubicBezTo>
                <a:cubicBezTo>
                  <a:pt x="1983" y="1726"/>
                  <a:pt x="1727" y="1982"/>
                  <a:pt x="1411" y="1982"/>
                </a:cubicBezTo>
                <a:cubicBezTo>
                  <a:pt x="1096" y="1982"/>
                  <a:pt x="840" y="1726"/>
                  <a:pt x="840" y="1411"/>
                </a:cubicBezTo>
                <a:cubicBezTo>
                  <a:pt x="840" y="1095"/>
                  <a:pt x="1096" y="839"/>
                  <a:pt x="1411" y="839"/>
                </a:cubicBezTo>
                <a:close/>
                <a:moveTo>
                  <a:pt x="1411" y="1073"/>
                </a:moveTo>
                <a:cubicBezTo>
                  <a:pt x="1224" y="1073"/>
                  <a:pt x="1073" y="1224"/>
                  <a:pt x="1073" y="1411"/>
                </a:cubicBezTo>
                <a:cubicBezTo>
                  <a:pt x="1073" y="1598"/>
                  <a:pt x="1224" y="1749"/>
                  <a:pt x="1411" y="1749"/>
                </a:cubicBezTo>
                <a:cubicBezTo>
                  <a:pt x="1598" y="1749"/>
                  <a:pt x="1749" y="1598"/>
                  <a:pt x="1749" y="1411"/>
                </a:cubicBezTo>
                <a:cubicBezTo>
                  <a:pt x="1749" y="1224"/>
                  <a:pt x="1598" y="1073"/>
                  <a:pt x="1411" y="1073"/>
                </a:cubicBezTo>
                <a:close/>
                <a:moveTo>
                  <a:pt x="1411" y="1223"/>
                </a:moveTo>
                <a:cubicBezTo>
                  <a:pt x="1515" y="1223"/>
                  <a:pt x="1599" y="1307"/>
                  <a:pt x="1599" y="1411"/>
                </a:cubicBezTo>
                <a:cubicBezTo>
                  <a:pt x="1599" y="1514"/>
                  <a:pt x="1515" y="1599"/>
                  <a:pt x="1411" y="1599"/>
                </a:cubicBezTo>
                <a:cubicBezTo>
                  <a:pt x="1308" y="1599"/>
                  <a:pt x="1223" y="1514"/>
                  <a:pt x="1223" y="1411"/>
                </a:cubicBezTo>
                <a:cubicBezTo>
                  <a:pt x="1223" y="1307"/>
                  <a:pt x="1308" y="1223"/>
                  <a:pt x="1411" y="1223"/>
                </a:cubicBez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3" name="Freeform 11"/>
          <p:cNvSpPr>
            <a:spLocks noEditPoints="1"/>
          </p:cNvSpPr>
          <p:nvPr/>
        </p:nvSpPr>
        <p:spPr>
          <a:xfrm>
            <a:off x="10021888" y="2870200"/>
            <a:ext cx="392112" cy="3698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94" h="2448">
                <a:moveTo>
                  <a:pt x="1754" y="1370"/>
                </a:moveTo>
                <a:cubicBezTo>
                  <a:pt x="1912" y="1370"/>
                  <a:pt x="2121" y="1312"/>
                  <a:pt x="2342" y="1088"/>
                </a:cubicBezTo>
                <a:cubicBezTo>
                  <a:pt x="2594" y="832"/>
                  <a:pt x="2581" y="611"/>
                  <a:pt x="2551" y="502"/>
                </a:cubicBezTo>
                <a:cubicBezTo>
                  <a:pt x="2512" y="359"/>
                  <a:pt x="2400" y="248"/>
                  <a:pt x="2259" y="213"/>
                </a:cubicBezTo>
                <a:cubicBezTo>
                  <a:pt x="2172" y="191"/>
                  <a:pt x="2089" y="196"/>
                  <a:pt x="2017" y="213"/>
                </a:cubicBezTo>
                <a:cubicBezTo>
                  <a:pt x="2023" y="78"/>
                  <a:pt x="2015" y="0"/>
                  <a:pt x="2015" y="0"/>
                </a:cubicBezTo>
                <a:lnTo>
                  <a:pt x="1291" y="0"/>
                </a:lnTo>
                <a:lnTo>
                  <a:pt x="579" y="0"/>
                </a:lnTo>
                <a:cubicBezTo>
                  <a:pt x="579" y="0"/>
                  <a:pt x="571" y="78"/>
                  <a:pt x="578" y="213"/>
                </a:cubicBezTo>
                <a:cubicBezTo>
                  <a:pt x="506" y="196"/>
                  <a:pt x="422" y="191"/>
                  <a:pt x="335" y="213"/>
                </a:cubicBezTo>
                <a:cubicBezTo>
                  <a:pt x="194" y="248"/>
                  <a:pt x="82" y="359"/>
                  <a:pt x="43" y="502"/>
                </a:cubicBezTo>
                <a:cubicBezTo>
                  <a:pt x="13" y="611"/>
                  <a:pt x="0" y="832"/>
                  <a:pt x="252" y="1088"/>
                </a:cubicBezTo>
                <a:cubicBezTo>
                  <a:pt x="474" y="1312"/>
                  <a:pt x="683" y="1370"/>
                  <a:pt x="841" y="1370"/>
                </a:cubicBezTo>
                <a:cubicBezTo>
                  <a:pt x="887" y="1370"/>
                  <a:pt x="930" y="1365"/>
                  <a:pt x="966" y="1358"/>
                </a:cubicBezTo>
                <a:cubicBezTo>
                  <a:pt x="1086" y="1490"/>
                  <a:pt x="1189" y="1578"/>
                  <a:pt x="1189" y="1809"/>
                </a:cubicBezTo>
                <a:cubicBezTo>
                  <a:pt x="1189" y="2213"/>
                  <a:pt x="948" y="2250"/>
                  <a:pt x="948" y="2250"/>
                </a:cubicBezTo>
                <a:lnTo>
                  <a:pt x="678" y="2250"/>
                </a:lnTo>
                <a:lnTo>
                  <a:pt x="678" y="2448"/>
                </a:lnTo>
                <a:lnTo>
                  <a:pt x="1291" y="2448"/>
                </a:lnTo>
                <a:lnTo>
                  <a:pt x="1905" y="2448"/>
                </a:lnTo>
                <a:lnTo>
                  <a:pt x="1905" y="2250"/>
                </a:lnTo>
                <a:lnTo>
                  <a:pt x="1647" y="2250"/>
                </a:lnTo>
                <a:cubicBezTo>
                  <a:pt x="1647" y="2250"/>
                  <a:pt x="1405" y="2213"/>
                  <a:pt x="1405" y="1809"/>
                </a:cubicBezTo>
                <a:cubicBezTo>
                  <a:pt x="1405" y="1578"/>
                  <a:pt x="1508" y="1490"/>
                  <a:pt x="1628" y="1358"/>
                </a:cubicBezTo>
                <a:cubicBezTo>
                  <a:pt x="1665" y="1365"/>
                  <a:pt x="1707" y="1370"/>
                  <a:pt x="1754" y="1370"/>
                </a:cubicBezTo>
                <a:close/>
                <a:moveTo>
                  <a:pt x="1888" y="906"/>
                </a:moveTo>
                <a:cubicBezTo>
                  <a:pt x="1945" y="725"/>
                  <a:pt x="1978" y="562"/>
                  <a:pt x="1997" y="425"/>
                </a:cubicBezTo>
                <a:cubicBezTo>
                  <a:pt x="2055" y="403"/>
                  <a:pt x="2133" y="385"/>
                  <a:pt x="2212" y="405"/>
                </a:cubicBezTo>
                <a:cubicBezTo>
                  <a:pt x="2284" y="423"/>
                  <a:pt x="2342" y="480"/>
                  <a:pt x="2362" y="555"/>
                </a:cubicBezTo>
                <a:cubicBezTo>
                  <a:pt x="2394" y="672"/>
                  <a:pt x="2338" y="811"/>
                  <a:pt x="2203" y="948"/>
                </a:cubicBezTo>
                <a:cubicBezTo>
                  <a:pt x="2036" y="1118"/>
                  <a:pt x="1883" y="1166"/>
                  <a:pt x="1770" y="1171"/>
                </a:cubicBezTo>
                <a:cubicBezTo>
                  <a:pt x="1813" y="1101"/>
                  <a:pt x="1854" y="1016"/>
                  <a:pt x="1888" y="906"/>
                </a:cubicBezTo>
                <a:close/>
                <a:moveTo>
                  <a:pt x="391" y="948"/>
                </a:moveTo>
                <a:cubicBezTo>
                  <a:pt x="256" y="811"/>
                  <a:pt x="200" y="672"/>
                  <a:pt x="232" y="555"/>
                </a:cubicBezTo>
                <a:cubicBezTo>
                  <a:pt x="253" y="480"/>
                  <a:pt x="310" y="423"/>
                  <a:pt x="382" y="405"/>
                </a:cubicBezTo>
                <a:cubicBezTo>
                  <a:pt x="461" y="385"/>
                  <a:pt x="539" y="403"/>
                  <a:pt x="598" y="425"/>
                </a:cubicBezTo>
                <a:cubicBezTo>
                  <a:pt x="616" y="562"/>
                  <a:pt x="649" y="725"/>
                  <a:pt x="706" y="906"/>
                </a:cubicBezTo>
                <a:cubicBezTo>
                  <a:pt x="741" y="1016"/>
                  <a:pt x="781" y="1101"/>
                  <a:pt x="824" y="1171"/>
                </a:cubicBezTo>
                <a:cubicBezTo>
                  <a:pt x="711" y="1166"/>
                  <a:pt x="559" y="1118"/>
                  <a:pt x="391" y="948"/>
                </a:cubicBezTo>
                <a:close/>
                <a:moveTo>
                  <a:pt x="1291" y="857"/>
                </a:moveTo>
                <a:lnTo>
                  <a:pt x="1044" y="988"/>
                </a:lnTo>
                <a:lnTo>
                  <a:pt x="1092" y="711"/>
                </a:lnTo>
                <a:lnTo>
                  <a:pt x="892" y="515"/>
                </a:lnTo>
                <a:lnTo>
                  <a:pt x="1168" y="474"/>
                </a:lnTo>
                <a:lnTo>
                  <a:pt x="1291" y="222"/>
                </a:lnTo>
                <a:lnTo>
                  <a:pt x="1414" y="474"/>
                </a:lnTo>
                <a:lnTo>
                  <a:pt x="1690" y="515"/>
                </a:lnTo>
                <a:lnTo>
                  <a:pt x="1491" y="711"/>
                </a:lnTo>
                <a:lnTo>
                  <a:pt x="1538" y="988"/>
                </a:lnTo>
                <a:lnTo>
                  <a:pt x="1291" y="857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4" name="Freeform 103@|5FFC:0|FBC:0|LFC:16777215|LBC:16777215"/>
          <p:cNvSpPr>
            <a:spLocks noEditPoints="1"/>
          </p:cNvSpPr>
          <p:nvPr/>
        </p:nvSpPr>
        <p:spPr>
          <a:xfrm>
            <a:off x="3975100" y="2938463"/>
            <a:ext cx="163513" cy="1651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5" h="45">
                <a:moveTo>
                  <a:pt x="31" y="5"/>
                </a:moveTo>
                <a:cubicBezTo>
                  <a:pt x="27" y="6"/>
                  <a:pt x="21" y="10"/>
                  <a:pt x="18" y="13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1"/>
                  <a:pt x="0" y="34"/>
                  <a:pt x="1" y="35"/>
                </a:cubicBezTo>
                <a:cubicBezTo>
                  <a:pt x="10" y="44"/>
                  <a:pt x="10" y="44"/>
                  <a:pt x="10" y="44"/>
                </a:cubicBezTo>
                <a:cubicBezTo>
                  <a:pt x="11" y="45"/>
                  <a:pt x="14" y="45"/>
                  <a:pt x="15" y="44"/>
                </a:cubicBezTo>
                <a:cubicBezTo>
                  <a:pt x="32" y="27"/>
                  <a:pt x="32" y="27"/>
                  <a:pt x="32" y="27"/>
                </a:cubicBezTo>
                <a:cubicBezTo>
                  <a:pt x="35" y="24"/>
                  <a:pt x="39" y="18"/>
                  <a:pt x="40" y="14"/>
                </a:cubicBezTo>
                <a:cubicBezTo>
                  <a:pt x="45" y="0"/>
                  <a:pt x="45" y="0"/>
                  <a:pt x="45" y="0"/>
                </a:cubicBezTo>
                <a:lnTo>
                  <a:pt x="31" y="5"/>
                </a:lnTo>
                <a:close/>
                <a:moveTo>
                  <a:pt x="20" y="34"/>
                </a:moveTo>
                <a:cubicBezTo>
                  <a:pt x="17" y="36"/>
                  <a:pt x="13" y="36"/>
                  <a:pt x="11" y="34"/>
                </a:cubicBezTo>
                <a:cubicBezTo>
                  <a:pt x="9" y="32"/>
                  <a:pt x="9" y="28"/>
                  <a:pt x="11" y="25"/>
                </a:cubicBezTo>
                <a:cubicBezTo>
                  <a:pt x="13" y="23"/>
                  <a:pt x="17" y="23"/>
                  <a:pt x="20" y="25"/>
                </a:cubicBezTo>
                <a:cubicBezTo>
                  <a:pt x="22" y="28"/>
                  <a:pt x="22" y="32"/>
                  <a:pt x="20" y="34"/>
                </a:cubicBezTo>
                <a:close/>
                <a:moveTo>
                  <a:pt x="31" y="23"/>
                </a:moveTo>
                <a:cubicBezTo>
                  <a:pt x="29" y="25"/>
                  <a:pt x="25" y="25"/>
                  <a:pt x="22" y="23"/>
                </a:cubicBezTo>
                <a:cubicBezTo>
                  <a:pt x="20" y="20"/>
                  <a:pt x="20" y="16"/>
                  <a:pt x="22" y="14"/>
                </a:cubicBezTo>
                <a:cubicBezTo>
                  <a:pt x="25" y="12"/>
                  <a:pt x="29" y="12"/>
                  <a:pt x="31" y="14"/>
                </a:cubicBezTo>
                <a:cubicBezTo>
                  <a:pt x="33" y="16"/>
                  <a:pt x="33" y="20"/>
                  <a:pt x="31" y="23"/>
                </a:cubicBez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5" name="Freeform 104@|5FFC:0|FBC:0|LFC:16777215|LBC:16777215"/>
          <p:cNvSpPr/>
          <p:nvPr/>
        </p:nvSpPr>
        <p:spPr>
          <a:xfrm>
            <a:off x="3913188" y="3005138"/>
            <a:ext cx="76200" cy="682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" h="19">
                <a:moveTo>
                  <a:pt x="7" y="17"/>
                </a:moveTo>
                <a:cubicBezTo>
                  <a:pt x="21" y="3"/>
                  <a:pt x="21" y="3"/>
                  <a:pt x="21" y="3"/>
                </a:cubicBezTo>
                <a:cubicBezTo>
                  <a:pt x="18" y="0"/>
                  <a:pt x="13" y="0"/>
                  <a:pt x="10" y="3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0" y="16"/>
                  <a:pt x="1" y="17"/>
                </a:cubicBezTo>
                <a:cubicBezTo>
                  <a:pt x="3" y="19"/>
                  <a:pt x="5" y="19"/>
                  <a:pt x="7" y="17"/>
                </a:cubicBez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6" name="Freeform 105@|5FFC:0|FBC:0|LFC:16777215|LBC:16777215"/>
          <p:cNvSpPr/>
          <p:nvPr/>
        </p:nvSpPr>
        <p:spPr>
          <a:xfrm>
            <a:off x="4003675" y="3087688"/>
            <a:ext cx="68263" cy="777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19" h="21">
                <a:moveTo>
                  <a:pt x="2" y="14"/>
                </a:moveTo>
                <a:cubicBezTo>
                  <a:pt x="0" y="16"/>
                  <a:pt x="0" y="18"/>
                  <a:pt x="2" y="20"/>
                </a:cubicBezTo>
                <a:cubicBezTo>
                  <a:pt x="3" y="21"/>
                  <a:pt x="6" y="21"/>
                  <a:pt x="7" y="20"/>
                </a:cubicBezTo>
                <a:cubicBezTo>
                  <a:pt x="16" y="11"/>
                  <a:pt x="16" y="11"/>
                  <a:pt x="16" y="11"/>
                </a:cubicBezTo>
                <a:cubicBezTo>
                  <a:pt x="19" y="8"/>
                  <a:pt x="19" y="3"/>
                  <a:pt x="16" y="0"/>
                </a:cubicBezTo>
                <a:lnTo>
                  <a:pt x="2" y="14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7" name="Freeform 106@|5FFC:0|FBC:0|LFC:16777215|LBC:16777215"/>
          <p:cNvSpPr/>
          <p:nvPr/>
        </p:nvSpPr>
        <p:spPr>
          <a:xfrm>
            <a:off x="3959225" y="3076575"/>
            <a:ext cx="41275" cy="396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11" h="11">
                <a:moveTo>
                  <a:pt x="1" y="2"/>
                </a:moveTo>
                <a:cubicBezTo>
                  <a:pt x="0" y="2"/>
                  <a:pt x="0" y="4"/>
                  <a:pt x="1" y="4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1"/>
                  <a:pt x="9" y="11"/>
                  <a:pt x="9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2" y="0"/>
                  <a:pt x="2" y="0"/>
                  <a:pt x="2" y="0"/>
                </a:cubicBezTo>
                <a:lnTo>
                  <a:pt x="1" y="2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8" name="Freeform 107@|5FFC:0|FBC:0|LFC:16777215|LBC:16777215"/>
          <p:cNvSpPr/>
          <p:nvPr/>
        </p:nvSpPr>
        <p:spPr>
          <a:xfrm>
            <a:off x="3905250" y="3098800"/>
            <a:ext cx="73025" cy="7302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20" h="20">
                <a:moveTo>
                  <a:pt x="0" y="20"/>
                </a:moveTo>
                <a:cubicBezTo>
                  <a:pt x="8" y="16"/>
                  <a:pt x="20" y="8"/>
                  <a:pt x="16" y="4"/>
                </a:cubicBezTo>
                <a:cubicBezTo>
                  <a:pt x="12" y="0"/>
                  <a:pt x="4" y="12"/>
                  <a:pt x="0" y="20"/>
                </a:cubicBezTo>
                <a:close/>
              </a:path>
            </a:pathLst>
          </a:custGeom>
          <a:solidFill>
            <a:srgbClr val="00B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99" name="TextBox 13"/>
          <p:cNvSpPr txBox="1"/>
          <p:nvPr/>
        </p:nvSpPr>
        <p:spPr>
          <a:xfrm>
            <a:off x="885825" y="453866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0" name="TextBox 13"/>
          <p:cNvSpPr txBox="1"/>
          <p:nvPr/>
        </p:nvSpPr>
        <p:spPr>
          <a:xfrm>
            <a:off x="890588" y="4824413"/>
            <a:ext cx="1947862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1" name="TextBox 9"/>
          <p:cNvSpPr txBox="1"/>
          <p:nvPr/>
        </p:nvSpPr>
        <p:spPr>
          <a:xfrm>
            <a:off x="3471863" y="3865563"/>
            <a:ext cx="941387" cy="603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91420" bIns="0"/>
          <a:p>
            <a:pPr lvl="0" algn="ctr" eaLnBrk="1" hangingPunct="1"/>
            <a:r>
              <a:rPr lang="en-US" altLang="zh-CN" sz="4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r>
              <a:rPr lang="en-US" altLang="zh-CN" sz="4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40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2" name="TextBox 9"/>
          <p:cNvSpPr txBox="1"/>
          <p:nvPr/>
        </p:nvSpPr>
        <p:spPr>
          <a:xfrm>
            <a:off x="5621338" y="3865563"/>
            <a:ext cx="941387" cy="603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91420" bIns="0"/>
          <a:p>
            <a:pPr lvl="0" algn="ctr" eaLnBrk="1" hangingPunct="1"/>
            <a:r>
              <a:rPr lang="en-US" altLang="zh-CN" sz="4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r>
              <a:rPr lang="en-US" altLang="zh-CN" sz="4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40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3" name="TextBox 9"/>
          <p:cNvSpPr txBox="1"/>
          <p:nvPr/>
        </p:nvSpPr>
        <p:spPr>
          <a:xfrm>
            <a:off x="7693025" y="3865563"/>
            <a:ext cx="941388" cy="603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91420" bIns="0"/>
          <a:p>
            <a:pPr lvl="0" algn="ctr" eaLnBrk="1" hangingPunct="1"/>
            <a:r>
              <a:rPr lang="en-US" altLang="zh-CN" sz="4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r>
              <a:rPr lang="en-US" altLang="zh-CN" sz="4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40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4" name="TextBox 9"/>
          <p:cNvSpPr txBox="1"/>
          <p:nvPr/>
        </p:nvSpPr>
        <p:spPr>
          <a:xfrm>
            <a:off x="9709150" y="3865563"/>
            <a:ext cx="941388" cy="603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91420" bIns="0"/>
          <a:p>
            <a:pPr lvl="0" algn="ctr" eaLnBrk="1" hangingPunct="1"/>
            <a:r>
              <a:rPr lang="en-US" altLang="zh-CN" sz="4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r>
              <a:rPr lang="en-US" altLang="zh-CN" sz="40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40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5" name="TextBox 13"/>
          <p:cNvSpPr txBox="1"/>
          <p:nvPr/>
        </p:nvSpPr>
        <p:spPr>
          <a:xfrm>
            <a:off x="2992438" y="453866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6" name="TextBox 13"/>
          <p:cNvSpPr txBox="1"/>
          <p:nvPr/>
        </p:nvSpPr>
        <p:spPr>
          <a:xfrm>
            <a:off x="2997200" y="4824413"/>
            <a:ext cx="1946275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7" name="TextBox 13"/>
          <p:cNvSpPr txBox="1"/>
          <p:nvPr/>
        </p:nvSpPr>
        <p:spPr>
          <a:xfrm>
            <a:off x="5102225" y="453866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8" name="TextBox 13"/>
          <p:cNvSpPr txBox="1"/>
          <p:nvPr/>
        </p:nvSpPr>
        <p:spPr>
          <a:xfrm>
            <a:off x="5106988" y="4824413"/>
            <a:ext cx="1947862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9" name="TextBox 13"/>
          <p:cNvSpPr txBox="1"/>
          <p:nvPr/>
        </p:nvSpPr>
        <p:spPr>
          <a:xfrm>
            <a:off x="7145338" y="453866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0" name="TextBox 13"/>
          <p:cNvSpPr txBox="1"/>
          <p:nvPr/>
        </p:nvSpPr>
        <p:spPr>
          <a:xfrm>
            <a:off x="7148513" y="4824413"/>
            <a:ext cx="1947862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1" name="TextBox 13"/>
          <p:cNvSpPr txBox="1"/>
          <p:nvPr/>
        </p:nvSpPr>
        <p:spPr>
          <a:xfrm>
            <a:off x="9159875" y="4538663"/>
            <a:ext cx="1952625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2" name="TextBox 13"/>
          <p:cNvSpPr txBox="1"/>
          <p:nvPr/>
        </p:nvSpPr>
        <p:spPr>
          <a:xfrm>
            <a:off x="9164638" y="4824413"/>
            <a:ext cx="1947862" cy="5540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613" name="组合 43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24614" name="组合 45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24622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24626" name="Hexagon 26@|1FFC:16777215|FBC:16777215|LFC:16777215|LBC:167772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4627" name="Text Box 51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4623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24624" name="Freeform 27@|5FFC:16777215|FBC:0|LFC:16777215|LBC:167772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4625" name="Text Box 54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4615" name="组合 46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24616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24620" name="Hexagon 26@|1FFC:16777215|FBC:16777215|LFC:16777215|LBC:1677721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4621" name="Text Box 58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4617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24618" name="Freeform 27@|5FFC:16777215|FBC:0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4619" name="Text Box 61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7172" name="任意多边形 3"/>
          <p:cNvSpPr/>
          <p:nvPr/>
        </p:nvSpPr>
        <p:spPr>
          <a:xfrm>
            <a:off x="1503045" y="2684145"/>
            <a:ext cx="775970" cy="776605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任意多边形 3"/>
          <p:cNvSpPr/>
          <p:nvPr/>
        </p:nvSpPr>
        <p:spPr>
          <a:xfrm>
            <a:off x="3614420" y="2684780"/>
            <a:ext cx="775970" cy="776605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任意多边形 3"/>
          <p:cNvSpPr/>
          <p:nvPr/>
        </p:nvSpPr>
        <p:spPr>
          <a:xfrm>
            <a:off x="5680710" y="2661920"/>
            <a:ext cx="775970" cy="776605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7762875" y="2655570"/>
            <a:ext cx="775970" cy="776605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任意多边形 3"/>
          <p:cNvSpPr/>
          <p:nvPr/>
        </p:nvSpPr>
        <p:spPr>
          <a:xfrm>
            <a:off x="9818370" y="2632710"/>
            <a:ext cx="775970" cy="776605"/>
          </a:xfrm>
          <a:custGeom>
            <a:avLst/>
            <a:gdLst>
              <a:gd name="txL" fmla="*/ 0 w 2204265"/>
              <a:gd name="txT" fmla="*/ 0 h 2204265"/>
              <a:gd name="txR" fmla="*/ 2204265 w 2204265"/>
              <a:gd name="txB" fmla="*/ 2204265 h 2204265"/>
            </a:gdLst>
            <a:ahLst/>
            <a:cxnLst>
              <a:cxn ang="0">
                <a:pos x="259161" y="924705"/>
              </a:cxn>
              <a:cxn ang="0">
                <a:pos x="1574400" y="924705"/>
              </a:cxn>
              <a:cxn ang="0">
                <a:pos x="812728" y="0"/>
              </a:cxn>
              <a:cxn ang="0">
                <a:pos x="1061413" y="189310"/>
              </a:cxn>
              <a:cxn ang="0">
                <a:pos x="1154327" y="215490"/>
              </a:cxn>
              <a:cxn ang="0">
                <a:pos x="1465285" y="174852"/>
              </a:cxn>
              <a:cxn ang="0">
                <a:pos x="1418264" y="362101"/>
              </a:cxn>
              <a:cxn ang="0">
                <a:pos x="1482430" y="425221"/>
              </a:cxn>
              <a:cxn ang="0">
                <a:pos x="1762765" y="548505"/>
              </a:cxn>
              <a:cxn ang="0">
                <a:pos x="1642057" y="693536"/>
              </a:cxn>
              <a:cxn ang="0">
                <a:pos x="1833562" y="812728"/>
              </a:cxn>
              <a:cxn ang="0">
                <a:pos x="1673745" y="1055092"/>
              </a:cxn>
              <a:cxn ang="0">
                <a:pos x="1651369" y="1160384"/>
              </a:cxn>
              <a:cxn ang="0">
                <a:pos x="1762765" y="1285060"/>
              </a:cxn>
              <a:cxn ang="0">
                <a:pos x="1514046" y="1418555"/>
              </a:cxn>
              <a:cxn ang="0">
                <a:pos x="1440467" y="1500964"/>
              </a:cxn>
              <a:cxn ang="0">
                <a:pos x="1465285" y="1658711"/>
              </a:cxn>
              <a:cxn ang="0">
                <a:pos x="1189395" y="1656886"/>
              </a:cxn>
              <a:cxn ang="0">
                <a:pos x="1050382" y="1695716"/>
              </a:cxn>
              <a:cxn ang="0">
                <a:pos x="812728" y="1833563"/>
              </a:cxn>
              <a:cxn ang="0">
                <a:pos x="762347" y="1692258"/>
              </a:cxn>
              <a:cxn ang="0">
                <a:pos x="548504" y="1762765"/>
              </a:cxn>
              <a:cxn ang="0">
                <a:pos x="413401" y="1519021"/>
              </a:cxn>
              <a:cxn ang="0">
                <a:pos x="318487" y="1418888"/>
              </a:cxn>
              <a:cxn ang="0">
                <a:pos x="70799" y="1285060"/>
              </a:cxn>
              <a:cxn ang="0">
                <a:pos x="177030" y="1142201"/>
              </a:cxn>
              <a:cxn ang="0">
                <a:pos x="0" y="1020836"/>
              </a:cxn>
              <a:cxn ang="0">
                <a:pos x="169043" y="776493"/>
              </a:cxn>
              <a:cxn ang="0">
                <a:pos x="202524" y="667520"/>
              </a:cxn>
              <a:cxn ang="0">
                <a:pos x="174853" y="368278"/>
              </a:cxn>
              <a:cxn ang="0">
                <a:pos x="391421" y="383674"/>
              </a:cxn>
              <a:cxn ang="0">
                <a:pos x="368278" y="174852"/>
              </a:cxn>
              <a:cxn ang="0">
                <a:pos x="678186" y="214329"/>
              </a:cxn>
              <a:cxn ang="0">
                <a:pos x="772149" y="189310"/>
              </a:cxn>
            </a:cxnLst>
            <a:rect l="txL" t="txT" r="txR" b="txB"/>
            <a:pathLst>
              <a:path w="2204265" h="2204265">
                <a:moveTo>
                  <a:pt x="1102132" y="321083"/>
                </a:moveTo>
                <a:cubicBezTo>
                  <a:pt x="665509" y="321083"/>
                  <a:pt x="311557" y="675035"/>
                  <a:pt x="311557" y="1111658"/>
                </a:cubicBezTo>
                <a:cubicBezTo>
                  <a:pt x="311557" y="1548281"/>
                  <a:pt x="665509" y="1902233"/>
                  <a:pt x="1102132" y="1902233"/>
                </a:cubicBezTo>
                <a:cubicBezTo>
                  <a:pt x="1538755" y="1902233"/>
                  <a:pt x="1892707" y="1548281"/>
                  <a:pt x="1892707" y="1111658"/>
                </a:cubicBezTo>
                <a:cubicBezTo>
                  <a:pt x="1892707" y="675035"/>
                  <a:pt x="1538755" y="321083"/>
                  <a:pt x="1102132" y="321083"/>
                </a:cubicBezTo>
                <a:close/>
                <a:moveTo>
                  <a:pt x="977042" y="0"/>
                </a:moveTo>
                <a:lnTo>
                  <a:pt x="1227224" y="0"/>
                </a:lnTo>
                <a:lnTo>
                  <a:pt x="1276006" y="227584"/>
                </a:lnTo>
                <a:lnTo>
                  <a:pt x="1287791" y="229382"/>
                </a:lnTo>
                <a:lnTo>
                  <a:pt x="1387705" y="259057"/>
                </a:lnTo>
                <a:lnTo>
                  <a:pt x="1544868" y="85113"/>
                </a:lnTo>
                <a:lnTo>
                  <a:pt x="1761531" y="210203"/>
                </a:lnTo>
                <a:lnTo>
                  <a:pt x="1691902" y="425756"/>
                </a:lnTo>
                <a:lnTo>
                  <a:pt x="1705003" y="435309"/>
                </a:lnTo>
                <a:cubicBezTo>
                  <a:pt x="1729378" y="456423"/>
                  <a:pt x="1752634" y="478795"/>
                  <a:pt x="1774668" y="502325"/>
                </a:cubicBezTo>
                <a:lnTo>
                  <a:pt x="1782142" y="511190"/>
                </a:lnTo>
                <a:lnTo>
                  <a:pt x="1994063" y="442735"/>
                </a:lnTo>
                <a:lnTo>
                  <a:pt x="2119154" y="659399"/>
                </a:lnTo>
                <a:lnTo>
                  <a:pt x="1961265" y="802053"/>
                </a:lnTo>
                <a:lnTo>
                  <a:pt x="1974042" y="833752"/>
                </a:lnTo>
                <a:lnTo>
                  <a:pt x="1999140" y="933073"/>
                </a:lnTo>
                <a:lnTo>
                  <a:pt x="2204265" y="977042"/>
                </a:lnTo>
                <a:lnTo>
                  <a:pt x="2204265" y="1227224"/>
                </a:lnTo>
                <a:lnTo>
                  <a:pt x="2012137" y="1268406"/>
                </a:lnTo>
                <a:lnTo>
                  <a:pt x="2004638" y="1317545"/>
                </a:lnTo>
                <a:cubicBezTo>
                  <a:pt x="1999269" y="1343782"/>
                  <a:pt x="1992785" y="1369612"/>
                  <a:pt x="1985237" y="1394985"/>
                </a:cubicBezTo>
                <a:lnTo>
                  <a:pt x="1977636" y="1417004"/>
                </a:lnTo>
                <a:lnTo>
                  <a:pt x="2119154" y="1544868"/>
                </a:lnTo>
                <a:lnTo>
                  <a:pt x="1994063" y="1761531"/>
                </a:lnTo>
                <a:lnTo>
                  <a:pt x="1820151" y="1705353"/>
                </a:lnTo>
                <a:lnTo>
                  <a:pt x="1798711" y="1734758"/>
                </a:lnTo>
                <a:cubicBezTo>
                  <a:pt x="1777597" y="1759133"/>
                  <a:pt x="1755225" y="1782388"/>
                  <a:pt x="1731696" y="1804423"/>
                </a:cubicBezTo>
                <a:lnTo>
                  <a:pt x="1706998" y="1825242"/>
                </a:lnTo>
                <a:lnTo>
                  <a:pt x="1761531" y="1994062"/>
                </a:lnTo>
                <a:lnTo>
                  <a:pt x="1544868" y="2119153"/>
                </a:lnTo>
                <a:lnTo>
                  <a:pt x="1429863" y="1991868"/>
                </a:lnTo>
                <a:lnTo>
                  <a:pt x="1400268" y="2003797"/>
                </a:lnTo>
                <a:lnTo>
                  <a:pt x="1262745" y="2038549"/>
                </a:lnTo>
                <a:lnTo>
                  <a:pt x="1227224" y="2204265"/>
                </a:lnTo>
                <a:lnTo>
                  <a:pt x="977042" y="2204265"/>
                </a:lnTo>
                <a:lnTo>
                  <a:pt x="941447" y="2038203"/>
                </a:lnTo>
                <a:lnTo>
                  <a:pt x="916475" y="2034392"/>
                </a:lnTo>
                <a:lnTo>
                  <a:pt x="774169" y="1992127"/>
                </a:lnTo>
                <a:lnTo>
                  <a:pt x="659399" y="2119153"/>
                </a:lnTo>
                <a:lnTo>
                  <a:pt x="442735" y="1994062"/>
                </a:lnTo>
                <a:lnTo>
                  <a:pt x="496981" y="1826130"/>
                </a:lnTo>
                <a:lnTo>
                  <a:pt x="391274" y="1717869"/>
                </a:lnTo>
                <a:lnTo>
                  <a:pt x="382878" y="1705753"/>
                </a:lnTo>
                <a:lnTo>
                  <a:pt x="210204" y="1761531"/>
                </a:lnTo>
                <a:lnTo>
                  <a:pt x="85113" y="1544868"/>
                </a:lnTo>
                <a:lnTo>
                  <a:pt x="226733" y="1416912"/>
                </a:lnTo>
                <a:lnTo>
                  <a:pt x="212821" y="1373126"/>
                </a:lnTo>
                <a:lnTo>
                  <a:pt x="191748" y="1268325"/>
                </a:lnTo>
                <a:lnTo>
                  <a:pt x="0" y="1227224"/>
                </a:lnTo>
                <a:lnTo>
                  <a:pt x="0" y="977042"/>
                </a:lnTo>
                <a:lnTo>
                  <a:pt x="203220" y="933481"/>
                </a:lnTo>
                <a:lnTo>
                  <a:pt x="212821" y="890649"/>
                </a:lnTo>
                <a:lnTo>
                  <a:pt x="243470" y="802476"/>
                </a:lnTo>
                <a:lnTo>
                  <a:pt x="85113" y="659399"/>
                </a:lnTo>
                <a:lnTo>
                  <a:pt x="210204" y="442735"/>
                </a:lnTo>
                <a:lnTo>
                  <a:pt x="423776" y="511723"/>
                </a:lnTo>
                <a:lnTo>
                  <a:pt x="470557" y="461243"/>
                </a:lnTo>
                <a:lnTo>
                  <a:pt x="512656" y="426662"/>
                </a:lnTo>
                <a:lnTo>
                  <a:pt x="442735" y="210203"/>
                </a:lnTo>
                <a:lnTo>
                  <a:pt x="659399" y="85113"/>
                </a:lnTo>
                <a:lnTo>
                  <a:pt x="815299" y="257661"/>
                </a:lnTo>
                <a:lnTo>
                  <a:pt x="916475" y="229382"/>
                </a:lnTo>
                <a:lnTo>
                  <a:pt x="928259" y="227584"/>
                </a:lnTo>
                <a:lnTo>
                  <a:pt x="977042" y="0"/>
                </a:lnTo>
                <a:close/>
              </a:path>
            </a:pathLst>
          </a:custGeom>
          <a:solidFill>
            <a:srgbClr val="00B050">
              <a:alpha val="54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3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6" name="Freeform 326@|5FFC:16777215|FBC:16777215|LFC:16777215|LBC:16777215"/>
          <p:cNvSpPr/>
          <p:nvPr/>
        </p:nvSpPr>
        <p:spPr>
          <a:xfrm>
            <a:off x="6545263" y="3065463"/>
            <a:ext cx="1041400" cy="12858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076" h="1327">
                <a:moveTo>
                  <a:pt x="1064" y="371"/>
                </a:moveTo>
                <a:cubicBezTo>
                  <a:pt x="1058" y="363"/>
                  <a:pt x="1051" y="356"/>
                  <a:pt x="1044" y="356"/>
                </a:cubicBezTo>
                <a:cubicBezTo>
                  <a:pt x="894" y="356"/>
                  <a:pt x="894" y="356"/>
                  <a:pt x="894" y="356"/>
                </a:cubicBezTo>
                <a:cubicBezTo>
                  <a:pt x="894" y="51"/>
                  <a:pt x="894" y="51"/>
                  <a:pt x="894" y="51"/>
                </a:cubicBezTo>
                <a:cubicBezTo>
                  <a:pt x="894" y="36"/>
                  <a:pt x="891" y="26"/>
                  <a:pt x="878" y="14"/>
                </a:cubicBezTo>
                <a:cubicBezTo>
                  <a:pt x="867" y="4"/>
                  <a:pt x="854" y="0"/>
                  <a:pt x="837" y="0"/>
                </a:cubicBezTo>
                <a:cubicBezTo>
                  <a:pt x="820" y="0"/>
                  <a:pt x="806" y="4"/>
                  <a:pt x="796" y="14"/>
                </a:cubicBezTo>
                <a:cubicBezTo>
                  <a:pt x="782" y="26"/>
                  <a:pt x="776" y="36"/>
                  <a:pt x="776" y="51"/>
                </a:cubicBezTo>
                <a:cubicBezTo>
                  <a:pt x="776" y="356"/>
                  <a:pt x="776" y="356"/>
                  <a:pt x="776" y="356"/>
                </a:cubicBezTo>
                <a:cubicBezTo>
                  <a:pt x="299" y="356"/>
                  <a:pt x="299" y="356"/>
                  <a:pt x="299" y="356"/>
                </a:cubicBezTo>
                <a:cubicBezTo>
                  <a:pt x="299" y="51"/>
                  <a:pt x="299" y="51"/>
                  <a:pt x="299" y="51"/>
                </a:cubicBezTo>
                <a:cubicBezTo>
                  <a:pt x="299" y="36"/>
                  <a:pt x="296" y="26"/>
                  <a:pt x="283" y="14"/>
                </a:cubicBezTo>
                <a:cubicBezTo>
                  <a:pt x="272" y="4"/>
                  <a:pt x="258" y="0"/>
                  <a:pt x="242" y="0"/>
                </a:cubicBezTo>
                <a:cubicBezTo>
                  <a:pt x="225" y="0"/>
                  <a:pt x="211" y="4"/>
                  <a:pt x="198" y="14"/>
                </a:cubicBezTo>
                <a:cubicBezTo>
                  <a:pt x="187" y="26"/>
                  <a:pt x="180" y="36"/>
                  <a:pt x="180" y="51"/>
                </a:cubicBezTo>
                <a:cubicBezTo>
                  <a:pt x="180" y="356"/>
                  <a:pt x="180" y="356"/>
                  <a:pt x="180" y="356"/>
                </a:cubicBezTo>
                <a:cubicBezTo>
                  <a:pt x="34" y="356"/>
                  <a:pt x="34" y="356"/>
                  <a:pt x="34" y="356"/>
                </a:cubicBezTo>
                <a:cubicBezTo>
                  <a:pt x="24" y="356"/>
                  <a:pt x="17" y="363"/>
                  <a:pt x="10" y="371"/>
                </a:cubicBezTo>
                <a:cubicBezTo>
                  <a:pt x="3" y="378"/>
                  <a:pt x="0" y="389"/>
                  <a:pt x="0" y="397"/>
                </a:cubicBezTo>
                <a:cubicBezTo>
                  <a:pt x="0" y="529"/>
                  <a:pt x="0" y="529"/>
                  <a:pt x="0" y="529"/>
                </a:cubicBezTo>
                <a:cubicBezTo>
                  <a:pt x="0" y="566"/>
                  <a:pt x="17" y="606"/>
                  <a:pt x="48" y="654"/>
                </a:cubicBezTo>
                <a:cubicBezTo>
                  <a:pt x="78" y="702"/>
                  <a:pt x="113" y="749"/>
                  <a:pt x="150" y="794"/>
                </a:cubicBezTo>
                <a:cubicBezTo>
                  <a:pt x="187" y="834"/>
                  <a:pt x="221" y="889"/>
                  <a:pt x="255" y="952"/>
                </a:cubicBezTo>
                <a:cubicBezTo>
                  <a:pt x="286" y="1014"/>
                  <a:pt x="299" y="1073"/>
                  <a:pt x="299" y="1132"/>
                </a:cubicBezTo>
                <a:cubicBezTo>
                  <a:pt x="299" y="1216"/>
                  <a:pt x="299" y="1216"/>
                  <a:pt x="299" y="1216"/>
                </a:cubicBezTo>
                <a:cubicBezTo>
                  <a:pt x="418" y="1216"/>
                  <a:pt x="418" y="1216"/>
                  <a:pt x="418" y="1216"/>
                </a:cubicBezTo>
                <a:cubicBezTo>
                  <a:pt x="418" y="1326"/>
                  <a:pt x="418" y="1326"/>
                  <a:pt x="418" y="1326"/>
                </a:cubicBezTo>
                <a:cubicBezTo>
                  <a:pt x="656" y="1326"/>
                  <a:pt x="656" y="1326"/>
                  <a:pt x="656" y="1326"/>
                </a:cubicBezTo>
                <a:cubicBezTo>
                  <a:pt x="656" y="1216"/>
                  <a:pt x="656" y="1216"/>
                  <a:pt x="656" y="1216"/>
                </a:cubicBezTo>
                <a:cubicBezTo>
                  <a:pt x="776" y="1216"/>
                  <a:pt x="776" y="1216"/>
                  <a:pt x="776" y="1216"/>
                </a:cubicBezTo>
                <a:cubicBezTo>
                  <a:pt x="776" y="1132"/>
                  <a:pt x="776" y="1132"/>
                  <a:pt x="776" y="1132"/>
                </a:cubicBezTo>
                <a:cubicBezTo>
                  <a:pt x="776" y="1073"/>
                  <a:pt x="793" y="1014"/>
                  <a:pt x="823" y="952"/>
                </a:cubicBezTo>
                <a:cubicBezTo>
                  <a:pt x="854" y="889"/>
                  <a:pt x="888" y="834"/>
                  <a:pt x="925" y="794"/>
                </a:cubicBezTo>
                <a:cubicBezTo>
                  <a:pt x="963" y="749"/>
                  <a:pt x="997" y="702"/>
                  <a:pt x="1027" y="654"/>
                </a:cubicBezTo>
                <a:cubicBezTo>
                  <a:pt x="1058" y="606"/>
                  <a:pt x="1075" y="566"/>
                  <a:pt x="1075" y="529"/>
                </a:cubicBezTo>
                <a:cubicBezTo>
                  <a:pt x="1075" y="397"/>
                  <a:pt x="1075" y="397"/>
                  <a:pt x="1075" y="397"/>
                </a:cubicBezTo>
                <a:cubicBezTo>
                  <a:pt x="1075" y="389"/>
                  <a:pt x="1072" y="378"/>
                  <a:pt x="1064" y="371"/>
                </a:cubicBezTo>
                <a:close/>
                <a:moveTo>
                  <a:pt x="701" y="727"/>
                </a:moveTo>
                <a:cubicBezTo>
                  <a:pt x="541" y="918"/>
                  <a:pt x="463" y="1014"/>
                  <a:pt x="456" y="1018"/>
                </a:cubicBezTo>
                <a:cubicBezTo>
                  <a:pt x="456" y="1021"/>
                  <a:pt x="453" y="1025"/>
                  <a:pt x="453" y="1021"/>
                </a:cubicBezTo>
                <a:cubicBezTo>
                  <a:pt x="453" y="1021"/>
                  <a:pt x="453" y="1018"/>
                  <a:pt x="453" y="1014"/>
                </a:cubicBezTo>
                <a:cubicBezTo>
                  <a:pt x="507" y="812"/>
                  <a:pt x="507" y="812"/>
                  <a:pt x="507" y="812"/>
                </a:cubicBezTo>
                <a:cubicBezTo>
                  <a:pt x="510" y="805"/>
                  <a:pt x="507" y="801"/>
                  <a:pt x="497" y="801"/>
                </a:cubicBezTo>
                <a:cubicBezTo>
                  <a:pt x="381" y="801"/>
                  <a:pt x="381" y="801"/>
                  <a:pt x="381" y="801"/>
                </a:cubicBezTo>
                <a:cubicBezTo>
                  <a:pt x="374" y="801"/>
                  <a:pt x="371" y="797"/>
                  <a:pt x="374" y="794"/>
                </a:cubicBezTo>
                <a:cubicBezTo>
                  <a:pt x="534" y="606"/>
                  <a:pt x="616" y="511"/>
                  <a:pt x="619" y="507"/>
                </a:cubicBezTo>
                <a:cubicBezTo>
                  <a:pt x="623" y="503"/>
                  <a:pt x="623" y="503"/>
                  <a:pt x="626" y="503"/>
                </a:cubicBezTo>
                <a:lnTo>
                  <a:pt x="626" y="507"/>
                </a:lnTo>
                <a:cubicBezTo>
                  <a:pt x="575" y="709"/>
                  <a:pt x="575" y="709"/>
                  <a:pt x="575" y="709"/>
                </a:cubicBezTo>
                <a:cubicBezTo>
                  <a:pt x="568" y="712"/>
                  <a:pt x="571" y="717"/>
                  <a:pt x="579" y="717"/>
                </a:cubicBezTo>
                <a:cubicBezTo>
                  <a:pt x="694" y="717"/>
                  <a:pt x="694" y="717"/>
                  <a:pt x="694" y="717"/>
                </a:cubicBezTo>
                <a:cubicBezTo>
                  <a:pt x="704" y="717"/>
                  <a:pt x="708" y="720"/>
                  <a:pt x="701" y="727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7" name="Freeform 16@|5FFC:16777215|FBC:16777215|LFC:16777215|LBC:16777215"/>
          <p:cNvSpPr/>
          <p:nvPr/>
        </p:nvSpPr>
        <p:spPr>
          <a:xfrm>
            <a:off x="4365625" y="2960688"/>
            <a:ext cx="996950" cy="15636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57" h="1032">
                <a:moveTo>
                  <a:pt x="250" y="947"/>
                </a:moveTo>
                <a:cubicBezTo>
                  <a:pt x="406" y="947"/>
                  <a:pt x="406" y="947"/>
                  <a:pt x="406" y="947"/>
                </a:cubicBezTo>
                <a:cubicBezTo>
                  <a:pt x="406" y="968"/>
                  <a:pt x="396" y="989"/>
                  <a:pt x="385" y="1010"/>
                </a:cubicBezTo>
                <a:cubicBezTo>
                  <a:pt x="364" y="1020"/>
                  <a:pt x="354" y="1031"/>
                  <a:pt x="333" y="1031"/>
                </a:cubicBezTo>
                <a:cubicBezTo>
                  <a:pt x="312" y="1031"/>
                  <a:pt x="291" y="1020"/>
                  <a:pt x="281" y="1010"/>
                </a:cubicBezTo>
                <a:cubicBezTo>
                  <a:pt x="260" y="989"/>
                  <a:pt x="250" y="968"/>
                  <a:pt x="250" y="947"/>
                </a:cubicBezTo>
                <a:close/>
                <a:moveTo>
                  <a:pt x="208" y="916"/>
                </a:moveTo>
                <a:cubicBezTo>
                  <a:pt x="448" y="916"/>
                  <a:pt x="448" y="916"/>
                  <a:pt x="448" y="916"/>
                </a:cubicBezTo>
                <a:cubicBezTo>
                  <a:pt x="458" y="833"/>
                  <a:pt x="458" y="833"/>
                  <a:pt x="458" y="833"/>
                </a:cubicBezTo>
                <a:cubicBezTo>
                  <a:pt x="198" y="833"/>
                  <a:pt x="198" y="833"/>
                  <a:pt x="198" y="833"/>
                </a:cubicBezTo>
                <a:lnTo>
                  <a:pt x="208" y="916"/>
                </a:lnTo>
                <a:close/>
                <a:moveTo>
                  <a:pt x="656" y="333"/>
                </a:moveTo>
                <a:cubicBezTo>
                  <a:pt x="656" y="416"/>
                  <a:pt x="625" y="489"/>
                  <a:pt x="573" y="552"/>
                </a:cubicBezTo>
                <a:lnTo>
                  <a:pt x="562" y="562"/>
                </a:lnTo>
                <a:cubicBezTo>
                  <a:pt x="562" y="562"/>
                  <a:pt x="562" y="572"/>
                  <a:pt x="552" y="572"/>
                </a:cubicBezTo>
                <a:cubicBezTo>
                  <a:pt x="541" y="593"/>
                  <a:pt x="541" y="614"/>
                  <a:pt x="531" y="635"/>
                </a:cubicBezTo>
                <a:cubicBezTo>
                  <a:pt x="521" y="656"/>
                  <a:pt x="510" y="677"/>
                  <a:pt x="510" y="697"/>
                </a:cubicBezTo>
                <a:cubicBezTo>
                  <a:pt x="500" y="697"/>
                  <a:pt x="500" y="697"/>
                  <a:pt x="500" y="708"/>
                </a:cubicBezTo>
                <a:lnTo>
                  <a:pt x="500" y="718"/>
                </a:lnTo>
                <a:cubicBezTo>
                  <a:pt x="500" y="729"/>
                  <a:pt x="500" y="729"/>
                  <a:pt x="500" y="729"/>
                </a:cubicBezTo>
                <a:cubicBezTo>
                  <a:pt x="500" y="791"/>
                  <a:pt x="500" y="791"/>
                  <a:pt x="500" y="791"/>
                </a:cubicBezTo>
                <a:cubicBezTo>
                  <a:pt x="166" y="791"/>
                  <a:pt x="166" y="791"/>
                  <a:pt x="166" y="791"/>
                </a:cubicBezTo>
                <a:cubicBezTo>
                  <a:pt x="166" y="729"/>
                  <a:pt x="166" y="729"/>
                  <a:pt x="166" y="729"/>
                </a:cubicBezTo>
                <a:cubicBezTo>
                  <a:pt x="166" y="718"/>
                  <a:pt x="156" y="718"/>
                  <a:pt x="156" y="708"/>
                </a:cubicBezTo>
                <a:lnTo>
                  <a:pt x="156" y="697"/>
                </a:lnTo>
                <a:cubicBezTo>
                  <a:pt x="146" y="677"/>
                  <a:pt x="146" y="656"/>
                  <a:pt x="135" y="635"/>
                </a:cubicBezTo>
                <a:cubicBezTo>
                  <a:pt x="125" y="614"/>
                  <a:pt x="114" y="593"/>
                  <a:pt x="104" y="572"/>
                </a:cubicBezTo>
                <a:cubicBezTo>
                  <a:pt x="93" y="562"/>
                  <a:pt x="93" y="562"/>
                  <a:pt x="93" y="552"/>
                </a:cubicBezTo>
                <a:lnTo>
                  <a:pt x="83" y="552"/>
                </a:lnTo>
                <a:cubicBezTo>
                  <a:pt x="31" y="489"/>
                  <a:pt x="0" y="416"/>
                  <a:pt x="0" y="333"/>
                </a:cubicBezTo>
                <a:cubicBezTo>
                  <a:pt x="0" y="239"/>
                  <a:pt x="31" y="166"/>
                  <a:pt x="104" y="104"/>
                </a:cubicBezTo>
                <a:cubicBezTo>
                  <a:pt x="166" y="31"/>
                  <a:pt x="239" y="0"/>
                  <a:pt x="333" y="0"/>
                </a:cubicBezTo>
                <a:cubicBezTo>
                  <a:pt x="416" y="0"/>
                  <a:pt x="500" y="31"/>
                  <a:pt x="562" y="104"/>
                </a:cubicBezTo>
                <a:cubicBezTo>
                  <a:pt x="625" y="166"/>
                  <a:pt x="656" y="239"/>
                  <a:pt x="656" y="333"/>
                </a:cubicBezTo>
                <a:close/>
                <a:moveTo>
                  <a:pt x="583" y="333"/>
                </a:moveTo>
                <a:cubicBezTo>
                  <a:pt x="583" y="260"/>
                  <a:pt x="562" y="198"/>
                  <a:pt x="510" y="156"/>
                </a:cubicBezTo>
                <a:cubicBezTo>
                  <a:pt x="458" y="104"/>
                  <a:pt x="396" y="83"/>
                  <a:pt x="333" y="83"/>
                </a:cubicBezTo>
                <a:cubicBezTo>
                  <a:pt x="260" y="83"/>
                  <a:pt x="198" y="104"/>
                  <a:pt x="156" y="156"/>
                </a:cubicBezTo>
                <a:cubicBezTo>
                  <a:pt x="104" y="198"/>
                  <a:pt x="73" y="260"/>
                  <a:pt x="73" y="333"/>
                </a:cubicBezTo>
                <a:cubicBezTo>
                  <a:pt x="73" y="396"/>
                  <a:pt x="93" y="448"/>
                  <a:pt x="146" y="499"/>
                </a:cubicBezTo>
                <a:cubicBezTo>
                  <a:pt x="146" y="499"/>
                  <a:pt x="146" y="510"/>
                  <a:pt x="156" y="510"/>
                </a:cubicBezTo>
                <a:cubicBezTo>
                  <a:pt x="156" y="520"/>
                  <a:pt x="166" y="531"/>
                  <a:pt x="166" y="541"/>
                </a:cubicBezTo>
                <a:cubicBezTo>
                  <a:pt x="177" y="562"/>
                  <a:pt x="187" y="583"/>
                  <a:pt x="198" y="604"/>
                </a:cubicBezTo>
                <a:cubicBezTo>
                  <a:pt x="208" y="624"/>
                  <a:pt x="218" y="645"/>
                  <a:pt x="229" y="666"/>
                </a:cubicBezTo>
                <a:cubicBezTo>
                  <a:pt x="229" y="697"/>
                  <a:pt x="239" y="708"/>
                  <a:pt x="239" y="718"/>
                </a:cubicBezTo>
                <a:cubicBezTo>
                  <a:pt x="427" y="718"/>
                  <a:pt x="427" y="718"/>
                  <a:pt x="427" y="718"/>
                </a:cubicBezTo>
                <a:cubicBezTo>
                  <a:pt x="427" y="708"/>
                  <a:pt x="427" y="697"/>
                  <a:pt x="437" y="666"/>
                </a:cubicBezTo>
                <a:cubicBezTo>
                  <a:pt x="437" y="645"/>
                  <a:pt x="448" y="624"/>
                  <a:pt x="458" y="604"/>
                </a:cubicBezTo>
                <a:cubicBezTo>
                  <a:pt x="468" y="583"/>
                  <a:pt x="479" y="562"/>
                  <a:pt x="489" y="541"/>
                </a:cubicBezTo>
                <a:cubicBezTo>
                  <a:pt x="489" y="531"/>
                  <a:pt x="500" y="520"/>
                  <a:pt x="510" y="520"/>
                </a:cubicBezTo>
                <a:cubicBezTo>
                  <a:pt x="510" y="510"/>
                  <a:pt x="510" y="499"/>
                  <a:pt x="521" y="499"/>
                </a:cubicBezTo>
                <a:cubicBezTo>
                  <a:pt x="562" y="448"/>
                  <a:pt x="583" y="396"/>
                  <a:pt x="583" y="333"/>
                </a:cubicBezTo>
                <a:close/>
                <a:moveTo>
                  <a:pt x="385" y="416"/>
                </a:moveTo>
                <a:cubicBezTo>
                  <a:pt x="354" y="354"/>
                  <a:pt x="354" y="354"/>
                  <a:pt x="354" y="354"/>
                </a:cubicBezTo>
                <a:cubicBezTo>
                  <a:pt x="333" y="302"/>
                  <a:pt x="333" y="302"/>
                  <a:pt x="333" y="302"/>
                </a:cubicBezTo>
                <a:cubicBezTo>
                  <a:pt x="302" y="354"/>
                  <a:pt x="302" y="354"/>
                  <a:pt x="302" y="354"/>
                </a:cubicBezTo>
                <a:cubicBezTo>
                  <a:pt x="271" y="416"/>
                  <a:pt x="271" y="416"/>
                  <a:pt x="271" y="416"/>
                </a:cubicBezTo>
                <a:cubicBezTo>
                  <a:pt x="239" y="354"/>
                  <a:pt x="239" y="354"/>
                  <a:pt x="239" y="354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71" y="552"/>
                  <a:pt x="271" y="552"/>
                  <a:pt x="271" y="552"/>
                </a:cubicBezTo>
                <a:cubicBezTo>
                  <a:pt x="302" y="499"/>
                  <a:pt x="302" y="499"/>
                  <a:pt x="302" y="499"/>
                </a:cubicBezTo>
                <a:cubicBezTo>
                  <a:pt x="333" y="437"/>
                  <a:pt x="333" y="437"/>
                  <a:pt x="333" y="437"/>
                </a:cubicBezTo>
                <a:cubicBezTo>
                  <a:pt x="364" y="499"/>
                  <a:pt x="364" y="499"/>
                  <a:pt x="364" y="499"/>
                </a:cubicBezTo>
                <a:cubicBezTo>
                  <a:pt x="385" y="552"/>
                  <a:pt x="385" y="552"/>
                  <a:pt x="385" y="552"/>
                </a:cubicBezTo>
                <a:cubicBezTo>
                  <a:pt x="416" y="499"/>
                  <a:pt x="416" y="499"/>
                  <a:pt x="416" y="499"/>
                </a:cubicBezTo>
                <a:cubicBezTo>
                  <a:pt x="479" y="385"/>
                  <a:pt x="479" y="385"/>
                  <a:pt x="479" y="385"/>
                </a:cubicBezTo>
                <a:cubicBezTo>
                  <a:pt x="427" y="354"/>
                  <a:pt x="427" y="354"/>
                  <a:pt x="427" y="354"/>
                </a:cubicBezTo>
                <a:lnTo>
                  <a:pt x="385" y="416"/>
                </a:lnTo>
                <a:close/>
                <a:moveTo>
                  <a:pt x="385" y="416"/>
                </a:moveTo>
                <a:lnTo>
                  <a:pt x="385" y="416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8" name="矩形 13"/>
          <p:cNvSpPr/>
          <p:nvPr/>
        </p:nvSpPr>
        <p:spPr>
          <a:xfrm>
            <a:off x="8710613" y="3451225"/>
            <a:ext cx="2586037" cy="10334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zh-CN" altLang="en-US" sz="1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9" name="TextBox 13"/>
          <p:cNvSpPr txBox="1"/>
          <p:nvPr/>
        </p:nvSpPr>
        <p:spPr>
          <a:xfrm>
            <a:off x="8710613" y="3068638"/>
            <a:ext cx="1293812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0" name="矩形 15"/>
          <p:cNvSpPr/>
          <p:nvPr/>
        </p:nvSpPr>
        <p:spPr>
          <a:xfrm>
            <a:off x="649288" y="3448050"/>
            <a:ext cx="2586037" cy="10334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r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zh-CN" altLang="en-US" sz="1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11" name="TextBox 13"/>
          <p:cNvSpPr txBox="1"/>
          <p:nvPr/>
        </p:nvSpPr>
        <p:spPr>
          <a:xfrm>
            <a:off x="1939925" y="3065463"/>
            <a:ext cx="12954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5" name="任意多边形 8"/>
          <p:cNvSpPr/>
          <p:nvPr/>
        </p:nvSpPr>
        <p:spPr>
          <a:xfrm>
            <a:off x="5562600" y="2373948"/>
            <a:ext cx="3006725" cy="2443162"/>
          </a:xfrm>
          <a:custGeom>
            <a:avLst/>
            <a:gdLst>
              <a:gd name="txL" fmla="*/ 0 w 4506439"/>
              <a:gd name="txT" fmla="*/ 0 h 3710895"/>
              <a:gd name="txR" fmla="*/ 4506439 w 4506439"/>
              <a:gd name="txB" fmla="*/ 3710895 h 3710895"/>
            </a:gdLst>
            <a:ahLst/>
            <a:cxnLst>
              <a:cxn ang="0">
                <a:pos x="806738" y="0"/>
              </a:cxn>
              <a:cxn ang="0">
                <a:pos x="1180127" y="0"/>
              </a:cxn>
              <a:cxn ang="0">
                <a:pos x="2006106" y="0"/>
              </a:cxn>
              <a:cxn ang="0">
                <a:pos x="2006106" y="804259"/>
              </a:cxn>
              <a:cxn ang="0">
                <a:pos x="2006106" y="832839"/>
              </a:cxn>
              <a:cxn ang="0">
                <a:pos x="2004624" y="832839"/>
              </a:cxn>
              <a:cxn ang="0">
                <a:pos x="2001842" y="886489"/>
              </a:cxn>
              <a:cxn ang="0">
                <a:pos x="1259368" y="1604864"/>
              </a:cxn>
              <a:cxn ang="0">
                <a:pos x="1246516" y="1605457"/>
              </a:cxn>
              <a:cxn ang="0">
                <a:pos x="1246516" y="1608517"/>
              </a:cxn>
              <a:cxn ang="0">
                <a:pos x="1180127" y="1608517"/>
              </a:cxn>
              <a:cxn ang="0">
                <a:pos x="825988" y="1608517"/>
              </a:cxn>
              <a:cxn ang="0">
                <a:pos x="825979" y="1608518"/>
              </a:cxn>
              <a:cxn ang="0">
                <a:pos x="825970" y="1608517"/>
              </a:cxn>
              <a:cxn ang="0">
                <a:pos x="0" y="1608517"/>
              </a:cxn>
              <a:cxn ang="0">
                <a:pos x="0" y="832840"/>
              </a:cxn>
              <a:cxn ang="0">
                <a:pos x="1483" y="832840"/>
              </a:cxn>
              <a:cxn ang="0">
                <a:pos x="0" y="804259"/>
              </a:cxn>
              <a:cxn ang="0">
                <a:pos x="741527" y="4153"/>
              </a:cxn>
              <a:cxn ang="0">
                <a:pos x="806738" y="947"/>
              </a:cxn>
            </a:cxnLst>
            <a:rect l="txL" t="txT" r="txR" b="txB"/>
            <a:pathLst>
              <a:path w="4506439" h="3710895">
                <a:moveTo>
                  <a:pt x="1812225" y="0"/>
                </a:moveTo>
                <a:lnTo>
                  <a:pt x="2650992" y="0"/>
                </a:lnTo>
                <a:lnTo>
                  <a:pt x="4506439" y="0"/>
                </a:lnTo>
                <a:lnTo>
                  <a:pt x="4506439" y="1855447"/>
                </a:lnTo>
                <a:lnTo>
                  <a:pt x="4506439" y="1921383"/>
                </a:lnTo>
                <a:lnTo>
                  <a:pt x="4503110" y="1921383"/>
                </a:lnTo>
                <a:lnTo>
                  <a:pt x="4496860" y="2045156"/>
                </a:lnTo>
                <a:cubicBezTo>
                  <a:pt x="4407781" y="2922300"/>
                  <a:pt x="3707736" y="3618827"/>
                  <a:pt x="2828995" y="3702466"/>
                </a:cubicBezTo>
                <a:lnTo>
                  <a:pt x="2800124" y="3703833"/>
                </a:lnTo>
                <a:lnTo>
                  <a:pt x="2800124" y="3710894"/>
                </a:lnTo>
                <a:lnTo>
                  <a:pt x="2650992" y="3710894"/>
                </a:lnTo>
                <a:lnTo>
                  <a:pt x="1855467" y="3710894"/>
                </a:lnTo>
                <a:lnTo>
                  <a:pt x="1855447" y="3710895"/>
                </a:lnTo>
                <a:lnTo>
                  <a:pt x="1855427" y="3710894"/>
                </a:lnTo>
                <a:lnTo>
                  <a:pt x="0" y="3710894"/>
                </a:lnTo>
                <a:lnTo>
                  <a:pt x="0" y="1921385"/>
                </a:lnTo>
                <a:lnTo>
                  <a:pt x="3330" y="1921385"/>
                </a:lnTo>
                <a:lnTo>
                  <a:pt x="0" y="1855448"/>
                </a:lnTo>
                <a:cubicBezTo>
                  <a:pt x="0" y="894759"/>
                  <a:pt x="730118" y="104598"/>
                  <a:pt x="1665738" y="9581"/>
                </a:cubicBezTo>
                <a:lnTo>
                  <a:pt x="1812225" y="2184"/>
                </a:lnTo>
                <a:lnTo>
                  <a:pt x="1812225" y="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8" name="任意多边形 11"/>
          <p:cNvSpPr/>
          <p:nvPr/>
        </p:nvSpPr>
        <p:spPr>
          <a:xfrm>
            <a:off x="3544253" y="2372678"/>
            <a:ext cx="2640012" cy="2443162"/>
          </a:xfrm>
          <a:custGeom>
            <a:avLst/>
            <a:gdLst>
              <a:gd name="txL" fmla="*/ 0 w 4506439"/>
              <a:gd name="txT" fmla="*/ 0 h 3710895"/>
              <a:gd name="txR" fmla="*/ 4506439 w 4506439"/>
              <a:gd name="txB" fmla="*/ 3710895 h 3710895"/>
            </a:gdLst>
            <a:ahLst/>
            <a:cxnLst>
              <a:cxn ang="0">
                <a:pos x="621952" y="0"/>
              </a:cxn>
              <a:cxn ang="0">
                <a:pos x="909815" y="0"/>
              </a:cxn>
              <a:cxn ang="0">
                <a:pos x="1546601" y="0"/>
              </a:cxn>
              <a:cxn ang="0">
                <a:pos x="1546601" y="804259"/>
              </a:cxn>
              <a:cxn ang="0">
                <a:pos x="1546601" y="832839"/>
              </a:cxn>
              <a:cxn ang="0">
                <a:pos x="1545459" y="832839"/>
              </a:cxn>
              <a:cxn ang="0">
                <a:pos x="1543313" y="886489"/>
              </a:cxn>
              <a:cxn ang="0">
                <a:pos x="970905" y="1604864"/>
              </a:cxn>
              <a:cxn ang="0">
                <a:pos x="960997" y="1605457"/>
              </a:cxn>
              <a:cxn ang="0">
                <a:pos x="960997" y="1608517"/>
              </a:cxn>
              <a:cxn ang="0">
                <a:pos x="909815" y="1608517"/>
              </a:cxn>
              <a:cxn ang="0">
                <a:pos x="636793" y="1608517"/>
              </a:cxn>
              <a:cxn ang="0">
                <a:pos x="636786" y="1608518"/>
              </a:cxn>
              <a:cxn ang="0">
                <a:pos x="636779" y="1608517"/>
              </a:cxn>
              <a:cxn ang="0">
                <a:pos x="0" y="1608517"/>
              </a:cxn>
              <a:cxn ang="0">
                <a:pos x="0" y="832840"/>
              </a:cxn>
              <a:cxn ang="0">
                <a:pos x="1143" y="832840"/>
              </a:cxn>
              <a:cxn ang="0">
                <a:pos x="0" y="804259"/>
              </a:cxn>
              <a:cxn ang="0">
                <a:pos x="571678" y="4153"/>
              </a:cxn>
              <a:cxn ang="0">
                <a:pos x="621952" y="947"/>
              </a:cxn>
            </a:cxnLst>
            <a:rect l="txL" t="txT" r="txR" b="txB"/>
            <a:pathLst>
              <a:path w="4506439" h="3710895">
                <a:moveTo>
                  <a:pt x="1812225" y="0"/>
                </a:moveTo>
                <a:lnTo>
                  <a:pt x="2650992" y="0"/>
                </a:lnTo>
                <a:lnTo>
                  <a:pt x="4506439" y="0"/>
                </a:lnTo>
                <a:lnTo>
                  <a:pt x="4506439" y="1855447"/>
                </a:lnTo>
                <a:lnTo>
                  <a:pt x="4506439" y="1921383"/>
                </a:lnTo>
                <a:lnTo>
                  <a:pt x="4503110" y="1921383"/>
                </a:lnTo>
                <a:lnTo>
                  <a:pt x="4496860" y="2045156"/>
                </a:lnTo>
                <a:cubicBezTo>
                  <a:pt x="4407781" y="2922300"/>
                  <a:pt x="3707736" y="3618827"/>
                  <a:pt x="2828995" y="3702466"/>
                </a:cubicBezTo>
                <a:lnTo>
                  <a:pt x="2800124" y="3703833"/>
                </a:lnTo>
                <a:lnTo>
                  <a:pt x="2800124" y="3710894"/>
                </a:lnTo>
                <a:lnTo>
                  <a:pt x="2650992" y="3710894"/>
                </a:lnTo>
                <a:lnTo>
                  <a:pt x="1855467" y="3710894"/>
                </a:lnTo>
                <a:lnTo>
                  <a:pt x="1855447" y="3710895"/>
                </a:lnTo>
                <a:lnTo>
                  <a:pt x="1855427" y="3710894"/>
                </a:lnTo>
                <a:lnTo>
                  <a:pt x="0" y="3710894"/>
                </a:lnTo>
                <a:lnTo>
                  <a:pt x="0" y="1921385"/>
                </a:lnTo>
                <a:lnTo>
                  <a:pt x="3330" y="1921385"/>
                </a:lnTo>
                <a:lnTo>
                  <a:pt x="0" y="1855448"/>
                </a:lnTo>
                <a:cubicBezTo>
                  <a:pt x="0" y="894759"/>
                  <a:pt x="730118" y="104598"/>
                  <a:pt x="1665738" y="9581"/>
                </a:cubicBezTo>
                <a:lnTo>
                  <a:pt x="1812225" y="2184"/>
                </a:lnTo>
                <a:lnTo>
                  <a:pt x="1812225" y="0"/>
                </a:lnTo>
                <a:close/>
              </a:path>
            </a:pathLst>
          </a:cu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" name="矩形 29"/>
          <p:cNvSpPr/>
          <p:nvPr/>
        </p:nvSpPr>
        <p:spPr>
          <a:xfrm>
            <a:off x="1887220" y="551688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" name="矩形 30"/>
          <p:cNvSpPr/>
          <p:nvPr/>
        </p:nvSpPr>
        <p:spPr>
          <a:xfrm>
            <a:off x="1982470" y="541210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8" name="矩形 29"/>
          <p:cNvSpPr/>
          <p:nvPr/>
        </p:nvSpPr>
        <p:spPr>
          <a:xfrm>
            <a:off x="1846580" y="418592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" name="矩形 30"/>
          <p:cNvSpPr/>
          <p:nvPr/>
        </p:nvSpPr>
        <p:spPr>
          <a:xfrm>
            <a:off x="1941830" y="408114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6" name="矩形 29"/>
          <p:cNvSpPr/>
          <p:nvPr/>
        </p:nvSpPr>
        <p:spPr>
          <a:xfrm>
            <a:off x="1915160" y="2818765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矩形 30"/>
          <p:cNvSpPr/>
          <p:nvPr/>
        </p:nvSpPr>
        <p:spPr>
          <a:xfrm>
            <a:off x="2010410" y="2713990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" name="矩形 29"/>
          <p:cNvSpPr/>
          <p:nvPr/>
        </p:nvSpPr>
        <p:spPr>
          <a:xfrm>
            <a:off x="1915160" y="144907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5" name="矩形 30"/>
          <p:cNvSpPr/>
          <p:nvPr/>
        </p:nvSpPr>
        <p:spPr>
          <a:xfrm>
            <a:off x="2010410" y="134429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" name="矩形 29"/>
          <p:cNvSpPr/>
          <p:nvPr/>
        </p:nvSpPr>
        <p:spPr>
          <a:xfrm>
            <a:off x="6583045" y="553974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3" name="矩形 30"/>
          <p:cNvSpPr/>
          <p:nvPr/>
        </p:nvSpPr>
        <p:spPr>
          <a:xfrm>
            <a:off x="6678295" y="543496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83045" y="4156075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678295" y="4051300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矩形 29"/>
          <p:cNvSpPr/>
          <p:nvPr/>
        </p:nvSpPr>
        <p:spPr>
          <a:xfrm>
            <a:off x="6537325" y="2818765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" name="矩形 30"/>
          <p:cNvSpPr/>
          <p:nvPr/>
        </p:nvSpPr>
        <p:spPr>
          <a:xfrm>
            <a:off x="6632575" y="2713990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" name="矩形 29"/>
          <p:cNvSpPr/>
          <p:nvPr/>
        </p:nvSpPr>
        <p:spPr>
          <a:xfrm>
            <a:off x="6560185" y="151892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7" name="矩形 30"/>
          <p:cNvSpPr/>
          <p:nvPr/>
        </p:nvSpPr>
        <p:spPr>
          <a:xfrm>
            <a:off x="6655435" y="141414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7" name="TextBox 13"/>
          <p:cNvSpPr txBox="1"/>
          <p:nvPr/>
        </p:nvSpPr>
        <p:spPr>
          <a:xfrm>
            <a:off x="1084263" y="407988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28" name="Rectangle 3"/>
          <p:cNvSpPr/>
          <p:nvPr/>
        </p:nvSpPr>
        <p:spPr>
          <a:xfrm>
            <a:off x="2671763" y="1306513"/>
            <a:ext cx="3143250" cy="1012825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29" name="Rectangle 20"/>
          <p:cNvSpPr/>
          <p:nvPr/>
        </p:nvSpPr>
        <p:spPr>
          <a:xfrm>
            <a:off x="7332663" y="1306513"/>
            <a:ext cx="3143250" cy="1012825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0" name="Rectangle 27"/>
          <p:cNvSpPr/>
          <p:nvPr/>
        </p:nvSpPr>
        <p:spPr>
          <a:xfrm>
            <a:off x="2671763" y="26638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1" name="Rectangle 34"/>
          <p:cNvSpPr/>
          <p:nvPr/>
        </p:nvSpPr>
        <p:spPr>
          <a:xfrm>
            <a:off x="7332663" y="26638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2" name="Rectangle 41"/>
          <p:cNvSpPr/>
          <p:nvPr/>
        </p:nvSpPr>
        <p:spPr>
          <a:xfrm>
            <a:off x="2671763" y="40227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3" name="Rectangle 48"/>
          <p:cNvSpPr/>
          <p:nvPr/>
        </p:nvSpPr>
        <p:spPr>
          <a:xfrm>
            <a:off x="7332663" y="40227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4" name="Rectangle 55"/>
          <p:cNvSpPr/>
          <p:nvPr/>
        </p:nvSpPr>
        <p:spPr>
          <a:xfrm>
            <a:off x="2671763" y="53816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5" name="Rectangle 62"/>
          <p:cNvSpPr/>
          <p:nvPr/>
        </p:nvSpPr>
        <p:spPr>
          <a:xfrm>
            <a:off x="7332663" y="5381625"/>
            <a:ext cx="3143250" cy="1014413"/>
          </a:xfrm>
          <a:prstGeom prst="rect">
            <a:avLst/>
          </a:prstGeom>
          <a:noFill/>
          <a:ln w="9525" cap="flat" cmpd="sng">
            <a:solidFill>
              <a:srgbClr val="ADBACA"/>
            </a:solidFill>
            <a:prstDash val="solid"/>
            <a:bevel/>
            <a:headEnd type="none" w="med" len="med"/>
            <a:tailEnd type="none" w="med" len="med"/>
          </a:ln>
        </p:spPr>
        <p:txBody>
          <a:bodyPr lIns="121682" tIns="60841" rIns="121682" bIns="60841"/>
          <a:p>
            <a:pPr lvl="0" algn="ctr" defTabSz="1217930" eaLnBrk="1" hangingPunct="1"/>
            <a:endParaRPr lang="en-US" altLang="zh-CN" sz="31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37" name="Freeform 24"/>
          <p:cNvSpPr>
            <a:spLocks noEditPoints="1"/>
          </p:cNvSpPr>
          <p:nvPr/>
        </p:nvSpPr>
        <p:spPr>
          <a:xfrm>
            <a:off x="2097088" y="1558925"/>
            <a:ext cx="541337" cy="5064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7" h="72">
                <a:moveTo>
                  <a:pt x="77" y="16"/>
                </a:moveTo>
                <a:cubicBezTo>
                  <a:pt x="77" y="21"/>
                  <a:pt x="77" y="21"/>
                  <a:pt x="77" y="21"/>
                </a:cubicBezTo>
                <a:cubicBezTo>
                  <a:pt x="72" y="21"/>
                  <a:pt x="72" y="21"/>
                  <a:pt x="72" y="21"/>
                </a:cubicBezTo>
                <a:cubicBezTo>
                  <a:pt x="72" y="22"/>
                  <a:pt x="70" y="23"/>
                  <a:pt x="69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6" y="23"/>
                  <a:pt x="5" y="22"/>
                  <a:pt x="5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0" y="16"/>
                  <a:pt x="0" y="16"/>
                </a:cubicBezTo>
                <a:cubicBezTo>
                  <a:pt x="38" y="0"/>
                  <a:pt x="38" y="0"/>
                  <a:pt x="38" y="0"/>
                </a:cubicBezTo>
                <a:lnTo>
                  <a:pt x="77" y="16"/>
                </a:lnTo>
                <a:close/>
                <a:moveTo>
                  <a:pt x="77" y="67"/>
                </a:moveTo>
                <a:cubicBezTo>
                  <a:pt x="77" y="72"/>
                  <a:pt x="77" y="72"/>
                  <a:pt x="77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6"/>
                  <a:pt x="1" y="65"/>
                  <a:pt x="3" y="65"/>
                </a:cubicBezTo>
                <a:cubicBezTo>
                  <a:pt x="74" y="65"/>
                  <a:pt x="74" y="65"/>
                  <a:pt x="74" y="65"/>
                </a:cubicBezTo>
                <a:cubicBezTo>
                  <a:pt x="76" y="65"/>
                  <a:pt x="77" y="66"/>
                  <a:pt x="77" y="67"/>
                </a:cubicBezTo>
                <a:close/>
                <a:moveTo>
                  <a:pt x="20" y="26"/>
                </a:moveTo>
                <a:cubicBezTo>
                  <a:pt x="20" y="57"/>
                  <a:pt x="20" y="57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26"/>
                  <a:pt x="25" y="26"/>
                  <a:pt x="25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57"/>
                  <a:pt x="36" y="57"/>
                  <a:pt x="36" y="57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26"/>
                  <a:pt x="41" y="26"/>
                  <a:pt x="41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51" y="57"/>
                  <a:pt x="51" y="57"/>
                  <a:pt x="51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26"/>
                  <a:pt x="56" y="26"/>
                  <a:pt x="5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57"/>
                  <a:pt x="67" y="57"/>
                  <a:pt x="67" y="57"/>
                </a:cubicBezTo>
                <a:cubicBezTo>
                  <a:pt x="69" y="57"/>
                  <a:pt x="69" y="57"/>
                  <a:pt x="69" y="57"/>
                </a:cubicBezTo>
                <a:cubicBezTo>
                  <a:pt x="70" y="57"/>
                  <a:pt x="72" y="58"/>
                  <a:pt x="72" y="59"/>
                </a:cubicBezTo>
                <a:cubicBezTo>
                  <a:pt x="72" y="62"/>
                  <a:pt x="72" y="62"/>
                  <a:pt x="72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59"/>
                  <a:pt x="5" y="59"/>
                  <a:pt x="5" y="59"/>
                </a:cubicBezTo>
                <a:cubicBezTo>
                  <a:pt x="5" y="58"/>
                  <a:pt x="6" y="57"/>
                  <a:pt x="8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26"/>
                  <a:pt x="10" y="26"/>
                  <a:pt x="10" y="26"/>
                </a:cubicBezTo>
                <a:lnTo>
                  <a:pt x="20" y="2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39" name="Freeform 101"/>
          <p:cNvSpPr>
            <a:spLocks noEditPoints="1"/>
          </p:cNvSpPr>
          <p:nvPr/>
        </p:nvSpPr>
        <p:spPr>
          <a:xfrm>
            <a:off x="1998663" y="2927350"/>
            <a:ext cx="736600" cy="4873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41" name="Freeform 181"/>
          <p:cNvSpPr>
            <a:spLocks noChangeAspect="1"/>
          </p:cNvSpPr>
          <p:nvPr/>
        </p:nvSpPr>
        <p:spPr>
          <a:xfrm>
            <a:off x="6842125" y="5535613"/>
            <a:ext cx="374650" cy="7064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43" name="Freeform 112"/>
          <p:cNvSpPr>
            <a:spLocks noChangeAspect="1" noEditPoints="1"/>
          </p:cNvSpPr>
          <p:nvPr/>
        </p:nvSpPr>
        <p:spPr>
          <a:xfrm rot="-5400000">
            <a:off x="2097088" y="4256088"/>
            <a:ext cx="539750" cy="5476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7" h="68">
                <a:moveTo>
                  <a:pt x="26" y="55"/>
                </a:moveTo>
                <a:cubicBezTo>
                  <a:pt x="14" y="67"/>
                  <a:pt x="14" y="67"/>
                  <a:pt x="14" y="67"/>
                </a:cubicBezTo>
                <a:cubicBezTo>
                  <a:pt x="14" y="68"/>
                  <a:pt x="14" y="68"/>
                  <a:pt x="13" y="68"/>
                </a:cubicBezTo>
                <a:cubicBezTo>
                  <a:pt x="13" y="68"/>
                  <a:pt x="13" y="68"/>
                  <a:pt x="12" y="67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4"/>
                  <a:pt x="0" y="54"/>
                </a:cubicBezTo>
                <a:cubicBezTo>
                  <a:pt x="0" y="53"/>
                  <a:pt x="1" y="53"/>
                  <a:pt x="1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1"/>
                  <a:pt x="8" y="1"/>
                  <a:pt x="8" y="1"/>
                </a:cubicBezTo>
                <a:cubicBezTo>
                  <a:pt x="8" y="0"/>
                  <a:pt x="9" y="0"/>
                  <a:pt x="1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53"/>
                  <a:pt x="18" y="53"/>
                  <a:pt x="18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6" y="53"/>
                  <a:pt x="27" y="54"/>
                  <a:pt x="27" y="54"/>
                </a:cubicBezTo>
                <a:cubicBezTo>
                  <a:pt x="27" y="55"/>
                  <a:pt x="27" y="55"/>
                  <a:pt x="26" y="55"/>
                </a:cubicBezTo>
                <a:close/>
                <a:moveTo>
                  <a:pt x="67" y="8"/>
                </a:moveTo>
                <a:cubicBezTo>
                  <a:pt x="67" y="9"/>
                  <a:pt x="66" y="9"/>
                  <a:pt x="66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8"/>
                </a:cubicBezTo>
                <a:cubicBezTo>
                  <a:pt x="33" y="1"/>
                  <a:pt x="33" y="1"/>
                  <a:pt x="33" y="1"/>
                </a:cubicBezTo>
                <a:cubicBezTo>
                  <a:pt x="33" y="0"/>
                  <a:pt x="33" y="0"/>
                  <a:pt x="34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0"/>
                  <a:pt x="67" y="0"/>
                  <a:pt x="67" y="1"/>
                </a:cubicBezTo>
                <a:lnTo>
                  <a:pt x="67" y="8"/>
                </a:lnTo>
                <a:close/>
                <a:moveTo>
                  <a:pt x="60" y="28"/>
                </a:moveTo>
                <a:cubicBezTo>
                  <a:pt x="60" y="28"/>
                  <a:pt x="59" y="29"/>
                  <a:pt x="58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3" y="29"/>
                  <a:pt x="33" y="28"/>
                  <a:pt x="33" y="28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19"/>
                  <a:pt x="34" y="19"/>
                </a:cubicBezTo>
                <a:cubicBezTo>
                  <a:pt x="58" y="19"/>
                  <a:pt x="58" y="19"/>
                  <a:pt x="58" y="19"/>
                </a:cubicBezTo>
                <a:cubicBezTo>
                  <a:pt x="59" y="19"/>
                  <a:pt x="60" y="20"/>
                  <a:pt x="60" y="20"/>
                </a:cubicBezTo>
                <a:lnTo>
                  <a:pt x="60" y="28"/>
                </a:lnTo>
                <a:close/>
                <a:moveTo>
                  <a:pt x="52" y="47"/>
                </a:moveTo>
                <a:cubicBezTo>
                  <a:pt x="52" y="48"/>
                  <a:pt x="52" y="48"/>
                  <a:pt x="51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3" y="48"/>
                  <a:pt x="33" y="48"/>
                  <a:pt x="33" y="47"/>
                </a:cubicBezTo>
                <a:cubicBezTo>
                  <a:pt x="33" y="40"/>
                  <a:pt x="33" y="40"/>
                  <a:pt x="33" y="40"/>
                </a:cubicBezTo>
                <a:cubicBezTo>
                  <a:pt x="33" y="39"/>
                  <a:pt x="33" y="39"/>
                  <a:pt x="34" y="39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9"/>
                  <a:pt x="52" y="39"/>
                  <a:pt x="52" y="40"/>
                </a:cubicBezTo>
                <a:lnTo>
                  <a:pt x="52" y="47"/>
                </a:lnTo>
                <a:close/>
                <a:moveTo>
                  <a:pt x="45" y="67"/>
                </a:moveTo>
                <a:cubicBezTo>
                  <a:pt x="45" y="67"/>
                  <a:pt x="44" y="68"/>
                  <a:pt x="44" y="68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8"/>
                  <a:pt x="33" y="67"/>
                  <a:pt x="33" y="67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3" y="58"/>
                  <a:pt x="34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4" y="58"/>
                  <a:pt x="45" y="59"/>
                  <a:pt x="45" y="59"/>
                </a:cubicBezTo>
                <a:lnTo>
                  <a:pt x="45" y="6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45" name="Freeform 161"/>
          <p:cNvSpPr>
            <a:spLocks noEditPoints="1"/>
          </p:cNvSpPr>
          <p:nvPr/>
        </p:nvSpPr>
        <p:spPr>
          <a:xfrm>
            <a:off x="6756400" y="1519238"/>
            <a:ext cx="544513" cy="5857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55" h="59">
                <a:moveTo>
                  <a:pt x="53" y="33"/>
                </a:moveTo>
                <a:cubicBezTo>
                  <a:pt x="53" y="34"/>
                  <a:pt x="53" y="35"/>
                  <a:pt x="53" y="36"/>
                </a:cubicBezTo>
                <a:cubicBezTo>
                  <a:pt x="53" y="37"/>
                  <a:pt x="53" y="39"/>
                  <a:pt x="52" y="41"/>
                </a:cubicBezTo>
                <a:cubicBezTo>
                  <a:pt x="52" y="41"/>
                  <a:pt x="52" y="42"/>
                  <a:pt x="52" y="42"/>
                </a:cubicBezTo>
                <a:cubicBezTo>
                  <a:pt x="52" y="45"/>
                  <a:pt x="51" y="47"/>
                  <a:pt x="50" y="49"/>
                </a:cubicBezTo>
                <a:cubicBezTo>
                  <a:pt x="50" y="55"/>
                  <a:pt x="45" y="59"/>
                  <a:pt x="39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34" y="59"/>
                  <a:pt x="34" y="59"/>
                  <a:pt x="34" y="59"/>
                </a:cubicBezTo>
                <a:cubicBezTo>
                  <a:pt x="29" y="59"/>
                  <a:pt x="24" y="58"/>
                  <a:pt x="20" y="56"/>
                </a:cubicBezTo>
                <a:cubicBezTo>
                  <a:pt x="19" y="56"/>
                  <a:pt x="16" y="55"/>
                  <a:pt x="15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2" y="55"/>
                  <a:pt x="0" y="53"/>
                  <a:pt x="0" y="5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2" y="23"/>
                  <a:pt x="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6" y="22"/>
                  <a:pt x="18" y="19"/>
                  <a:pt x="19" y="17"/>
                </a:cubicBezTo>
                <a:cubicBezTo>
                  <a:pt x="20" y="16"/>
                  <a:pt x="21" y="14"/>
                  <a:pt x="23" y="13"/>
                </a:cubicBezTo>
                <a:cubicBezTo>
                  <a:pt x="25" y="10"/>
                  <a:pt x="24" y="5"/>
                  <a:pt x="27" y="1"/>
                </a:cubicBezTo>
                <a:cubicBezTo>
                  <a:pt x="28" y="0"/>
                  <a:pt x="29" y="0"/>
                  <a:pt x="31" y="0"/>
                </a:cubicBezTo>
                <a:cubicBezTo>
                  <a:pt x="34" y="0"/>
                  <a:pt x="38" y="1"/>
                  <a:pt x="40" y="5"/>
                </a:cubicBezTo>
                <a:cubicBezTo>
                  <a:pt x="41" y="7"/>
                  <a:pt x="41" y="9"/>
                  <a:pt x="41" y="11"/>
                </a:cubicBezTo>
                <a:cubicBezTo>
                  <a:pt x="41" y="14"/>
                  <a:pt x="40" y="16"/>
                  <a:pt x="39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50" y="18"/>
                  <a:pt x="55" y="22"/>
                  <a:pt x="55" y="27"/>
                </a:cubicBezTo>
                <a:cubicBezTo>
                  <a:pt x="55" y="29"/>
                  <a:pt x="54" y="31"/>
                  <a:pt x="53" y="33"/>
                </a:cubicBezTo>
                <a:close/>
                <a:moveTo>
                  <a:pt x="7" y="46"/>
                </a:moveTo>
                <a:cubicBezTo>
                  <a:pt x="5" y="46"/>
                  <a:pt x="4" y="47"/>
                  <a:pt x="4" y="48"/>
                </a:cubicBezTo>
                <a:cubicBezTo>
                  <a:pt x="4" y="49"/>
                  <a:pt x="5" y="50"/>
                  <a:pt x="7" y="50"/>
                </a:cubicBezTo>
                <a:cubicBezTo>
                  <a:pt x="8" y="50"/>
                  <a:pt x="9" y="49"/>
                  <a:pt x="9" y="48"/>
                </a:cubicBezTo>
                <a:cubicBezTo>
                  <a:pt x="9" y="47"/>
                  <a:pt x="8" y="46"/>
                  <a:pt x="7" y="46"/>
                </a:cubicBezTo>
                <a:close/>
                <a:moveTo>
                  <a:pt x="45" y="23"/>
                </a:moveTo>
                <a:cubicBezTo>
                  <a:pt x="33" y="23"/>
                  <a:pt x="33" y="23"/>
                  <a:pt x="33" y="23"/>
                </a:cubicBezTo>
                <a:cubicBezTo>
                  <a:pt x="33" y="19"/>
                  <a:pt x="36" y="16"/>
                  <a:pt x="36" y="11"/>
                </a:cubicBezTo>
                <a:cubicBezTo>
                  <a:pt x="36" y="7"/>
                  <a:pt x="36" y="5"/>
                  <a:pt x="31" y="5"/>
                </a:cubicBezTo>
                <a:cubicBezTo>
                  <a:pt x="28" y="7"/>
                  <a:pt x="30" y="12"/>
                  <a:pt x="26" y="16"/>
                </a:cubicBezTo>
                <a:cubicBezTo>
                  <a:pt x="25" y="17"/>
                  <a:pt x="24" y="18"/>
                  <a:pt x="23" y="19"/>
                </a:cubicBezTo>
                <a:cubicBezTo>
                  <a:pt x="22" y="21"/>
                  <a:pt x="17" y="27"/>
                  <a:pt x="15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50"/>
                  <a:pt x="13" y="50"/>
                  <a:pt x="13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7" y="50"/>
                  <a:pt x="20" y="52"/>
                  <a:pt x="22" y="52"/>
                </a:cubicBezTo>
                <a:cubicBezTo>
                  <a:pt x="26" y="54"/>
                  <a:pt x="30" y="55"/>
                  <a:pt x="34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42" y="55"/>
                  <a:pt x="45" y="53"/>
                  <a:pt x="45" y="49"/>
                </a:cubicBezTo>
                <a:cubicBezTo>
                  <a:pt x="45" y="48"/>
                  <a:pt x="45" y="47"/>
                  <a:pt x="45" y="47"/>
                </a:cubicBezTo>
                <a:cubicBezTo>
                  <a:pt x="47" y="46"/>
                  <a:pt x="47" y="44"/>
                  <a:pt x="47" y="42"/>
                </a:cubicBezTo>
                <a:cubicBezTo>
                  <a:pt x="47" y="41"/>
                  <a:pt x="47" y="41"/>
                  <a:pt x="47" y="40"/>
                </a:cubicBezTo>
                <a:cubicBezTo>
                  <a:pt x="48" y="39"/>
                  <a:pt x="49" y="37"/>
                  <a:pt x="49" y="36"/>
                </a:cubicBezTo>
                <a:cubicBezTo>
                  <a:pt x="49" y="34"/>
                  <a:pt x="48" y="33"/>
                  <a:pt x="47" y="32"/>
                </a:cubicBezTo>
                <a:cubicBezTo>
                  <a:pt x="49" y="32"/>
                  <a:pt x="50" y="29"/>
                  <a:pt x="50" y="27"/>
                </a:cubicBezTo>
                <a:cubicBezTo>
                  <a:pt x="50" y="25"/>
                  <a:pt x="48" y="23"/>
                  <a:pt x="45" y="2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47" name="Freeform 103"/>
          <p:cNvSpPr>
            <a:spLocks noEditPoints="1"/>
          </p:cNvSpPr>
          <p:nvPr/>
        </p:nvSpPr>
        <p:spPr>
          <a:xfrm>
            <a:off x="2097088" y="5489575"/>
            <a:ext cx="541337" cy="7985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49" name="Freeform 91"/>
          <p:cNvSpPr>
            <a:spLocks noEditPoints="1"/>
          </p:cNvSpPr>
          <p:nvPr/>
        </p:nvSpPr>
        <p:spPr>
          <a:xfrm>
            <a:off x="6711950" y="4213225"/>
            <a:ext cx="633413" cy="633413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41" y="22"/>
                </a:moveTo>
                <a:cubicBezTo>
                  <a:pt x="42" y="22"/>
                  <a:pt x="42" y="21"/>
                  <a:pt x="42" y="21"/>
                </a:cubicBezTo>
                <a:cubicBezTo>
                  <a:pt x="42" y="21"/>
                  <a:pt x="42" y="21"/>
                  <a:pt x="43" y="21"/>
                </a:cubicBezTo>
                <a:cubicBezTo>
                  <a:pt x="43" y="20"/>
                  <a:pt x="44" y="20"/>
                  <a:pt x="45" y="20"/>
                </a:cubicBezTo>
                <a:cubicBezTo>
                  <a:pt x="46" y="20"/>
                  <a:pt x="46" y="20"/>
                  <a:pt x="47" y="21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9" y="19"/>
                  <a:pt x="49" y="19"/>
                </a:cubicBezTo>
                <a:cubicBezTo>
                  <a:pt x="49" y="19"/>
                  <a:pt x="49" y="18"/>
                  <a:pt x="49" y="18"/>
                </a:cubicBezTo>
                <a:cubicBezTo>
                  <a:pt x="49" y="18"/>
                  <a:pt x="48" y="18"/>
                  <a:pt x="48" y="17"/>
                </a:cubicBezTo>
                <a:cubicBezTo>
                  <a:pt x="48" y="17"/>
                  <a:pt x="48" y="17"/>
                  <a:pt x="48" y="17"/>
                </a:cubicBezTo>
                <a:cubicBezTo>
                  <a:pt x="48" y="17"/>
                  <a:pt x="47" y="17"/>
                  <a:pt x="47" y="17"/>
                </a:cubicBezTo>
                <a:cubicBezTo>
                  <a:pt x="46" y="17"/>
                  <a:pt x="46" y="16"/>
                  <a:pt x="46" y="16"/>
                </a:cubicBezTo>
                <a:cubicBezTo>
                  <a:pt x="46" y="15"/>
                  <a:pt x="45" y="15"/>
                  <a:pt x="45" y="15"/>
                </a:cubicBezTo>
                <a:cubicBezTo>
                  <a:pt x="45" y="15"/>
                  <a:pt x="45" y="14"/>
                  <a:pt x="45" y="14"/>
                </a:cubicBezTo>
                <a:cubicBezTo>
                  <a:pt x="44" y="14"/>
                  <a:pt x="44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5"/>
                  <a:pt x="43" y="15"/>
                  <a:pt x="42" y="15"/>
                </a:cubicBezTo>
                <a:cubicBezTo>
                  <a:pt x="43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1" y="13"/>
                  <a:pt x="40" y="13"/>
                </a:cubicBezTo>
                <a:cubicBezTo>
                  <a:pt x="40" y="12"/>
                  <a:pt x="38" y="12"/>
                  <a:pt x="38" y="12"/>
                </a:cubicBezTo>
                <a:cubicBezTo>
                  <a:pt x="37" y="13"/>
                  <a:pt x="38" y="13"/>
                  <a:pt x="38" y="14"/>
                </a:cubicBezTo>
                <a:cubicBezTo>
                  <a:pt x="38" y="14"/>
                  <a:pt x="37" y="14"/>
                  <a:pt x="37" y="15"/>
                </a:cubicBezTo>
                <a:cubicBezTo>
                  <a:pt x="37" y="15"/>
                  <a:pt x="38" y="15"/>
                  <a:pt x="38" y="16"/>
                </a:cubicBezTo>
                <a:cubicBezTo>
                  <a:pt x="38" y="17"/>
                  <a:pt x="37" y="17"/>
                  <a:pt x="37" y="17"/>
                </a:cubicBezTo>
                <a:cubicBezTo>
                  <a:pt x="37" y="18"/>
                  <a:pt x="37" y="18"/>
                  <a:pt x="37" y="19"/>
                </a:cubicBezTo>
                <a:cubicBezTo>
                  <a:pt x="38" y="19"/>
                  <a:pt x="37" y="19"/>
                  <a:pt x="37" y="19"/>
                </a:cubicBezTo>
                <a:cubicBezTo>
                  <a:pt x="36" y="20"/>
                  <a:pt x="35" y="19"/>
                  <a:pt x="35" y="18"/>
                </a:cubicBezTo>
                <a:cubicBezTo>
                  <a:pt x="35" y="18"/>
                  <a:pt x="35" y="17"/>
                  <a:pt x="34" y="17"/>
                </a:cubicBezTo>
                <a:cubicBezTo>
                  <a:pt x="34" y="17"/>
                  <a:pt x="33" y="17"/>
                  <a:pt x="33" y="17"/>
                </a:cubicBezTo>
                <a:cubicBezTo>
                  <a:pt x="33" y="16"/>
                  <a:pt x="32" y="16"/>
                  <a:pt x="32" y="16"/>
                </a:cubicBezTo>
                <a:cubicBezTo>
                  <a:pt x="31" y="16"/>
                  <a:pt x="30" y="16"/>
                  <a:pt x="29" y="16"/>
                </a:cubicBezTo>
                <a:cubicBezTo>
                  <a:pt x="30" y="16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30" y="11"/>
                  <a:pt x="30" y="11"/>
                </a:cubicBezTo>
                <a:cubicBezTo>
                  <a:pt x="31" y="12"/>
                  <a:pt x="31" y="12"/>
                  <a:pt x="32" y="11"/>
                </a:cubicBezTo>
                <a:cubicBezTo>
                  <a:pt x="32" y="11"/>
                  <a:pt x="32" y="10"/>
                  <a:pt x="33" y="10"/>
                </a:cubicBezTo>
                <a:cubicBezTo>
                  <a:pt x="33" y="9"/>
                  <a:pt x="34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cubicBezTo>
                  <a:pt x="34" y="7"/>
                  <a:pt x="33" y="8"/>
                  <a:pt x="34" y="8"/>
                </a:cubicBezTo>
                <a:cubicBezTo>
                  <a:pt x="34" y="8"/>
                  <a:pt x="33" y="10"/>
                  <a:pt x="32" y="9"/>
                </a:cubicBezTo>
                <a:cubicBezTo>
                  <a:pt x="32" y="9"/>
                  <a:pt x="32" y="8"/>
                  <a:pt x="31" y="8"/>
                </a:cubicBezTo>
                <a:cubicBezTo>
                  <a:pt x="31" y="8"/>
                  <a:pt x="31" y="8"/>
                  <a:pt x="31" y="9"/>
                </a:cubicBezTo>
                <a:cubicBezTo>
                  <a:pt x="31" y="8"/>
                  <a:pt x="30" y="8"/>
                  <a:pt x="29" y="8"/>
                </a:cubicBezTo>
                <a:cubicBezTo>
                  <a:pt x="30" y="7"/>
                  <a:pt x="29" y="7"/>
                  <a:pt x="29" y="7"/>
                </a:cubicBezTo>
                <a:cubicBezTo>
                  <a:pt x="29" y="6"/>
                  <a:pt x="28" y="6"/>
                  <a:pt x="27" y="6"/>
                </a:cubicBezTo>
                <a:cubicBezTo>
                  <a:pt x="27" y="7"/>
                  <a:pt x="28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8" y="9"/>
                  <a:pt x="28" y="9"/>
                </a:cubicBezTo>
                <a:cubicBezTo>
                  <a:pt x="28" y="9"/>
                  <a:pt x="28" y="10"/>
                  <a:pt x="28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8" y="9"/>
                  <a:pt x="26" y="9"/>
                  <a:pt x="26" y="9"/>
                </a:cubicBezTo>
                <a:cubicBezTo>
                  <a:pt x="25" y="9"/>
                  <a:pt x="24" y="9"/>
                  <a:pt x="24" y="9"/>
                </a:cubicBezTo>
                <a:cubicBezTo>
                  <a:pt x="24" y="8"/>
                  <a:pt x="24" y="7"/>
                  <a:pt x="24" y="8"/>
                </a:cubicBezTo>
                <a:cubicBezTo>
                  <a:pt x="24" y="7"/>
                  <a:pt x="23" y="7"/>
                  <a:pt x="23" y="7"/>
                </a:cubicBezTo>
                <a:cubicBezTo>
                  <a:pt x="22" y="7"/>
                  <a:pt x="21" y="8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0" y="8"/>
                  <a:pt x="20" y="8"/>
                  <a:pt x="21" y="8"/>
                </a:cubicBezTo>
                <a:cubicBezTo>
                  <a:pt x="21" y="8"/>
                  <a:pt x="22" y="7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3" y="8"/>
                  <a:pt x="23" y="8"/>
                  <a:pt x="23" y="9"/>
                </a:cubicBezTo>
                <a:cubicBezTo>
                  <a:pt x="23" y="8"/>
                  <a:pt x="23" y="9"/>
                  <a:pt x="22" y="9"/>
                </a:cubicBezTo>
                <a:cubicBezTo>
                  <a:pt x="22" y="9"/>
                  <a:pt x="21" y="9"/>
                  <a:pt x="21" y="9"/>
                </a:cubicBezTo>
                <a:cubicBezTo>
                  <a:pt x="21" y="9"/>
                  <a:pt x="22" y="10"/>
                  <a:pt x="22" y="10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19" y="9"/>
                  <a:pt x="19" y="9"/>
                </a:cubicBezTo>
                <a:cubicBezTo>
                  <a:pt x="15" y="11"/>
                  <a:pt x="12" y="14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3" y="20"/>
                  <a:pt x="13" y="21"/>
                </a:cubicBezTo>
                <a:cubicBezTo>
                  <a:pt x="13" y="21"/>
                  <a:pt x="13" y="21"/>
                  <a:pt x="14" y="21"/>
                </a:cubicBezTo>
                <a:cubicBezTo>
                  <a:pt x="14" y="22"/>
                  <a:pt x="13" y="22"/>
                  <a:pt x="13" y="22"/>
                </a:cubicBezTo>
                <a:cubicBezTo>
                  <a:pt x="13" y="22"/>
                  <a:pt x="12" y="21"/>
                  <a:pt x="12" y="22"/>
                </a:cubicBezTo>
                <a:cubicBezTo>
                  <a:pt x="12" y="22"/>
                  <a:pt x="12" y="23"/>
                  <a:pt x="13" y="23"/>
                </a:cubicBezTo>
                <a:cubicBezTo>
                  <a:pt x="12" y="23"/>
                  <a:pt x="12" y="25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3" y="28"/>
                  <a:pt x="13" y="28"/>
                </a:cubicBezTo>
                <a:cubicBezTo>
                  <a:pt x="13" y="28"/>
                  <a:pt x="14" y="30"/>
                  <a:pt x="15" y="30"/>
                </a:cubicBezTo>
                <a:cubicBezTo>
                  <a:pt x="15" y="30"/>
                  <a:pt x="16" y="31"/>
                  <a:pt x="16" y="31"/>
                </a:cubicBezTo>
                <a:cubicBezTo>
                  <a:pt x="17" y="32"/>
                  <a:pt x="17" y="33"/>
                  <a:pt x="17" y="33"/>
                </a:cubicBezTo>
                <a:cubicBezTo>
                  <a:pt x="17" y="34"/>
                  <a:pt x="18" y="34"/>
                  <a:pt x="18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9" y="35"/>
                  <a:pt x="19" y="36"/>
                </a:cubicBezTo>
                <a:cubicBezTo>
                  <a:pt x="19" y="36"/>
                  <a:pt x="19" y="37"/>
                  <a:pt x="19" y="37"/>
                </a:cubicBezTo>
                <a:cubicBezTo>
                  <a:pt x="20" y="36"/>
                  <a:pt x="19" y="35"/>
                  <a:pt x="18" y="34"/>
                </a:cubicBezTo>
                <a:cubicBezTo>
                  <a:pt x="18" y="34"/>
                  <a:pt x="18" y="34"/>
                  <a:pt x="18" y="33"/>
                </a:cubicBezTo>
                <a:cubicBezTo>
                  <a:pt x="18" y="33"/>
                  <a:pt x="18" y="32"/>
                  <a:pt x="17" y="32"/>
                </a:cubicBezTo>
                <a:cubicBezTo>
                  <a:pt x="18" y="32"/>
                  <a:pt x="18" y="32"/>
                  <a:pt x="18" y="33"/>
                </a:cubicBezTo>
                <a:cubicBezTo>
                  <a:pt x="18" y="33"/>
                  <a:pt x="20" y="35"/>
                  <a:pt x="20" y="35"/>
                </a:cubicBezTo>
                <a:cubicBezTo>
                  <a:pt x="20" y="35"/>
                  <a:pt x="21" y="37"/>
                  <a:pt x="21" y="37"/>
                </a:cubicBezTo>
                <a:cubicBezTo>
                  <a:pt x="21" y="37"/>
                  <a:pt x="22" y="37"/>
                  <a:pt x="22" y="38"/>
                </a:cubicBezTo>
                <a:cubicBezTo>
                  <a:pt x="22" y="38"/>
                  <a:pt x="22" y="39"/>
                  <a:pt x="23" y="40"/>
                </a:cubicBezTo>
                <a:cubicBezTo>
                  <a:pt x="23" y="41"/>
                  <a:pt x="24" y="41"/>
                  <a:pt x="25" y="41"/>
                </a:cubicBezTo>
                <a:cubicBezTo>
                  <a:pt x="25" y="42"/>
                  <a:pt x="26" y="42"/>
                  <a:pt x="26" y="42"/>
                </a:cubicBezTo>
                <a:cubicBezTo>
                  <a:pt x="27" y="43"/>
                  <a:pt x="27" y="42"/>
                  <a:pt x="28" y="42"/>
                </a:cubicBezTo>
                <a:cubicBezTo>
                  <a:pt x="29" y="42"/>
                  <a:pt x="29" y="43"/>
                  <a:pt x="30" y="44"/>
                </a:cubicBezTo>
                <a:cubicBezTo>
                  <a:pt x="31" y="44"/>
                  <a:pt x="32" y="44"/>
                  <a:pt x="32" y="44"/>
                </a:cubicBezTo>
                <a:cubicBezTo>
                  <a:pt x="32" y="44"/>
                  <a:pt x="33" y="46"/>
                  <a:pt x="33" y="46"/>
                </a:cubicBezTo>
                <a:cubicBezTo>
                  <a:pt x="34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8"/>
                  <a:pt x="36" y="48"/>
                </a:cubicBezTo>
                <a:cubicBezTo>
                  <a:pt x="36" y="48"/>
                  <a:pt x="36" y="47"/>
                  <a:pt x="36" y="47"/>
                </a:cubicBezTo>
                <a:cubicBezTo>
                  <a:pt x="36" y="47"/>
                  <a:pt x="35" y="47"/>
                  <a:pt x="34" y="46"/>
                </a:cubicBezTo>
                <a:cubicBezTo>
                  <a:pt x="34" y="46"/>
                  <a:pt x="34" y="45"/>
                  <a:pt x="34" y="45"/>
                </a:cubicBezTo>
                <a:cubicBezTo>
                  <a:pt x="35" y="45"/>
                  <a:pt x="35" y="44"/>
                  <a:pt x="34" y="43"/>
                </a:cubicBezTo>
                <a:cubicBezTo>
                  <a:pt x="34" y="43"/>
                  <a:pt x="34" y="43"/>
                  <a:pt x="34" y="42"/>
                </a:cubicBezTo>
                <a:cubicBezTo>
                  <a:pt x="33" y="43"/>
                  <a:pt x="33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2" y="43"/>
                  <a:pt x="32" y="42"/>
                </a:cubicBezTo>
                <a:cubicBezTo>
                  <a:pt x="32" y="42"/>
                  <a:pt x="32" y="41"/>
                  <a:pt x="32" y="41"/>
                </a:cubicBezTo>
                <a:cubicBezTo>
                  <a:pt x="32" y="40"/>
                  <a:pt x="33" y="39"/>
                  <a:pt x="32" y="39"/>
                </a:cubicBezTo>
                <a:cubicBezTo>
                  <a:pt x="31" y="39"/>
                  <a:pt x="31" y="39"/>
                  <a:pt x="31" y="40"/>
                </a:cubicBezTo>
                <a:cubicBezTo>
                  <a:pt x="30" y="40"/>
                  <a:pt x="30" y="40"/>
                  <a:pt x="30" y="41"/>
                </a:cubicBezTo>
                <a:cubicBezTo>
                  <a:pt x="30" y="41"/>
                  <a:pt x="28" y="41"/>
                  <a:pt x="28" y="41"/>
                </a:cubicBezTo>
                <a:cubicBezTo>
                  <a:pt x="27" y="40"/>
                  <a:pt x="27" y="39"/>
                  <a:pt x="27" y="38"/>
                </a:cubicBezTo>
                <a:cubicBezTo>
                  <a:pt x="27" y="37"/>
                  <a:pt x="27" y="36"/>
                  <a:pt x="27" y="35"/>
                </a:cubicBezTo>
                <a:cubicBezTo>
                  <a:pt x="27" y="35"/>
                  <a:pt x="27" y="34"/>
                  <a:pt x="27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9" y="33"/>
                  <a:pt x="30" y="34"/>
                </a:cubicBezTo>
                <a:cubicBezTo>
                  <a:pt x="30" y="34"/>
                  <a:pt x="31" y="34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2" y="33"/>
                </a:cubicBezTo>
                <a:cubicBezTo>
                  <a:pt x="32" y="33"/>
                  <a:pt x="33" y="33"/>
                  <a:pt x="33" y="33"/>
                </a:cubicBezTo>
                <a:cubicBezTo>
                  <a:pt x="34" y="34"/>
                  <a:pt x="34" y="34"/>
                  <a:pt x="34" y="33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5"/>
                  <a:pt x="35" y="36"/>
                  <a:pt x="36" y="36"/>
                </a:cubicBezTo>
                <a:cubicBezTo>
                  <a:pt x="36" y="37"/>
                  <a:pt x="36" y="35"/>
                  <a:pt x="36" y="35"/>
                </a:cubicBezTo>
                <a:cubicBezTo>
                  <a:pt x="36" y="35"/>
                  <a:pt x="36" y="33"/>
                  <a:pt x="36" y="33"/>
                </a:cubicBezTo>
                <a:cubicBezTo>
                  <a:pt x="35" y="33"/>
                  <a:pt x="35" y="32"/>
                  <a:pt x="36" y="31"/>
                </a:cubicBezTo>
                <a:cubicBezTo>
                  <a:pt x="36" y="31"/>
                  <a:pt x="37" y="31"/>
                  <a:pt x="37" y="31"/>
                </a:cubicBezTo>
                <a:cubicBezTo>
                  <a:pt x="38" y="30"/>
                  <a:pt x="38" y="30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8"/>
                  <a:pt x="38" y="29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7"/>
                  <a:pt x="38" y="27"/>
                </a:cubicBezTo>
                <a:cubicBezTo>
                  <a:pt x="39" y="28"/>
                  <a:pt x="40" y="27"/>
                  <a:pt x="39" y="26"/>
                </a:cubicBezTo>
                <a:cubicBezTo>
                  <a:pt x="40" y="26"/>
                  <a:pt x="41" y="26"/>
                  <a:pt x="41" y="26"/>
                </a:cubicBezTo>
                <a:cubicBezTo>
                  <a:pt x="41" y="26"/>
                  <a:pt x="41" y="25"/>
                  <a:pt x="41" y="25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3" y="24"/>
                  <a:pt x="43" y="23"/>
                </a:cubicBezTo>
                <a:cubicBezTo>
                  <a:pt x="44" y="24"/>
                  <a:pt x="45" y="23"/>
                  <a:pt x="44" y="22"/>
                </a:cubicBezTo>
                <a:cubicBezTo>
                  <a:pt x="44" y="22"/>
                  <a:pt x="44" y="22"/>
                  <a:pt x="43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4" y="21"/>
                  <a:pt x="44" y="21"/>
                </a:cubicBezTo>
                <a:cubicBezTo>
                  <a:pt x="43" y="21"/>
                  <a:pt x="43" y="21"/>
                  <a:pt x="42" y="21"/>
                </a:cubicBezTo>
                <a:cubicBezTo>
                  <a:pt x="42" y="22"/>
                  <a:pt x="42" y="22"/>
                  <a:pt x="41" y="22"/>
                </a:cubicBezTo>
                <a:close/>
                <a:moveTo>
                  <a:pt x="50" y="49"/>
                </a:moveTo>
                <a:cubicBezTo>
                  <a:pt x="50" y="49"/>
                  <a:pt x="49" y="49"/>
                  <a:pt x="49" y="49"/>
                </a:cubicBezTo>
                <a:cubicBezTo>
                  <a:pt x="49" y="49"/>
                  <a:pt x="48" y="48"/>
                  <a:pt x="48" y="48"/>
                </a:cubicBezTo>
                <a:cubicBezTo>
                  <a:pt x="48" y="48"/>
                  <a:pt x="47" y="47"/>
                  <a:pt x="47" y="47"/>
                </a:cubicBezTo>
                <a:cubicBezTo>
                  <a:pt x="46" y="46"/>
                  <a:pt x="46" y="46"/>
                  <a:pt x="45" y="46"/>
                </a:cubicBezTo>
                <a:cubicBezTo>
                  <a:pt x="45" y="46"/>
                  <a:pt x="44" y="47"/>
                  <a:pt x="44" y="47"/>
                </a:cubicBezTo>
                <a:cubicBezTo>
                  <a:pt x="44" y="46"/>
                  <a:pt x="43" y="46"/>
                  <a:pt x="43" y="46"/>
                </a:cubicBezTo>
                <a:cubicBezTo>
                  <a:pt x="42" y="46"/>
                  <a:pt x="42" y="45"/>
                  <a:pt x="41" y="46"/>
                </a:cubicBezTo>
                <a:cubicBezTo>
                  <a:pt x="41" y="46"/>
                  <a:pt x="41" y="46"/>
                  <a:pt x="41" y="47"/>
                </a:cubicBezTo>
                <a:cubicBezTo>
                  <a:pt x="40" y="46"/>
                  <a:pt x="41" y="46"/>
                  <a:pt x="41" y="45"/>
                </a:cubicBezTo>
                <a:cubicBezTo>
                  <a:pt x="40" y="45"/>
                  <a:pt x="39" y="46"/>
                  <a:pt x="39" y="46"/>
                </a:cubicBezTo>
                <a:cubicBezTo>
                  <a:pt x="39" y="46"/>
                  <a:pt x="39" y="46"/>
                  <a:pt x="38" y="46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7" y="47"/>
                  <a:pt x="37" y="47"/>
                </a:cubicBezTo>
                <a:cubicBezTo>
                  <a:pt x="37" y="48"/>
                  <a:pt x="37" y="49"/>
                  <a:pt x="37" y="50"/>
                </a:cubicBezTo>
                <a:cubicBezTo>
                  <a:pt x="38" y="50"/>
                  <a:pt x="37" y="51"/>
                  <a:pt x="37" y="52"/>
                </a:cubicBezTo>
                <a:cubicBezTo>
                  <a:pt x="37" y="52"/>
                  <a:pt x="36" y="53"/>
                  <a:pt x="36" y="53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55"/>
                  <a:pt x="36" y="55"/>
                  <a:pt x="36" y="56"/>
                </a:cubicBezTo>
                <a:cubicBezTo>
                  <a:pt x="36" y="56"/>
                  <a:pt x="36" y="56"/>
                  <a:pt x="36" y="57"/>
                </a:cubicBezTo>
                <a:cubicBezTo>
                  <a:pt x="41" y="56"/>
                  <a:pt x="46" y="53"/>
                  <a:pt x="50" y="4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51" name="Freeform 130"/>
          <p:cNvSpPr>
            <a:spLocks noChangeAspect="1" noEditPoints="1"/>
          </p:cNvSpPr>
          <p:nvPr/>
        </p:nvSpPr>
        <p:spPr>
          <a:xfrm>
            <a:off x="6743700" y="2886075"/>
            <a:ext cx="569913" cy="5699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67" h="67">
                <a:moveTo>
                  <a:pt x="62" y="67"/>
                </a:moveTo>
                <a:cubicBezTo>
                  <a:pt x="61" y="67"/>
                  <a:pt x="59" y="67"/>
                  <a:pt x="59" y="66"/>
                </a:cubicBezTo>
                <a:cubicBezTo>
                  <a:pt x="45" y="52"/>
                  <a:pt x="45" y="52"/>
                  <a:pt x="45" y="52"/>
                </a:cubicBezTo>
                <a:cubicBezTo>
                  <a:pt x="40" y="55"/>
                  <a:pt x="34" y="57"/>
                  <a:pt x="29" y="57"/>
                </a:cubicBezTo>
                <a:cubicBezTo>
                  <a:pt x="13" y="57"/>
                  <a:pt x="0" y="44"/>
                  <a:pt x="0" y="29"/>
                </a:cubicBezTo>
                <a:cubicBezTo>
                  <a:pt x="0" y="13"/>
                  <a:pt x="13" y="0"/>
                  <a:pt x="29" y="0"/>
                </a:cubicBezTo>
                <a:cubicBezTo>
                  <a:pt x="44" y="0"/>
                  <a:pt x="57" y="13"/>
                  <a:pt x="57" y="29"/>
                </a:cubicBezTo>
                <a:cubicBezTo>
                  <a:pt x="57" y="34"/>
                  <a:pt x="55" y="40"/>
                  <a:pt x="52" y="45"/>
                </a:cubicBezTo>
                <a:cubicBezTo>
                  <a:pt x="66" y="59"/>
                  <a:pt x="66" y="59"/>
                  <a:pt x="66" y="59"/>
                </a:cubicBezTo>
                <a:cubicBezTo>
                  <a:pt x="67" y="59"/>
                  <a:pt x="67" y="61"/>
                  <a:pt x="67" y="62"/>
                </a:cubicBezTo>
                <a:cubicBezTo>
                  <a:pt x="67" y="65"/>
                  <a:pt x="65" y="67"/>
                  <a:pt x="62" y="67"/>
                </a:cubicBezTo>
                <a:close/>
                <a:moveTo>
                  <a:pt x="29" y="11"/>
                </a:moveTo>
                <a:cubicBezTo>
                  <a:pt x="19" y="11"/>
                  <a:pt x="11" y="19"/>
                  <a:pt x="11" y="29"/>
                </a:cubicBezTo>
                <a:cubicBezTo>
                  <a:pt x="11" y="39"/>
                  <a:pt x="19" y="47"/>
                  <a:pt x="29" y="47"/>
                </a:cubicBezTo>
                <a:cubicBezTo>
                  <a:pt x="39" y="47"/>
                  <a:pt x="47" y="39"/>
                  <a:pt x="47" y="29"/>
                </a:cubicBezTo>
                <a:cubicBezTo>
                  <a:pt x="47" y="19"/>
                  <a:pt x="39" y="11"/>
                  <a:pt x="29" y="11"/>
                </a:cubicBezTo>
                <a:close/>
                <a:moveTo>
                  <a:pt x="42" y="30"/>
                </a:moveTo>
                <a:cubicBezTo>
                  <a:pt x="42" y="31"/>
                  <a:pt x="41" y="31"/>
                  <a:pt x="40" y="31"/>
                </a:cubicBezTo>
                <a:cubicBezTo>
                  <a:pt x="31" y="31"/>
                  <a:pt x="31" y="31"/>
                  <a:pt x="31" y="31"/>
                </a:cubicBezTo>
                <a:cubicBezTo>
                  <a:pt x="31" y="40"/>
                  <a:pt x="31" y="40"/>
                  <a:pt x="31" y="40"/>
                </a:cubicBezTo>
                <a:cubicBezTo>
                  <a:pt x="31" y="41"/>
                  <a:pt x="31" y="42"/>
                  <a:pt x="30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7" y="42"/>
                  <a:pt x="26" y="41"/>
                  <a:pt x="26" y="40"/>
                </a:cubicBezTo>
                <a:cubicBezTo>
                  <a:pt x="26" y="31"/>
                  <a:pt x="26" y="31"/>
                  <a:pt x="2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1"/>
                  <a:pt x="16" y="31"/>
                  <a:pt x="16" y="30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7" y="26"/>
                  <a:pt x="17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6"/>
                  <a:pt x="27" y="16"/>
                  <a:pt x="27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1" y="16"/>
                  <a:pt x="31" y="16"/>
                  <a:pt x="31" y="17"/>
                </a:cubicBezTo>
                <a:cubicBezTo>
                  <a:pt x="31" y="26"/>
                  <a:pt x="31" y="26"/>
                  <a:pt x="31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6"/>
                  <a:pt x="42" y="27"/>
                  <a:pt x="42" y="27"/>
                </a:cubicBezTo>
                <a:lnTo>
                  <a:pt x="42" y="3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6652" name="TextBox 13"/>
          <p:cNvSpPr txBox="1"/>
          <p:nvPr/>
        </p:nvSpPr>
        <p:spPr>
          <a:xfrm>
            <a:off x="3089275" y="1503363"/>
            <a:ext cx="7604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3" name="TextBox 13"/>
          <p:cNvSpPr txBox="1"/>
          <p:nvPr/>
        </p:nvSpPr>
        <p:spPr>
          <a:xfrm>
            <a:off x="3184525" y="1770063"/>
            <a:ext cx="242887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4" name="TextBox 13"/>
          <p:cNvSpPr txBox="1"/>
          <p:nvPr/>
        </p:nvSpPr>
        <p:spPr>
          <a:xfrm>
            <a:off x="7705725" y="1503363"/>
            <a:ext cx="7620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5" name="TextBox 13"/>
          <p:cNvSpPr txBox="1"/>
          <p:nvPr/>
        </p:nvSpPr>
        <p:spPr>
          <a:xfrm>
            <a:off x="7800975" y="1770063"/>
            <a:ext cx="2430463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6" name="TextBox 13"/>
          <p:cNvSpPr txBox="1"/>
          <p:nvPr/>
        </p:nvSpPr>
        <p:spPr>
          <a:xfrm>
            <a:off x="3089275" y="2876550"/>
            <a:ext cx="7604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7" name="TextBox 13"/>
          <p:cNvSpPr txBox="1"/>
          <p:nvPr/>
        </p:nvSpPr>
        <p:spPr>
          <a:xfrm>
            <a:off x="3184525" y="3143250"/>
            <a:ext cx="2428875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8" name="TextBox 13"/>
          <p:cNvSpPr txBox="1"/>
          <p:nvPr/>
        </p:nvSpPr>
        <p:spPr>
          <a:xfrm>
            <a:off x="7705725" y="2886075"/>
            <a:ext cx="7620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59" name="TextBox 13"/>
          <p:cNvSpPr txBox="1"/>
          <p:nvPr/>
        </p:nvSpPr>
        <p:spPr>
          <a:xfrm>
            <a:off x="7800975" y="3152775"/>
            <a:ext cx="2430463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0" name="TextBox 13"/>
          <p:cNvSpPr txBox="1"/>
          <p:nvPr/>
        </p:nvSpPr>
        <p:spPr>
          <a:xfrm>
            <a:off x="3089275" y="4240213"/>
            <a:ext cx="7604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1" name="TextBox 13"/>
          <p:cNvSpPr txBox="1"/>
          <p:nvPr/>
        </p:nvSpPr>
        <p:spPr>
          <a:xfrm>
            <a:off x="3184525" y="4508500"/>
            <a:ext cx="2428875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2" name="TextBox 13"/>
          <p:cNvSpPr txBox="1"/>
          <p:nvPr/>
        </p:nvSpPr>
        <p:spPr>
          <a:xfrm>
            <a:off x="7705725" y="4240213"/>
            <a:ext cx="7620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3" name="TextBox 13"/>
          <p:cNvSpPr txBox="1"/>
          <p:nvPr/>
        </p:nvSpPr>
        <p:spPr>
          <a:xfrm>
            <a:off x="7800975" y="4508500"/>
            <a:ext cx="2430463" cy="3683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4" name="TextBox 13"/>
          <p:cNvSpPr txBox="1"/>
          <p:nvPr/>
        </p:nvSpPr>
        <p:spPr>
          <a:xfrm>
            <a:off x="3089275" y="5605463"/>
            <a:ext cx="7604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5" name="TextBox 13"/>
          <p:cNvSpPr txBox="1"/>
          <p:nvPr/>
        </p:nvSpPr>
        <p:spPr>
          <a:xfrm>
            <a:off x="3184525" y="5872163"/>
            <a:ext cx="2428875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6" name="TextBox 13"/>
          <p:cNvSpPr txBox="1"/>
          <p:nvPr/>
        </p:nvSpPr>
        <p:spPr>
          <a:xfrm>
            <a:off x="7705725" y="5605463"/>
            <a:ext cx="7620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667" name="TextBox 13"/>
          <p:cNvSpPr txBox="1"/>
          <p:nvPr/>
        </p:nvSpPr>
        <p:spPr>
          <a:xfrm>
            <a:off x="7800975" y="5872163"/>
            <a:ext cx="2430463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1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57" name="矩形 8"/>
          <p:cNvSpPr/>
          <p:nvPr/>
        </p:nvSpPr>
        <p:spPr>
          <a:xfrm>
            <a:off x="1077913" y="1818640"/>
            <a:ext cx="2522537" cy="153035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8" name="矩形 9"/>
          <p:cNvSpPr/>
          <p:nvPr/>
        </p:nvSpPr>
        <p:spPr>
          <a:xfrm>
            <a:off x="4845050" y="1818640"/>
            <a:ext cx="2524125" cy="153035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59" name="矩形 10"/>
          <p:cNvSpPr/>
          <p:nvPr/>
        </p:nvSpPr>
        <p:spPr>
          <a:xfrm>
            <a:off x="8613775" y="1818640"/>
            <a:ext cx="2522538" cy="153035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0" name="任意多边形 11"/>
          <p:cNvSpPr/>
          <p:nvPr/>
        </p:nvSpPr>
        <p:spPr>
          <a:xfrm>
            <a:off x="1089025" y="3348990"/>
            <a:ext cx="2509838" cy="252413"/>
          </a:xfrm>
          <a:custGeom>
            <a:avLst/>
            <a:gdLst>
              <a:gd name="txL" fmla="*/ 0 w 2510282"/>
              <a:gd name="txT" fmla="*/ 0 h 252000"/>
              <a:gd name="txR" fmla="*/ 2510282 w 2510282"/>
              <a:gd name="txB" fmla="*/ 252000 h 252000"/>
            </a:gdLst>
            <a:ahLst/>
            <a:cxnLst>
              <a:cxn ang="0">
                <a:pos x="0" y="0"/>
              </a:cxn>
              <a:cxn ang="0">
                <a:pos x="2509394" y="0"/>
              </a:cxn>
              <a:cxn ang="0">
                <a:pos x="2363325" y="252827"/>
              </a:cxn>
              <a:cxn ang="0">
                <a:pos x="146069" y="252827"/>
              </a:cxn>
            </a:cxnLst>
            <a:rect l="txL" t="txT" r="txR" b="txB"/>
            <a:pathLst>
              <a:path w="2510282" h="252000">
                <a:moveTo>
                  <a:pt x="0" y="0"/>
                </a:moveTo>
                <a:lnTo>
                  <a:pt x="2510282" y="0"/>
                </a:lnTo>
                <a:lnTo>
                  <a:pt x="2364161" y="252000"/>
                </a:lnTo>
                <a:lnTo>
                  <a:pt x="146121" y="2520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901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1" name="矩形 12"/>
          <p:cNvSpPr/>
          <p:nvPr/>
        </p:nvSpPr>
        <p:spPr>
          <a:xfrm>
            <a:off x="1225550" y="3601403"/>
            <a:ext cx="2219325" cy="252412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2" name="任意多边形 13"/>
          <p:cNvSpPr/>
          <p:nvPr/>
        </p:nvSpPr>
        <p:spPr>
          <a:xfrm>
            <a:off x="4851400" y="3348990"/>
            <a:ext cx="2509838" cy="252413"/>
          </a:xfrm>
          <a:custGeom>
            <a:avLst/>
            <a:gdLst>
              <a:gd name="txL" fmla="*/ 0 w 2510282"/>
              <a:gd name="txT" fmla="*/ 0 h 252000"/>
              <a:gd name="txR" fmla="*/ 2510282 w 2510282"/>
              <a:gd name="txB" fmla="*/ 252000 h 252000"/>
            </a:gdLst>
            <a:ahLst/>
            <a:cxnLst>
              <a:cxn ang="0">
                <a:pos x="0" y="0"/>
              </a:cxn>
              <a:cxn ang="0">
                <a:pos x="2509394" y="0"/>
              </a:cxn>
              <a:cxn ang="0">
                <a:pos x="2363325" y="252827"/>
              </a:cxn>
              <a:cxn ang="0">
                <a:pos x="146069" y="252827"/>
              </a:cxn>
            </a:cxnLst>
            <a:rect l="txL" t="txT" r="txR" b="txB"/>
            <a:pathLst>
              <a:path w="2510282" h="252000">
                <a:moveTo>
                  <a:pt x="0" y="0"/>
                </a:moveTo>
                <a:lnTo>
                  <a:pt x="2510282" y="0"/>
                </a:lnTo>
                <a:lnTo>
                  <a:pt x="2364161" y="252000"/>
                </a:lnTo>
                <a:lnTo>
                  <a:pt x="146121" y="2520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901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3" name="矩形 14"/>
          <p:cNvSpPr/>
          <p:nvPr/>
        </p:nvSpPr>
        <p:spPr>
          <a:xfrm>
            <a:off x="4986338" y="3601403"/>
            <a:ext cx="2220912" cy="252412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4" name="任意多边形 15"/>
          <p:cNvSpPr/>
          <p:nvPr/>
        </p:nvSpPr>
        <p:spPr>
          <a:xfrm>
            <a:off x="8613775" y="3348990"/>
            <a:ext cx="2509838" cy="252413"/>
          </a:xfrm>
          <a:custGeom>
            <a:avLst/>
            <a:gdLst>
              <a:gd name="txL" fmla="*/ 0 w 2510282"/>
              <a:gd name="txT" fmla="*/ 0 h 252000"/>
              <a:gd name="txR" fmla="*/ 2510282 w 2510282"/>
              <a:gd name="txB" fmla="*/ 252000 h 252000"/>
            </a:gdLst>
            <a:ahLst/>
            <a:cxnLst>
              <a:cxn ang="0">
                <a:pos x="0" y="0"/>
              </a:cxn>
              <a:cxn ang="0">
                <a:pos x="2509394" y="0"/>
              </a:cxn>
              <a:cxn ang="0">
                <a:pos x="2363325" y="252827"/>
              </a:cxn>
              <a:cxn ang="0">
                <a:pos x="146069" y="252827"/>
              </a:cxn>
            </a:cxnLst>
            <a:rect l="txL" t="txT" r="txR" b="txB"/>
            <a:pathLst>
              <a:path w="2510282" h="252000">
                <a:moveTo>
                  <a:pt x="0" y="0"/>
                </a:moveTo>
                <a:lnTo>
                  <a:pt x="2510282" y="0"/>
                </a:lnTo>
                <a:lnTo>
                  <a:pt x="2364161" y="252000"/>
                </a:lnTo>
                <a:lnTo>
                  <a:pt x="146121" y="2520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901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65" name="矩形 16"/>
          <p:cNvSpPr/>
          <p:nvPr/>
        </p:nvSpPr>
        <p:spPr>
          <a:xfrm>
            <a:off x="8748713" y="3601403"/>
            <a:ext cx="2220912" cy="252412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566" name="文本框 17"/>
          <p:cNvSpPr/>
          <p:nvPr/>
        </p:nvSpPr>
        <p:spPr>
          <a:xfrm>
            <a:off x="1438275" y="2199640"/>
            <a:ext cx="17462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44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12,358</a:t>
            </a:r>
            <a:endParaRPr lang="en-US" altLang="zh-CN" sz="44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3567" name="文本框 18"/>
          <p:cNvSpPr/>
          <p:nvPr/>
        </p:nvSpPr>
        <p:spPr>
          <a:xfrm>
            <a:off x="5375275" y="2199640"/>
            <a:ext cx="146208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44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3,627</a:t>
            </a:r>
            <a:endParaRPr lang="en-US" altLang="zh-CN" sz="44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3568" name="文本框 19"/>
          <p:cNvSpPr/>
          <p:nvPr/>
        </p:nvSpPr>
        <p:spPr>
          <a:xfrm>
            <a:off x="9128125" y="2202815"/>
            <a:ext cx="1462088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44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5,521</a:t>
            </a:r>
            <a:endParaRPr lang="en-US" altLang="zh-CN" sz="44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3569" name="文本框 20"/>
          <p:cNvSpPr/>
          <p:nvPr/>
        </p:nvSpPr>
        <p:spPr>
          <a:xfrm>
            <a:off x="1422400" y="4193540"/>
            <a:ext cx="2022475" cy="1784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MORE  THEN 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 TEMPLATE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to the  center of the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3570" name="文本框 21"/>
          <p:cNvSpPr/>
          <p:nvPr/>
        </p:nvSpPr>
        <p:spPr>
          <a:xfrm>
            <a:off x="5184775" y="4193540"/>
            <a:ext cx="2022475" cy="1784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MORE  THEN 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 TEMPLATE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to the  center of the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3571" name="文本框 22"/>
          <p:cNvSpPr/>
          <p:nvPr/>
        </p:nvSpPr>
        <p:spPr>
          <a:xfrm>
            <a:off x="8947150" y="4193540"/>
            <a:ext cx="2022475" cy="1784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MORE  THEN 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20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 TEMPLATE</a:t>
            </a:r>
            <a:endParaRPr lang="en-US" altLang="zh-CN" sz="20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to the  center of the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6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 </a:t>
            </a:r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6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5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06" name="Freeform 265"/>
          <p:cNvSpPr/>
          <p:nvPr/>
        </p:nvSpPr>
        <p:spPr>
          <a:xfrm>
            <a:off x="4635500" y="2692718"/>
            <a:ext cx="1304925" cy="1604962"/>
          </a:xfrm>
          <a:custGeom>
            <a:avLst/>
            <a:gdLst>
              <a:gd name="txL" fmla="*/ 0 w 312"/>
              <a:gd name="txT" fmla="*/ 0 h 385"/>
              <a:gd name="txR" fmla="*/ 312 w 312"/>
              <a:gd name="txB" fmla="*/ 385 h 385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1014587552" y="2147483647"/>
              </a:cxn>
              <a:cxn ang="0">
                <a:pos x="52477224" y="2147483647"/>
              </a:cxn>
              <a:cxn ang="0">
                <a:pos x="17491014" y="2147483647"/>
              </a:cxn>
              <a:cxn ang="0">
                <a:pos x="52477224" y="2147483647"/>
              </a:cxn>
              <a:cxn ang="0">
                <a:pos x="1014587552" y="1772590901"/>
              </a:cxn>
              <a:cxn ang="0">
                <a:pos x="2147483647" y="0"/>
              </a:cxn>
              <a:cxn ang="0">
                <a:pos x="2147483647" y="2147483647"/>
              </a:cxn>
            </a:cxnLst>
            <a:rect l="txL" t="txT" r="txR" b="txB"/>
            <a:pathLst>
              <a:path w="312" h="385">
                <a:moveTo>
                  <a:pt x="169" y="193"/>
                </a:moveTo>
                <a:cubicBezTo>
                  <a:pt x="170" y="265"/>
                  <a:pt x="254" y="358"/>
                  <a:pt x="312" y="385"/>
                </a:cubicBezTo>
                <a:cubicBezTo>
                  <a:pt x="304" y="385"/>
                  <a:pt x="104" y="302"/>
                  <a:pt x="58" y="284"/>
                </a:cubicBezTo>
                <a:cubicBezTo>
                  <a:pt x="28" y="272"/>
                  <a:pt x="9" y="246"/>
                  <a:pt x="3" y="217"/>
                </a:cubicBezTo>
                <a:cubicBezTo>
                  <a:pt x="0" y="209"/>
                  <a:pt x="1" y="202"/>
                  <a:pt x="1" y="193"/>
                </a:cubicBezTo>
                <a:cubicBezTo>
                  <a:pt x="1" y="184"/>
                  <a:pt x="0" y="176"/>
                  <a:pt x="3" y="168"/>
                </a:cubicBezTo>
                <a:cubicBezTo>
                  <a:pt x="9" y="139"/>
                  <a:pt x="28" y="113"/>
                  <a:pt x="58" y="102"/>
                </a:cubicBezTo>
                <a:cubicBezTo>
                  <a:pt x="104" y="83"/>
                  <a:pt x="304" y="0"/>
                  <a:pt x="312" y="0"/>
                </a:cubicBezTo>
                <a:cubicBezTo>
                  <a:pt x="254" y="27"/>
                  <a:pt x="170" y="116"/>
                  <a:pt x="169" y="193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Freeform 263"/>
          <p:cNvSpPr/>
          <p:nvPr/>
        </p:nvSpPr>
        <p:spPr>
          <a:xfrm>
            <a:off x="6307138" y="3748405"/>
            <a:ext cx="1300162" cy="1606550"/>
          </a:xfrm>
          <a:custGeom>
            <a:avLst/>
            <a:gdLst>
              <a:gd name="txL" fmla="*/ 0 w 311"/>
              <a:gd name="txT" fmla="*/ 0 h 385"/>
              <a:gd name="txR" fmla="*/ 311 w 311"/>
              <a:gd name="txB" fmla="*/ 385 h 385"/>
            </a:gdLst>
            <a:ahLst/>
            <a:cxnLst>
              <a:cxn ang="0">
                <a:pos x="2147483647" y="2147483647"/>
              </a:cxn>
              <a:cxn ang="0">
                <a:pos x="0" y="0"/>
              </a:cxn>
              <a:cxn ang="0">
                <a:pos x="2147483647" y="1758688199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311" h="385">
                <a:moveTo>
                  <a:pt x="143" y="192"/>
                </a:moveTo>
                <a:cubicBezTo>
                  <a:pt x="142" y="120"/>
                  <a:pt x="58" y="27"/>
                  <a:pt x="0" y="0"/>
                </a:cubicBezTo>
                <a:cubicBezTo>
                  <a:pt x="7" y="0"/>
                  <a:pt x="208" y="83"/>
                  <a:pt x="254" y="101"/>
                </a:cubicBezTo>
                <a:cubicBezTo>
                  <a:pt x="283" y="113"/>
                  <a:pt x="303" y="139"/>
                  <a:pt x="309" y="168"/>
                </a:cubicBezTo>
                <a:cubicBezTo>
                  <a:pt x="311" y="175"/>
                  <a:pt x="311" y="183"/>
                  <a:pt x="311" y="192"/>
                </a:cubicBezTo>
                <a:cubicBezTo>
                  <a:pt x="311" y="201"/>
                  <a:pt x="311" y="209"/>
                  <a:pt x="309" y="217"/>
                </a:cubicBezTo>
                <a:cubicBezTo>
                  <a:pt x="303" y="246"/>
                  <a:pt x="283" y="271"/>
                  <a:pt x="254" y="283"/>
                </a:cubicBezTo>
                <a:cubicBezTo>
                  <a:pt x="208" y="302"/>
                  <a:pt x="7" y="385"/>
                  <a:pt x="0" y="385"/>
                </a:cubicBezTo>
                <a:cubicBezTo>
                  <a:pt x="58" y="358"/>
                  <a:pt x="142" y="269"/>
                  <a:pt x="143" y="192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08" name="Freeform 266"/>
          <p:cNvSpPr/>
          <p:nvPr/>
        </p:nvSpPr>
        <p:spPr>
          <a:xfrm>
            <a:off x="4635500" y="4799330"/>
            <a:ext cx="1304925" cy="1609725"/>
          </a:xfrm>
          <a:custGeom>
            <a:avLst/>
            <a:gdLst>
              <a:gd name="txL" fmla="*/ 0 w 312"/>
              <a:gd name="txT" fmla="*/ 0 h 386"/>
              <a:gd name="txR" fmla="*/ 312 w 312"/>
              <a:gd name="txB" fmla="*/ 386 h 38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1014587552" y="2147483647"/>
              </a:cxn>
              <a:cxn ang="0">
                <a:pos x="52477224" y="2147483647"/>
              </a:cxn>
              <a:cxn ang="0">
                <a:pos x="17491014" y="2147483647"/>
              </a:cxn>
              <a:cxn ang="0">
                <a:pos x="52477224" y="2147483647"/>
              </a:cxn>
              <a:cxn ang="0">
                <a:pos x="1014587552" y="1773900269"/>
              </a:cxn>
              <a:cxn ang="0">
                <a:pos x="2147483647" y="17390034"/>
              </a:cxn>
              <a:cxn ang="0">
                <a:pos x="2147483647" y="2147483647"/>
              </a:cxn>
            </a:cxnLst>
            <a:rect l="txL" t="txT" r="txR" b="txB"/>
            <a:pathLst>
              <a:path w="312" h="386">
                <a:moveTo>
                  <a:pt x="169" y="193"/>
                </a:moveTo>
                <a:cubicBezTo>
                  <a:pt x="170" y="266"/>
                  <a:pt x="254" y="358"/>
                  <a:pt x="312" y="386"/>
                </a:cubicBezTo>
                <a:cubicBezTo>
                  <a:pt x="304" y="386"/>
                  <a:pt x="104" y="303"/>
                  <a:pt x="58" y="284"/>
                </a:cubicBezTo>
                <a:cubicBezTo>
                  <a:pt x="28" y="272"/>
                  <a:pt x="9" y="246"/>
                  <a:pt x="3" y="217"/>
                </a:cubicBezTo>
                <a:cubicBezTo>
                  <a:pt x="0" y="210"/>
                  <a:pt x="1" y="203"/>
                  <a:pt x="1" y="193"/>
                </a:cubicBezTo>
                <a:cubicBezTo>
                  <a:pt x="1" y="185"/>
                  <a:pt x="0" y="176"/>
                  <a:pt x="3" y="169"/>
                </a:cubicBezTo>
                <a:cubicBezTo>
                  <a:pt x="9" y="140"/>
                  <a:pt x="28" y="114"/>
                  <a:pt x="58" y="102"/>
                </a:cubicBezTo>
                <a:cubicBezTo>
                  <a:pt x="104" y="83"/>
                  <a:pt x="304" y="0"/>
                  <a:pt x="312" y="1"/>
                </a:cubicBezTo>
                <a:cubicBezTo>
                  <a:pt x="254" y="28"/>
                  <a:pt x="170" y="117"/>
                  <a:pt x="169" y="193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Freeform 267"/>
          <p:cNvSpPr/>
          <p:nvPr/>
        </p:nvSpPr>
        <p:spPr>
          <a:xfrm>
            <a:off x="6307138" y="1637030"/>
            <a:ext cx="1300162" cy="1611313"/>
          </a:xfrm>
          <a:custGeom>
            <a:avLst/>
            <a:gdLst>
              <a:gd name="txL" fmla="*/ 0 w 311"/>
              <a:gd name="txT" fmla="*/ 0 h 386"/>
              <a:gd name="txR" fmla="*/ 311 w 311"/>
              <a:gd name="txB" fmla="*/ 386 h 386"/>
            </a:gdLst>
            <a:ahLst/>
            <a:cxnLst>
              <a:cxn ang="0">
                <a:pos x="2147483647" y="2147483647"/>
              </a:cxn>
              <a:cxn ang="0">
                <a:pos x="0" y="0"/>
              </a:cxn>
              <a:cxn ang="0">
                <a:pos x="2147483647" y="1777399296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</a:cxnLst>
            <a:rect l="txL" t="txT" r="txR" b="txB"/>
            <a:pathLst>
              <a:path w="311" h="386">
                <a:moveTo>
                  <a:pt x="143" y="193"/>
                </a:moveTo>
                <a:cubicBezTo>
                  <a:pt x="142" y="120"/>
                  <a:pt x="58" y="28"/>
                  <a:pt x="0" y="0"/>
                </a:cubicBezTo>
                <a:cubicBezTo>
                  <a:pt x="7" y="0"/>
                  <a:pt x="208" y="83"/>
                  <a:pt x="254" y="102"/>
                </a:cubicBezTo>
                <a:cubicBezTo>
                  <a:pt x="283" y="114"/>
                  <a:pt x="303" y="140"/>
                  <a:pt x="309" y="169"/>
                </a:cubicBezTo>
                <a:cubicBezTo>
                  <a:pt x="311" y="176"/>
                  <a:pt x="311" y="183"/>
                  <a:pt x="311" y="193"/>
                </a:cubicBezTo>
                <a:cubicBezTo>
                  <a:pt x="311" y="201"/>
                  <a:pt x="311" y="210"/>
                  <a:pt x="309" y="217"/>
                </a:cubicBezTo>
                <a:cubicBezTo>
                  <a:pt x="303" y="246"/>
                  <a:pt x="283" y="272"/>
                  <a:pt x="254" y="284"/>
                </a:cubicBezTo>
                <a:cubicBezTo>
                  <a:pt x="208" y="303"/>
                  <a:pt x="7" y="386"/>
                  <a:pt x="0" y="385"/>
                </a:cubicBezTo>
                <a:cubicBezTo>
                  <a:pt x="58" y="358"/>
                  <a:pt x="142" y="269"/>
                  <a:pt x="143" y="193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13" name="任意多边形 8"/>
          <p:cNvSpPr/>
          <p:nvPr/>
        </p:nvSpPr>
        <p:spPr>
          <a:xfrm>
            <a:off x="1601788" y="3505200"/>
            <a:ext cx="3152775" cy="0"/>
          </a:xfrm>
          <a:custGeom>
            <a:avLst/>
            <a:gdLst>
              <a:gd name="txL" fmla="*/ 0 w 3152775"/>
              <a:gd name="txT" fmla="*/ 0 h 635"/>
              <a:gd name="txR" fmla="*/ 3152775 w 3152775"/>
              <a:gd name="txB" fmla="*/ 0 h 635"/>
            </a:gdLst>
            <a:ahLst/>
            <a:cxnLst>
              <a:cxn ang="0">
                <a:pos x="3152775" y="0"/>
              </a:cxn>
              <a:cxn ang="0">
                <a:pos x="0" y="0"/>
              </a:cxn>
            </a:cxnLst>
            <a:rect l="txL" t="txT" r="txR" b="txB"/>
            <a:pathLst>
              <a:path w="3152775" h="635">
                <a:moveTo>
                  <a:pt x="315277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B050">
                <a:alpha val="100000"/>
              </a:srgbClr>
            </a:solidFill>
            <a:prstDash val="sysDash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1514" name="椭圆 9"/>
          <p:cNvSpPr>
            <a:spLocks noChangeAspect="1"/>
          </p:cNvSpPr>
          <p:nvPr/>
        </p:nvSpPr>
        <p:spPr>
          <a:xfrm>
            <a:off x="1435100" y="3387090"/>
            <a:ext cx="215900" cy="215900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5" name="任意多边形 10"/>
          <p:cNvSpPr/>
          <p:nvPr/>
        </p:nvSpPr>
        <p:spPr>
          <a:xfrm>
            <a:off x="1585913" y="5524818"/>
            <a:ext cx="3152775" cy="0"/>
          </a:xfrm>
          <a:custGeom>
            <a:avLst/>
            <a:gdLst>
              <a:gd name="txL" fmla="*/ 0 w 3152775"/>
              <a:gd name="txT" fmla="*/ 0 h 635"/>
              <a:gd name="txR" fmla="*/ 3152775 w 3152775"/>
              <a:gd name="txB" fmla="*/ 0 h 635"/>
            </a:gdLst>
            <a:ahLst/>
            <a:cxnLst>
              <a:cxn ang="0">
                <a:pos x="3152775" y="0"/>
              </a:cxn>
              <a:cxn ang="0">
                <a:pos x="0" y="0"/>
              </a:cxn>
            </a:cxnLst>
            <a:rect l="txL" t="txT" r="txR" b="txB"/>
            <a:pathLst>
              <a:path w="3152775" h="635">
                <a:moveTo>
                  <a:pt x="315277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B050">
                <a:alpha val="100000"/>
              </a:srgbClr>
            </a:solidFill>
            <a:prstDash val="sysDash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1516" name="椭圆 11"/>
          <p:cNvSpPr>
            <a:spLocks noChangeAspect="1"/>
          </p:cNvSpPr>
          <p:nvPr/>
        </p:nvSpPr>
        <p:spPr>
          <a:xfrm>
            <a:off x="1435100" y="5415280"/>
            <a:ext cx="215900" cy="215900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7" name="椭圆 12"/>
          <p:cNvSpPr>
            <a:spLocks noChangeAspect="1"/>
          </p:cNvSpPr>
          <p:nvPr/>
        </p:nvSpPr>
        <p:spPr>
          <a:xfrm>
            <a:off x="10698163" y="2165668"/>
            <a:ext cx="215900" cy="215900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518" name="任意多边形 13"/>
          <p:cNvSpPr/>
          <p:nvPr/>
        </p:nvSpPr>
        <p:spPr>
          <a:xfrm>
            <a:off x="7558088" y="4343718"/>
            <a:ext cx="3152775" cy="0"/>
          </a:xfrm>
          <a:custGeom>
            <a:avLst/>
            <a:gdLst>
              <a:gd name="txL" fmla="*/ 0 w 3152775"/>
              <a:gd name="txT" fmla="*/ 0 h 635"/>
              <a:gd name="txR" fmla="*/ 3152775 w 3152775"/>
              <a:gd name="txB" fmla="*/ 0 h 635"/>
            </a:gdLst>
            <a:ahLst/>
            <a:cxnLst>
              <a:cxn ang="0">
                <a:pos x="3152775" y="0"/>
              </a:cxn>
              <a:cxn ang="0">
                <a:pos x="0" y="0"/>
              </a:cxn>
            </a:cxnLst>
            <a:rect l="txL" t="txT" r="txR" b="txB"/>
            <a:pathLst>
              <a:path w="3152775" h="635">
                <a:moveTo>
                  <a:pt x="315277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B050">
                <a:alpha val="100000"/>
              </a:srgbClr>
            </a:solidFill>
            <a:prstDash val="sysDash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1519" name="椭圆 14"/>
          <p:cNvSpPr>
            <a:spLocks noChangeAspect="1"/>
          </p:cNvSpPr>
          <p:nvPr/>
        </p:nvSpPr>
        <p:spPr>
          <a:xfrm>
            <a:off x="10664825" y="4246880"/>
            <a:ext cx="215900" cy="215900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任意多边形 47"/>
          <p:cNvSpPr/>
          <p:nvPr/>
        </p:nvSpPr>
        <p:spPr>
          <a:xfrm>
            <a:off x="5810250" y="1621155"/>
            <a:ext cx="955675" cy="587375"/>
          </a:xfrm>
          <a:custGeom>
            <a:avLst/>
            <a:gdLst>
              <a:gd name="txL" fmla="*/ 0 w 956472"/>
              <a:gd name="txT" fmla="*/ 0 h 588502"/>
              <a:gd name="txR" fmla="*/ 956472 w 956472"/>
              <a:gd name="txB" fmla="*/ 588502 h 588502"/>
            </a:gdLst>
            <a:ahLst/>
            <a:cxnLst>
              <a:cxn ang="0">
                <a:pos x="366923" y="412"/>
              </a:cxn>
              <a:cxn ang="0">
                <a:pos x="497493" y="15867"/>
              </a:cxn>
              <a:cxn ang="0">
                <a:pos x="507271" y="19702"/>
              </a:cxn>
              <a:cxn ang="0">
                <a:pos x="496804" y="16915"/>
              </a:cxn>
              <a:cxn ang="0">
                <a:pos x="884558" y="347785"/>
              </a:cxn>
              <a:cxn ang="0">
                <a:pos x="954879" y="445720"/>
              </a:cxn>
              <a:cxn ang="0">
                <a:pos x="945882" y="448268"/>
              </a:cxn>
              <a:cxn ang="0">
                <a:pos x="184750" y="576925"/>
              </a:cxn>
              <a:cxn ang="0">
                <a:pos x="22123" y="186263"/>
              </a:cxn>
              <a:cxn ang="0">
                <a:pos x="366923" y="412"/>
              </a:cxn>
            </a:cxnLst>
            <a:rect l="txL" t="txT" r="txR" b="txB"/>
            <a:pathLst>
              <a:path w="956472" h="588502">
                <a:moveTo>
                  <a:pt x="367535" y="414"/>
                </a:moveTo>
                <a:cubicBezTo>
                  <a:pt x="414525" y="-1542"/>
                  <a:pt x="459687" y="3413"/>
                  <a:pt x="498323" y="15928"/>
                </a:cubicBezTo>
                <a:lnTo>
                  <a:pt x="508117" y="19778"/>
                </a:lnTo>
                <a:lnTo>
                  <a:pt x="497633" y="16980"/>
                </a:lnTo>
                <a:cubicBezTo>
                  <a:pt x="618911" y="75378"/>
                  <a:pt x="767371" y="200518"/>
                  <a:pt x="886034" y="349121"/>
                </a:cubicBezTo>
                <a:lnTo>
                  <a:pt x="956472" y="447432"/>
                </a:lnTo>
                <a:lnTo>
                  <a:pt x="947460" y="449990"/>
                </a:lnTo>
                <a:cubicBezTo>
                  <a:pt x="670620" y="526992"/>
                  <a:pt x="284258" y="618253"/>
                  <a:pt x="185058" y="579141"/>
                </a:cubicBezTo>
                <a:cubicBezTo>
                  <a:pt x="34690" y="516562"/>
                  <a:pt x="-40494" y="341340"/>
                  <a:pt x="22159" y="186978"/>
                </a:cubicBezTo>
                <a:cubicBezTo>
                  <a:pt x="69149" y="74336"/>
                  <a:pt x="226565" y="6281"/>
                  <a:pt x="367535" y="414"/>
                </a:cubicBezTo>
                <a:close/>
              </a:path>
            </a:pathLst>
          </a:custGeom>
          <a:solidFill>
            <a:srgbClr val="00B050">
              <a:alpha val="69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任意多边形 43"/>
          <p:cNvSpPr/>
          <p:nvPr/>
        </p:nvSpPr>
        <p:spPr>
          <a:xfrm>
            <a:off x="5480050" y="5835968"/>
            <a:ext cx="958850" cy="588962"/>
          </a:xfrm>
          <a:custGeom>
            <a:avLst/>
            <a:gdLst>
              <a:gd name="txL" fmla="*/ 0 w 958283"/>
              <a:gd name="txT" fmla="*/ 0 h 588461"/>
              <a:gd name="txR" fmla="*/ 958283 w 958283"/>
              <a:gd name="txB" fmla="*/ 588461 h 588461"/>
            </a:gdLst>
            <a:ahLst/>
            <a:cxnLst>
              <a:cxn ang="0">
                <a:pos x="683220" y="383"/>
              </a:cxn>
              <a:cxn ang="0">
                <a:pos x="774143" y="9378"/>
              </a:cxn>
              <a:cxn ang="0">
                <a:pos x="937233" y="398030"/>
              </a:cxn>
              <a:cxn ang="0">
                <a:pos x="460505" y="573550"/>
              </a:cxn>
              <a:cxn ang="0">
                <a:pos x="456355" y="571918"/>
              </a:cxn>
              <a:cxn ang="0">
                <a:pos x="364596" y="518189"/>
              </a:cxn>
              <a:cxn ang="0">
                <a:pos x="71314" y="241214"/>
              </a:cxn>
              <a:cxn ang="0">
                <a:pos x="0" y="141525"/>
              </a:cxn>
              <a:cxn ang="0">
                <a:pos x="9817" y="138749"/>
              </a:cxn>
              <a:cxn ang="0">
                <a:pos x="683220" y="383"/>
              </a:cxn>
            </a:cxnLst>
            <a:rect l="txL" t="txT" r="txR" b="txB"/>
            <a:pathLst>
              <a:path w="958283" h="588461">
                <a:moveTo>
                  <a:pt x="682412" y="383"/>
                </a:moveTo>
                <a:cubicBezTo>
                  <a:pt x="722060" y="-1068"/>
                  <a:pt x="753387" y="1540"/>
                  <a:pt x="773227" y="9362"/>
                </a:cubicBezTo>
                <a:cubicBezTo>
                  <a:pt x="923594" y="71942"/>
                  <a:pt x="998778" y="247163"/>
                  <a:pt x="936125" y="397353"/>
                </a:cubicBezTo>
                <a:cubicBezTo>
                  <a:pt x="873472" y="551715"/>
                  <a:pt x="614506" y="622638"/>
                  <a:pt x="459961" y="572575"/>
                </a:cubicBezTo>
                <a:lnTo>
                  <a:pt x="455815" y="570945"/>
                </a:lnTo>
                <a:lnTo>
                  <a:pt x="364165" y="517308"/>
                </a:lnTo>
                <a:cubicBezTo>
                  <a:pt x="265785" y="450510"/>
                  <a:pt x="160136" y="352256"/>
                  <a:pt x="71230" y="240804"/>
                </a:cubicBezTo>
                <a:lnTo>
                  <a:pt x="0" y="141285"/>
                </a:lnTo>
                <a:lnTo>
                  <a:pt x="9805" y="138513"/>
                </a:lnTo>
                <a:cubicBezTo>
                  <a:pt x="232093" y="76912"/>
                  <a:pt x="523822" y="6185"/>
                  <a:pt x="682412" y="383"/>
                </a:cubicBezTo>
                <a:close/>
              </a:path>
            </a:pathLst>
          </a:custGeom>
          <a:solidFill>
            <a:srgbClr val="00B050">
              <a:alpha val="69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" name="任意多边形 41"/>
          <p:cNvSpPr/>
          <p:nvPr/>
        </p:nvSpPr>
        <p:spPr>
          <a:xfrm>
            <a:off x="5476875" y="4781868"/>
            <a:ext cx="1295400" cy="588962"/>
          </a:xfrm>
          <a:custGeom>
            <a:avLst/>
            <a:gdLst>
              <a:gd name="txL" fmla="*/ 0 w 1294816"/>
              <a:gd name="txT" fmla="*/ 0 h 589332"/>
              <a:gd name="txR" fmla="*/ 1294816 w 1294816"/>
              <a:gd name="txB" fmla="*/ 589332 h 589332"/>
            </a:gdLst>
            <a:ahLst/>
            <a:cxnLst>
              <a:cxn ang="0">
                <a:pos x="571807" y="494"/>
              </a:cxn>
              <a:cxn ang="0">
                <a:pos x="1162889" y="105722"/>
              </a:cxn>
              <a:cxn ang="0">
                <a:pos x="1295984" y="141902"/>
              </a:cxn>
              <a:cxn ang="0">
                <a:pos x="1219142" y="248347"/>
              </a:cxn>
              <a:cxn ang="0">
                <a:pos x="925641" y="518557"/>
              </a:cxn>
              <a:cxn ang="0">
                <a:pos x="833563" y="570453"/>
              </a:cxn>
              <a:cxn ang="0">
                <a:pos x="831025" y="571431"/>
              </a:cxn>
              <a:cxn ang="0">
                <a:pos x="722321" y="588100"/>
              </a:cxn>
              <a:cxn ang="0">
                <a:pos x="130716" y="482873"/>
              </a:cxn>
              <a:cxn ang="0">
                <a:pos x="0" y="447452"/>
              </a:cxn>
              <a:cxn ang="0">
                <a:pos x="73962" y="345329"/>
              </a:cxn>
              <a:cxn ang="0">
                <a:pos x="462313" y="21938"/>
              </a:cxn>
              <a:cxn ang="0">
                <a:pos x="460393" y="22335"/>
              </a:cxn>
              <a:cxn ang="0">
                <a:pos x="463102" y="21332"/>
              </a:cxn>
              <a:cxn ang="0">
                <a:pos x="571807" y="494"/>
              </a:cxn>
            </a:cxnLst>
            <a:rect l="txL" t="txT" r="txR" b="txB"/>
            <a:pathLst>
              <a:path w="1294816" h="589332">
                <a:moveTo>
                  <a:pt x="571291" y="494"/>
                </a:moveTo>
                <a:cubicBezTo>
                  <a:pt x="692429" y="-5765"/>
                  <a:pt x="942016" y="48480"/>
                  <a:pt x="1161841" y="105854"/>
                </a:cubicBezTo>
                <a:lnTo>
                  <a:pt x="1294816" y="142080"/>
                </a:lnTo>
                <a:lnTo>
                  <a:pt x="1218043" y="248659"/>
                </a:lnTo>
                <a:cubicBezTo>
                  <a:pt x="1129046" y="358932"/>
                  <a:pt x="1023287" y="454541"/>
                  <a:pt x="924807" y="519209"/>
                </a:cubicBezTo>
                <a:lnTo>
                  <a:pt x="832811" y="571170"/>
                </a:lnTo>
                <a:lnTo>
                  <a:pt x="830276" y="572149"/>
                </a:lnTo>
                <a:cubicBezTo>
                  <a:pt x="796859" y="580494"/>
                  <a:pt x="759264" y="588839"/>
                  <a:pt x="721670" y="588839"/>
                </a:cubicBezTo>
                <a:cubicBezTo>
                  <a:pt x="600532" y="595098"/>
                  <a:pt x="350945" y="540854"/>
                  <a:pt x="130598" y="483480"/>
                </a:cubicBezTo>
                <a:lnTo>
                  <a:pt x="0" y="448014"/>
                </a:lnTo>
                <a:lnTo>
                  <a:pt x="73896" y="345763"/>
                </a:lnTo>
                <a:cubicBezTo>
                  <a:pt x="192437" y="199246"/>
                  <a:pt x="340745" y="78278"/>
                  <a:pt x="461897" y="21966"/>
                </a:cubicBezTo>
                <a:lnTo>
                  <a:pt x="459978" y="22363"/>
                </a:lnTo>
                <a:lnTo>
                  <a:pt x="462684" y="21358"/>
                </a:lnTo>
                <a:cubicBezTo>
                  <a:pt x="496101" y="8840"/>
                  <a:pt x="529519" y="494"/>
                  <a:pt x="571291" y="494"/>
                </a:cubicBezTo>
                <a:close/>
              </a:path>
            </a:pathLst>
          </a:custGeom>
          <a:solidFill>
            <a:srgbClr val="00B050">
              <a:alpha val="69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" name="任意多边形 37"/>
          <p:cNvSpPr/>
          <p:nvPr/>
        </p:nvSpPr>
        <p:spPr>
          <a:xfrm>
            <a:off x="5481638" y="3730943"/>
            <a:ext cx="1284287" cy="584200"/>
          </a:xfrm>
          <a:custGeom>
            <a:avLst/>
            <a:gdLst>
              <a:gd name="txL" fmla="*/ 0 w 1283353"/>
              <a:gd name="txT" fmla="*/ 0 h 584886"/>
              <a:gd name="txR" fmla="*/ 1283353 w 1283353"/>
              <a:gd name="txB" fmla="*/ 584886 h 584886"/>
            </a:gdLst>
            <a:ahLst/>
            <a:cxnLst>
              <a:cxn ang="0">
                <a:pos x="705830" y="1083"/>
              </a:cxn>
              <a:cxn ang="0">
                <a:pos x="827145" y="17721"/>
              </a:cxn>
              <a:cxn ang="0">
                <a:pos x="833085" y="19919"/>
              </a:cxn>
              <a:cxn ang="0">
                <a:pos x="826510" y="18171"/>
              </a:cxn>
              <a:cxn ang="0">
                <a:pos x="1215476" y="347434"/>
              </a:cxn>
              <a:cxn ang="0">
                <a:pos x="1285222" y="444376"/>
              </a:cxn>
              <a:cxn ang="0">
                <a:pos x="1171743" y="475302"/>
              </a:cxn>
              <a:cxn ang="0">
                <a:pos x="580332" y="583457"/>
              </a:cxn>
              <a:cxn ang="0">
                <a:pos x="459018" y="566817"/>
              </a:cxn>
              <a:cxn ang="0">
                <a:pos x="457109" y="566084"/>
              </a:cxn>
              <a:cxn ang="0">
                <a:pos x="458230" y="566369"/>
              </a:cxn>
              <a:cxn ang="0">
                <a:pos x="69665" y="237107"/>
              </a:cxn>
              <a:cxn ang="0">
                <a:pos x="0" y="140176"/>
              </a:cxn>
              <a:cxn ang="0">
                <a:pos x="113898" y="109238"/>
              </a:cxn>
              <a:cxn ang="0">
                <a:pos x="705830" y="1083"/>
              </a:cxn>
            </a:cxnLst>
            <a:rect l="txL" t="txT" r="txR" b="txB"/>
            <a:pathLst>
              <a:path w="1283353" h="584886">
                <a:moveTo>
                  <a:pt x="704804" y="1085"/>
                </a:moveTo>
                <a:cubicBezTo>
                  <a:pt x="746576" y="-3085"/>
                  <a:pt x="788348" y="5254"/>
                  <a:pt x="825942" y="17763"/>
                </a:cubicBezTo>
                <a:lnTo>
                  <a:pt x="831874" y="19965"/>
                </a:lnTo>
                <a:lnTo>
                  <a:pt x="825308" y="18213"/>
                </a:lnTo>
                <a:cubicBezTo>
                  <a:pt x="946586" y="74523"/>
                  <a:pt x="1095046" y="199655"/>
                  <a:pt x="1213709" y="348250"/>
                </a:cubicBezTo>
                <a:lnTo>
                  <a:pt x="1283353" y="445420"/>
                </a:lnTo>
                <a:lnTo>
                  <a:pt x="1170039" y="476419"/>
                </a:lnTo>
                <a:cubicBezTo>
                  <a:pt x="955436" y="532708"/>
                  <a:pt x="708981" y="586913"/>
                  <a:pt x="579488" y="584828"/>
                </a:cubicBezTo>
                <a:cubicBezTo>
                  <a:pt x="537717" y="584828"/>
                  <a:pt x="495945" y="580658"/>
                  <a:pt x="458350" y="568149"/>
                </a:cubicBezTo>
                <a:lnTo>
                  <a:pt x="456445" y="567415"/>
                </a:lnTo>
                <a:lnTo>
                  <a:pt x="457564" y="567700"/>
                </a:lnTo>
                <a:cubicBezTo>
                  <a:pt x="336412" y="511391"/>
                  <a:pt x="188104" y="386258"/>
                  <a:pt x="69563" y="237664"/>
                </a:cubicBezTo>
                <a:lnTo>
                  <a:pt x="0" y="140506"/>
                </a:lnTo>
                <a:lnTo>
                  <a:pt x="113732" y="109494"/>
                </a:lnTo>
                <a:cubicBezTo>
                  <a:pt x="328857" y="53205"/>
                  <a:pt x="575311" y="-1000"/>
                  <a:pt x="704804" y="1085"/>
                </a:cubicBezTo>
                <a:close/>
              </a:path>
            </a:pathLst>
          </a:custGeom>
          <a:solidFill>
            <a:srgbClr val="00B050">
              <a:alpha val="69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" name="任意多边形 45"/>
          <p:cNvSpPr/>
          <p:nvPr/>
        </p:nvSpPr>
        <p:spPr>
          <a:xfrm>
            <a:off x="5476875" y="2675255"/>
            <a:ext cx="1293813" cy="588963"/>
          </a:xfrm>
          <a:custGeom>
            <a:avLst/>
            <a:gdLst>
              <a:gd name="txL" fmla="*/ 0 w 1293475"/>
              <a:gd name="txT" fmla="*/ 0 h 589382"/>
              <a:gd name="txR" fmla="*/ 1293475 w 1293475"/>
              <a:gd name="txB" fmla="*/ 589382 h 589382"/>
            </a:gdLst>
            <a:ahLst/>
            <a:cxnLst>
              <a:cxn ang="0">
                <a:pos x="584903" y="59"/>
              </a:cxn>
              <a:cxn ang="0">
                <a:pos x="1175762" y="108575"/>
              </a:cxn>
              <a:cxn ang="0">
                <a:pos x="1294151" y="140976"/>
              </a:cxn>
              <a:cxn ang="0">
                <a:pos x="1219454" y="244027"/>
              </a:cxn>
              <a:cxn ang="0">
                <a:pos x="830850" y="567365"/>
              </a:cxn>
              <a:cxn ang="0">
                <a:pos x="834377" y="566603"/>
              </a:cxn>
              <a:cxn ang="0">
                <a:pos x="831485" y="567676"/>
              </a:cxn>
              <a:cxn ang="0">
                <a:pos x="710285" y="588544"/>
              </a:cxn>
              <a:cxn ang="0">
                <a:pos x="118903" y="476899"/>
              </a:cxn>
              <a:cxn ang="0">
                <a:pos x="0" y="444614"/>
              </a:cxn>
              <a:cxn ang="0">
                <a:pos x="74712" y="340992"/>
              </a:cxn>
              <a:cxn ang="0">
                <a:pos x="462915" y="17153"/>
              </a:cxn>
              <a:cxn ang="0">
                <a:pos x="462184" y="17340"/>
              </a:cxn>
              <a:cxn ang="0">
                <a:pos x="463701" y="16753"/>
              </a:cxn>
              <a:cxn ang="0">
                <a:pos x="584903" y="59"/>
              </a:cxn>
            </a:cxnLst>
            <a:rect l="txL" t="txT" r="txR" b="txB"/>
            <a:pathLst>
              <a:path w="1293475" h="589382">
                <a:moveTo>
                  <a:pt x="584597" y="59"/>
                </a:moveTo>
                <a:cubicBezTo>
                  <a:pt x="714090" y="-2031"/>
                  <a:pt x="960545" y="52304"/>
                  <a:pt x="1175148" y="108729"/>
                </a:cubicBezTo>
                <a:lnTo>
                  <a:pt x="1293475" y="141176"/>
                </a:lnTo>
                <a:lnTo>
                  <a:pt x="1218817" y="244375"/>
                </a:lnTo>
                <a:cubicBezTo>
                  <a:pt x="1100154" y="390892"/>
                  <a:pt x="951694" y="511860"/>
                  <a:pt x="830416" y="568173"/>
                </a:cubicBezTo>
                <a:lnTo>
                  <a:pt x="833941" y="567409"/>
                </a:lnTo>
                <a:lnTo>
                  <a:pt x="831051" y="568484"/>
                </a:lnTo>
                <a:cubicBezTo>
                  <a:pt x="793457" y="581023"/>
                  <a:pt x="751685" y="589382"/>
                  <a:pt x="709913" y="589382"/>
                </a:cubicBezTo>
                <a:cubicBezTo>
                  <a:pt x="580420" y="589382"/>
                  <a:pt x="333966" y="534002"/>
                  <a:pt x="118841" y="477578"/>
                </a:cubicBezTo>
                <a:lnTo>
                  <a:pt x="0" y="445247"/>
                </a:lnTo>
                <a:lnTo>
                  <a:pt x="74672" y="341478"/>
                </a:lnTo>
                <a:cubicBezTo>
                  <a:pt x="193213" y="194448"/>
                  <a:pt x="341521" y="73487"/>
                  <a:pt x="462673" y="17177"/>
                </a:cubicBezTo>
                <a:lnTo>
                  <a:pt x="461942" y="17364"/>
                </a:lnTo>
                <a:lnTo>
                  <a:pt x="463459" y="16777"/>
                </a:lnTo>
                <a:cubicBezTo>
                  <a:pt x="501054" y="4238"/>
                  <a:pt x="542826" y="59"/>
                  <a:pt x="584597" y="59"/>
                </a:cubicBezTo>
                <a:close/>
              </a:path>
            </a:pathLst>
          </a:custGeom>
          <a:solidFill>
            <a:srgbClr val="00B050">
              <a:alpha val="69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525" name="任意多边形 24"/>
          <p:cNvSpPr/>
          <p:nvPr/>
        </p:nvSpPr>
        <p:spPr>
          <a:xfrm>
            <a:off x="7558088" y="2262505"/>
            <a:ext cx="3152775" cy="0"/>
          </a:xfrm>
          <a:custGeom>
            <a:avLst/>
            <a:gdLst>
              <a:gd name="txL" fmla="*/ 0 w 3152775"/>
              <a:gd name="txT" fmla="*/ 0 h 635"/>
              <a:gd name="txR" fmla="*/ 3152775 w 3152775"/>
              <a:gd name="txB" fmla="*/ 0 h 635"/>
            </a:gdLst>
            <a:ahLst/>
            <a:cxnLst>
              <a:cxn ang="0">
                <a:pos x="3152775" y="0"/>
              </a:cxn>
              <a:cxn ang="0">
                <a:pos x="0" y="0"/>
              </a:cxn>
            </a:cxnLst>
            <a:rect l="txL" t="txT" r="txR" b="txB"/>
            <a:pathLst>
              <a:path w="3152775" h="635">
                <a:moveTo>
                  <a:pt x="3152775" y="0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B050">
                <a:alpha val="100000"/>
              </a:srgbClr>
            </a:solidFill>
            <a:prstDash val="sysDash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" name="文本框 25"/>
          <p:cNvSpPr/>
          <p:nvPr/>
        </p:nvSpPr>
        <p:spPr>
          <a:xfrm>
            <a:off x="4754563" y="3222943"/>
            <a:ext cx="59848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3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0" name="文本框 26"/>
          <p:cNvSpPr/>
          <p:nvPr/>
        </p:nvSpPr>
        <p:spPr>
          <a:xfrm>
            <a:off x="4708525" y="5231130"/>
            <a:ext cx="598488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3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27"/>
          <p:cNvSpPr/>
          <p:nvPr/>
        </p:nvSpPr>
        <p:spPr>
          <a:xfrm>
            <a:off x="6959600" y="2119630"/>
            <a:ext cx="598488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3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2" name="文本框 28"/>
          <p:cNvSpPr/>
          <p:nvPr/>
        </p:nvSpPr>
        <p:spPr>
          <a:xfrm>
            <a:off x="6940550" y="4199255"/>
            <a:ext cx="59690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32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1530" name="文本框 29"/>
          <p:cNvSpPr/>
          <p:nvPr/>
        </p:nvSpPr>
        <p:spPr>
          <a:xfrm>
            <a:off x="1776413" y="4485005"/>
            <a:ext cx="2786062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4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1531" name="文本框 30"/>
          <p:cNvSpPr/>
          <p:nvPr/>
        </p:nvSpPr>
        <p:spPr>
          <a:xfrm>
            <a:off x="1792288" y="2510473"/>
            <a:ext cx="2786062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4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1532" name="文本框 31"/>
          <p:cNvSpPr/>
          <p:nvPr/>
        </p:nvSpPr>
        <p:spPr>
          <a:xfrm>
            <a:off x="7829550" y="2321243"/>
            <a:ext cx="2786063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4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21533" name="文本框 32"/>
          <p:cNvSpPr/>
          <p:nvPr/>
        </p:nvSpPr>
        <p:spPr>
          <a:xfrm>
            <a:off x="7734300" y="4478655"/>
            <a:ext cx="2786063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4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29"/>
          <p:cNvSpPr/>
          <p:nvPr/>
        </p:nvSpPr>
        <p:spPr>
          <a:xfrm>
            <a:off x="5466715" y="459232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矩形 30"/>
          <p:cNvSpPr/>
          <p:nvPr/>
        </p:nvSpPr>
        <p:spPr>
          <a:xfrm>
            <a:off x="5561965" y="448754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矩形 29"/>
          <p:cNvSpPr/>
          <p:nvPr/>
        </p:nvSpPr>
        <p:spPr>
          <a:xfrm>
            <a:off x="5466715" y="2621280"/>
            <a:ext cx="795338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30"/>
          <p:cNvSpPr/>
          <p:nvPr/>
        </p:nvSpPr>
        <p:spPr>
          <a:xfrm>
            <a:off x="5561965" y="2516505"/>
            <a:ext cx="793750" cy="795338"/>
          </a:xfrm>
          <a:prstGeom prst="rect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9699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701" name="AutoShape 3"/>
          <p:cNvSpPr>
            <a:spLocks noChangeAspect="1" noTextEdit="1"/>
          </p:cNvSpPr>
          <p:nvPr/>
        </p:nvSpPr>
        <p:spPr>
          <a:xfrm>
            <a:off x="5789613" y="2451100"/>
            <a:ext cx="342900" cy="495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9702" name="Freeform 5"/>
          <p:cNvSpPr>
            <a:spLocks noEditPoints="1"/>
          </p:cNvSpPr>
          <p:nvPr/>
        </p:nvSpPr>
        <p:spPr>
          <a:xfrm>
            <a:off x="5764213" y="2725103"/>
            <a:ext cx="342900" cy="4953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</a:cxnLst>
            <a:pathLst>
              <a:path w="66" h="96">
                <a:moveTo>
                  <a:pt x="14" y="30"/>
                </a:moveTo>
                <a:cubicBezTo>
                  <a:pt x="14" y="20"/>
                  <a:pt x="22" y="11"/>
                  <a:pt x="33" y="11"/>
                </a:cubicBezTo>
                <a:cubicBezTo>
                  <a:pt x="44" y="11"/>
                  <a:pt x="52" y="20"/>
                  <a:pt x="52" y="30"/>
                </a:cubicBezTo>
                <a:cubicBezTo>
                  <a:pt x="52" y="41"/>
                  <a:pt x="44" y="49"/>
                  <a:pt x="33" y="49"/>
                </a:cubicBezTo>
                <a:cubicBezTo>
                  <a:pt x="22" y="49"/>
                  <a:pt x="14" y="41"/>
                  <a:pt x="14" y="30"/>
                </a:cubicBezTo>
                <a:close/>
                <a:moveTo>
                  <a:pt x="0" y="33"/>
                </a:moveTo>
                <a:cubicBezTo>
                  <a:pt x="0" y="41"/>
                  <a:pt x="10" y="58"/>
                  <a:pt x="10" y="58"/>
                </a:cubicBezTo>
                <a:cubicBezTo>
                  <a:pt x="33" y="96"/>
                  <a:pt x="33" y="96"/>
                  <a:pt x="33" y="96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66" y="40"/>
                  <a:pt x="66" y="33"/>
                </a:cubicBezTo>
                <a:cubicBezTo>
                  <a:pt x="66" y="14"/>
                  <a:pt x="51" y="0"/>
                  <a:pt x="33" y="0"/>
                </a:cubicBezTo>
                <a:cubicBezTo>
                  <a:pt x="15" y="0"/>
                  <a:pt x="0" y="14"/>
                  <a:pt x="0" y="33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9704" name="AutoShape 3"/>
          <p:cNvSpPr>
            <a:spLocks noChangeAspect="1" noTextEdit="1"/>
          </p:cNvSpPr>
          <p:nvPr/>
        </p:nvSpPr>
        <p:spPr>
          <a:xfrm>
            <a:off x="5812473" y="4330383"/>
            <a:ext cx="342900" cy="495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9706" name="矩形 15"/>
          <p:cNvSpPr/>
          <p:nvPr/>
        </p:nvSpPr>
        <p:spPr>
          <a:xfrm>
            <a:off x="6689725" y="2702243"/>
            <a:ext cx="4187825" cy="4238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707" name="TextBox 13"/>
          <p:cNvSpPr txBox="1"/>
          <p:nvPr/>
        </p:nvSpPr>
        <p:spPr>
          <a:xfrm>
            <a:off x="7615238" y="2367280"/>
            <a:ext cx="2336800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708" name="矩形 17"/>
          <p:cNvSpPr/>
          <p:nvPr/>
        </p:nvSpPr>
        <p:spPr>
          <a:xfrm>
            <a:off x="6689725" y="4556125"/>
            <a:ext cx="4187825" cy="4238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709" name="TextBox 13"/>
          <p:cNvSpPr txBox="1"/>
          <p:nvPr/>
        </p:nvSpPr>
        <p:spPr>
          <a:xfrm>
            <a:off x="7615238" y="4221163"/>
            <a:ext cx="23368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9710" name="组合 19"/>
          <p:cNvGrpSpPr>
            <a:grpSpLocks noChangeAspect="1"/>
          </p:cNvGrpSpPr>
          <p:nvPr/>
        </p:nvGrpSpPr>
        <p:grpSpPr>
          <a:xfrm>
            <a:off x="1317625" y="1571625"/>
            <a:ext cx="3149600" cy="4727575"/>
            <a:chOff x="0" y="0"/>
            <a:chExt cx="3148974" cy="4727991"/>
          </a:xfrm>
        </p:grpSpPr>
        <p:pic>
          <p:nvPicPr>
            <p:cNvPr id="29714" name="Picture 1" descr="Tablet mask 3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148974" cy="47279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图片 21"/>
            <p:cNvPicPr>
              <a:picLocks noChangeAspect="1"/>
            </p:cNvPicPr>
            <p:nvPr/>
          </p:nvPicPr>
          <p:blipFill>
            <a:blip r:embed="rId2"/>
            <a:srcRect l="24878" r="24878"/>
            <a:stretch>
              <a:fillRect/>
            </a:stretch>
          </p:blipFill>
          <p:spPr>
            <a:xfrm>
              <a:off x="188758" y="431080"/>
              <a:ext cx="2779171" cy="340624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AutoShape 3"/>
          <p:cNvSpPr>
            <a:spLocks noChangeAspect="1" noTextEdit="1"/>
          </p:cNvSpPr>
          <p:nvPr/>
        </p:nvSpPr>
        <p:spPr>
          <a:xfrm>
            <a:off x="5775643" y="4437380"/>
            <a:ext cx="342900" cy="495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" name="Freeform 5"/>
          <p:cNvSpPr>
            <a:spLocks noEditPoints="1"/>
          </p:cNvSpPr>
          <p:nvPr/>
        </p:nvSpPr>
        <p:spPr>
          <a:xfrm>
            <a:off x="5750243" y="4711383"/>
            <a:ext cx="342900" cy="4953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</a:cxnLst>
            <a:pathLst>
              <a:path w="66" h="96">
                <a:moveTo>
                  <a:pt x="14" y="30"/>
                </a:moveTo>
                <a:cubicBezTo>
                  <a:pt x="14" y="20"/>
                  <a:pt x="22" y="11"/>
                  <a:pt x="33" y="11"/>
                </a:cubicBezTo>
                <a:cubicBezTo>
                  <a:pt x="44" y="11"/>
                  <a:pt x="52" y="20"/>
                  <a:pt x="52" y="30"/>
                </a:cubicBezTo>
                <a:cubicBezTo>
                  <a:pt x="52" y="41"/>
                  <a:pt x="44" y="49"/>
                  <a:pt x="33" y="49"/>
                </a:cubicBezTo>
                <a:cubicBezTo>
                  <a:pt x="22" y="49"/>
                  <a:pt x="14" y="41"/>
                  <a:pt x="14" y="30"/>
                </a:cubicBezTo>
                <a:close/>
                <a:moveTo>
                  <a:pt x="0" y="33"/>
                </a:moveTo>
                <a:cubicBezTo>
                  <a:pt x="0" y="41"/>
                  <a:pt x="10" y="58"/>
                  <a:pt x="10" y="58"/>
                </a:cubicBezTo>
                <a:cubicBezTo>
                  <a:pt x="33" y="96"/>
                  <a:pt x="33" y="96"/>
                  <a:pt x="33" y="96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66" y="40"/>
                  <a:pt x="66" y="33"/>
                </a:cubicBezTo>
                <a:cubicBezTo>
                  <a:pt x="66" y="14"/>
                  <a:pt x="51" y="0"/>
                  <a:pt x="33" y="0"/>
                </a:cubicBezTo>
                <a:cubicBezTo>
                  <a:pt x="15" y="0"/>
                  <a:pt x="0" y="14"/>
                  <a:pt x="0" y="33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TextBox 13"/>
          <p:cNvSpPr txBox="1"/>
          <p:nvPr/>
        </p:nvSpPr>
        <p:spPr>
          <a:xfrm>
            <a:off x="1093788" y="438468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323" name="图片 14"/>
          <p:cNvPicPr preferRelativeResize="0"/>
          <p:nvPr/>
        </p:nvPicPr>
        <p:blipFill>
          <a:blip r:embed="rId1"/>
          <a:srcRect t="76775"/>
          <a:stretch>
            <a:fillRect/>
          </a:stretch>
        </p:blipFill>
        <p:spPr>
          <a:xfrm>
            <a:off x="4500245" y="6864668"/>
            <a:ext cx="3238500" cy="179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任意多边形 16"/>
          <p:cNvSpPr/>
          <p:nvPr/>
        </p:nvSpPr>
        <p:spPr>
          <a:xfrm rot="2796417">
            <a:off x="5011738" y="2207895"/>
            <a:ext cx="1143000" cy="1443038"/>
          </a:xfrm>
          <a:custGeom>
            <a:avLst/>
            <a:gdLst>
              <a:gd name="txL" fmla="*/ 0 w 1997680"/>
              <a:gd name="txT" fmla="*/ 0 h 2524712"/>
              <a:gd name="txR" fmla="*/ 1997680 w 1997680"/>
              <a:gd name="txB" fmla="*/ 2524712 h 2524712"/>
            </a:gdLst>
            <a:ahLst/>
            <a:cxnLst>
              <a:cxn ang="0">
                <a:pos x="49186" y="269326"/>
              </a:cxn>
              <a:cxn ang="0">
                <a:pos x="304347" y="0"/>
              </a:cxn>
              <a:cxn ang="0">
                <a:pos x="419152" y="108312"/>
              </a:cxn>
              <a:cxn ang="0">
                <a:pos x="542012" y="224224"/>
              </a:cxn>
              <a:cxn ang="0">
                <a:pos x="653983" y="329863"/>
              </a:cxn>
              <a:cxn ang="0">
                <a:pos x="553265" y="436173"/>
              </a:cxn>
              <a:cxn ang="0">
                <a:pos x="553852" y="436727"/>
              </a:cxn>
              <a:cxn ang="0">
                <a:pos x="545558" y="447460"/>
              </a:cxn>
              <a:cxn ang="0">
                <a:pos x="534095" y="534318"/>
              </a:cxn>
              <a:cxn ang="0">
                <a:pos x="534625" y="535653"/>
              </a:cxn>
              <a:cxn ang="0">
                <a:pos x="534400" y="535722"/>
              </a:cxn>
              <a:cxn ang="0">
                <a:pos x="579657" y="684032"/>
              </a:cxn>
              <a:cxn ang="0">
                <a:pos x="116445" y="824789"/>
              </a:cxn>
              <a:cxn ang="0">
                <a:pos x="10019" y="476019"/>
              </a:cxn>
              <a:cxn ang="0">
                <a:pos x="10484" y="475877"/>
              </a:cxn>
              <a:cxn ang="0">
                <a:pos x="9385" y="473105"/>
              </a:cxn>
              <a:cxn ang="0">
                <a:pos x="33184" y="292761"/>
              </a:cxn>
              <a:cxn ang="0">
                <a:pos x="50405" y="270476"/>
              </a:cxn>
            </a:cxnLst>
            <a:rect l="txL" t="txT" r="txR" b="txB"/>
            <a:pathLst>
              <a:path w="1997680" h="2524712">
                <a:moveTo>
                  <a:pt x="150246" y="824418"/>
                </a:moveTo>
                <a:lnTo>
                  <a:pt x="929670" y="0"/>
                </a:lnTo>
                <a:lnTo>
                  <a:pt x="1280355" y="331546"/>
                </a:lnTo>
                <a:lnTo>
                  <a:pt x="1655649" y="686358"/>
                </a:lnTo>
                <a:lnTo>
                  <a:pt x="1997680" y="1009723"/>
                </a:lnTo>
                <a:lnTo>
                  <a:pt x="1690021" y="1335142"/>
                </a:lnTo>
                <a:lnTo>
                  <a:pt x="1691814" y="1336837"/>
                </a:lnTo>
                <a:lnTo>
                  <a:pt x="1666479" y="1369692"/>
                </a:lnTo>
                <a:cubicBezTo>
                  <a:pt x="1616466" y="1450265"/>
                  <a:pt x="1605036" y="1547518"/>
                  <a:pt x="1631465" y="1635569"/>
                </a:cubicBezTo>
                <a:lnTo>
                  <a:pt x="1633083" y="1639655"/>
                </a:lnTo>
                <a:lnTo>
                  <a:pt x="1632398" y="1639864"/>
                </a:lnTo>
                <a:lnTo>
                  <a:pt x="1770641" y="2093848"/>
                </a:lnTo>
                <a:lnTo>
                  <a:pt x="355698" y="2524712"/>
                </a:lnTo>
                <a:lnTo>
                  <a:pt x="30604" y="1457111"/>
                </a:lnTo>
                <a:lnTo>
                  <a:pt x="32026" y="1456678"/>
                </a:lnTo>
                <a:lnTo>
                  <a:pt x="28667" y="1448193"/>
                </a:lnTo>
                <a:cubicBezTo>
                  <a:pt x="-26207" y="1265374"/>
                  <a:pt x="-2477" y="1063448"/>
                  <a:pt x="101365" y="896153"/>
                </a:cubicBezTo>
                <a:lnTo>
                  <a:pt x="153968" y="827937"/>
                </a:lnTo>
                <a:lnTo>
                  <a:pt x="150246" y="824418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任意多边形 17"/>
          <p:cNvSpPr/>
          <p:nvPr/>
        </p:nvSpPr>
        <p:spPr>
          <a:xfrm rot="-2796417" flipH="1">
            <a:off x="6076950" y="2214245"/>
            <a:ext cx="1133475" cy="1443038"/>
          </a:xfrm>
          <a:custGeom>
            <a:avLst/>
            <a:gdLst>
              <a:gd name="txL" fmla="*/ 0 w 1982833"/>
              <a:gd name="txT" fmla="*/ 0 h 2524712"/>
              <a:gd name="txR" fmla="*/ 1982833 w 1982833"/>
              <a:gd name="txB" fmla="*/ 2524712 h 2524712"/>
            </a:gdLst>
            <a:ahLst/>
            <a:cxnLst>
              <a:cxn ang="0">
                <a:pos x="303795" y="0"/>
              </a:cxn>
              <a:cxn ang="0">
                <a:pos x="49097" y="269326"/>
              </a:cxn>
              <a:cxn ang="0">
                <a:pos x="50313" y="270476"/>
              </a:cxn>
              <a:cxn ang="0">
                <a:pos x="33124" y="292761"/>
              </a:cxn>
              <a:cxn ang="0">
                <a:pos x="9368" y="473105"/>
              </a:cxn>
              <a:cxn ang="0">
                <a:pos x="10465" y="475877"/>
              </a:cxn>
              <a:cxn ang="0">
                <a:pos x="10001" y="476019"/>
              </a:cxn>
              <a:cxn ang="0">
                <a:pos x="116234" y="824789"/>
              </a:cxn>
              <a:cxn ang="0">
                <a:pos x="555416" y="691091"/>
              </a:cxn>
              <a:cxn ang="0">
                <a:pos x="512026" y="548639"/>
              </a:cxn>
              <a:cxn ang="0">
                <a:pos x="512250" y="548570"/>
              </a:cxn>
              <a:cxn ang="0">
                <a:pos x="511721" y="547235"/>
              </a:cxn>
              <a:cxn ang="0">
                <a:pos x="523162" y="460377"/>
              </a:cxn>
              <a:cxn ang="0">
                <a:pos x="531442" y="449644"/>
              </a:cxn>
              <a:cxn ang="0">
                <a:pos x="530856" y="449090"/>
              </a:cxn>
              <a:cxn ang="0">
                <a:pos x="647944" y="325277"/>
              </a:cxn>
              <a:cxn ang="0">
                <a:pos x="541028" y="224224"/>
              </a:cxn>
              <a:cxn ang="0">
                <a:pos x="418391" y="108312"/>
              </a:cxn>
            </a:cxnLst>
            <a:rect l="txL" t="txT" r="txR" b="txB"/>
            <a:pathLst>
              <a:path w="1982833" h="2524712">
                <a:moveTo>
                  <a:pt x="929670" y="0"/>
                </a:moveTo>
                <a:lnTo>
                  <a:pt x="150246" y="824418"/>
                </a:lnTo>
                <a:lnTo>
                  <a:pt x="153968" y="827937"/>
                </a:lnTo>
                <a:lnTo>
                  <a:pt x="101365" y="896153"/>
                </a:lnTo>
                <a:cubicBezTo>
                  <a:pt x="-2477" y="1063448"/>
                  <a:pt x="-26207" y="1265374"/>
                  <a:pt x="28667" y="1448193"/>
                </a:cubicBezTo>
                <a:lnTo>
                  <a:pt x="32026" y="1456678"/>
                </a:lnTo>
                <a:lnTo>
                  <a:pt x="30604" y="1457111"/>
                </a:lnTo>
                <a:lnTo>
                  <a:pt x="355698" y="2524712"/>
                </a:lnTo>
                <a:lnTo>
                  <a:pt x="1699679" y="2115457"/>
                </a:lnTo>
                <a:lnTo>
                  <a:pt x="1566897" y="1679404"/>
                </a:lnTo>
                <a:lnTo>
                  <a:pt x="1567582" y="1679195"/>
                </a:lnTo>
                <a:lnTo>
                  <a:pt x="1565964" y="1675108"/>
                </a:lnTo>
                <a:cubicBezTo>
                  <a:pt x="1539535" y="1587058"/>
                  <a:pt x="1550964" y="1489806"/>
                  <a:pt x="1600977" y="1409232"/>
                </a:cubicBezTo>
                <a:lnTo>
                  <a:pt x="1626313" y="1376377"/>
                </a:lnTo>
                <a:lnTo>
                  <a:pt x="1624520" y="1374682"/>
                </a:lnTo>
                <a:lnTo>
                  <a:pt x="1982833" y="995685"/>
                </a:lnTo>
                <a:lnTo>
                  <a:pt x="1655649" y="686358"/>
                </a:lnTo>
                <a:lnTo>
                  <a:pt x="1280355" y="331546"/>
                </a:lnTo>
                <a:lnTo>
                  <a:pt x="929670" y="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任意多边形 18"/>
          <p:cNvSpPr/>
          <p:nvPr/>
        </p:nvSpPr>
        <p:spPr>
          <a:xfrm rot="-811666" flipH="1" flipV="1">
            <a:off x="6707188" y="3284220"/>
            <a:ext cx="1128712" cy="1443038"/>
          </a:xfrm>
          <a:custGeom>
            <a:avLst/>
            <a:gdLst>
              <a:gd name="txL" fmla="*/ 0 w 1974521"/>
              <a:gd name="txT" fmla="*/ 0 h 2524712"/>
              <a:gd name="txR" fmla="*/ 1974521 w 1974521"/>
              <a:gd name="txB" fmla="*/ 2524712 h 2524712"/>
            </a:gdLst>
            <a:ahLst/>
            <a:cxnLst>
              <a:cxn ang="0">
                <a:pos x="116232" y="824791"/>
              </a:cxn>
              <a:cxn ang="0">
                <a:pos x="10000" y="476019"/>
              </a:cxn>
              <a:cxn ang="0">
                <a:pos x="10465" y="475878"/>
              </a:cxn>
              <a:cxn ang="0">
                <a:pos x="9367" y="473106"/>
              </a:cxn>
              <a:cxn ang="0">
                <a:pos x="33123" y="292762"/>
              </a:cxn>
              <a:cxn ang="0">
                <a:pos x="50312" y="270476"/>
              </a:cxn>
              <a:cxn ang="0">
                <a:pos x="49096" y="269327"/>
              </a:cxn>
              <a:cxn ang="0">
                <a:pos x="303789" y="0"/>
              </a:cxn>
              <a:cxn ang="0">
                <a:pos x="418382" y="108312"/>
              </a:cxn>
              <a:cxn ang="0">
                <a:pos x="541017" y="224224"/>
              </a:cxn>
              <a:cxn ang="0">
                <a:pos x="645215" y="322710"/>
              </a:cxn>
              <a:cxn ang="0">
                <a:pos x="532689" y="441702"/>
              </a:cxn>
              <a:cxn ang="0">
                <a:pos x="533275" y="442256"/>
              </a:cxn>
              <a:cxn ang="0">
                <a:pos x="524996" y="452989"/>
              </a:cxn>
              <a:cxn ang="0">
                <a:pos x="513554" y="539848"/>
              </a:cxn>
              <a:cxn ang="0">
                <a:pos x="514083" y="541183"/>
              </a:cxn>
              <a:cxn ang="0">
                <a:pos x="513859" y="541251"/>
              </a:cxn>
              <a:cxn ang="0">
                <a:pos x="559152" y="689951"/>
              </a:cxn>
            </a:cxnLst>
            <a:rect l="txL" t="txT" r="txR" b="txB"/>
            <a:pathLst>
              <a:path w="1974521" h="2524712">
                <a:moveTo>
                  <a:pt x="355698" y="2524712"/>
                </a:moveTo>
                <a:lnTo>
                  <a:pt x="30604" y="1457111"/>
                </a:lnTo>
                <a:lnTo>
                  <a:pt x="32026" y="1456678"/>
                </a:lnTo>
                <a:lnTo>
                  <a:pt x="28667" y="1448193"/>
                </a:lnTo>
                <a:cubicBezTo>
                  <a:pt x="-26207" y="1265374"/>
                  <a:pt x="-2477" y="1063448"/>
                  <a:pt x="101365" y="896153"/>
                </a:cubicBezTo>
                <a:lnTo>
                  <a:pt x="153968" y="827937"/>
                </a:lnTo>
                <a:lnTo>
                  <a:pt x="150246" y="824418"/>
                </a:lnTo>
                <a:lnTo>
                  <a:pt x="929670" y="0"/>
                </a:lnTo>
                <a:lnTo>
                  <a:pt x="1280355" y="331546"/>
                </a:lnTo>
                <a:lnTo>
                  <a:pt x="1655649" y="686358"/>
                </a:lnTo>
                <a:lnTo>
                  <a:pt x="1974521" y="987827"/>
                </a:lnTo>
                <a:lnTo>
                  <a:pt x="1630161" y="1352065"/>
                </a:lnTo>
                <a:lnTo>
                  <a:pt x="1631954" y="1353760"/>
                </a:lnTo>
                <a:lnTo>
                  <a:pt x="1606619" y="1386615"/>
                </a:lnTo>
                <a:cubicBezTo>
                  <a:pt x="1556606" y="1467188"/>
                  <a:pt x="1545177" y="1564441"/>
                  <a:pt x="1571605" y="1652492"/>
                </a:cubicBezTo>
                <a:lnTo>
                  <a:pt x="1573223" y="1656578"/>
                </a:lnTo>
                <a:lnTo>
                  <a:pt x="1572538" y="1656786"/>
                </a:lnTo>
                <a:lnTo>
                  <a:pt x="1711144" y="2111965"/>
                </a:lnTo>
                <a:lnTo>
                  <a:pt x="355698" y="2524712"/>
                </a:lnTo>
                <a:close/>
              </a:path>
            </a:pathLst>
          </a:cu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任意多边形 19"/>
          <p:cNvSpPr/>
          <p:nvPr/>
        </p:nvSpPr>
        <p:spPr>
          <a:xfrm rot="811666" flipV="1">
            <a:off x="4406900" y="3285808"/>
            <a:ext cx="1144588" cy="1443037"/>
          </a:xfrm>
          <a:custGeom>
            <a:avLst/>
            <a:gdLst>
              <a:gd name="txL" fmla="*/ 0 w 2003794"/>
              <a:gd name="txT" fmla="*/ 0 h 2524712"/>
              <a:gd name="txR" fmla="*/ 2003794 w 2003794"/>
              <a:gd name="txB" fmla="*/ 2524712 h 2524712"/>
            </a:gdLst>
            <a:ahLst/>
            <a:cxnLst>
              <a:cxn ang="0">
                <a:pos x="116057" y="824789"/>
              </a:cxn>
              <a:cxn ang="0">
                <a:pos x="570812" y="686140"/>
              </a:cxn>
              <a:cxn ang="0">
                <a:pos x="527826" y="544800"/>
              </a:cxn>
              <a:cxn ang="0">
                <a:pos x="528050" y="544732"/>
              </a:cxn>
              <a:cxn ang="0">
                <a:pos x="527521" y="543397"/>
              </a:cxn>
              <a:cxn ang="0">
                <a:pos x="538946" y="456539"/>
              </a:cxn>
              <a:cxn ang="0">
                <a:pos x="547212" y="445806"/>
              </a:cxn>
              <a:cxn ang="0">
                <a:pos x="546627" y="445251"/>
              </a:cxn>
              <a:cxn ang="0">
                <a:pos x="653801" y="331751"/>
              </a:cxn>
              <a:cxn ang="0">
                <a:pos x="540207" y="224224"/>
              </a:cxn>
              <a:cxn ang="0">
                <a:pos x="417756" y="108312"/>
              </a:cxn>
              <a:cxn ang="0">
                <a:pos x="303334" y="0"/>
              </a:cxn>
              <a:cxn ang="0">
                <a:pos x="49022" y="269326"/>
              </a:cxn>
              <a:cxn ang="0">
                <a:pos x="50237" y="270476"/>
              </a:cxn>
              <a:cxn ang="0">
                <a:pos x="33074" y="292761"/>
              </a:cxn>
              <a:cxn ang="0">
                <a:pos x="9354" y="473105"/>
              </a:cxn>
              <a:cxn ang="0">
                <a:pos x="10450" y="475877"/>
              </a:cxn>
              <a:cxn ang="0">
                <a:pos x="9985" y="476019"/>
              </a:cxn>
            </a:cxnLst>
            <a:rect l="txL" t="txT" r="txR" b="txB"/>
            <a:pathLst>
              <a:path w="2003794" h="2524712">
                <a:moveTo>
                  <a:pt x="355698" y="2524712"/>
                </a:moveTo>
                <a:lnTo>
                  <a:pt x="1749448" y="2100302"/>
                </a:lnTo>
                <a:lnTo>
                  <a:pt x="1617702" y="1667654"/>
                </a:lnTo>
                <a:lnTo>
                  <a:pt x="1618387" y="1667445"/>
                </a:lnTo>
                <a:lnTo>
                  <a:pt x="1616769" y="1663359"/>
                </a:lnTo>
                <a:cubicBezTo>
                  <a:pt x="1590341" y="1575308"/>
                  <a:pt x="1601770" y="1478056"/>
                  <a:pt x="1651782" y="1397482"/>
                </a:cubicBezTo>
                <a:lnTo>
                  <a:pt x="1677117" y="1364628"/>
                </a:lnTo>
                <a:lnTo>
                  <a:pt x="1675325" y="1362932"/>
                </a:lnTo>
                <a:lnTo>
                  <a:pt x="2003794" y="1015502"/>
                </a:lnTo>
                <a:lnTo>
                  <a:pt x="1655649" y="686358"/>
                </a:lnTo>
                <a:lnTo>
                  <a:pt x="1280355" y="331546"/>
                </a:lnTo>
                <a:lnTo>
                  <a:pt x="929670" y="0"/>
                </a:lnTo>
                <a:lnTo>
                  <a:pt x="150246" y="824418"/>
                </a:lnTo>
                <a:lnTo>
                  <a:pt x="153968" y="827937"/>
                </a:lnTo>
                <a:lnTo>
                  <a:pt x="101365" y="896153"/>
                </a:lnTo>
                <a:cubicBezTo>
                  <a:pt x="-2477" y="1063448"/>
                  <a:pt x="-26207" y="1265374"/>
                  <a:pt x="28667" y="1448193"/>
                </a:cubicBezTo>
                <a:lnTo>
                  <a:pt x="32026" y="1456678"/>
                </a:lnTo>
                <a:lnTo>
                  <a:pt x="30604" y="1457111"/>
                </a:lnTo>
                <a:lnTo>
                  <a:pt x="355698" y="2524712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" name="任意多边形 20"/>
          <p:cNvSpPr/>
          <p:nvPr/>
        </p:nvSpPr>
        <p:spPr>
          <a:xfrm rot="-2844970" flipV="1">
            <a:off x="5018088" y="4252595"/>
            <a:ext cx="1130300" cy="1439863"/>
          </a:xfrm>
          <a:custGeom>
            <a:avLst/>
            <a:gdLst>
              <a:gd name="txL" fmla="*/ 0 w 1424028"/>
              <a:gd name="txT" fmla="*/ 0 h 1814500"/>
              <a:gd name="txR" fmla="*/ 1424028 w 1424028"/>
              <a:gd name="txB" fmla="*/ 1814500 h 1814500"/>
            </a:gdLst>
            <a:ahLst/>
            <a:cxnLst>
              <a:cxn ang="0">
                <a:pos x="799554" y="948367"/>
              </a:cxn>
              <a:cxn ang="0">
                <a:pos x="733105" y="730259"/>
              </a:cxn>
              <a:cxn ang="0">
                <a:pos x="733415" y="730165"/>
              </a:cxn>
              <a:cxn ang="0">
                <a:pos x="732681" y="728310"/>
              </a:cxn>
              <a:cxn ang="0">
                <a:pos x="748573" y="607693"/>
              </a:cxn>
              <a:cxn ang="0">
                <a:pos x="760073" y="592787"/>
              </a:cxn>
              <a:cxn ang="0">
                <a:pos x="759259" y="592018"/>
              </a:cxn>
              <a:cxn ang="0">
                <a:pos x="897158" y="446234"/>
              </a:cxn>
              <a:cxn ang="0">
                <a:pos x="751489" y="308585"/>
              </a:cxn>
              <a:cxn ang="0">
                <a:pos x="619461" y="183827"/>
              </a:cxn>
              <a:cxn ang="0">
                <a:pos x="419335" y="0"/>
              </a:cxn>
              <a:cxn ang="0">
                <a:pos x="68196" y="371219"/>
              </a:cxn>
              <a:cxn ang="0">
                <a:pos x="69885" y="372815"/>
              </a:cxn>
              <a:cxn ang="0">
                <a:pos x="46009" y="403762"/>
              </a:cxn>
              <a:cxn ang="0">
                <a:pos x="13012" y="654201"/>
              </a:cxn>
              <a:cxn ang="0">
                <a:pos x="14536" y="658050"/>
              </a:cxn>
              <a:cxn ang="0">
                <a:pos x="13891" y="658247"/>
              </a:cxn>
              <a:cxn ang="0">
                <a:pos x="161450" y="1142577"/>
              </a:cxn>
            </a:cxnLst>
            <a:rect l="txL" t="txT" r="txR" b="txB"/>
            <a:pathLst>
              <a:path w="1424028" h="1814500">
                <a:moveTo>
                  <a:pt x="1269105" y="1506080"/>
                </a:moveTo>
                <a:lnTo>
                  <a:pt x="1163632" y="1159707"/>
                </a:lnTo>
                <a:lnTo>
                  <a:pt x="1164125" y="1159558"/>
                </a:lnTo>
                <a:lnTo>
                  <a:pt x="1162960" y="1156613"/>
                </a:lnTo>
                <a:cubicBezTo>
                  <a:pt x="1143919" y="1093177"/>
                  <a:pt x="1152153" y="1023111"/>
                  <a:pt x="1188185" y="965063"/>
                </a:cubicBezTo>
                <a:lnTo>
                  <a:pt x="1206437" y="941392"/>
                </a:lnTo>
                <a:lnTo>
                  <a:pt x="1205146" y="940171"/>
                </a:lnTo>
                <a:lnTo>
                  <a:pt x="1424028" y="708654"/>
                </a:lnTo>
                <a:lnTo>
                  <a:pt x="1192812" y="490058"/>
                </a:lnTo>
                <a:lnTo>
                  <a:pt x="983249" y="291932"/>
                </a:lnTo>
                <a:lnTo>
                  <a:pt x="665595" y="0"/>
                </a:lnTo>
                <a:lnTo>
                  <a:pt x="108245" y="589524"/>
                </a:lnTo>
                <a:lnTo>
                  <a:pt x="110926" y="592059"/>
                </a:lnTo>
                <a:lnTo>
                  <a:pt x="73028" y="641205"/>
                </a:lnTo>
                <a:cubicBezTo>
                  <a:pt x="-1785" y="761733"/>
                  <a:pt x="-18881" y="907210"/>
                  <a:pt x="20653" y="1038922"/>
                </a:cubicBezTo>
                <a:lnTo>
                  <a:pt x="23073" y="1045035"/>
                </a:lnTo>
                <a:lnTo>
                  <a:pt x="22049" y="1045347"/>
                </a:lnTo>
                <a:lnTo>
                  <a:pt x="256263" y="1814500"/>
                </a:lnTo>
                <a:lnTo>
                  <a:pt x="1269105" y="150608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" name="任意多边形 21"/>
          <p:cNvSpPr/>
          <p:nvPr/>
        </p:nvSpPr>
        <p:spPr>
          <a:xfrm rot="2844970" flipH="1" flipV="1">
            <a:off x="6091238" y="4251008"/>
            <a:ext cx="1130300" cy="1443037"/>
          </a:xfrm>
          <a:custGeom>
            <a:avLst/>
            <a:gdLst>
              <a:gd name="txL" fmla="*/ 0 w 1424033"/>
              <a:gd name="txT" fmla="*/ 0 h 1818928"/>
              <a:gd name="txR" fmla="*/ 1424033 w 1424033"/>
              <a:gd name="txB" fmla="*/ 1818928 h 1818928"/>
            </a:gdLst>
            <a:ahLst/>
            <a:cxnLst>
              <a:cxn ang="0">
                <a:pos x="781514" y="956194"/>
              </a:cxn>
              <a:cxn ang="0">
                <a:pos x="161448" y="1144826"/>
              </a:cxn>
              <a:cxn ang="0">
                <a:pos x="13891" y="660724"/>
              </a:cxn>
              <a:cxn ang="0">
                <a:pos x="14536" y="660529"/>
              </a:cxn>
              <a:cxn ang="0">
                <a:pos x="13012" y="656680"/>
              </a:cxn>
              <a:cxn ang="0">
                <a:pos x="46009" y="406359"/>
              </a:cxn>
              <a:cxn ang="0">
                <a:pos x="69884" y="375427"/>
              </a:cxn>
              <a:cxn ang="0">
                <a:pos x="68195" y="373831"/>
              </a:cxn>
              <a:cxn ang="0">
                <a:pos x="421968" y="0"/>
              </a:cxn>
              <a:cxn ang="0">
                <a:pos x="581141" y="150339"/>
              </a:cxn>
              <a:cxn ang="0">
                <a:pos x="751484" y="311228"/>
              </a:cxn>
              <a:cxn ang="0">
                <a:pos x="897155" y="448815"/>
              </a:cxn>
              <a:cxn ang="0">
                <a:pos x="744349" y="610284"/>
              </a:cxn>
              <a:cxn ang="0">
                <a:pos x="745162" y="611053"/>
              </a:cxn>
              <a:cxn ang="0">
                <a:pos x="733664" y="625951"/>
              </a:cxn>
              <a:cxn ang="0">
                <a:pos x="717771" y="746513"/>
              </a:cxn>
              <a:cxn ang="0">
                <a:pos x="718505" y="748365"/>
              </a:cxn>
              <a:cxn ang="0">
                <a:pos x="718195" y="748460"/>
              </a:cxn>
            </a:cxnLst>
            <a:rect l="txL" t="txT" r="txR" b="txB"/>
            <a:pathLst>
              <a:path w="1424033" h="1818928">
                <a:moveTo>
                  <a:pt x="1240478" y="1519225"/>
                </a:moveTo>
                <a:lnTo>
                  <a:pt x="256263" y="1818928"/>
                </a:lnTo>
                <a:lnTo>
                  <a:pt x="22049" y="1049775"/>
                </a:lnTo>
                <a:lnTo>
                  <a:pt x="23073" y="1049464"/>
                </a:lnTo>
                <a:lnTo>
                  <a:pt x="20653" y="1043350"/>
                </a:lnTo>
                <a:cubicBezTo>
                  <a:pt x="-18881" y="911639"/>
                  <a:pt x="-1785" y="766161"/>
                  <a:pt x="73029" y="645633"/>
                </a:cubicBezTo>
                <a:lnTo>
                  <a:pt x="110926" y="596487"/>
                </a:lnTo>
                <a:lnTo>
                  <a:pt x="108245" y="593952"/>
                </a:lnTo>
                <a:lnTo>
                  <a:pt x="669780" y="0"/>
                </a:lnTo>
                <a:lnTo>
                  <a:pt x="922431" y="238862"/>
                </a:lnTo>
                <a:lnTo>
                  <a:pt x="1192812" y="494486"/>
                </a:lnTo>
                <a:lnTo>
                  <a:pt x="1424033" y="713088"/>
                </a:lnTo>
                <a:lnTo>
                  <a:pt x="1181487" y="969635"/>
                </a:lnTo>
                <a:lnTo>
                  <a:pt x="1182779" y="970857"/>
                </a:lnTo>
                <a:lnTo>
                  <a:pt x="1164527" y="994527"/>
                </a:lnTo>
                <a:cubicBezTo>
                  <a:pt x="1128494" y="1052576"/>
                  <a:pt x="1120260" y="1122642"/>
                  <a:pt x="1139301" y="1186078"/>
                </a:cubicBezTo>
                <a:lnTo>
                  <a:pt x="1140466" y="1189021"/>
                </a:lnTo>
                <a:lnTo>
                  <a:pt x="1139973" y="1189172"/>
                </a:lnTo>
                <a:lnTo>
                  <a:pt x="1240478" y="1519225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5" name="文本框 22"/>
          <p:cNvSpPr/>
          <p:nvPr/>
        </p:nvSpPr>
        <p:spPr>
          <a:xfrm>
            <a:off x="1104900" y="2140585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76" name="文本框 23"/>
          <p:cNvSpPr/>
          <p:nvPr/>
        </p:nvSpPr>
        <p:spPr>
          <a:xfrm>
            <a:off x="1146175" y="3647123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77" name="文本框 24"/>
          <p:cNvSpPr/>
          <p:nvPr/>
        </p:nvSpPr>
        <p:spPr>
          <a:xfrm>
            <a:off x="1095375" y="5137785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78" name="文本框 25"/>
          <p:cNvSpPr/>
          <p:nvPr/>
        </p:nvSpPr>
        <p:spPr>
          <a:xfrm>
            <a:off x="8423275" y="2076133"/>
            <a:ext cx="2325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79" name="文本框 26"/>
          <p:cNvSpPr/>
          <p:nvPr/>
        </p:nvSpPr>
        <p:spPr>
          <a:xfrm>
            <a:off x="8407400" y="3515995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80" name="文本框 27"/>
          <p:cNvSpPr/>
          <p:nvPr/>
        </p:nvSpPr>
        <p:spPr>
          <a:xfrm>
            <a:off x="8423275" y="5008245"/>
            <a:ext cx="2325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of the  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1281" name="直接连接符 28"/>
          <p:cNvSpPr/>
          <p:nvPr/>
        </p:nvSpPr>
        <p:spPr>
          <a:xfrm>
            <a:off x="938213" y="2979420"/>
            <a:ext cx="1582737" cy="0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82" name="椭圆 29"/>
          <p:cNvSpPr>
            <a:spLocks noChangeAspect="1"/>
          </p:cNvSpPr>
          <p:nvPr/>
        </p:nvSpPr>
        <p:spPr>
          <a:xfrm>
            <a:off x="855663" y="2882583"/>
            <a:ext cx="179387" cy="179387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83" name="直接连接符 30"/>
          <p:cNvSpPr/>
          <p:nvPr/>
        </p:nvSpPr>
        <p:spPr>
          <a:xfrm>
            <a:off x="938213" y="4473258"/>
            <a:ext cx="1582737" cy="1587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84" name="椭圆 31"/>
          <p:cNvSpPr>
            <a:spLocks noChangeAspect="1"/>
          </p:cNvSpPr>
          <p:nvPr/>
        </p:nvSpPr>
        <p:spPr>
          <a:xfrm>
            <a:off x="855663" y="4376420"/>
            <a:ext cx="179387" cy="179388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85" name="直接连接符 32"/>
          <p:cNvSpPr/>
          <p:nvPr/>
        </p:nvSpPr>
        <p:spPr>
          <a:xfrm>
            <a:off x="938213" y="5965508"/>
            <a:ext cx="1582737" cy="0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86" name="椭圆 33"/>
          <p:cNvSpPr>
            <a:spLocks noChangeAspect="1"/>
          </p:cNvSpPr>
          <p:nvPr/>
        </p:nvSpPr>
        <p:spPr>
          <a:xfrm>
            <a:off x="855663" y="5868670"/>
            <a:ext cx="179387" cy="179388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87" name="直接连接符 34"/>
          <p:cNvSpPr/>
          <p:nvPr/>
        </p:nvSpPr>
        <p:spPr>
          <a:xfrm flipH="1" flipV="1">
            <a:off x="9845675" y="2971483"/>
            <a:ext cx="1584325" cy="0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88" name="椭圆 35"/>
          <p:cNvSpPr>
            <a:spLocks noChangeAspect="1"/>
          </p:cNvSpPr>
          <p:nvPr/>
        </p:nvSpPr>
        <p:spPr>
          <a:xfrm flipH="1" flipV="1">
            <a:off x="11331575" y="2887345"/>
            <a:ext cx="179388" cy="180975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89" name="直接连接符 36"/>
          <p:cNvSpPr/>
          <p:nvPr/>
        </p:nvSpPr>
        <p:spPr>
          <a:xfrm flipH="1" flipV="1">
            <a:off x="9879013" y="4400233"/>
            <a:ext cx="1582737" cy="0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90" name="椭圆 37"/>
          <p:cNvSpPr>
            <a:spLocks noChangeAspect="1"/>
          </p:cNvSpPr>
          <p:nvPr/>
        </p:nvSpPr>
        <p:spPr>
          <a:xfrm flipH="1" flipV="1">
            <a:off x="11364913" y="4316095"/>
            <a:ext cx="179387" cy="180975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291" name="直接连接符 38"/>
          <p:cNvSpPr/>
          <p:nvPr/>
        </p:nvSpPr>
        <p:spPr>
          <a:xfrm flipH="1" flipV="1">
            <a:off x="9879013" y="5894070"/>
            <a:ext cx="1582737" cy="0"/>
          </a:xfrm>
          <a:prstGeom prst="line">
            <a:avLst/>
          </a:prstGeom>
          <a:ln w="38100" cap="flat" cmpd="sng">
            <a:solidFill>
              <a:srgbClr val="00B050">
                <a:alpha val="39999"/>
              </a:srgbClr>
            </a:solidFill>
            <a:prstDash val="solid"/>
            <a:bevel/>
            <a:headEnd type="none" w="med" len="med"/>
            <a:tailEnd type="none" w="med" len="med"/>
          </a:ln>
        </p:spPr>
      </p:sp>
      <p:sp>
        <p:nvSpPr>
          <p:cNvPr id="11292" name="椭圆 39"/>
          <p:cNvSpPr>
            <a:spLocks noChangeAspect="1"/>
          </p:cNvSpPr>
          <p:nvPr/>
        </p:nvSpPr>
        <p:spPr>
          <a:xfrm flipH="1" flipV="1">
            <a:off x="11364913" y="5811520"/>
            <a:ext cx="179387" cy="179388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8" name="组合 69"/>
          <p:cNvGrpSpPr/>
          <p:nvPr/>
        </p:nvGrpSpPr>
        <p:grpSpPr bwMode="auto">
          <a:xfrm>
            <a:off x="5330825" y="2677795"/>
            <a:ext cx="395288" cy="381000"/>
            <a:chOff x="0" y="0"/>
            <a:chExt cx="645684" cy="620945"/>
          </a:xfrm>
          <a:solidFill>
            <a:srgbClr val="00B050"/>
          </a:solidFill>
        </p:grpSpPr>
        <p:sp>
          <p:nvSpPr>
            <p:cNvPr id="9" name="Oval 131"/>
            <p:cNvSpPr>
              <a:spLocks noChangeArrowheads="1"/>
            </p:cNvSpPr>
            <p:nvPr/>
          </p:nvSpPr>
          <p:spPr bwMode="auto">
            <a:xfrm>
              <a:off x="177563" y="0"/>
              <a:ext cx="290558" cy="294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0" name="Freeform 134"/>
            <p:cNvSpPr>
              <a:spLocks noChangeArrowheads="1"/>
            </p:cNvSpPr>
            <p:nvPr/>
          </p:nvSpPr>
          <p:spPr bwMode="auto">
            <a:xfrm>
              <a:off x="0" y="340170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11" name="组合 72"/>
          <p:cNvGrpSpPr/>
          <p:nvPr/>
        </p:nvGrpSpPr>
        <p:grpSpPr bwMode="auto">
          <a:xfrm>
            <a:off x="4657725" y="3789045"/>
            <a:ext cx="533400" cy="404812"/>
            <a:chOff x="0" y="0"/>
            <a:chExt cx="509646" cy="387231"/>
          </a:xfrm>
          <a:solidFill>
            <a:srgbClr val="00B050"/>
          </a:solidFill>
        </p:grpSpPr>
        <p:sp>
          <p:nvSpPr>
            <p:cNvPr id="12" name="Freeform 20"/>
            <p:cNvSpPr>
              <a:spLocks noEditPoints="1" noChangeArrowheads="1"/>
            </p:cNvSpPr>
            <p:nvPr/>
          </p:nvSpPr>
          <p:spPr bwMode="auto">
            <a:xfrm>
              <a:off x="0" y="51839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"/>
                <a:gd name="T145" fmla="*/ 0 h 227"/>
                <a:gd name="T146" fmla="*/ 229 w 229"/>
                <a:gd name="T147" fmla="*/ 227 h 2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3" name="Freeform 21"/>
            <p:cNvSpPr>
              <a:spLocks noEditPoints="1" noChangeArrowheads="1"/>
            </p:cNvSpPr>
            <p:nvPr/>
          </p:nvSpPr>
          <p:spPr bwMode="auto">
            <a:xfrm>
              <a:off x="309785" y="0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5"/>
                <a:gd name="T146" fmla="*/ 135 w 135"/>
                <a:gd name="T147" fmla="*/ 135 h 1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14" name="组合 75"/>
          <p:cNvGrpSpPr/>
          <p:nvPr/>
        </p:nvGrpSpPr>
        <p:grpSpPr bwMode="auto">
          <a:xfrm>
            <a:off x="5365750" y="4790758"/>
            <a:ext cx="301625" cy="387350"/>
            <a:chOff x="0" y="0"/>
            <a:chExt cx="563562" cy="720725"/>
          </a:xfrm>
          <a:solidFill>
            <a:srgbClr val="00B050"/>
          </a:solidFill>
        </p:grpSpPr>
        <p:sp>
          <p:nvSpPr>
            <p:cNvPr id="15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6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7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18" name="组合 79"/>
          <p:cNvGrpSpPr/>
          <p:nvPr/>
        </p:nvGrpSpPr>
        <p:grpSpPr bwMode="auto">
          <a:xfrm>
            <a:off x="6588124" y="2747644"/>
            <a:ext cx="346075" cy="342901"/>
            <a:chOff x="0" y="0"/>
            <a:chExt cx="453105" cy="448433"/>
          </a:xfrm>
          <a:solidFill>
            <a:srgbClr val="00B050"/>
          </a:solidFill>
        </p:grpSpPr>
        <p:sp>
          <p:nvSpPr>
            <p:cNvPr id="19" name="Freeform 136"/>
            <p:cNvSpPr>
              <a:spLocks noChangeArrowheads="1"/>
            </p:cNvSpPr>
            <p:nvPr/>
          </p:nvSpPr>
          <p:spPr bwMode="auto">
            <a:xfrm>
              <a:off x="0" y="251309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5"/>
                <a:gd name="T31" fmla="*/ 0 h 89"/>
                <a:gd name="T32" fmla="*/ 205 w 205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20" name="Freeform 137"/>
            <p:cNvSpPr>
              <a:spLocks noEditPoints="1" noChangeArrowheads="1"/>
            </p:cNvSpPr>
            <p:nvPr/>
          </p:nvSpPr>
          <p:spPr bwMode="auto">
            <a:xfrm>
              <a:off x="0" y="0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"/>
                <a:gd name="T97" fmla="*/ 0 h 118"/>
                <a:gd name="T98" fmla="*/ 205 w 205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21" name="组合 82"/>
          <p:cNvGrpSpPr/>
          <p:nvPr/>
        </p:nvGrpSpPr>
        <p:grpSpPr bwMode="auto">
          <a:xfrm>
            <a:off x="7189788" y="3852545"/>
            <a:ext cx="357187" cy="341313"/>
            <a:chOff x="0" y="0"/>
            <a:chExt cx="2438400" cy="2332038"/>
          </a:xfrm>
          <a:solidFill>
            <a:srgbClr val="00B050"/>
          </a:solidFill>
        </p:grpSpPr>
        <p:sp>
          <p:nvSpPr>
            <p:cNvPr id="22" name="Freeform 25"/>
            <p:cNvSpPr>
              <a:spLocks noChangeArrowheads="1"/>
            </p:cNvSpPr>
            <p:nvPr/>
          </p:nvSpPr>
          <p:spPr bwMode="auto">
            <a:xfrm>
              <a:off x="893763" y="1676400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413"/>
                <a:gd name="T14" fmla="*/ 413 w 413"/>
                <a:gd name="T15" fmla="*/ 413 h 4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23" name="任意多边形 84"/>
            <p:cNvSpPr>
              <a:spLocks noChangeArrowheads="1"/>
            </p:cNvSpPr>
            <p:nvPr/>
          </p:nvSpPr>
          <p:spPr bwMode="auto">
            <a:xfrm>
              <a:off x="0" y="0"/>
              <a:ext cx="2438400" cy="1774825"/>
            </a:xfrm>
            <a:custGeom>
              <a:avLst/>
              <a:gdLst>
                <a:gd name="T0" fmla="*/ 290196 w 2438400"/>
                <a:gd name="T1" fmla="*/ 0 h 1774825"/>
                <a:gd name="T2" fmla="*/ 2151973 w 2438400"/>
                <a:gd name="T3" fmla="*/ 0 h 1774825"/>
                <a:gd name="T4" fmla="*/ 2438400 w 2438400"/>
                <a:gd name="T5" fmla="*/ 286384 h 1774825"/>
                <a:gd name="T6" fmla="*/ 2438400 w 2438400"/>
                <a:gd name="T7" fmla="*/ 1484673 h 1774825"/>
                <a:gd name="T8" fmla="*/ 2151973 w 2438400"/>
                <a:gd name="T9" fmla="*/ 1774825 h 1774825"/>
                <a:gd name="T10" fmla="*/ 290196 w 2438400"/>
                <a:gd name="T11" fmla="*/ 1774825 h 1774825"/>
                <a:gd name="T12" fmla="*/ 0 w 2438400"/>
                <a:gd name="T13" fmla="*/ 1484673 h 1774825"/>
                <a:gd name="T14" fmla="*/ 0 w 2438400"/>
                <a:gd name="T15" fmla="*/ 286384 h 1774825"/>
                <a:gd name="T16" fmla="*/ 290196 w 2438400"/>
                <a:gd name="T17" fmla="*/ 0 h 1774825"/>
                <a:gd name="T18" fmla="*/ 471488 w 2438400"/>
                <a:gd name="T19" fmla="*/ 425450 h 1774825"/>
                <a:gd name="T20" fmla="*/ 471488 w 2438400"/>
                <a:gd name="T21" fmla="*/ 598488 h 1774825"/>
                <a:gd name="T22" fmla="*/ 1971676 w 2438400"/>
                <a:gd name="T23" fmla="*/ 598488 h 1774825"/>
                <a:gd name="T24" fmla="*/ 1971676 w 2438400"/>
                <a:gd name="T25" fmla="*/ 425450 h 1774825"/>
                <a:gd name="T26" fmla="*/ 471488 w 2438400"/>
                <a:gd name="T27" fmla="*/ 425450 h 1774825"/>
                <a:gd name="T28" fmla="*/ 471488 w 2438400"/>
                <a:gd name="T29" fmla="*/ 801688 h 1774825"/>
                <a:gd name="T30" fmla="*/ 471488 w 2438400"/>
                <a:gd name="T31" fmla="*/ 971551 h 1774825"/>
                <a:gd name="T32" fmla="*/ 1971676 w 2438400"/>
                <a:gd name="T33" fmla="*/ 971551 h 1774825"/>
                <a:gd name="T34" fmla="*/ 1971676 w 2438400"/>
                <a:gd name="T35" fmla="*/ 801688 h 1774825"/>
                <a:gd name="T36" fmla="*/ 471488 w 2438400"/>
                <a:gd name="T37" fmla="*/ 801688 h 1774825"/>
                <a:gd name="T38" fmla="*/ 471488 w 2438400"/>
                <a:gd name="T39" fmla="*/ 1174750 h 1774825"/>
                <a:gd name="T40" fmla="*/ 471488 w 2438400"/>
                <a:gd name="T41" fmla="*/ 1347788 h 1774825"/>
                <a:gd name="T42" fmla="*/ 1971676 w 2438400"/>
                <a:gd name="T43" fmla="*/ 1347788 h 1774825"/>
                <a:gd name="T44" fmla="*/ 1971676 w 2438400"/>
                <a:gd name="T45" fmla="*/ 1174750 h 1774825"/>
                <a:gd name="T46" fmla="*/ 471488 w 2438400"/>
                <a:gd name="T47" fmla="*/ 1174750 h 17748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38400"/>
                <a:gd name="T73" fmla="*/ 0 h 1774825"/>
                <a:gd name="T74" fmla="*/ 2438400 w 2438400"/>
                <a:gd name="T75" fmla="*/ 1774825 h 17748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24" name="组合 85"/>
          <p:cNvGrpSpPr/>
          <p:nvPr/>
        </p:nvGrpSpPr>
        <p:grpSpPr bwMode="auto">
          <a:xfrm>
            <a:off x="6556375" y="4790757"/>
            <a:ext cx="387350" cy="438151"/>
            <a:chOff x="0" y="0"/>
            <a:chExt cx="406393" cy="459645"/>
          </a:xfrm>
          <a:solidFill>
            <a:srgbClr val="00B050"/>
          </a:solidFill>
        </p:grpSpPr>
        <p:sp>
          <p:nvSpPr>
            <p:cNvPr id="25" name="Freeform 148"/>
            <p:cNvSpPr>
              <a:spLocks noEditPoints="1" noChangeArrowheads="1"/>
            </p:cNvSpPr>
            <p:nvPr/>
          </p:nvSpPr>
          <p:spPr bwMode="auto">
            <a:xfrm>
              <a:off x="55120" y="0"/>
              <a:ext cx="351273" cy="456842"/>
            </a:xfrm>
            <a:custGeom>
              <a:avLst/>
              <a:gdLst>
                <a:gd name="T0" fmla="*/ 157 w 159"/>
                <a:gd name="T1" fmla="*/ 185 h 207"/>
                <a:gd name="T2" fmla="*/ 89 w 159"/>
                <a:gd name="T3" fmla="*/ 79 h 207"/>
                <a:gd name="T4" fmla="*/ 92 w 159"/>
                <a:gd name="T5" fmla="*/ 24 h 207"/>
                <a:gd name="T6" fmla="*/ 42 w 159"/>
                <a:gd name="T7" fmla="*/ 4 h 207"/>
                <a:gd name="T8" fmla="*/ 70 w 159"/>
                <a:gd name="T9" fmla="*/ 48 h 207"/>
                <a:gd name="T10" fmla="*/ 37 w 159"/>
                <a:gd name="T11" fmla="*/ 69 h 207"/>
                <a:gd name="T12" fmla="*/ 10 w 159"/>
                <a:gd name="T13" fmla="*/ 27 h 207"/>
                <a:gd name="T14" fmla="*/ 10 w 159"/>
                <a:gd name="T15" fmla="*/ 77 h 207"/>
                <a:gd name="T16" fmla="*/ 62 w 159"/>
                <a:gd name="T17" fmla="*/ 96 h 207"/>
                <a:gd name="T18" fmla="*/ 130 w 159"/>
                <a:gd name="T19" fmla="*/ 202 h 207"/>
                <a:gd name="T20" fmla="*/ 143 w 159"/>
                <a:gd name="T21" fmla="*/ 205 h 207"/>
                <a:gd name="T22" fmla="*/ 154 w 159"/>
                <a:gd name="T23" fmla="*/ 197 h 207"/>
                <a:gd name="T24" fmla="*/ 157 w 159"/>
                <a:gd name="T25" fmla="*/ 185 h 207"/>
                <a:gd name="T26" fmla="*/ 144 w 159"/>
                <a:gd name="T27" fmla="*/ 193 h 207"/>
                <a:gd name="T28" fmla="*/ 134 w 159"/>
                <a:gd name="T29" fmla="*/ 191 h 207"/>
                <a:gd name="T30" fmla="*/ 137 w 159"/>
                <a:gd name="T31" fmla="*/ 182 h 207"/>
                <a:gd name="T32" fmla="*/ 146 w 159"/>
                <a:gd name="T33" fmla="*/ 184 h 207"/>
                <a:gd name="T34" fmla="*/ 144 w 159"/>
                <a:gd name="T35" fmla="*/ 193 h 20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9"/>
                <a:gd name="T55" fmla="*/ 0 h 207"/>
                <a:gd name="T56" fmla="*/ 159 w 159"/>
                <a:gd name="T57" fmla="*/ 207 h 20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9" h="207">
                  <a:moveTo>
                    <a:pt x="157" y="185"/>
                  </a:moveTo>
                  <a:cubicBezTo>
                    <a:pt x="89" y="79"/>
                    <a:pt x="89" y="79"/>
                    <a:pt x="89" y="79"/>
                  </a:cubicBezTo>
                  <a:cubicBezTo>
                    <a:pt x="101" y="63"/>
                    <a:pt x="103" y="42"/>
                    <a:pt x="92" y="24"/>
                  </a:cubicBezTo>
                  <a:cubicBezTo>
                    <a:pt x="81" y="8"/>
                    <a:pt x="61" y="0"/>
                    <a:pt x="42" y="4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" y="42"/>
                    <a:pt x="0" y="61"/>
                    <a:pt x="10" y="77"/>
                  </a:cubicBezTo>
                  <a:cubicBezTo>
                    <a:pt x="21" y="95"/>
                    <a:pt x="43" y="102"/>
                    <a:pt x="62" y="96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33" y="206"/>
                    <a:pt x="138" y="207"/>
                    <a:pt x="143" y="205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8" y="195"/>
                    <a:pt x="159" y="189"/>
                    <a:pt x="157" y="185"/>
                  </a:cubicBezTo>
                  <a:close/>
                  <a:moveTo>
                    <a:pt x="144" y="193"/>
                  </a:moveTo>
                  <a:cubicBezTo>
                    <a:pt x="141" y="195"/>
                    <a:pt x="136" y="195"/>
                    <a:pt x="134" y="191"/>
                  </a:cubicBezTo>
                  <a:cubicBezTo>
                    <a:pt x="132" y="188"/>
                    <a:pt x="133" y="184"/>
                    <a:pt x="137" y="182"/>
                  </a:cubicBezTo>
                  <a:cubicBezTo>
                    <a:pt x="140" y="180"/>
                    <a:pt x="144" y="181"/>
                    <a:pt x="146" y="184"/>
                  </a:cubicBezTo>
                  <a:cubicBezTo>
                    <a:pt x="148" y="187"/>
                    <a:pt x="147" y="191"/>
                    <a:pt x="144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26" name="Freeform 149"/>
            <p:cNvSpPr>
              <a:spLocks noEditPoints="1" noChangeArrowheads="1"/>
            </p:cNvSpPr>
            <p:nvPr/>
          </p:nvSpPr>
          <p:spPr bwMode="auto">
            <a:xfrm>
              <a:off x="0" y="231691"/>
              <a:ext cx="231691" cy="227954"/>
            </a:xfrm>
            <a:custGeom>
              <a:avLst/>
              <a:gdLst>
                <a:gd name="T0" fmla="*/ 91 w 105"/>
                <a:gd name="T1" fmla="*/ 26 h 103"/>
                <a:gd name="T2" fmla="*/ 97 w 105"/>
                <a:gd name="T3" fmla="*/ 20 h 103"/>
                <a:gd name="T4" fmla="*/ 84 w 105"/>
                <a:gd name="T5" fmla="*/ 7 h 103"/>
                <a:gd name="T6" fmla="*/ 78 w 105"/>
                <a:gd name="T7" fmla="*/ 13 h 103"/>
                <a:gd name="T8" fmla="*/ 62 w 105"/>
                <a:gd name="T9" fmla="*/ 7 h 103"/>
                <a:gd name="T10" fmla="*/ 62 w 105"/>
                <a:gd name="T11" fmla="*/ 0 h 103"/>
                <a:gd name="T12" fmla="*/ 43 w 105"/>
                <a:gd name="T13" fmla="*/ 0 h 103"/>
                <a:gd name="T14" fmla="*/ 43 w 105"/>
                <a:gd name="T15" fmla="*/ 7 h 103"/>
                <a:gd name="T16" fmla="*/ 28 w 105"/>
                <a:gd name="T17" fmla="*/ 13 h 103"/>
                <a:gd name="T18" fmla="*/ 22 w 105"/>
                <a:gd name="T19" fmla="*/ 7 h 103"/>
                <a:gd name="T20" fmla="*/ 8 w 105"/>
                <a:gd name="T21" fmla="*/ 20 h 103"/>
                <a:gd name="T22" fmla="*/ 15 w 105"/>
                <a:gd name="T23" fmla="*/ 27 h 103"/>
                <a:gd name="T24" fmla="*/ 8 w 105"/>
                <a:gd name="T25" fmla="*/ 42 h 103"/>
                <a:gd name="T26" fmla="*/ 0 w 105"/>
                <a:gd name="T27" fmla="*/ 42 h 103"/>
                <a:gd name="T28" fmla="*/ 0 w 105"/>
                <a:gd name="T29" fmla="*/ 61 h 103"/>
                <a:gd name="T30" fmla="*/ 9 w 105"/>
                <a:gd name="T31" fmla="*/ 61 h 103"/>
                <a:gd name="T32" fmla="*/ 15 w 105"/>
                <a:gd name="T33" fmla="*/ 76 h 103"/>
                <a:gd name="T34" fmla="*/ 9 w 105"/>
                <a:gd name="T35" fmla="*/ 82 h 103"/>
                <a:gd name="T36" fmla="*/ 22 w 105"/>
                <a:gd name="T37" fmla="*/ 95 h 103"/>
                <a:gd name="T38" fmla="*/ 28 w 105"/>
                <a:gd name="T39" fmla="*/ 89 h 103"/>
                <a:gd name="T40" fmla="*/ 43 w 105"/>
                <a:gd name="T41" fmla="*/ 95 h 103"/>
                <a:gd name="T42" fmla="*/ 43 w 105"/>
                <a:gd name="T43" fmla="*/ 103 h 103"/>
                <a:gd name="T44" fmla="*/ 62 w 105"/>
                <a:gd name="T45" fmla="*/ 103 h 103"/>
                <a:gd name="T46" fmla="*/ 62 w 105"/>
                <a:gd name="T47" fmla="*/ 95 h 103"/>
                <a:gd name="T48" fmla="*/ 77 w 105"/>
                <a:gd name="T49" fmla="*/ 89 h 103"/>
                <a:gd name="T50" fmla="*/ 83 w 105"/>
                <a:gd name="T51" fmla="*/ 95 h 103"/>
                <a:gd name="T52" fmla="*/ 96 w 105"/>
                <a:gd name="T53" fmla="*/ 82 h 103"/>
                <a:gd name="T54" fmla="*/ 91 w 105"/>
                <a:gd name="T55" fmla="*/ 76 h 103"/>
                <a:gd name="T56" fmla="*/ 97 w 105"/>
                <a:gd name="T57" fmla="*/ 61 h 103"/>
                <a:gd name="T58" fmla="*/ 105 w 105"/>
                <a:gd name="T59" fmla="*/ 61 h 103"/>
                <a:gd name="T60" fmla="*/ 105 w 105"/>
                <a:gd name="T61" fmla="*/ 42 h 103"/>
                <a:gd name="T62" fmla="*/ 97 w 105"/>
                <a:gd name="T63" fmla="*/ 42 h 103"/>
                <a:gd name="T64" fmla="*/ 91 w 105"/>
                <a:gd name="T65" fmla="*/ 26 h 103"/>
                <a:gd name="T66" fmla="*/ 53 w 105"/>
                <a:gd name="T67" fmla="*/ 83 h 103"/>
                <a:gd name="T68" fmla="*/ 21 w 105"/>
                <a:gd name="T69" fmla="*/ 51 h 103"/>
                <a:gd name="T70" fmla="*/ 53 w 105"/>
                <a:gd name="T71" fmla="*/ 19 h 103"/>
                <a:gd name="T72" fmla="*/ 85 w 105"/>
                <a:gd name="T73" fmla="*/ 51 h 103"/>
                <a:gd name="T74" fmla="*/ 53 w 105"/>
                <a:gd name="T75" fmla="*/ 83 h 1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5"/>
                <a:gd name="T115" fmla="*/ 0 h 103"/>
                <a:gd name="T116" fmla="*/ 105 w 105"/>
                <a:gd name="T117" fmla="*/ 103 h 1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5" h="103">
                  <a:moveTo>
                    <a:pt x="91" y="26"/>
                  </a:moveTo>
                  <a:cubicBezTo>
                    <a:pt x="97" y="20"/>
                    <a:pt x="97" y="20"/>
                    <a:pt x="97" y="20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3" y="10"/>
                    <a:pt x="67" y="8"/>
                    <a:pt x="62" y="7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8" y="8"/>
                    <a:pt x="33" y="10"/>
                    <a:pt x="28" y="13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2" y="31"/>
                    <a:pt x="10" y="36"/>
                    <a:pt x="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6"/>
                    <a:pt x="12" y="71"/>
                    <a:pt x="15" y="76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8" y="89"/>
                    <a:pt x="28" y="89"/>
                    <a:pt x="28" y="89"/>
                  </a:cubicBezTo>
                  <a:cubicBezTo>
                    <a:pt x="33" y="92"/>
                    <a:pt x="38" y="94"/>
                    <a:pt x="43" y="95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7" y="94"/>
                    <a:pt x="73" y="92"/>
                    <a:pt x="77" y="8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1"/>
                    <a:pt x="96" y="66"/>
                    <a:pt x="97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6" y="36"/>
                    <a:pt x="94" y="31"/>
                    <a:pt x="91" y="26"/>
                  </a:cubicBezTo>
                  <a:close/>
                  <a:moveTo>
                    <a:pt x="53" y="83"/>
                  </a:moveTo>
                  <a:cubicBezTo>
                    <a:pt x="35" y="83"/>
                    <a:pt x="21" y="69"/>
                    <a:pt x="21" y="51"/>
                  </a:cubicBezTo>
                  <a:cubicBezTo>
                    <a:pt x="21" y="33"/>
                    <a:pt x="35" y="19"/>
                    <a:pt x="53" y="19"/>
                  </a:cubicBezTo>
                  <a:cubicBezTo>
                    <a:pt x="71" y="19"/>
                    <a:pt x="85" y="33"/>
                    <a:pt x="85" y="51"/>
                  </a:cubicBezTo>
                  <a:cubicBezTo>
                    <a:pt x="85" y="69"/>
                    <a:pt x="71" y="83"/>
                    <a:pt x="53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27" name="Oval 150"/>
            <p:cNvSpPr>
              <a:spLocks noChangeArrowheads="1"/>
            </p:cNvSpPr>
            <p:nvPr/>
          </p:nvSpPr>
          <p:spPr bwMode="auto">
            <a:xfrm>
              <a:off x="97160" y="326983"/>
              <a:ext cx="37370" cy="373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7" name="矩形 8"/>
          <p:cNvSpPr/>
          <p:nvPr/>
        </p:nvSpPr>
        <p:spPr>
          <a:xfrm>
            <a:off x="1232535" y="2141220"/>
            <a:ext cx="2522220" cy="275907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098" name="TextBox 13"/>
          <p:cNvSpPr txBox="1"/>
          <p:nvPr/>
        </p:nvSpPr>
        <p:spPr>
          <a:xfrm>
            <a:off x="1858963" y="5004753"/>
            <a:ext cx="1373187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99" name="矩形 6"/>
          <p:cNvSpPr/>
          <p:nvPr/>
        </p:nvSpPr>
        <p:spPr>
          <a:xfrm>
            <a:off x="4718050" y="2694623"/>
            <a:ext cx="6100763" cy="7747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00" name="TextBox 13"/>
          <p:cNvSpPr txBox="1"/>
          <p:nvPr/>
        </p:nvSpPr>
        <p:spPr>
          <a:xfrm>
            <a:off x="4718050" y="2313623"/>
            <a:ext cx="12938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01" name="矩形 8"/>
          <p:cNvSpPr/>
          <p:nvPr/>
        </p:nvSpPr>
        <p:spPr>
          <a:xfrm>
            <a:off x="4718050" y="4248785"/>
            <a:ext cx="6100763" cy="7762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02" name="TextBox 13"/>
          <p:cNvSpPr txBox="1"/>
          <p:nvPr/>
        </p:nvSpPr>
        <p:spPr>
          <a:xfrm>
            <a:off x="4718050" y="3867785"/>
            <a:ext cx="12938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03" name="文本框 78"/>
          <p:cNvSpPr txBox="1"/>
          <p:nvPr/>
        </p:nvSpPr>
        <p:spPr>
          <a:xfrm>
            <a:off x="584200" y="395288"/>
            <a:ext cx="51562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</a:t>
            </a:r>
            <a:endParaRPr lang="zh-CN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04" name="组合 26"/>
          <p:cNvGrpSpPr/>
          <p:nvPr/>
        </p:nvGrpSpPr>
        <p:grpSpPr>
          <a:xfrm>
            <a:off x="1309688" y="2383155"/>
            <a:ext cx="2359025" cy="2359025"/>
            <a:chOff x="0" y="0"/>
            <a:chExt cx="1834378" cy="1834144"/>
          </a:xfrm>
        </p:grpSpPr>
        <p:grpSp>
          <p:nvGrpSpPr>
            <p:cNvPr id="4105" name="Oval 5"/>
            <p:cNvGrpSpPr/>
            <p:nvPr/>
          </p:nvGrpSpPr>
          <p:grpSpPr>
            <a:xfrm>
              <a:off x="160350" y="158847"/>
              <a:ext cx="1517094" cy="1521835"/>
              <a:chOff x="0" y="0"/>
              <a:chExt cx="1950720" cy="1956816"/>
            </a:xfrm>
          </p:grpSpPr>
          <p:pic>
            <p:nvPicPr>
              <p:cNvPr id="4108" name="Oval 5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1950720" cy="19568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109" name="Text Box 11"/>
              <p:cNvSpPr txBox="1"/>
              <p:nvPr/>
            </p:nvSpPr>
            <p:spPr>
              <a:xfrm>
                <a:off x="294458" y="296330"/>
                <a:ext cx="1358804" cy="13586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id-ID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106" name="Group 4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841" y="-2344"/>
              <a:ext cx="1834736" cy="18347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7" name="AutoShape 134"/>
            <p:cNvSpPr/>
            <p:nvPr/>
          </p:nvSpPr>
          <p:spPr>
            <a:xfrm>
              <a:off x="542947" y="499546"/>
              <a:ext cx="773490" cy="770294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279334269" y="2147483647"/>
                </a:cxn>
                <a:cxn ang="0">
                  <a:pos x="366717374" y="2147483647"/>
                </a:cxn>
                <a:cxn ang="0">
                  <a:pos x="0" y="2147483647"/>
                </a:cxn>
                <a:cxn ang="0">
                  <a:pos x="277907902" y="2147483647"/>
                </a:cxn>
                <a:cxn ang="0">
                  <a:pos x="104748400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829691834"/>
                </a:cxn>
                <a:cxn ang="0">
                  <a:pos x="2147483647" y="0"/>
                </a:cxn>
                <a:cxn ang="0">
                  <a:pos x="2147483647" y="784429858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1600" h="21600">
                  <a:moveTo>
                    <a:pt x="21599" y="7152"/>
                  </a:moveTo>
                  <a:cubicBezTo>
                    <a:pt x="21509" y="7979"/>
                    <a:pt x="21282" y="8750"/>
                    <a:pt x="20914" y="9461"/>
                  </a:cubicBezTo>
                  <a:cubicBezTo>
                    <a:pt x="20549" y="10173"/>
                    <a:pt x="20079" y="10791"/>
                    <a:pt x="19504" y="11311"/>
                  </a:cubicBezTo>
                  <a:cubicBezTo>
                    <a:pt x="18932" y="11836"/>
                    <a:pt x="18276" y="12245"/>
                    <a:pt x="17542" y="12545"/>
                  </a:cubicBezTo>
                  <a:cubicBezTo>
                    <a:pt x="16803" y="12838"/>
                    <a:pt x="16016" y="12988"/>
                    <a:pt x="15175" y="12988"/>
                  </a:cubicBezTo>
                  <a:cubicBezTo>
                    <a:pt x="14626" y="12988"/>
                    <a:pt x="14048" y="12914"/>
                    <a:pt x="13457" y="12759"/>
                  </a:cubicBezTo>
                  <a:lnTo>
                    <a:pt x="5243" y="20964"/>
                  </a:lnTo>
                  <a:cubicBezTo>
                    <a:pt x="4818" y="21385"/>
                    <a:pt x="4312" y="21599"/>
                    <a:pt x="3725" y="21599"/>
                  </a:cubicBezTo>
                  <a:cubicBezTo>
                    <a:pt x="3111" y="21599"/>
                    <a:pt x="2593" y="21388"/>
                    <a:pt x="2165" y="20964"/>
                  </a:cubicBezTo>
                  <a:cubicBezTo>
                    <a:pt x="1959" y="20758"/>
                    <a:pt x="1729" y="20544"/>
                    <a:pt x="1483" y="20320"/>
                  </a:cubicBezTo>
                  <a:cubicBezTo>
                    <a:pt x="1234" y="20100"/>
                    <a:pt x="999" y="19866"/>
                    <a:pt x="778" y="19617"/>
                  </a:cubicBezTo>
                  <a:cubicBezTo>
                    <a:pt x="557" y="19369"/>
                    <a:pt x="370" y="19106"/>
                    <a:pt x="223" y="18827"/>
                  </a:cubicBezTo>
                  <a:cubicBezTo>
                    <a:pt x="73" y="18547"/>
                    <a:pt x="0" y="18242"/>
                    <a:pt x="0" y="17909"/>
                  </a:cubicBezTo>
                  <a:cubicBezTo>
                    <a:pt x="0" y="17613"/>
                    <a:pt x="56" y="17330"/>
                    <a:pt x="169" y="17062"/>
                  </a:cubicBezTo>
                  <a:cubicBezTo>
                    <a:pt x="283" y="16797"/>
                    <a:pt x="438" y="16565"/>
                    <a:pt x="637" y="16367"/>
                  </a:cubicBezTo>
                  <a:lnTo>
                    <a:pt x="8893" y="8134"/>
                  </a:lnTo>
                  <a:cubicBezTo>
                    <a:pt x="8743" y="7541"/>
                    <a:pt x="8669" y="6993"/>
                    <a:pt x="8660" y="6485"/>
                  </a:cubicBezTo>
                  <a:cubicBezTo>
                    <a:pt x="8660" y="5604"/>
                    <a:pt x="8833" y="4766"/>
                    <a:pt x="9176" y="3964"/>
                  </a:cubicBezTo>
                  <a:cubicBezTo>
                    <a:pt x="9521" y="3168"/>
                    <a:pt x="9983" y="2479"/>
                    <a:pt x="10566" y="1897"/>
                  </a:cubicBezTo>
                  <a:cubicBezTo>
                    <a:pt x="11149" y="1315"/>
                    <a:pt x="11831" y="855"/>
                    <a:pt x="12621" y="513"/>
                  </a:cubicBezTo>
                  <a:cubicBezTo>
                    <a:pt x="13406" y="172"/>
                    <a:pt x="14241" y="0"/>
                    <a:pt x="15130" y="0"/>
                  </a:cubicBezTo>
                  <a:cubicBezTo>
                    <a:pt x="15979" y="0"/>
                    <a:pt x="16798" y="160"/>
                    <a:pt x="17588" y="485"/>
                  </a:cubicBezTo>
                  <a:cubicBezTo>
                    <a:pt x="18377" y="813"/>
                    <a:pt x="19077" y="1264"/>
                    <a:pt x="19683" y="1849"/>
                  </a:cubicBezTo>
                  <a:lnTo>
                    <a:pt x="13692" y="4037"/>
                  </a:lnTo>
                  <a:lnTo>
                    <a:pt x="13108" y="7228"/>
                  </a:lnTo>
                  <a:lnTo>
                    <a:pt x="15603" y="9295"/>
                  </a:lnTo>
                  <a:lnTo>
                    <a:pt x="21599" y="7152"/>
                  </a:lnTo>
                  <a:close/>
                  <a:moveTo>
                    <a:pt x="3720" y="18991"/>
                  </a:moveTo>
                  <a:cubicBezTo>
                    <a:pt x="4017" y="18991"/>
                    <a:pt x="4269" y="18886"/>
                    <a:pt x="4479" y="18674"/>
                  </a:cubicBezTo>
                  <a:cubicBezTo>
                    <a:pt x="4688" y="18462"/>
                    <a:pt x="4790" y="18208"/>
                    <a:pt x="4790" y="17909"/>
                  </a:cubicBezTo>
                  <a:cubicBezTo>
                    <a:pt x="4790" y="17593"/>
                    <a:pt x="4685" y="17333"/>
                    <a:pt x="4473" y="17133"/>
                  </a:cubicBezTo>
                  <a:cubicBezTo>
                    <a:pt x="4261" y="16929"/>
                    <a:pt x="4009" y="16830"/>
                    <a:pt x="3720" y="16830"/>
                  </a:cubicBezTo>
                  <a:cubicBezTo>
                    <a:pt x="3403" y="16830"/>
                    <a:pt x="3145" y="16935"/>
                    <a:pt x="2941" y="17138"/>
                  </a:cubicBezTo>
                  <a:cubicBezTo>
                    <a:pt x="2737" y="17347"/>
                    <a:pt x="2638" y="17604"/>
                    <a:pt x="2638" y="17909"/>
                  </a:cubicBezTo>
                  <a:cubicBezTo>
                    <a:pt x="2638" y="18206"/>
                    <a:pt x="2737" y="18460"/>
                    <a:pt x="2941" y="18674"/>
                  </a:cubicBezTo>
                  <a:cubicBezTo>
                    <a:pt x="3145" y="18889"/>
                    <a:pt x="3403" y="18991"/>
                    <a:pt x="3720" y="18991"/>
                  </a:cubicBezTo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" name="矩形 8"/>
          <p:cNvSpPr/>
          <p:nvPr/>
        </p:nvSpPr>
        <p:spPr>
          <a:xfrm>
            <a:off x="26670" y="2141220"/>
            <a:ext cx="1076960" cy="275907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16945" y="2179955"/>
            <a:ext cx="1076960" cy="275907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6" name="文本框 92"/>
          <p:cNvSpPr txBox="1"/>
          <p:nvPr/>
        </p:nvSpPr>
        <p:spPr>
          <a:xfrm>
            <a:off x="2700338" y="2222500"/>
            <a:ext cx="74993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8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感谢您的关注！</a:t>
            </a:r>
            <a:endParaRPr lang="zh-CN" altLang="zh-CN" sz="8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747" name="文本框 36"/>
          <p:cNvSpPr txBox="1"/>
          <p:nvPr/>
        </p:nvSpPr>
        <p:spPr>
          <a:xfrm>
            <a:off x="2786063" y="3373438"/>
            <a:ext cx="69818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dist" eaLnBrk="1" hangingPunct="1"/>
            <a:r>
              <a:rPr lang="en-US" altLang="zh-CN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THANKS FOR YOU ATTENTION</a:t>
            </a: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！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1748" name="组合 3"/>
          <p:cNvGrpSpPr/>
          <p:nvPr/>
        </p:nvGrpSpPr>
        <p:grpSpPr>
          <a:xfrm>
            <a:off x="9650413" y="2527300"/>
            <a:ext cx="2974975" cy="4330700"/>
            <a:chOff x="9650600" y="2527284"/>
            <a:chExt cx="2974600" cy="4330716"/>
          </a:xfrm>
        </p:grpSpPr>
        <p:pic>
          <p:nvPicPr>
            <p:cNvPr id="31749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35914" y="4636451"/>
              <a:ext cx="1656086" cy="22215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50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0600" y="2527284"/>
              <a:ext cx="2974600" cy="433071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组合 3"/>
          <p:cNvPicPr/>
          <p:nvPr/>
        </p:nvPicPr>
        <p:blipFill>
          <a:blip r:embed="rId1"/>
          <a:stretch>
            <a:fillRect/>
          </a:stretch>
        </p:blipFill>
        <p:spPr>
          <a:xfrm>
            <a:off x="6784975" y="3468688"/>
            <a:ext cx="274638" cy="2555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71" name="Freeform 7"/>
          <p:cNvSpPr/>
          <p:nvPr/>
        </p:nvSpPr>
        <p:spPr>
          <a:xfrm>
            <a:off x="5683250" y="1849438"/>
            <a:ext cx="274638" cy="1889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197">
                <a:moveTo>
                  <a:pt x="255" y="143"/>
                </a:moveTo>
                <a:cubicBezTo>
                  <a:pt x="255" y="143"/>
                  <a:pt x="255" y="143"/>
                  <a:pt x="255" y="143"/>
                </a:cubicBezTo>
                <a:cubicBezTo>
                  <a:pt x="255" y="64"/>
                  <a:pt x="191" y="0"/>
                  <a:pt x="113" y="0"/>
                </a:cubicBezTo>
                <a:cubicBezTo>
                  <a:pt x="67" y="0"/>
                  <a:pt x="26" y="22"/>
                  <a:pt x="0" y="56"/>
                </a:cubicBezTo>
                <a:cubicBezTo>
                  <a:pt x="12" y="68"/>
                  <a:pt x="12" y="68"/>
                  <a:pt x="12" y="68"/>
                </a:cubicBezTo>
                <a:cubicBezTo>
                  <a:pt x="29" y="84"/>
                  <a:pt x="29" y="84"/>
                  <a:pt x="29" y="84"/>
                </a:cubicBezTo>
                <a:cubicBezTo>
                  <a:pt x="47" y="57"/>
                  <a:pt x="78" y="40"/>
                  <a:pt x="113" y="40"/>
                </a:cubicBezTo>
                <a:cubicBezTo>
                  <a:pt x="169" y="40"/>
                  <a:pt x="215" y="86"/>
                  <a:pt x="215" y="143"/>
                </a:cubicBezTo>
                <a:cubicBezTo>
                  <a:pt x="215" y="143"/>
                  <a:pt x="215" y="143"/>
                  <a:pt x="215" y="143"/>
                </a:cubicBezTo>
                <a:cubicBezTo>
                  <a:pt x="182" y="143"/>
                  <a:pt x="182" y="143"/>
                  <a:pt x="182" y="143"/>
                </a:cubicBezTo>
                <a:cubicBezTo>
                  <a:pt x="235" y="197"/>
                  <a:pt x="235" y="197"/>
                  <a:pt x="235" y="197"/>
                </a:cubicBezTo>
                <a:cubicBezTo>
                  <a:pt x="288" y="143"/>
                  <a:pt x="288" y="143"/>
                  <a:pt x="288" y="143"/>
                </a:cubicBezTo>
                <a:lnTo>
                  <a:pt x="255" y="143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772" name="Freeform 8"/>
          <p:cNvSpPr/>
          <p:nvPr/>
        </p:nvSpPr>
        <p:spPr>
          <a:xfrm>
            <a:off x="6234113" y="1822450"/>
            <a:ext cx="276225" cy="2444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56">
                <a:moveTo>
                  <a:pt x="288" y="256"/>
                </a:moveTo>
                <a:cubicBezTo>
                  <a:pt x="288" y="256"/>
                  <a:pt x="288" y="256"/>
                  <a:pt x="288" y="255"/>
                </a:cubicBezTo>
                <a:cubicBezTo>
                  <a:pt x="288" y="140"/>
                  <a:pt x="194" y="47"/>
                  <a:pt x="79" y="47"/>
                </a:cubicBezTo>
                <a:cubicBezTo>
                  <a:pt x="79" y="47"/>
                  <a:pt x="78" y="47"/>
                  <a:pt x="78" y="47"/>
                </a:cubicBezTo>
                <a:cubicBezTo>
                  <a:pt x="78" y="0"/>
                  <a:pt x="78" y="0"/>
                  <a:pt x="78" y="0"/>
                </a:cubicBezTo>
                <a:cubicBezTo>
                  <a:pt x="0" y="78"/>
                  <a:pt x="0" y="78"/>
                  <a:pt x="0" y="78"/>
                </a:cubicBezTo>
                <a:cubicBezTo>
                  <a:pt x="78" y="156"/>
                  <a:pt x="78" y="156"/>
                  <a:pt x="78" y="156"/>
                </a:cubicBezTo>
                <a:cubicBezTo>
                  <a:pt x="78" y="155"/>
                  <a:pt x="78" y="155"/>
                  <a:pt x="78" y="15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5"/>
                  <a:pt x="79" y="105"/>
                </a:cubicBezTo>
                <a:cubicBezTo>
                  <a:pt x="162" y="105"/>
                  <a:pt x="230" y="172"/>
                  <a:pt x="230" y="255"/>
                </a:cubicBezTo>
                <a:cubicBezTo>
                  <a:pt x="230" y="256"/>
                  <a:pt x="230" y="256"/>
                  <a:pt x="230" y="256"/>
                </a:cubicBezTo>
                <a:lnTo>
                  <a:pt x="288" y="256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773" name="Freeform 9"/>
          <p:cNvSpPr>
            <a:spLocks noEditPoints="1"/>
          </p:cNvSpPr>
          <p:nvPr/>
        </p:nvSpPr>
        <p:spPr>
          <a:xfrm>
            <a:off x="10644188" y="5116513"/>
            <a:ext cx="276225" cy="274637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64" y="82"/>
                </a:moveTo>
                <a:cubicBezTo>
                  <a:pt x="224" y="82"/>
                  <a:pt x="224" y="82"/>
                  <a:pt x="224" y="82"/>
                </a:cubicBezTo>
                <a:cubicBezTo>
                  <a:pt x="225" y="82"/>
                  <a:pt x="226" y="83"/>
                  <a:pt x="227" y="83"/>
                </a:cubicBezTo>
                <a:cubicBezTo>
                  <a:pt x="168" y="134"/>
                  <a:pt x="168" y="134"/>
                  <a:pt x="168" y="13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53"/>
                  <a:pt x="144" y="153"/>
                  <a:pt x="144" y="153"/>
                </a:cubicBezTo>
                <a:cubicBezTo>
                  <a:pt x="129" y="140"/>
                  <a:pt x="129" y="140"/>
                  <a:pt x="129" y="140"/>
                </a:cubicBezTo>
                <a:cubicBezTo>
                  <a:pt x="121" y="134"/>
                  <a:pt x="121" y="134"/>
                  <a:pt x="121" y="134"/>
                </a:cubicBezTo>
                <a:cubicBezTo>
                  <a:pt x="61" y="83"/>
                  <a:pt x="61" y="83"/>
                  <a:pt x="61" y="83"/>
                </a:cubicBezTo>
                <a:cubicBezTo>
                  <a:pt x="62" y="83"/>
                  <a:pt x="63" y="82"/>
                  <a:pt x="64" y="82"/>
                </a:cubicBezTo>
                <a:close/>
                <a:moveTo>
                  <a:pt x="54" y="194"/>
                </a:moveTo>
                <a:cubicBezTo>
                  <a:pt x="54" y="93"/>
                  <a:pt x="54" y="93"/>
                  <a:pt x="54" y="93"/>
                </a:cubicBezTo>
                <a:cubicBezTo>
                  <a:pt x="54" y="92"/>
                  <a:pt x="54" y="91"/>
                  <a:pt x="54" y="90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54" y="197"/>
                  <a:pt x="54" y="197"/>
                  <a:pt x="54" y="197"/>
                </a:cubicBezTo>
                <a:cubicBezTo>
                  <a:pt x="54" y="196"/>
                  <a:pt x="54" y="195"/>
                  <a:pt x="54" y="194"/>
                </a:cubicBezTo>
                <a:close/>
                <a:moveTo>
                  <a:pt x="224" y="205"/>
                </a:moveTo>
                <a:cubicBezTo>
                  <a:pt x="64" y="205"/>
                  <a:pt x="64" y="205"/>
                  <a:pt x="64" y="205"/>
                </a:cubicBezTo>
                <a:cubicBezTo>
                  <a:pt x="63" y="205"/>
                  <a:pt x="62" y="205"/>
                  <a:pt x="61" y="204"/>
                </a:cubicBezTo>
                <a:cubicBezTo>
                  <a:pt x="121" y="147"/>
                  <a:pt x="121" y="147"/>
                  <a:pt x="121" y="147"/>
                </a:cubicBezTo>
                <a:cubicBezTo>
                  <a:pt x="144" y="166"/>
                  <a:pt x="144" y="166"/>
                  <a:pt x="144" y="166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227" y="204"/>
                  <a:pt x="227" y="204"/>
                  <a:pt x="227" y="204"/>
                </a:cubicBezTo>
                <a:cubicBezTo>
                  <a:pt x="226" y="205"/>
                  <a:pt x="225" y="205"/>
                  <a:pt x="224" y="205"/>
                </a:cubicBezTo>
                <a:close/>
                <a:moveTo>
                  <a:pt x="235" y="194"/>
                </a:moveTo>
                <a:cubicBezTo>
                  <a:pt x="235" y="195"/>
                  <a:pt x="234" y="196"/>
                  <a:pt x="234" y="197"/>
                </a:cubicBezTo>
                <a:cubicBezTo>
                  <a:pt x="175" y="141"/>
                  <a:pt x="175" y="141"/>
                  <a:pt x="175" y="141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4" y="91"/>
                  <a:pt x="235" y="92"/>
                  <a:pt x="235" y="93"/>
                </a:cubicBezTo>
                <a:lnTo>
                  <a:pt x="235" y="194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74" name="组合 9"/>
          <p:cNvPicPr/>
          <p:nvPr/>
        </p:nvPicPr>
        <p:blipFill>
          <a:blip r:embed="rId2"/>
          <a:stretch>
            <a:fillRect/>
          </a:stretch>
        </p:blipFill>
        <p:spPr>
          <a:xfrm>
            <a:off x="1274763" y="1804988"/>
            <a:ext cx="27305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75" name="组合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822450" y="6267450"/>
            <a:ext cx="274638" cy="1762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76" name="组合 19"/>
          <p:cNvPicPr/>
          <p:nvPr/>
        </p:nvPicPr>
        <p:blipFill>
          <a:blip r:embed="rId4"/>
          <a:stretch>
            <a:fillRect/>
          </a:stretch>
        </p:blipFill>
        <p:spPr>
          <a:xfrm>
            <a:off x="4632325" y="4011613"/>
            <a:ext cx="171450" cy="2746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77" name="组合 24"/>
          <p:cNvPicPr/>
          <p:nvPr/>
        </p:nvPicPr>
        <p:blipFill>
          <a:blip r:embed="rId5"/>
          <a:stretch>
            <a:fillRect/>
          </a:stretch>
        </p:blipFill>
        <p:spPr>
          <a:xfrm>
            <a:off x="5681663" y="2408238"/>
            <a:ext cx="274637" cy="176212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78" name="组合 32"/>
          <p:cNvPicPr/>
          <p:nvPr/>
        </p:nvPicPr>
        <p:blipFill>
          <a:blip r:embed="rId6"/>
          <a:stretch>
            <a:fillRect/>
          </a:stretch>
        </p:blipFill>
        <p:spPr>
          <a:xfrm>
            <a:off x="5681663" y="4035425"/>
            <a:ext cx="274637" cy="2254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79" name="组合 37"/>
          <p:cNvPicPr/>
          <p:nvPr/>
        </p:nvPicPr>
        <p:blipFill>
          <a:blip r:embed="rId7"/>
          <a:stretch>
            <a:fillRect/>
          </a:stretch>
        </p:blipFill>
        <p:spPr>
          <a:xfrm>
            <a:off x="8991600" y="5662613"/>
            <a:ext cx="274638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80" name="Freeform 36"/>
          <p:cNvSpPr>
            <a:spLocks noEditPoints="1"/>
          </p:cNvSpPr>
          <p:nvPr/>
        </p:nvSpPr>
        <p:spPr>
          <a:xfrm>
            <a:off x="8990013" y="2400300"/>
            <a:ext cx="276225" cy="1841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192">
                <a:moveTo>
                  <a:pt x="244" y="0"/>
                </a:move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44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75"/>
                  <a:pt x="18" y="192"/>
                  <a:pt x="4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71" y="192"/>
                  <a:pt x="288" y="175"/>
                  <a:pt x="288" y="148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18"/>
                  <a:pt x="271" y="0"/>
                  <a:pt x="244" y="0"/>
                </a:cubicBezTo>
                <a:close/>
                <a:moveTo>
                  <a:pt x="100" y="149"/>
                </a:moveTo>
                <a:cubicBezTo>
                  <a:pt x="100" y="43"/>
                  <a:pt x="100" y="43"/>
                  <a:pt x="100" y="43"/>
                </a:cubicBezTo>
                <a:cubicBezTo>
                  <a:pt x="206" y="96"/>
                  <a:pt x="206" y="96"/>
                  <a:pt x="206" y="96"/>
                </a:cubicBezTo>
                <a:lnTo>
                  <a:pt x="100" y="149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81" name="组合 42"/>
          <p:cNvPicPr/>
          <p:nvPr/>
        </p:nvPicPr>
        <p:blipFill>
          <a:blip r:embed="rId8"/>
          <a:stretch>
            <a:fillRect/>
          </a:stretch>
        </p:blipFill>
        <p:spPr>
          <a:xfrm>
            <a:off x="1822450" y="3481388"/>
            <a:ext cx="274638" cy="2317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82" name="Freeform 44"/>
          <p:cNvSpPr/>
          <p:nvPr/>
        </p:nvSpPr>
        <p:spPr>
          <a:xfrm>
            <a:off x="10091738" y="2355850"/>
            <a:ext cx="277812" cy="277813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</a:cxnLst>
            <a:pathLst>
              <a:path w="175" h="175">
                <a:moveTo>
                  <a:pt x="0" y="93"/>
                </a:moveTo>
                <a:lnTo>
                  <a:pt x="82" y="93"/>
                </a:lnTo>
                <a:lnTo>
                  <a:pt x="82" y="175"/>
                </a:lnTo>
                <a:lnTo>
                  <a:pt x="175" y="0"/>
                </a:lnTo>
                <a:lnTo>
                  <a:pt x="0" y="93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83" name="组合 51"/>
          <p:cNvPicPr/>
          <p:nvPr/>
        </p:nvPicPr>
        <p:blipFill>
          <a:blip r:embed="rId9"/>
          <a:stretch>
            <a:fillRect/>
          </a:stretch>
        </p:blipFill>
        <p:spPr>
          <a:xfrm>
            <a:off x="9558338" y="3455988"/>
            <a:ext cx="244475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84" name="Freeform 50"/>
          <p:cNvSpPr>
            <a:spLocks noEditPoints="1"/>
          </p:cNvSpPr>
          <p:nvPr/>
        </p:nvSpPr>
        <p:spPr>
          <a:xfrm>
            <a:off x="10093325" y="3535363"/>
            <a:ext cx="276225" cy="1270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132">
                <a:moveTo>
                  <a:pt x="222" y="0"/>
                </a:moveTo>
                <a:cubicBezTo>
                  <a:pt x="186" y="0"/>
                  <a:pt x="156" y="30"/>
                  <a:pt x="156" y="66"/>
                </a:cubicBezTo>
                <a:cubicBezTo>
                  <a:pt x="156" y="80"/>
                  <a:pt x="161" y="93"/>
                  <a:pt x="168" y="104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27" y="93"/>
                  <a:pt x="131" y="80"/>
                  <a:pt x="131" y="66"/>
                </a:cubicBezTo>
                <a:cubicBezTo>
                  <a:pt x="131" y="30"/>
                  <a:pt x="102" y="0"/>
                  <a:pt x="66" y="0"/>
                </a:cubicBezTo>
                <a:cubicBezTo>
                  <a:pt x="29" y="0"/>
                  <a:pt x="0" y="30"/>
                  <a:pt x="0" y="66"/>
                </a:cubicBezTo>
                <a:cubicBezTo>
                  <a:pt x="0" y="102"/>
                  <a:pt x="29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22" y="132"/>
                  <a:pt x="222" y="132"/>
                  <a:pt x="222" y="132"/>
                </a:cubicBezTo>
                <a:cubicBezTo>
                  <a:pt x="258" y="132"/>
                  <a:pt x="288" y="102"/>
                  <a:pt x="288" y="66"/>
                </a:cubicBezTo>
                <a:cubicBezTo>
                  <a:pt x="288" y="30"/>
                  <a:pt x="258" y="0"/>
                  <a:pt x="222" y="0"/>
                </a:cubicBezTo>
                <a:close/>
                <a:moveTo>
                  <a:pt x="184" y="66"/>
                </a:moveTo>
                <a:cubicBezTo>
                  <a:pt x="184" y="45"/>
                  <a:pt x="201" y="28"/>
                  <a:pt x="222" y="28"/>
                </a:cubicBezTo>
                <a:cubicBezTo>
                  <a:pt x="243" y="28"/>
                  <a:pt x="260" y="45"/>
                  <a:pt x="260" y="66"/>
                </a:cubicBezTo>
                <a:cubicBezTo>
                  <a:pt x="260" y="87"/>
                  <a:pt x="243" y="104"/>
                  <a:pt x="222" y="104"/>
                </a:cubicBezTo>
                <a:cubicBezTo>
                  <a:pt x="201" y="104"/>
                  <a:pt x="184" y="87"/>
                  <a:pt x="184" y="66"/>
                </a:cubicBezTo>
                <a:close/>
                <a:moveTo>
                  <a:pt x="66" y="28"/>
                </a:moveTo>
                <a:cubicBezTo>
                  <a:pt x="86" y="28"/>
                  <a:pt x="103" y="45"/>
                  <a:pt x="103" y="66"/>
                </a:cubicBezTo>
                <a:cubicBezTo>
                  <a:pt x="103" y="87"/>
                  <a:pt x="86" y="104"/>
                  <a:pt x="66" y="104"/>
                </a:cubicBezTo>
                <a:cubicBezTo>
                  <a:pt x="45" y="104"/>
                  <a:pt x="28" y="87"/>
                  <a:pt x="28" y="66"/>
                </a:cubicBezTo>
                <a:cubicBezTo>
                  <a:pt x="28" y="45"/>
                  <a:pt x="45" y="28"/>
                  <a:pt x="66" y="28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785" name="Freeform 51"/>
          <p:cNvSpPr>
            <a:spLocks noEditPoints="1"/>
          </p:cNvSpPr>
          <p:nvPr/>
        </p:nvSpPr>
        <p:spPr>
          <a:xfrm>
            <a:off x="6784975" y="6216650"/>
            <a:ext cx="276225" cy="276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74">
                <a:moveTo>
                  <a:pt x="0" y="0"/>
                </a:moveTo>
                <a:lnTo>
                  <a:pt x="0" y="174"/>
                </a:lnTo>
                <a:lnTo>
                  <a:pt x="174" y="174"/>
                </a:lnTo>
                <a:lnTo>
                  <a:pt x="174" y="0"/>
                </a:lnTo>
                <a:lnTo>
                  <a:pt x="0" y="0"/>
                </a:lnTo>
                <a:close/>
                <a:moveTo>
                  <a:pt x="17" y="87"/>
                </a:moveTo>
                <a:lnTo>
                  <a:pt x="87" y="87"/>
                </a:lnTo>
                <a:lnTo>
                  <a:pt x="87" y="17"/>
                </a:lnTo>
                <a:lnTo>
                  <a:pt x="157" y="17"/>
                </a:lnTo>
                <a:lnTo>
                  <a:pt x="157" y="87"/>
                </a:lnTo>
                <a:lnTo>
                  <a:pt x="87" y="87"/>
                </a:lnTo>
                <a:lnTo>
                  <a:pt x="87" y="157"/>
                </a:lnTo>
                <a:lnTo>
                  <a:pt x="17" y="157"/>
                </a:lnTo>
                <a:lnTo>
                  <a:pt x="17" y="87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86" name="组合 59"/>
          <p:cNvPicPr/>
          <p:nvPr/>
        </p:nvPicPr>
        <p:blipFill>
          <a:blip r:embed="rId10"/>
          <a:stretch>
            <a:fillRect/>
          </a:stretch>
        </p:blipFill>
        <p:spPr>
          <a:xfrm>
            <a:off x="10644188" y="3455988"/>
            <a:ext cx="279400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87" name="组合 69"/>
          <p:cNvPicPr/>
          <p:nvPr/>
        </p:nvPicPr>
        <p:blipFill>
          <a:blip r:embed="rId11"/>
          <a:stretch>
            <a:fillRect/>
          </a:stretch>
        </p:blipFill>
        <p:spPr>
          <a:xfrm>
            <a:off x="9564688" y="5662613"/>
            <a:ext cx="225425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88" name="Freeform 63"/>
          <p:cNvSpPr>
            <a:spLocks noEditPoints="1"/>
          </p:cNvSpPr>
          <p:nvPr/>
        </p:nvSpPr>
        <p:spPr>
          <a:xfrm>
            <a:off x="7327900" y="4572000"/>
            <a:ext cx="298450" cy="2508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11" h="263">
                <a:moveTo>
                  <a:pt x="288" y="86"/>
                </a:moveTo>
                <a:cubicBezTo>
                  <a:pt x="266" y="26"/>
                  <a:pt x="186" y="0"/>
                  <a:pt x="109" y="29"/>
                </a:cubicBezTo>
                <a:cubicBezTo>
                  <a:pt x="32" y="57"/>
                  <a:pt x="0" y="120"/>
                  <a:pt x="11" y="171"/>
                </a:cubicBezTo>
                <a:cubicBezTo>
                  <a:pt x="15" y="187"/>
                  <a:pt x="17" y="202"/>
                  <a:pt x="32" y="224"/>
                </a:cubicBezTo>
                <a:cubicBezTo>
                  <a:pt x="34" y="228"/>
                  <a:pt x="52" y="248"/>
                  <a:pt x="71" y="252"/>
                </a:cubicBezTo>
                <a:cubicBezTo>
                  <a:pt x="118" y="263"/>
                  <a:pt x="158" y="155"/>
                  <a:pt x="181" y="167"/>
                </a:cubicBezTo>
                <a:cubicBezTo>
                  <a:pt x="203" y="179"/>
                  <a:pt x="154" y="241"/>
                  <a:pt x="181" y="241"/>
                </a:cubicBezTo>
                <a:cubicBezTo>
                  <a:pt x="193" y="241"/>
                  <a:pt x="204" y="236"/>
                  <a:pt x="216" y="231"/>
                </a:cubicBezTo>
                <a:cubicBezTo>
                  <a:pt x="293" y="203"/>
                  <a:pt x="311" y="146"/>
                  <a:pt x="288" y="86"/>
                </a:cubicBezTo>
                <a:close/>
                <a:moveTo>
                  <a:pt x="49" y="110"/>
                </a:moveTo>
                <a:cubicBezTo>
                  <a:pt x="49" y="110"/>
                  <a:pt x="57" y="101"/>
                  <a:pt x="75" y="109"/>
                </a:cubicBezTo>
                <a:cubicBezTo>
                  <a:pt x="92" y="117"/>
                  <a:pt x="84" y="116"/>
                  <a:pt x="86" y="121"/>
                </a:cubicBezTo>
                <a:cubicBezTo>
                  <a:pt x="87" y="126"/>
                  <a:pt x="71" y="137"/>
                  <a:pt x="61" y="131"/>
                </a:cubicBezTo>
                <a:cubicBezTo>
                  <a:pt x="51" y="126"/>
                  <a:pt x="49" y="125"/>
                  <a:pt x="42" y="125"/>
                </a:cubicBezTo>
                <a:cubicBezTo>
                  <a:pt x="35" y="125"/>
                  <a:pt x="43" y="111"/>
                  <a:pt x="49" y="110"/>
                </a:cubicBezTo>
                <a:close/>
                <a:moveTo>
                  <a:pt x="88" y="196"/>
                </a:moveTo>
                <a:cubicBezTo>
                  <a:pt x="82" y="198"/>
                  <a:pt x="82" y="198"/>
                  <a:pt x="81" y="201"/>
                </a:cubicBezTo>
                <a:cubicBezTo>
                  <a:pt x="80" y="205"/>
                  <a:pt x="74" y="209"/>
                  <a:pt x="69" y="205"/>
                </a:cubicBezTo>
                <a:cubicBezTo>
                  <a:pt x="65" y="201"/>
                  <a:pt x="52" y="209"/>
                  <a:pt x="52" y="199"/>
                </a:cubicBezTo>
                <a:cubicBezTo>
                  <a:pt x="51" y="190"/>
                  <a:pt x="45" y="185"/>
                  <a:pt x="50" y="182"/>
                </a:cubicBezTo>
                <a:cubicBezTo>
                  <a:pt x="54" y="178"/>
                  <a:pt x="56" y="177"/>
                  <a:pt x="58" y="175"/>
                </a:cubicBezTo>
                <a:cubicBezTo>
                  <a:pt x="62" y="171"/>
                  <a:pt x="65" y="163"/>
                  <a:pt x="79" y="169"/>
                </a:cubicBezTo>
                <a:cubicBezTo>
                  <a:pt x="92" y="176"/>
                  <a:pt x="93" y="178"/>
                  <a:pt x="94" y="182"/>
                </a:cubicBezTo>
                <a:cubicBezTo>
                  <a:pt x="96" y="186"/>
                  <a:pt x="93" y="194"/>
                  <a:pt x="88" y="196"/>
                </a:cubicBezTo>
                <a:close/>
                <a:moveTo>
                  <a:pt x="129" y="74"/>
                </a:moveTo>
                <a:cubicBezTo>
                  <a:pt x="129" y="81"/>
                  <a:pt x="107" y="92"/>
                  <a:pt x="102" y="81"/>
                </a:cubicBezTo>
                <a:cubicBezTo>
                  <a:pt x="97" y="70"/>
                  <a:pt x="105" y="72"/>
                  <a:pt x="106" y="56"/>
                </a:cubicBezTo>
                <a:cubicBezTo>
                  <a:pt x="106" y="52"/>
                  <a:pt x="113" y="57"/>
                  <a:pt x="121" y="57"/>
                </a:cubicBezTo>
                <a:cubicBezTo>
                  <a:pt x="128" y="56"/>
                  <a:pt x="130" y="68"/>
                  <a:pt x="129" y="74"/>
                </a:cubicBezTo>
                <a:close/>
                <a:moveTo>
                  <a:pt x="210" y="68"/>
                </a:moveTo>
                <a:cubicBezTo>
                  <a:pt x="210" y="76"/>
                  <a:pt x="180" y="80"/>
                  <a:pt x="171" y="68"/>
                </a:cubicBezTo>
                <a:cubicBezTo>
                  <a:pt x="161" y="55"/>
                  <a:pt x="181" y="49"/>
                  <a:pt x="183" y="43"/>
                </a:cubicBezTo>
                <a:cubicBezTo>
                  <a:pt x="183" y="41"/>
                  <a:pt x="194" y="37"/>
                  <a:pt x="196" y="44"/>
                </a:cubicBezTo>
                <a:cubicBezTo>
                  <a:pt x="199" y="51"/>
                  <a:pt x="200" y="44"/>
                  <a:pt x="208" y="47"/>
                </a:cubicBezTo>
                <a:cubicBezTo>
                  <a:pt x="215" y="50"/>
                  <a:pt x="206" y="55"/>
                  <a:pt x="201" y="61"/>
                </a:cubicBezTo>
                <a:cubicBezTo>
                  <a:pt x="196" y="66"/>
                  <a:pt x="210" y="60"/>
                  <a:pt x="210" y="68"/>
                </a:cubicBezTo>
                <a:close/>
                <a:moveTo>
                  <a:pt x="241" y="197"/>
                </a:moveTo>
                <a:cubicBezTo>
                  <a:pt x="237" y="202"/>
                  <a:pt x="219" y="199"/>
                  <a:pt x="215" y="194"/>
                </a:cubicBezTo>
                <a:cubicBezTo>
                  <a:pt x="211" y="188"/>
                  <a:pt x="216" y="185"/>
                  <a:pt x="220" y="177"/>
                </a:cubicBezTo>
                <a:cubicBezTo>
                  <a:pt x="225" y="169"/>
                  <a:pt x="238" y="180"/>
                  <a:pt x="238" y="180"/>
                </a:cubicBezTo>
                <a:cubicBezTo>
                  <a:pt x="245" y="174"/>
                  <a:pt x="245" y="191"/>
                  <a:pt x="241" y="197"/>
                </a:cubicBezTo>
                <a:close/>
                <a:moveTo>
                  <a:pt x="254" y="124"/>
                </a:moveTo>
                <a:cubicBezTo>
                  <a:pt x="242" y="132"/>
                  <a:pt x="228" y="121"/>
                  <a:pt x="229" y="104"/>
                </a:cubicBezTo>
                <a:cubicBezTo>
                  <a:pt x="230" y="87"/>
                  <a:pt x="236" y="97"/>
                  <a:pt x="251" y="87"/>
                </a:cubicBezTo>
                <a:cubicBezTo>
                  <a:pt x="266" y="77"/>
                  <a:pt x="267" y="90"/>
                  <a:pt x="270" y="91"/>
                </a:cubicBezTo>
                <a:cubicBezTo>
                  <a:pt x="281" y="93"/>
                  <a:pt x="266" y="116"/>
                  <a:pt x="254" y="124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789" name="Freeform 64"/>
          <p:cNvSpPr>
            <a:spLocks noEditPoints="1"/>
          </p:cNvSpPr>
          <p:nvPr/>
        </p:nvSpPr>
        <p:spPr>
          <a:xfrm>
            <a:off x="1873250" y="5665788"/>
            <a:ext cx="177800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12" h="173">
                <a:moveTo>
                  <a:pt x="112" y="12"/>
                </a:moveTo>
                <a:lnTo>
                  <a:pt x="112" y="0"/>
                </a:lnTo>
                <a:lnTo>
                  <a:pt x="70" y="0"/>
                </a:lnTo>
                <a:lnTo>
                  <a:pt x="65" y="34"/>
                </a:lnTo>
                <a:lnTo>
                  <a:pt x="0" y="34"/>
                </a:lnTo>
                <a:lnTo>
                  <a:pt x="21" y="173"/>
                </a:lnTo>
                <a:lnTo>
                  <a:pt x="90" y="173"/>
                </a:lnTo>
                <a:lnTo>
                  <a:pt x="112" y="34"/>
                </a:lnTo>
                <a:lnTo>
                  <a:pt x="78" y="34"/>
                </a:lnTo>
                <a:lnTo>
                  <a:pt x="81" y="12"/>
                </a:lnTo>
                <a:lnTo>
                  <a:pt x="112" y="12"/>
                </a:lnTo>
                <a:close/>
                <a:moveTo>
                  <a:pt x="64" y="46"/>
                </a:moveTo>
                <a:lnTo>
                  <a:pt x="55" y="113"/>
                </a:lnTo>
                <a:lnTo>
                  <a:pt x="25" y="113"/>
                </a:lnTo>
                <a:lnTo>
                  <a:pt x="15" y="46"/>
                </a:lnTo>
                <a:lnTo>
                  <a:pt x="64" y="46"/>
                </a:lnTo>
                <a:close/>
                <a:moveTo>
                  <a:pt x="97" y="46"/>
                </a:moveTo>
                <a:lnTo>
                  <a:pt x="87" y="113"/>
                </a:lnTo>
                <a:lnTo>
                  <a:pt x="67" y="113"/>
                </a:lnTo>
                <a:lnTo>
                  <a:pt x="76" y="46"/>
                </a:lnTo>
                <a:lnTo>
                  <a:pt x="97" y="46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90" name="组合 74"/>
          <p:cNvPicPr/>
          <p:nvPr/>
        </p:nvPicPr>
        <p:blipFill>
          <a:blip r:embed="rId12"/>
          <a:stretch>
            <a:fillRect/>
          </a:stretch>
        </p:blipFill>
        <p:spPr>
          <a:xfrm>
            <a:off x="2414588" y="5662613"/>
            <a:ext cx="200025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91" name="Freeform 67"/>
          <p:cNvSpPr>
            <a:spLocks noEditPoints="1"/>
          </p:cNvSpPr>
          <p:nvPr/>
        </p:nvSpPr>
        <p:spPr>
          <a:xfrm>
            <a:off x="6772275" y="5180013"/>
            <a:ext cx="290513" cy="1460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03" h="154">
                <a:moveTo>
                  <a:pt x="230" y="119"/>
                </a:moveTo>
                <a:cubicBezTo>
                  <a:pt x="263" y="118"/>
                  <a:pt x="288" y="109"/>
                  <a:pt x="300" y="103"/>
                </a:cubicBezTo>
                <a:cubicBezTo>
                  <a:pt x="303" y="73"/>
                  <a:pt x="296" y="26"/>
                  <a:pt x="259" y="19"/>
                </a:cubicBezTo>
                <a:cubicBezTo>
                  <a:pt x="245" y="16"/>
                  <a:pt x="128" y="0"/>
                  <a:pt x="132" y="86"/>
                </a:cubicBezTo>
                <a:cubicBezTo>
                  <a:pt x="132" y="86"/>
                  <a:pt x="90" y="124"/>
                  <a:pt x="76" y="68"/>
                </a:cubicBezTo>
                <a:cubicBezTo>
                  <a:pt x="76" y="68"/>
                  <a:pt x="96" y="35"/>
                  <a:pt x="96" y="17"/>
                </a:cubicBezTo>
                <a:cubicBezTo>
                  <a:pt x="96" y="17"/>
                  <a:pt x="52" y="3"/>
                  <a:pt x="52" y="54"/>
                </a:cubicBezTo>
                <a:cubicBezTo>
                  <a:pt x="52" y="55"/>
                  <a:pt x="52" y="55"/>
                  <a:pt x="52" y="55"/>
                </a:cubicBezTo>
                <a:cubicBezTo>
                  <a:pt x="0" y="55"/>
                  <a:pt x="15" y="98"/>
                  <a:pt x="15" y="98"/>
                </a:cubicBezTo>
                <a:cubicBezTo>
                  <a:pt x="28" y="98"/>
                  <a:pt x="57" y="82"/>
                  <a:pt x="57" y="82"/>
                </a:cubicBezTo>
                <a:cubicBezTo>
                  <a:pt x="57" y="82"/>
                  <a:pt x="70" y="123"/>
                  <a:pt x="110" y="139"/>
                </a:cubicBezTo>
                <a:cubicBezTo>
                  <a:pt x="150" y="154"/>
                  <a:pt x="272" y="143"/>
                  <a:pt x="291" y="128"/>
                </a:cubicBezTo>
                <a:cubicBezTo>
                  <a:pt x="293" y="126"/>
                  <a:pt x="296" y="121"/>
                  <a:pt x="297" y="115"/>
                </a:cubicBezTo>
                <a:cubicBezTo>
                  <a:pt x="261" y="131"/>
                  <a:pt x="190" y="119"/>
                  <a:pt x="230" y="119"/>
                </a:cubicBezTo>
                <a:close/>
                <a:moveTo>
                  <a:pt x="230" y="92"/>
                </a:moveTo>
                <a:cubicBezTo>
                  <a:pt x="237" y="92"/>
                  <a:pt x="241" y="94"/>
                  <a:pt x="241" y="98"/>
                </a:cubicBezTo>
                <a:cubicBezTo>
                  <a:pt x="242" y="102"/>
                  <a:pt x="241" y="100"/>
                  <a:pt x="230" y="101"/>
                </a:cubicBezTo>
                <a:cubicBezTo>
                  <a:pt x="220" y="103"/>
                  <a:pt x="220" y="105"/>
                  <a:pt x="219" y="101"/>
                </a:cubicBezTo>
                <a:cubicBezTo>
                  <a:pt x="219" y="97"/>
                  <a:pt x="222" y="93"/>
                  <a:pt x="230" y="92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92" name="组合 78"/>
          <p:cNvPicPr/>
          <p:nvPr/>
        </p:nvPicPr>
        <p:blipFill>
          <a:blip r:embed="rId13"/>
          <a:stretch>
            <a:fillRect/>
          </a:stretch>
        </p:blipFill>
        <p:spPr>
          <a:xfrm>
            <a:off x="7334250" y="5114925"/>
            <a:ext cx="279400" cy="2746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93" name="Freeform 70"/>
          <p:cNvSpPr/>
          <p:nvPr/>
        </p:nvSpPr>
        <p:spPr>
          <a:xfrm>
            <a:off x="4029075" y="4011613"/>
            <a:ext cx="274638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7">
                <a:moveTo>
                  <a:pt x="252" y="179"/>
                </a:moveTo>
                <a:cubicBezTo>
                  <a:pt x="272" y="179"/>
                  <a:pt x="288" y="163"/>
                  <a:pt x="288" y="143"/>
                </a:cubicBezTo>
                <a:cubicBezTo>
                  <a:pt x="288" y="124"/>
                  <a:pt x="272" y="107"/>
                  <a:pt x="252" y="107"/>
                </a:cubicBezTo>
                <a:cubicBezTo>
                  <a:pt x="236" y="107"/>
                  <a:pt x="222" y="118"/>
                  <a:pt x="218" y="133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78" y="46"/>
                  <a:pt x="178" y="46"/>
                  <a:pt x="178" y="46"/>
                </a:cubicBezTo>
                <a:cubicBezTo>
                  <a:pt x="218" y="46"/>
                  <a:pt x="218" y="46"/>
                  <a:pt x="218" y="46"/>
                </a:cubicBezTo>
                <a:cubicBezTo>
                  <a:pt x="222" y="61"/>
                  <a:pt x="236" y="72"/>
                  <a:pt x="252" y="72"/>
                </a:cubicBezTo>
                <a:cubicBezTo>
                  <a:pt x="272" y="72"/>
                  <a:pt x="288" y="56"/>
                  <a:pt x="288" y="36"/>
                </a:cubicBezTo>
                <a:cubicBezTo>
                  <a:pt x="288" y="16"/>
                  <a:pt x="272" y="0"/>
                  <a:pt x="252" y="0"/>
                </a:cubicBezTo>
                <a:cubicBezTo>
                  <a:pt x="236" y="0"/>
                  <a:pt x="222" y="11"/>
                  <a:pt x="218" y="26"/>
                </a:cubicBezTo>
                <a:cubicBezTo>
                  <a:pt x="166" y="26"/>
                  <a:pt x="166" y="26"/>
                  <a:pt x="166" y="26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6" y="118"/>
                  <a:pt x="53" y="107"/>
                  <a:pt x="36" y="107"/>
                </a:cubicBezTo>
                <a:cubicBezTo>
                  <a:pt x="16" y="107"/>
                  <a:pt x="0" y="124"/>
                  <a:pt x="0" y="143"/>
                </a:cubicBezTo>
                <a:cubicBezTo>
                  <a:pt x="0" y="163"/>
                  <a:pt x="16" y="179"/>
                  <a:pt x="36" y="179"/>
                </a:cubicBezTo>
                <a:cubicBezTo>
                  <a:pt x="53" y="179"/>
                  <a:pt x="66" y="168"/>
                  <a:pt x="71" y="153"/>
                </a:cubicBezTo>
                <a:cubicBezTo>
                  <a:pt x="104" y="153"/>
                  <a:pt x="104" y="153"/>
                  <a:pt x="104" y="153"/>
                </a:cubicBezTo>
                <a:cubicBezTo>
                  <a:pt x="166" y="261"/>
                  <a:pt x="166" y="261"/>
                  <a:pt x="166" y="261"/>
                </a:cubicBezTo>
                <a:cubicBezTo>
                  <a:pt x="218" y="261"/>
                  <a:pt x="218" y="261"/>
                  <a:pt x="218" y="261"/>
                </a:cubicBezTo>
                <a:cubicBezTo>
                  <a:pt x="222" y="277"/>
                  <a:pt x="236" y="287"/>
                  <a:pt x="252" y="287"/>
                </a:cubicBezTo>
                <a:cubicBezTo>
                  <a:pt x="272" y="287"/>
                  <a:pt x="288" y="271"/>
                  <a:pt x="288" y="251"/>
                </a:cubicBezTo>
                <a:cubicBezTo>
                  <a:pt x="288" y="232"/>
                  <a:pt x="272" y="215"/>
                  <a:pt x="252" y="215"/>
                </a:cubicBezTo>
                <a:cubicBezTo>
                  <a:pt x="236" y="215"/>
                  <a:pt x="222" y="226"/>
                  <a:pt x="218" y="241"/>
                </a:cubicBezTo>
                <a:cubicBezTo>
                  <a:pt x="178" y="241"/>
                  <a:pt x="178" y="241"/>
                  <a:pt x="178" y="241"/>
                </a:cubicBezTo>
                <a:cubicBezTo>
                  <a:pt x="128" y="153"/>
                  <a:pt x="128" y="153"/>
                  <a:pt x="128" y="153"/>
                </a:cubicBezTo>
                <a:cubicBezTo>
                  <a:pt x="218" y="153"/>
                  <a:pt x="218" y="153"/>
                  <a:pt x="218" y="153"/>
                </a:cubicBezTo>
                <a:cubicBezTo>
                  <a:pt x="222" y="168"/>
                  <a:pt x="236" y="179"/>
                  <a:pt x="252" y="179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94" name="组合 82"/>
          <p:cNvPicPr/>
          <p:nvPr/>
        </p:nvPicPr>
        <p:blipFill>
          <a:blip r:embed="rId14"/>
          <a:stretch>
            <a:fillRect/>
          </a:stretch>
        </p:blipFill>
        <p:spPr>
          <a:xfrm>
            <a:off x="6235700" y="2352675"/>
            <a:ext cx="274638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95" name="组合 91"/>
          <p:cNvPicPr/>
          <p:nvPr/>
        </p:nvPicPr>
        <p:blipFill>
          <a:blip r:embed="rId15"/>
          <a:stretch>
            <a:fillRect/>
          </a:stretch>
        </p:blipFill>
        <p:spPr>
          <a:xfrm>
            <a:off x="6784975" y="2352675"/>
            <a:ext cx="274638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796" name="组合 101"/>
          <p:cNvPicPr/>
          <p:nvPr/>
        </p:nvPicPr>
        <p:blipFill>
          <a:blip r:embed="rId16"/>
          <a:stretch>
            <a:fillRect/>
          </a:stretch>
        </p:blipFill>
        <p:spPr>
          <a:xfrm>
            <a:off x="7334250" y="2352675"/>
            <a:ext cx="279400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97" name="Freeform 97"/>
          <p:cNvSpPr/>
          <p:nvPr/>
        </p:nvSpPr>
        <p:spPr>
          <a:xfrm>
            <a:off x="7893050" y="4618038"/>
            <a:ext cx="268288" cy="1651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0" h="172">
                <a:moveTo>
                  <a:pt x="280" y="49"/>
                </a:moveTo>
                <a:cubicBezTo>
                  <a:pt x="280" y="15"/>
                  <a:pt x="280" y="15"/>
                  <a:pt x="280" y="15"/>
                </a:cubicBezTo>
                <a:cubicBezTo>
                  <a:pt x="246" y="15"/>
                  <a:pt x="246" y="15"/>
                  <a:pt x="246" y="1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172" y="25"/>
                  <a:pt x="172" y="25"/>
                  <a:pt x="172" y="25"/>
                </a:cubicBezTo>
                <a:cubicBezTo>
                  <a:pt x="172" y="0"/>
                  <a:pt x="172" y="0"/>
                  <a:pt x="172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8" y="25"/>
                  <a:pt x="108" y="25"/>
                  <a:pt x="108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4" y="15"/>
                  <a:pt x="34" y="15"/>
                  <a:pt x="34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49"/>
                  <a:pt x="0" y="49"/>
                  <a:pt x="0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39"/>
                  <a:pt x="34" y="39"/>
                  <a:pt x="34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42" y="61"/>
                  <a:pt x="28" y="105"/>
                  <a:pt x="25" y="138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4" y="172"/>
                  <a:pt x="14" y="172"/>
                  <a:pt x="14" y="172"/>
                </a:cubicBezTo>
                <a:cubicBezTo>
                  <a:pt x="48" y="172"/>
                  <a:pt x="48" y="172"/>
                  <a:pt x="48" y="172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2" y="103"/>
                  <a:pt x="60" y="58"/>
                  <a:pt x="108" y="44"/>
                </a:cubicBezTo>
                <a:cubicBezTo>
                  <a:pt x="108" y="64"/>
                  <a:pt x="108" y="64"/>
                  <a:pt x="108" y="64"/>
                </a:cubicBezTo>
                <a:cubicBezTo>
                  <a:pt x="172" y="64"/>
                  <a:pt x="172" y="64"/>
                  <a:pt x="172" y="64"/>
                </a:cubicBezTo>
                <a:cubicBezTo>
                  <a:pt x="172" y="43"/>
                  <a:pt x="172" y="43"/>
                  <a:pt x="172" y="43"/>
                </a:cubicBezTo>
                <a:cubicBezTo>
                  <a:pt x="220" y="58"/>
                  <a:pt x="238" y="103"/>
                  <a:pt x="241" y="138"/>
                </a:cubicBezTo>
                <a:cubicBezTo>
                  <a:pt x="232" y="138"/>
                  <a:pt x="232" y="138"/>
                  <a:pt x="232" y="138"/>
                </a:cubicBezTo>
                <a:cubicBezTo>
                  <a:pt x="232" y="172"/>
                  <a:pt x="232" y="172"/>
                  <a:pt x="232" y="172"/>
                </a:cubicBezTo>
                <a:cubicBezTo>
                  <a:pt x="266" y="172"/>
                  <a:pt x="266" y="172"/>
                  <a:pt x="266" y="172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56" y="138"/>
                  <a:pt x="256" y="138"/>
                  <a:pt x="256" y="138"/>
                </a:cubicBezTo>
                <a:cubicBezTo>
                  <a:pt x="253" y="105"/>
                  <a:pt x="238" y="61"/>
                  <a:pt x="200" y="39"/>
                </a:cubicBezTo>
                <a:cubicBezTo>
                  <a:pt x="246" y="39"/>
                  <a:pt x="246" y="39"/>
                  <a:pt x="246" y="39"/>
                </a:cubicBezTo>
                <a:cubicBezTo>
                  <a:pt x="246" y="49"/>
                  <a:pt x="246" y="49"/>
                  <a:pt x="246" y="49"/>
                </a:cubicBezTo>
                <a:lnTo>
                  <a:pt x="280" y="49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798" name="组合 112"/>
          <p:cNvPicPr/>
          <p:nvPr/>
        </p:nvPicPr>
        <p:blipFill>
          <a:blip r:embed="rId17"/>
          <a:stretch>
            <a:fillRect/>
          </a:stretch>
        </p:blipFill>
        <p:spPr>
          <a:xfrm>
            <a:off x="8448675" y="4559300"/>
            <a:ext cx="257175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799" name="Freeform 102"/>
          <p:cNvSpPr/>
          <p:nvPr/>
        </p:nvSpPr>
        <p:spPr>
          <a:xfrm>
            <a:off x="8991600" y="4621213"/>
            <a:ext cx="274638" cy="1587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7" h="166">
                <a:moveTo>
                  <a:pt x="263" y="55"/>
                </a:moveTo>
                <a:cubicBezTo>
                  <a:pt x="255" y="55"/>
                  <a:pt x="255" y="55"/>
                  <a:pt x="255" y="55"/>
                </a:cubicBezTo>
                <a:cubicBezTo>
                  <a:pt x="250" y="55"/>
                  <a:pt x="244" y="57"/>
                  <a:pt x="238" y="59"/>
                </a:cubicBezTo>
                <a:cubicBezTo>
                  <a:pt x="238" y="17"/>
                  <a:pt x="238" y="17"/>
                  <a:pt x="238" y="17"/>
                </a:cubicBezTo>
                <a:cubicBezTo>
                  <a:pt x="238" y="8"/>
                  <a:pt x="230" y="0"/>
                  <a:pt x="220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8" y="6"/>
                  <a:pt x="171" y="15"/>
                  <a:pt x="171" y="21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71" y="42"/>
                  <a:pt x="160" y="53"/>
                  <a:pt x="147" y="53"/>
                </a:cubicBezTo>
                <a:cubicBezTo>
                  <a:pt x="139" y="53"/>
                  <a:pt x="139" y="53"/>
                  <a:pt x="139" y="53"/>
                </a:cubicBezTo>
                <a:cubicBezTo>
                  <a:pt x="126" y="53"/>
                  <a:pt x="115" y="42"/>
                  <a:pt x="115" y="29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5" y="15"/>
                  <a:pt x="118" y="6"/>
                  <a:pt x="120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56" y="0"/>
                  <a:pt x="48" y="8"/>
                  <a:pt x="48" y="17"/>
                </a:cubicBezTo>
                <a:cubicBezTo>
                  <a:pt x="48" y="59"/>
                  <a:pt x="48" y="59"/>
                  <a:pt x="48" y="59"/>
                </a:cubicBezTo>
                <a:cubicBezTo>
                  <a:pt x="43" y="57"/>
                  <a:pt x="36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10" y="55"/>
                  <a:pt x="0" y="66"/>
                  <a:pt x="0" y="79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0"/>
                  <a:pt x="10" y="111"/>
                  <a:pt x="23" y="111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6" y="111"/>
                  <a:pt x="43" y="109"/>
                  <a:pt x="48" y="107"/>
                </a:cubicBezTo>
                <a:cubicBezTo>
                  <a:pt x="48" y="149"/>
                  <a:pt x="48" y="149"/>
                  <a:pt x="48" y="149"/>
                </a:cubicBezTo>
                <a:cubicBezTo>
                  <a:pt x="48" y="158"/>
                  <a:pt x="56" y="166"/>
                  <a:pt x="66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18" y="160"/>
                  <a:pt x="115" y="151"/>
                  <a:pt x="115" y="145"/>
                </a:cubicBezTo>
                <a:cubicBezTo>
                  <a:pt x="115" y="137"/>
                  <a:pt x="115" y="137"/>
                  <a:pt x="115" y="137"/>
                </a:cubicBezTo>
                <a:cubicBezTo>
                  <a:pt x="115" y="123"/>
                  <a:pt x="126" y="113"/>
                  <a:pt x="139" y="113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60" y="113"/>
                  <a:pt x="171" y="123"/>
                  <a:pt x="171" y="137"/>
                </a:cubicBezTo>
                <a:cubicBezTo>
                  <a:pt x="171" y="145"/>
                  <a:pt x="171" y="145"/>
                  <a:pt x="171" y="145"/>
                </a:cubicBezTo>
                <a:cubicBezTo>
                  <a:pt x="171" y="151"/>
                  <a:pt x="169" y="160"/>
                  <a:pt x="166" y="166"/>
                </a:cubicBezTo>
                <a:cubicBezTo>
                  <a:pt x="220" y="166"/>
                  <a:pt x="220" y="166"/>
                  <a:pt x="220" y="166"/>
                </a:cubicBezTo>
                <a:cubicBezTo>
                  <a:pt x="230" y="166"/>
                  <a:pt x="238" y="158"/>
                  <a:pt x="238" y="149"/>
                </a:cubicBezTo>
                <a:cubicBezTo>
                  <a:pt x="238" y="107"/>
                  <a:pt x="238" y="107"/>
                  <a:pt x="238" y="107"/>
                </a:cubicBezTo>
                <a:cubicBezTo>
                  <a:pt x="244" y="109"/>
                  <a:pt x="250" y="111"/>
                  <a:pt x="255" y="111"/>
                </a:cubicBezTo>
                <a:cubicBezTo>
                  <a:pt x="263" y="111"/>
                  <a:pt x="263" y="111"/>
                  <a:pt x="263" y="111"/>
                </a:cubicBezTo>
                <a:cubicBezTo>
                  <a:pt x="276" y="111"/>
                  <a:pt x="287" y="100"/>
                  <a:pt x="287" y="87"/>
                </a:cubicBezTo>
                <a:cubicBezTo>
                  <a:pt x="287" y="79"/>
                  <a:pt x="287" y="79"/>
                  <a:pt x="287" y="79"/>
                </a:cubicBezTo>
                <a:cubicBezTo>
                  <a:pt x="287" y="66"/>
                  <a:pt x="276" y="55"/>
                  <a:pt x="263" y="55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00" name="组合 118"/>
          <p:cNvPicPr/>
          <p:nvPr/>
        </p:nvPicPr>
        <p:blipFill>
          <a:blip r:embed="rId18"/>
          <a:stretch>
            <a:fillRect/>
          </a:stretch>
        </p:blipFill>
        <p:spPr>
          <a:xfrm>
            <a:off x="6784975" y="4584700"/>
            <a:ext cx="280988" cy="2365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01" name="组合 122"/>
          <p:cNvPicPr/>
          <p:nvPr/>
        </p:nvPicPr>
        <p:blipFill>
          <a:blip r:embed="rId19"/>
          <a:stretch>
            <a:fillRect/>
          </a:stretch>
        </p:blipFill>
        <p:spPr>
          <a:xfrm>
            <a:off x="10094913" y="1804988"/>
            <a:ext cx="274637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02" name="组合 125"/>
          <p:cNvPicPr/>
          <p:nvPr/>
        </p:nvPicPr>
        <p:blipFill>
          <a:blip r:embed="rId20"/>
          <a:stretch>
            <a:fillRect/>
          </a:stretch>
        </p:blipFill>
        <p:spPr>
          <a:xfrm>
            <a:off x="10644188" y="1804988"/>
            <a:ext cx="27305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03" name="Freeform 110"/>
          <p:cNvSpPr>
            <a:spLocks noEditPoints="1"/>
          </p:cNvSpPr>
          <p:nvPr/>
        </p:nvSpPr>
        <p:spPr>
          <a:xfrm>
            <a:off x="2400300" y="4562475"/>
            <a:ext cx="222250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3" h="288">
                <a:moveTo>
                  <a:pt x="20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7"/>
                  <a:pt x="11" y="288"/>
                  <a:pt x="24" y="288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23" y="288"/>
                  <a:pt x="233" y="277"/>
                  <a:pt x="233" y="264"/>
                </a:cubicBezTo>
                <a:cubicBezTo>
                  <a:pt x="233" y="24"/>
                  <a:pt x="233" y="24"/>
                  <a:pt x="233" y="24"/>
                </a:cubicBezTo>
                <a:cubicBezTo>
                  <a:pt x="233" y="11"/>
                  <a:pt x="223" y="0"/>
                  <a:pt x="209" y="0"/>
                </a:cubicBezTo>
                <a:close/>
                <a:moveTo>
                  <a:pt x="26" y="37"/>
                </a:moveTo>
                <a:cubicBezTo>
                  <a:pt x="26" y="31"/>
                  <a:pt x="32" y="26"/>
                  <a:pt x="39" y="26"/>
                </a:cubicBezTo>
                <a:cubicBezTo>
                  <a:pt x="194" y="26"/>
                  <a:pt x="194" y="26"/>
                  <a:pt x="194" y="26"/>
                </a:cubicBezTo>
                <a:cubicBezTo>
                  <a:pt x="201" y="26"/>
                  <a:pt x="207" y="31"/>
                  <a:pt x="207" y="37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7" y="88"/>
                  <a:pt x="201" y="93"/>
                  <a:pt x="194" y="93"/>
                </a:cubicBezTo>
                <a:cubicBezTo>
                  <a:pt x="39" y="93"/>
                  <a:pt x="39" y="93"/>
                  <a:pt x="39" y="93"/>
                </a:cubicBezTo>
                <a:cubicBezTo>
                  <a:pt x="32" y="93"/>
                  <a:pt x="26" y="88"/>
                  <a:pt x="26" y="82"/>
                </a:cubicBezTo>
                <a:lnTo>
                  <a:pt x="26" y="37"/>
                </a:lnTo>
                <a:close/>
                <a:moveTo>
                  <a:pt x="47" y="257"/>
                </a:moveTo>
                <a:cubicBezTo>
                  <a:pt x="37" y="257"/>
                  <a:pt x="37" y="257"/>
                  <a:pt x="37" y="257"/>
                </a:cubicBezTo>
                <a:cubicBezTo>
                  <a:pt x="31" y="257"/>
                  <a:pt x="26" y="251"/>
                  <a:pt x="26" y="243"/>
                </a:cubicBezTo>
                <a:cubicBezTo>
                  <a:pt x="26" y="235"/>
                  <a:pt x="31" y="229"/>
                  <a:pt x="37" y="229"/>
                </a:cubicBezTo>
                <a:cubicBezTo>
                  <a:pt x="47" y="229"/>
                  <a:pt x="47" y="229"/>
                  <a:pt x="47" y="229"/>
                </a:cubicBezTo>
                <a:cubicBezTo>
                  <a:pt x="53" y="229"/>
                  <a:pt x="58" y="235"/>
                  <a:pt x="58" y="243"/>
                </a:cubicBezTo>
                <a:cubicBezTo>
                  <a:pt x="58" y="251"/>
                  <a:pt x="53" y="257"/>
                  <a:pt x="47" y="257"/>
                </a:cubicBezTo>
                <a:close/>
                <a:moveTo>
                  <a:pt x="47" y="204"/>
                </a:moveTo>
                <a:cubicBezTo>
                  <a:pt x="37" y="204"/>
                  <a:pt x="37" y="204"/>
                  <a:pt x="37" y="204"/>
                </a:cubicBezTo>
                <a:cubicBezTo>
                  <a:pt x="31" y="204"/>
                  <a:pt x="26" y="198"/>
                  <a:pt x="26" y="190"/>
                </a:cubicBezTo>
                <a:cubicBezTo>
                  <a:pt x="26" y="182"/>
                  <a:pt x="31" y="175"/>
                  <a:pt x="37" y="175"/>
                </a:cubicBezTo>
                <a:cubicBezTo>
                  <a:pt x="47" y="175"/>
                  <a:pt x="47" y="175"/>
                  <a:pt x="47" y="175"/>
                </a:cubicBezTo>
                <a:cubicBezTo>
                  <a:pt x="53" y="175"/>
                  <a:pt x="58" y="182"/>
                  <a:pt x="58" y="190"/>
                </a:cubicBezTo>
                <a:cubicBezTo>
                  <a:pt x="58" y="198"/>
                  <a:pt x="53" y="204"/>
                  <a:pt x="47" y="204"/>
                </a:cubicBezTo>
                <a:close/>
                <a:moveTo>
                  <a:pt x="47" y="151"/>
                </a:moveTo>
                <a:cubicBezTo>
                  <a:pt x="37" y="151"/>
                  <a:pt x="37" y="151"/>
                  <a:pt x="37" y="151"/>
                </a:cubicBezTo>
                <a:cubicBezTo>
                  <a:pt x="31" y="151"/>
                  <a:pt x="26" y="145"/>
                  <a:pt x="26" y="137"/>
                </a:cubicBezTo>
                <a:cubicBezTo>
                  <a:pt x="26" y="129"/>
                  <a:pt x="31" y="122"/>
                  <a:pt x="37" y="122"/>
                </a:cubicBezTo>
                <a:cubicBezTo>
                  <a:pt x="47" y="122"/>
                  <a:pt x="47" y="122"/>
                  <a:pt x="47" y="122"/>
                </a:cubicBezTo>
                <a:cubicBezTo>
                  <a:pt x="53" y="122"/>
                  <a:pt x="58" y="129"/>
                  <a:pt x="58" y="137"/>
                </a:cubicBezTo>
                <a:cubicBezTo>
                  <a:pt x="58" y="145"/>
                  <a:pt x="53" y="151"/>
                  <a:pt x="47" y="151"/>
                </a:cubicBezTo>
                <a:close/>
                <a:moveTo>
                  <a:pt x="96" y="257"/>
                </a:moveTo>
                <a:cubicBezTo>
                  <a:pt x="86" y="257"/>
                  <a:pt x="86" y="257"/>
                  <a:pt x="86" y="257"/>
                </a:cubicBezTo>
                <a:cubicBezTo>
                  <a:pt x="80" y="257"/>
                  <a:pt x="75" y="251"/>
                  <a:pt x="75" y="243"/>
                </a:cubicBezTo>
                <a:cubicBezTo>
                  <a:pt x="75" y="235"/>
                  <a:pt x="80" y="229"/>
                  <a:pt x="86" y="229"/>
                </a:cubicBezTo>
                <a:cubicBezTo>
                  <a:pt x="96" y="229"/>
                  <a:pt x="96" y="229"/>
                  <a:pt x="96" y="229"/>
                </a:cubicBezTo>
                <a:cubicBezTo>
                  <a:pt x="102" y="229"/>
                  <a:pt x="107" y="235"/>
                  <a:pt x="107" y="243"/>
                </a:cubicBezTo>
                <a:cubicBezTo>
                  <a:pt x="107" y="251"/>
                  <a:pt x="102" y="257"/>
                  <a:pt x="96" y="257"/>
                </a:cubicBezTo>
                <a:close/>
                <a:moveTo>
                  <a:pt x="96" y="204"/>
                </a:moveTo>
                <a:cubicBezTo>
                  <a:pt x="86" y="204"/>
                  <a:pt x="86" y="204"/>
                  <a:pt x="86" y="204"/>
                </a:cubicBezTo>
                <a:cubicBezTo>
                  <a:pt x="80" y="204"/>
                  <a:pt x="75" y="198"/>
                  <a:pt x="75" y="190"/>
                </a:cubicBezTo>
                <a:cubicBezTo>
                  <a:pt x="75" y="182"/>
                  <a:pt x="80" y="175"/>
                  <a:pt x="86" y="175"/>
                </a:cubicBezTo>
                <a:cubicBezTo>
                  <a:pt x="96" y="175"/>
                  <a:pt x="96" y="175"/>
                  <a:pt x="96" y="175"/>
                </a:cubicBezTo>
                <a:cubicBezTo>
                  <a:pt x="102" y="175"/>
                  <a:pt x="107" y="182"/>
                  <a:pt x="107" y="190"/>
                </a:cubicBezTo>
                <a:cubicBezTo>
                  <a:pt x="107" y="198"/>
                  <a:pt x="102" y="204"/>
                  <a:pt x="96" y="204"/>
                </a:cubicBezTo>
                <a:close/>
                <a:moveTo>
                  <a:pt x="96" y="151"/>
                </a:moveTo>
                <a:cubicBezTo>
                  <a:pt x="86" y="151"/>
                  <a:pt x="86" y="151"/>
                  <a:pt x="86" y="151"/>
                </a:cubicBezTo>
                <a:cubicBezTo>
                  <a:pt x="80" y="151"/>
                  <a:pt x="75" y="145"/>
                  <a:pt x="75" y="137"/>
                </a:cubicBezTo>
                <a:cubicBezTo>
                  <a:pt x="75" y="129"/>
                  <a:pt x="80" y="122"/>
                  <a:pt x="86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102" y="122"/>
                  <a:pt x="107" y="129"/>
                  <a:pt x="107" y="137"/>
                </a:cubicBezTo>
                <a:cubicBezTo>
                  <a:pt x="107" y="145"/>
                  <a:pt x="102" y="151"/>
                  <a:pt x="96" y="151"/>
                </a:cubicBezTo>
                <a:close/>
                <a:moveTo>
                  <a:pt x="145" y="257"/>
                </a:moveTo>
                <a:cubicBezTo>
                  <a:pt x="135" y="257"/>
                  <a:pt x="135" y="257"/>
                  <a:pt x="135" y="257"/>
                </a:cubicBezTo>
                <a:cubicBezTo>
                  <a:pt x="129" y="257"/>
                  <a:pt x="123" y="251"/>
                  <a:pt x="123" y="243"/>
                </a:cubicBezTo>
                <a:cubicBezTo>
                  <a:pt x="123" y="235"/>
                  <a:pt x="129" y="229"/>
                  <a:pt x="135" y="229"/>
                </a:cubicBezTo>
                <a:cubicBezTo>
                  <a:pt x="145" y="229"/>
                  <a:pt x="145" y="229"/>
                  <a:pt x="145" y="229"/>
                </a:cubicBezTo>
                <a:cubicBezTo>
                  <a:pt x="151" y="229"/>
                  <a:pt x="156" y="235"/>
                  <a:pt x="156" y="243"/>
                </a:cubicBezTo>
                <a:cubicBezTo>
                  <a:pt x="156" y="251"/>
                  <a:pt x="151" y="257"/>
                  <a:pt x="145" y="257"/>
                </a:cubicBezTo>
                <a:close/>
                <a:moveTo>
                  <a:pt x="145" y="204"/>
                </a:moveTo>
                <a:cubicBezTo>
                  <a:pt x="135" y="204"/>
                  <a:pt x="135" y="204"/>
                  <a:pt x="135" y="204"/>
                </a:cubicBezTo>
                <a:cubicBezTo>
                  <a:pt x="129" y="204"/>
                  <a:pt x="123" y="198"/>
                  <a:pt x="123" y="190"/>
                </a:cubicBezTo>
                <a:cubicBezTo>
                  <a:pt x="123" y="182"/>
                  <a:pt x="129" y="175"/>
                  <a:pt x="135" y="175"/>
                </a:cubicBezTo>
                <a:cubicBezTo>
                  <a:pt x="145" y="175"/>
                  <a:pt x="145" y="175"/>
                  <a:pt x="145" y="175"/>
                </a:cubicBezTo>
                <a:cubicBezTo>
                  <a:pt x="151" y="175"/>
                  <a:pt x="156" y="182"/>
                  <a:pt x="156" y="190"/>
                </a:cubicBezTo>
                <a:cubicBezTo>
                  <a:pt x="156" y="198"/>
                  <a:pt x="151" y="204"/>
                  <a:pt x="145" y="204"/>
                </a:cubicBezTo>
                <a:close/>
                <a:moveTo>
                  <a:pt x="145" y="151"/>
                </a:moveTo>
                <a:cubicBezTo>
                  <a:pt x="135" y="151"/>
                  <a:pt x="135" y="151"/>
                  <a:pt x="135" y="151"/>
                </a:cubicBezTo>
                <a:cubicBezTo>
                  <a:pt x="129" y="151"/>
                  <a:pt x="123" y="145"/>
                  <a:pt x="123" y="137"/>
                </a:cubicBezTo>
                <a:cubicBezTo>
                  <a:pt x="123" y="129"/>
                  <a:pt x="129" y="122"/>
                  <a:pt x="13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51" y="122"/>
                  <a:pt x="156" y="129"/>
                  <a:pt x="156" y="137"/>
                </a:cubicBezTo>
                <a:cubicBezTo>
                  <a:pt x="156" y="145"/>
                  <a:pt x="151" y="151"/>
                  <a:pt x="145" y="151"/>
                </a:cubicBezTo>
                <a:close/>
                <a:moveTo>
                  <a:pt x="207" y="247"/>
                </a:moveTo>
                <a:cubicBezTo>
                  <a:pt x="207" y="253"/>
                  <a:pt x="200" y="257"/>
                  <a:pt x="197" y="25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182" y="257"/>
                  <a:pt x="175" y="253"/>
                  <a:pt x="175" y="247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75" y="180"/>
                  <a:pt x="182" y="175"/>
                  <a:pt x="185" y="175"/>
                </a:cubicBezTo>
                <a:cubicBezTo>
                  <a:pt x="197" y="175"/>
                  <a:pt x="197" y="175"/>
                  <a:pt x="197" y="175"/>
                </a:cubicBezTo>
                <a:cubicBezTo>
                  <a:pt x="200" y="175"/>
                  <a:pt x="207" y="180"/>
                  <a:pt x="207" y="185"/>
                </a:cubicBezTo>
                <a:lnTo>
                  <a:pt x="207" y="247"/>
                </a:lnTo>
                <a:close/>
                <a:moveTo>
                  <a:pt x="196" y="151"/>
                </a:moveTo>
                <a:cubicBezTo>
                  <a:pt x="186" y="151"/>
                  <a:pt x="186" y="151"/>
                  <a:pt x="186" y="151"/>
                </a:cubicBezTo>
                <a:cubicBezTo>
                  <a:pt x="180" y="151"/>
                  <a:pt x="175" y="145"/>
                  <a:pt x="175" y="137"/>
                </a:cubicBezTo>
                <a:cubicBezTo>
                  <a:pt x="175" y="129"/>
                  <a:pt x="180" y="123"/>
                  <a:pt x="186" y="123"/>
                </a:cubicBezTo>
                <a:cubicBezTo>
                  <a:pt x="196" y="123"/>
                  <a:pt x="196" y="123"/>
                  <a:pt x="196" y="123"/>
                </a:cubicBezTo>
                <a:cubicBezTo>
                  <a:pt x="202" y="123"/>
                  <a:pt x="207" y="129"/>
                  <a:pt x="207" y="137"/>
                </a:cubicBezTo>
                <a:cubicBezTo>
                  <a:pt x="207" y="145"/>
                  <a:pt x="202" y="151"/>
                  <a:pt x="196" y="151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04" name="Freeform 111"/>
          <p:cNvSpPr>
            <a:spLocks noEditPoints="1"/>
          </p:cNvSpPr>
          <p:nvPr/>
        </p:nvSpPr>
        <p:spPr>
          <a:xfrm>
            <a:off x="2951163" y="4562475"/>
            <a:ext cx="223837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33" h="288">
                <a:moveTo>
                  <a:pt x="213" y="0"/>
                </a:moveTo>
                <a:cubicBezTo>
                  <a:pt x="20" y="0"/>
                  <a:pt x="20" y="0"/>
                  <a:pt x="20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268"/>
                  <a:pt x="0" y="268"/>
                  <a:pt x="0" y="268"/>
                </a:cubicBezTo>
                <a:cubicBezTo>
                  <a:pt x="0" y="281"/>
                  <a:pt x="7" y="288"/>
                  <a:pt x="20" y="288"/>
                </a:cubicBezTo>
                <a:cubicBezTo>
                  <a:pt x="213" y="288"/>
                  <a:pt x="213" y="288"/>
                  <a:pt x="213" y="288"/>
                </a:cubicBezTo>
                <a:cubicBezTo>
                  <a:pt x="226" y="288"/>
                  <a:pt x="233" y="281"/>
                  <a:pt x="233" y="268"/>
                </a:cubicBezTo>
                <a:cubicBezTo>
                  <a:pt x="233" y="20"/>
                  <a:pt x="233" y="20"/>
                  <a:pt x="233" y="20"/>
                </a:cubicBezTo>
                <a:cubicBezTo>
                  <a:pt x="233" y="7"/>
                  <a:pt x="226" y="0"/>
                  <a:pt x="213" y="0"/>
                </a:cubicBezTo>
                <a:close/>
                <a:moveTo>
                  <a:pt x="75" y="238"/>
                </a:moveTo>
                <a:cubicBezTo>
                  <a:pt x="75" y="246"/>
                  <a:pt x="68" y="253"/>
                  <a:pt x="60" y="253"/>
                </a:cubicBezTo>
                <a:cubicBezTo>
                  <a:pt x="45" y="253"/>
                  <a:pt x="45" y="253"/>
                  <a:pt x="45" y="253"/>
                </a:cubicBezTo>
                <a:cubicBezTo>
                  <a:pt x="36" y="253"/>
                  <a:pt x="30" y="246"/>
                  <a:pt x="30" y="238"/>
                </a:cubicBezTo>
                <a:cubicBezTo>
                  <a:pt x="30" y="227"/>
                  <a:pt x="30" y="227"/>
                  <a:pt x="30" y="227"/>
                </a:cubicBezTo>
                <a:cubicBezTo>
                  <a:pt x="30" y="219"/>
                  <a:pt x="36" y="212"/>
                  <a:pt x="45" y="212"/>
                </a:cubicBezTo>
                <a:cubicBezTo>
                  <a:pt x="60" y="212"/>
                  <a:pt x="60" y="212"/>
                  <a:pt x="60" y="212"/>
                </a:cubicBezTo>
                <a:cubicBezTo>
                  <a:pt x="68" y="212"/>
                  <a:pt x="75" y="219"/>
                  <a:pt x="75" y="227"/>
                </a:cubicBezTo>
                <a:lnTo>
                  <a:pt x="75" y="238"/>
                </a:lnTo>
                <a:close/>
                <a:moveTo>
                  <a:pt x="75" y="171"/>
                </a:moveTo>
                <a:cubicBezTo>
                  <a:pt x="75" y="179"/>
                  <a:pt x="68" y="186"/>
                  <a:pt x="60" y="186"/>
                </a:cubicBezTo>
                <a:cubicBezTo>
                  <a:pt x="45" y="186"/>
                  <a:pt x="45" y="186"/>
                  <a:pt x="45" y="186"/>
                </a:cubicBezTo>
                <a:cubicBezTo>
                  <a:pt x="36" y="186"/>
                  <a:pt x="30" y="179"/>
                  <a:pt x="30" y="171"/>
                </a:cubicBezTo>
                <a:cubicBezTo>
                  <a:pt x="30" y="160"/>
                  <a:pt x="30" y="160"/>
                  <a:pt x="30" y="160"/>
                </a:cubicBezTo>
                <a:cubicBezTo>
                  <a:pt x="30" y="152"/>
                  <a:pt x="36" y="145"/>
                  <a:pt x="45" y="145"/>
                </a:cubicBezTo>
                <a:cubicBezTo>
                  <a:pt x="60" y="145"/>
                  <a:pt x="60" y="145"/>
                  <a:pt x="60" y="145"/>
                </a:cubicBezTo>
                <a:cubicBezTo>
                  <a:pt x="68" y="145"/>
                  <a:pt x="75" y="152"/>
                  <a:pt x="75" y="160"/>
                </a:cubicBezTo>
                <a:lnTo>
                  <a:pt x="75" y="171"/>
                </a:lnTo>
                <a:close/>
                <a:moveTo>
                  <a:pt x="139" y="238"/>
                </a:moveTo>
                <a:cubicBezTo>
                  <a:pt x="139" y="246"/>
                  <a:pt x="132" y="253"/>
                  <a:pt x="124" y="253"/>
                </a:cubicBezTo>
                <a:cubicBezTo>
                  <a:pt x="109" y="253"/>
                  <a:pt x="109" y="253"/>
                  <a:pt x="109" y="253"/>
                </a:cubicBezTo>
                <a:cubicBezTo>
                  <a:pt x="100" y="253"/>
                  <a:pt x="94" y="246"/>
                  <a:pt x="94" y="238"/>
                </a:cubicBezTo>
                <a:cubicBezTo>
                  <a:pt x="94" y="227"/>
                  <a:pt x="94" y="227"/>
                  <a:pt x="94" y="227"/>
                </a:cubicBezTo>
                <a:cubicBezTo>
                  <a:pt x="94" y="219"/>
                  <a:pt x="100" y="212"/>
                  <a:pt x="109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132" y="212"/>
                  <a:pt x="139" y="219"/>
                  <a:pt x="139" y="227"/>
                </a:cubicBezTo>
                <a:lnTo>
                  <a:pt x="139" y="238"/>
                </a:lnTo>
                <a:close/>
                <a:moveTo>
                  <a:pt x="139" y="171"/>
                </a:moveTo>
                <a:cubicBezTo>
                  <a:pt x="139" y="179"/>
                  <a:pt x="132" y="186"/>
                  <a:pt x="124" y="186"/>
                </a:cubicBezTo>
                <a:cubicBezTo>
                  <a:pt x="109" y="186"/>
                  <a:pt x="109" y="186"/>
                  <a:pt x="109" y="186"/>
                </a:cubicBezTo>
                <a:cubicBezTo>
                  <a:pt x="100" y="186"/>
                  <a:pt x="94" y="179"/>
                  <a:pt x="94" y="171"/>
                </a:cubicBezTo>
                <a:cubicBezTo>
                  <a:pt x="94" y="160"/>
                  <a:pt x="94" y="160"/>
                  <a:pt x="94" y="160"/>
                </a:cubicBezTo>
                <a:cubicBezTo>
                  <a:pt x="94" y="152"/>
                  <a:pt x="100" y="145"/>
                  <a:pt x="109" y="145"/>
                </a:cubicBezTo>
                <a:cubicBezTo>
                  <a:pt x="124" y="145"/>
                  <a:pt x="124" y="145"/>
                  <a:pt x="124" y="145"/>
                </a:cubicBezTo>
                <a:cubicBezTo>
                  <a:pt x="132" y="145"/>
                  <a:pt x="139" y="152"/>
                  <a:pt x="139" y="160"/>
                </a:cubicBezTo>
                <a:lnTo>
                  <a:pt x="139" y="171"/>
                </a:lnTo>
                <a:close/>
                <a:moveTo>
                  <a:pt x="203" y="238"/>
                </a:moveTo>
                <a:cubicBezTo>
                  <a:pt x="203" y="246"/>
                  <a:pt x="196" y="253"/>
                  <a:pt x="188" y="253"/>
                </a:cubicBezTo>
                <a:cubicBezTo>
                  <a:pt x="173" y="253"/>
                  <a:pt x="173" y="253"/>
                  <a:pt x="173" y="253"/>
                </a:cubicBezTo>
                <a:cubicBezTo>
                  <a:pt x="164" y="253"/>
                  <a:pt x="158" y="246"/>
                  <a:pt x="158" y="238"/>
                </a:cubicBezTo>
                <a:cubicBezTo>
                  <a:pt x="158" y="227"/>
                  <a:pt x="158" y="227"/>
                  <a:pt x="158" y="227"/>
                </a:cubicBezTo>
                <a:cubicBezTo>
                  <a:pt x="158" y="219"/>
                  <a:pt x="164" y="212"/>
                  <a:pt x="173" y="212"/>
                </a:cubicBezTo>
                <a:cubicBezTo>
                  <a:pt x="188" y="212"/>
                  <a:pt x="188" y="212"/>
                  <a:pt x="188" y="212"/>
                </a:cubicBezTo>
                <a:cubicBezTo>
                  <a:pt x="196" y="212"/>
                  <a:pt x="203" y="219"/>
                  <a:pt x="203" y="227"/>
                </a:cubicBezTo>
                <a:lnTo>
                  <a:pt x="203" y="238"/>
                </a:lnTo>
                <a:close/>
                <a:moveTo>
                  <a:pt x="203" y="171"/>
                </a:moveTo>
                <a:cubicBezTo>
                  <a:pt x="203" y="179"/>
                  <a:pt x="196" y="186"/>
                  <a:pt x="188" y="186"/>
                </a:cubicBezTo>
                <a:cubicBezTo>
                  <a:pt x="173" y="186"/>
                  <a:pt x="173" y="186"/>
                  <a:pt x="173" y="186"/>
                </a:cubicBezTo>
                <a:cubicBezTo>
                  <a:pt x="164" y="186"/>
                  <a:pt x="158" y="179"/>
                  <a:pt x="158" y="171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58" y="152"/>
                  <a:pt x="164" y="145"/>
                  <a:pt x="173" y="145"/>
                </a:cubicBezTo>
                <a:cubicBezTo>
                  <a:pt x="188" y="145"/>
                  <a:pt x="188" y="145"/>
                  <a:pt x="188" y="145"/>
                </a:cubicBezTo>
                <a:cubicBezTo>
                  <a:pt x="196" y="145"/>
                  <a:pt x="203" y="152"/>
                  <a:pt x="203" y="160"/>
                </a:cubicBezTo>
                <a:lnTo>
                  <a:pt x="203" y="171"/>
                </a:lnTo>
                <a:close/>
                <a:moveTo>
                  <a:pt x="203" y="106"/>
                </a:moveTo>
                <a:cubicBezTo>
                  <a:pt x="203" y="112"/>
                  <a:pt x="197" y="117"/>
                  <a:pt x="190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36" y="117"/>
                  <a:pt x="30" y="112"/>
                  <a:pt x="30" y="106"/>
                </a:cubicBezTo>
                <a:cubicBezTo>
                  <a:pt x="30" y="41"/>
                  <a:pt x="30" y="41"/>
                  <a:pt x="30" y="41"/>
                </a:cubicBezTo>
                <a:cubicBezTo>
                  <a:pt x="30" y="35"/>
                  <a:pt x="36" y="30"/>
                  <a:pt x="43" y="30"/>
                </a:cubicBezTo>
                <a:cubicBezTo>
                  <a:pt x="190" y="30"/>
                  <a:pt x="190" y="30"/>
                  <a:pt x="190" y="30"/>
                </a:cubicBezTo>
                <a:cubicBezTo>
                  <a:pt x="197" y="30"/>
                  <a:pt x="203" y="35"/>
                  <a:pt x="203" y="41"/>
                </a:cubicBezTo>
                <a:lnTo>
                  <a:pt x="203" y="106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05" name="组合 130"/>
          <p:cNvPicPr/>
          <p:nvPr/>
        </p:nvPicPr>
        <p:blipFill>
          <a:blip r:embed="rId21"/>
          <a:stretch>
            <a:fillRect/>
          </a:stretch>
        </p:blipFill>
        <p:spPr>
          <a:xfrm>
            <a:off x="1274763" y="6218238"/>
            <a:ext cx="268287" cy="2746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06" name="组合 134"/>
          <p:cNvPicPr/>
          <p:nvPr/>
        </p:nvPicPr>
        <p:blipFill>
          <a:blip r:embed="rId22"/>
          <a:stretch>
            <a:fillRect/>
          </a:stretch>
        </p:blipFill>
        <p:spPr>
          <a:xfrm>
            <a:off x="4071938" y="5114925"/>
            <a:ext cx="188912" cy="2746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07" name="Freeform 120"/>
          <p:cNvSpPr>
            <a:spLocks noEditPoints="1"/>
          </p:cNvSpPr>
          <p:nvPr/>
        </p:nvSpPr>
        <p:spPr>
          <a:xfrm>
            <a:off x="1271588" y="2947988"/>
            <a:ext cx="276225" cy="195262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04">
                <a:moveTo>
                  <a:pt x="280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200"/>
                  <a:pt x="4" y="204"/>
                  <a:pt x="8" y="204"/>
                </a:cubicBezTo>
                <a:cubicBezTo>
                  <a:pt x="280" y="204"/>
                  <a:pt x="280" y="204"/>
                  <a:pt x="280" y="204"/>
                </a:cubicBezTo>
                <a:cubicBezTo>
                  <a:pt x="284" y="204"/>
                  <a:pt x="288" y="200"/>
                  <a:pt x="288" y="196"/>
                </a:cubicBezTo>
                <a:cubicBezTo>
                  <a:pt x="288" y="8"/>
                  <a:pt x="288" y="8"/>
                  <a:pt x="288" y="8"/>
                </a:cubicBezTo>
                <a:cubicBezTo>
                  <a:pt x="288" y="4"/>
                  <a:pt x="284" y="0"/>
                  <a:pt x="280" y="0"/>
                </a:cubicBezTo>
                <a:close/>
                <a:moveTo>
                  <a:pt x="43" y="176"/>
                </a:moveTo>
                <a:cubicBezTo>
                  <a:pt x="43" y="178"/>
                  <a:pt x="42" y="180"/>
                  <a:pt x="39" y="180"/>
                </a:cubicBezTo>
                <a:cubicBezTo>
                  <a:pt x="21" y="180"/>
                  <a:pt x="21" y="180"/>
                  <a:pt x="21" y="180"/>
                </a:cubicBezTo>
                <a:cubicBezTo>
                  <a:pt x="19" y="180"/>
                  <a:pt x="17" y="178"/>
                  <a:pt x="17" y="176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7" y="156"/>
                  <a:pt x="19" y="154"/>
                  <a:pt x="21" y="154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42" y="154"/>
                  <a:pt x="43" y="156"/>
                  <a:pt x="43" y="158"/>
                </a:cubicBezTo>
                <a:lnTo>
                  <a:pt x="43" y="176"/>
                </a:lnTo>
                <a:close/>
                <a:moveTo>
                  <a:pt x="43" y="132"/>
                </a:moveTo>
                <a:cubicBezTo>
                  <a:pt x="43" y="134"/>
                  <a:pt x="42" y="136"/>
                  <a:pt x="39" y="136"/>
                </a:cubicBezTo>
                <a:cubicBezTo>
                  <a:pt x="21" y="136"/>
                  <a:pt x="21" y="136"/>
                  <a:pt x="21" y="136"/>
                </a:cubicBezTo>
                <a:cubicBezTo>
                  <a:pt x="19" y="136"/>
                  <a:pt x="17" y="134"/>
                  <a:pt x="17" y="132"/>
                </a:cubicBezTo>
                <a:cubicBezTo>
                  <a:pt x="17" y="114"/>
                  <a:pt x="17" y="114"/>
                  <a:pt x="17" y="114"/>
                </a:cubicBezTo>
                <a:cubicBezTo>
                  <a:pt x="17" y="112"/>
                  <a:pt x="19" y="110"/>
                  <a:pt x="21" y="110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2" y="110"/>
                  <a:pt x="43" y="112"/>
                  <a:pt x="43" y="114"/>
                </a:cubicBezTo>
                <a:lnTo>
                  <a:pt x="43" y="132"/>
                </a:lnTo>
                <a:close/>
                <a:moveTo>
                  <a:pt x="43" y="90"/>
                </a:moveTo>
                <a:cubicBezTo>
                  <a:pt x="43" y="92"/>
                  <a:pt x="42" y="94"/>
                  <a:pt x="39" y="94"/>
                </a:cubicBezTo>
                <a:cubicBezTo>
                  <a:pt x="21" y="94"/>
                  <a:pt x="21" y="94"/>
                  <a:pt x="21" y="94"/>
                </a:cubicBezTo>
                <a:cubicBezTo>
                  <a:pt x="19" y="94"/>
                  <a:pt x="17" y="92"/>
                  <a:pt x="17" y="90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0"/>
                  <a:pt x="19" y="68"/>
                  <a:pt x="2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42" y="68"/>
                  <a:pt x="43" y="70"/>
                  <a:pt x="43" y="72"/>
                </a:cubicBezTo>
                <a:lnTo>
                  <a:pt x="43" y="90"/>
                </a:lnTo>
                <a:close/>
                <a:moveTo>
                  <a:pt x="43" y="46"/>
                </a:moveTo>
                <a:cubicBezTo>
                  <a:pt x="43" y="48"/>
                  <a:pt x="42" y="50"/>
                  <a:pt x="39" y="50"/>
                </a:cubicBezTo>
                <a:cubicBezTo>
                  <a:pt x="21" y="50"/>
                  <a:pt x="21" y="50"/>
                  <a:pt x="21" y="50"/>
                </a:cubicBezTo>
                <a:cubicBezTo>
                  <a:pt x="19" y="50"/>
                  <a:pt x="17" y="48"/>
                  <a:pt x="17" y="46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26"/>
                  <a:pt x="19" y="24"/>
                  <a:pt x="21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4"/>
                  <a:pt x="43" y="26"/>
                  <a:pt x="43" y="28"/>
                </a:cubicBezTo>
                <a:lnTo>
                  <a:pt x="43" y="46"/>
                </a:lnTo>
                <a:close/>
                <a:moveTo>
                  <a:pt x="226" y="177"/>
                </a:moveTo>
                <a:cubicBezTo>
                  <a:pt x="226" y="182"/>
                  <a:pt x="222" y="185"/>
                  <a:pt x="218" y="185"/>
                </a:cubicBezTo>
                <a:cubicBezTo>
                  <a:pt x="70" y="185"/>
                  <a:pt x="70" y="185"/>
                  <a:pt x="70" y="185"/>
                </a:cubicBezTo>
                <a:cubicBezTo>
                  <a:pt x="66" y="185"/>
                  <a:pt x="62" y="182"/>
                  <a:pt x="62" y="177"/>
                </a:cubicBezTo>
                <a:cubicBezTo>
                  <a:pt x="62" y="26"/>
                  <a:pt x="62" y="26"/>
                  <a:pt x="62" y="26"/>
                </a:cubicBezTo>
                <a:cubicBezTo>
                  <a:pt x="62" y="22"/>
                  <a:pt x="66" y="18"/>
                  <a:pt x="70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22" y="18"/>
                  <a:pt x="226" y="22"/>
                  <a:pt x="226" y="26"/>
                </a:cubicBezTo>
                <a:lnTo>
                  <a:pt x="226" y="177"/>
                </a:lnTo>
                <a:close/>
                <a:moveTo>
                  <a:pt x="271" y="176"/>
                </a:moveTo>
                <a:cubicBezTo>
                  <a:pt x="271" y="178"/>
                  <a:pt x="269" y="180"/>
                  <a:pt x="267" y="180"/>
                </a:cubicBezTo>
                <a:cubicBezTo>
                  <a:pt x="249" y="180"/>
                  <a:pt x="249" y="180"/>
                  <a:pt x="249" y="180"/>
                </a:cubicBezTo>
                <a:cubicBezTo>
                  <a:pt x="247" y="180"/>
                  <a:pt x="245" y="178"/>
                  <a:pt x="245" y="176"/>
                </a:cubicBezTo>
                <a:cubicBezTo>
                  <a:pt x="245" y="158"/>
                  <a:pt x="245" y="158"/>
                  <a:pt x="245" y="158"/>
                </a:cubicBezTo>
                <a:cubicBezTo>
                  <a:pt x="245" y="156"/>
                  <a:pt x="247" y="154"/>
                  <a:pt x="249" y="154"/>
                </a:cubicBezTo>
                <a:cubicBezTo>
                  <a:pt x="267" y="154"/>
                  <a:pt x="267" y="154"/>
                  <a:pt x="267" y="154"/>
                </a:cubicBezTo>
                <a:cubicBezTo>
                  <a:pt x="269" y="154"/>
                  <a:pt x="271" y="156"/>
                  <a:pt x="271" y="158"/>
                </a:cubicBezTo>
                <a:lnTo>
                  <a:pt x="271" y="176"/>
                </a:lnTo>
                <a:close/>
                <a:moveTo>
                  <a:pt x="271" y="132"/>
                </a:moveTo>
                <a:cubicBezTo>
                  <a:pt x="271" y="134"/>
                  <a:pt x="269" y="136"/>
                  <a:pt x="267" y="136"/>
                </a:cubicBezTo>
                <a:cubicBezTo>
                  <a:pt x="249" y="136"/>
                  <a:pt x="249" y="136"/>
                  <a:pt x="249" y="136"/>
                </a:cubicBezTo>
                <a:cubicBezTo>
                  <a:pt x="247" y="136"/>
                  <a:pt x="245" y="134"/>
                  <a:pt x="245" y="132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5" y="112"/>
                  <a:pt x="247" y="110"/>
                  <a:pt x="249" y="110"/>
                </a:cubicBezTo>
                <a:cubicBezTo>
                  <a:pt x="267" y="110"/>
                  <a:pt x="267" y="110"/>
                  <a:pt x="267" y="110"/>
                </a:cubicBezTo>
                <a:cubicBezTo>
                  <a:pt x="269" y="110"/>
                  <a:pt x="271" y="112"/>
                  <a:pt x="271" y="114"/>
                </a:cubicBezTo>
                <a:lnTo>
                  <a:pt x="271" y="132"/>
                </a:lnTo>
                <a:close/>
                <a:moveTo>
                  <a:pt x="271" y="90"/>
                </a:moveTo>
                <a:cubicBezTo>
                  <a:pt x="271" y="92"/>
                  <a:pt x="269" y="94"/>
                  <a:pt x="267" y="94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7" y="94"/>
                  <a:pt x="245" y="92"/>
                  <a:pt x="245" y="90"/>
                </a:cubicBezTo>
                <a:cubicBezTo>
                  <a:pt x="245" y="72"/>
                  <a:pt x="245" y="72"/>
                  <a:pt x="245" y="72"/>
                </a:cubicBezTo>
                <a:cubicBezTo>
                  <a:pt x="245" y="70"/>
                  <a:pt x="247" y="68"/>
                  <a:pt x="249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9" y="68"/>
                  <a:pt x="271" y="70"/>
                  <a:pt x="271" y="72"/>
                </a:cubicBezTo>
                <a:lnTo>
                  <a:pt x="271" y="90"/>
                </a:lnTo>
                <a:close/>
                <a:moveTo>
                  <a:pt x="271" y="46"/>
                </a:moveTo>
                <a:cubicBezTo>
                  <a:pt x="271" y="48"/>
                  <a:pt x="269" y="50"/>
                  <a:pt x="267" y="50"/>
                </a:cubicBezTo>
                <a:cubicBezTo>
                  <a:pt x="249" y="50"/>
                  <a:pt x="249" y="50"/>
                  <a:pt x="249" y="50"/>
                </a:cubicBezTo>
                <a:cubicBezTo>
                  <a:pt x="247" y="50"/>
                  <a:pt x="245" y="48"/>
                  <a:pt x="245" y="46"/>
                </a:cubicBezTo>
                <a:cubicBezTo>
                  <a:pt x="245" y="28"/>
                  <a:pt x="245" y="28"/>
                  <a:pt x="245" y="28"/>
                </a:cubicBezTo>
                <a:cubicBezTo>
                  <a:pt x="245" y="26"/>
                  <a:pt x="247" y="24"/>
                  <a:pt x="249" y="24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69" y="24"/>
                  <a:pt x="271" y="26"/>
                  <a:pt x="271" y="28"/>
                </a:cubicBezTo>
                <a:lnTo>
                  <a:pt x="271" y="46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08" name="组合 141"/>
          <p:cNvPicPr/>
          <p:nvPr/>
        </p:nvPicPr>
        <p:blipFill>
          <a:blip r:embed="rId23"/>
          <a:stretch>
            <a:fillRect/>
          </a:stretch>
        </p:blipFill>
        <p:spPr>
          <a:xfrm>
            <a:off x="1822450" y="2951163"/>
            <a:ext cx="274638" cy="1936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09" name="Freeform 123"/>
          <p:cNvSpPr>
            <a:spLocks noEditPoints="1"/>
          </p:cNvSpPr>
          <p:nvPr/>
        </p:nvSpPr>
        <p:spPr>
          <a:xfrm>
            <a:off x="5130800" y="4564063"/>
            <a:ext cx="276225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174" h="173">
                <a:moveTo>
                  <a:pt x="87" y="49"/>
                </a:moveTo>
                <a:lnTo>
                  <a:pt x="93" y="72"/>
                </a:lnTo>
                <a:lnTo>
                  <a:pt x="96" y="82"/>
                </a:lnTo>
                <a:lnTo>
                  <a:pt x="106" y="82"/>
                </a:lnTo>
                <a:lnTo>
                  <a:pt x="130" y="82"/>
                </a:lnTo>
                <a:lnTo>
                  <a:pt x="112" y="94"/>
                </a:lnTo>
                <a:lnTo>
                  <a:pt x="103" y="99"/>
                </a:lnTo>
                <a:lnTo>
                  <a:pt x="106" y="109"/>
                </a:lnTo>
                <a:lnTo>
                  <a:pt x="115" y="134"/>
                </a:lnTo>
                <a:lnTo>
                  <a:pt x="95" y="118"/>
                </a:lnTo>
                <a:lnTo>
                  <a:pt x="87" y="111"/>
                </a:lnTo>
                <a:lnTo>
                  <a:pt x="79" y="118"/>
                </a:lnTo>
                <a:lnTo>
                  <a:pt x="60" y="134"/>
                </a:lnTo>
                <a:lnTo>
                  <a:pt x="68" y="109"/>
                </a:lnTo>
                <a:lnTo>
                  <a:pt x="71" y="99"/>
                </a:lnTo>
                <a:lnTo>
                  <a:pt x="62" y="94"/>
                </a:lnTo>
                <a:lnTo>
                  <a:pt x="44" y="82"/>
                </a:lnTo>
                <a:lnTo>
                  <a:pt x="68" y="82"/>
                </a:lnTo>
                <a:lnTo>
                  <a:pt x="78" y="82"/>
                </a:lnTo>
                <a:lnTo>
                  <a:pt x="80" y="72"/>
                </a:lnTo>
                <a:lnTo>
                  <a:pt x="87" y="49"/>
                </a:lnTo>
                <a:close/>
                <a:moveTo>
                  <a:pt x="87" y="0"/>
                </a:moveTo>
                <a:lnTo>
                  <a:pt x="68" y="68"/>
                </a:lnTo>
                <a:lnTo>
                  <a:pt x="0" y="68"/>
                </a:lnTo>
                <a:lnTo>
                  <a:pt x="55" y="105"/>
                </a:lnTo>
                <a:lnTo>
                  <a:pt x="34" y="173"/>
                </a:lnTo>
                <a:lnTo>
                  <a:pt x="87" y="128"/>
                </a:lnTo>
                <a:lnTo>
                  <a:pt x="143" y="173"/>
                </a:lnTo>
                <a:lnTo>
                  <a:pt x="119" y="105"/>
                </a:lnTo>
                <a:lnTo>
                  <a:pt x="174" y="68"/>
                </a:lnTo>
                <a:lnTo>
                  <a:pt x="106" y="68"/>
                </a:lnTo>
                <a:lnTo>
                  <a:pt x="87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10" name="组合 145"/>
          <p:cNvPicPr/>
          <p:nvPr/>
        </p:nvPicPr>
        <p:blipFill>
          <a:blip r:embed="rId24"/>
          <a:stretch>
            <a:fillRect/>
          </a:stretch>
        </p:blipFill>
        <p:spPr>
          <a:xfrm>
            <a:off x="7924800" y="2908300"/>
            <a:ext cx="201613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1" name="组合 149"/>
          <p:cNvPicPr/>
          <p:nvPr/>
        </p:nvPicPr>
        <p:blipFill>
          <a:blip r:embed="rId25"/>
          <a:stretch>
            <a:fillRect/>
          </a:stretch>
        </p:blipFill>
        <p:spPr>
          <a:xfrm>
            <a:off x="4029075" y="6218238"/>
            <a:ext cx="268288" cy="2746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2" name="组合 152"/>
          <p:cNvPicPr/>
          <p:nvPr/>
        </p:nvPicPr>
        <p:blipFill>
          <a:blip r:embed="rId26"/>
          <a:stretch>
            <a:fillRect/>
          </a:stretch>
        </p:blipFill>
        <p:spPr>
          <a:xfrm>
            <a:off x="4614863" y="2352675"/>
            <a:ext cx="201612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3" name="组合 155"/>
          <p:cNvPicPr/>
          <p:nvPr/>
        </p:nvPicPr>
        <p:blipFill>
          <a:blip r:embed="rId27"/>
          <a:stretch>
            <a:fillRect/>
          </a:stretch>
        </p:blipFill>
        <p:spPr>
          <a:xfrm>
            <a:off x="5168900" y="2352675"/>
            <a:ext cx="201613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4" name="组合 158"/>
          <p:cNvPicPr/>
          <p:nvPr/>
        </p:nvPicPr>
        <p:blipFill>
          <a:blip r:embed="rId28"/>
          <a:stretch>
            <a:fillRect/>
          </a:stretch>
        </p:blipFill>
        <p:spPr>
          <a:xfrm>
            <a:off x="4029075" y="2908300"/>
            <a:ext cx="274638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5" name="组合 164"/>
          <p:cNvPicPr/>
          <p:nvPr/>
        </p:nvPicPr>
        <p:blipFill>
          <a:blip r:embed="rId29"/>
          <a:stretch>
            <a:fillRect/>
          </a:stretch>
        </p:blipFill>
        <p:spPr>
          <a:xfrm>
            <a:off x="8991600" y="6211888"/>
            <a:ext cx="274638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6" name="组合 168"/>
          <p:cNvPicPr/>
          <p:nvPr/>
        </p:nvPicPr>
        <p:blipFill>
          <a:blip r:embed="rId30"/>
          <a:stretch>
            <a:fillRect/>
          </a:stretch>
        </p:blipFill>
        <p:spPr>
          <a:xfrm>
            <a:off x="4584700" y="5662613"/>
            <a:ext cx="273050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17" name="Freeform 144"/>
          <p:cNvSpPr>
            <a:spLocks noEditPoints="1"/>
          </p:cNvSpPr>
          <p:nvPr/>
        </p:nvSpPr>
        <p:spPr>
          <a:xfrm>
            <a:off x="8439150" y="6234113"/>
            <a:ext cx="276225" cy="2413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53">
                <a:moveTo>
                  <a:pt x="288" y="63"/>
                </a:moveTo>
                <a:cubicBezTo>
                  <a:pt x="288" y="40"/>
                  <a:pt x="288" y="40"/>
                  <a:pt x="288" y="40"/>
                </a:cubicBezTo>
                <a:cubicBezTo>
                  <a:pt x="288" y="34"/>
                  <a:pt x="277" y="26"/>
                  <a:pt x="259" y="19"/>
                </a:cubicBezTo>
                <a:cubicBezTo>
                  <a:pt x="233" y="9"/>
                  <a:pt x="192" y="0"/>
                  <a:pt x="145" y="0"/>
                </a:cubicBezTo>
                <a:cubicBezTo>
                  <a:pt x="145" y="0"/>
                  <a:pt x="144" y="0"/>
                  <a:pt x="144" y="0"/>
                </a:cubicBezTo>
                <a:cubicBezTo>
                  <a:pt x="97" y="0"/>
                  <a:pt x="55" y="9"/>
                  <a:pt x="29" y="19"/>
                </a:cubicBezTo>
                <a:cubicBezTo>
                  <a:pt x="12" y="26"/>
                  <a:pt x="1" y="34"/>
                  <a:pt x="0" y="40"/>
                </a:cubicBezTo>
                <a:cubicBezTo>
                  <a:pt x="0" y="40"/>
                  <a:pt x="0" y="40"/>
                  <a:pt x="0" y="41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228"/>
                  <a:pt x="64" y="253"/>
                  <a:pt x="143" y="253"/>
                </a:cubicBezTo>
                <a:cubicBezTo>
                  <a:pt x="143" y="253"/>
                  <a:pt x="144" y="253"/>
                  <a:pt x="144" y="253"/>
                </a:cubicBezTo>
                <a:cubicBezTo>
                  <a:pt x="224" y="253"/>
                  <a:pt x="288" y="228"/>
                  <a:pt x="288" y="212"/>
                </a:cubicBezTo>
                <a:lnTo>
                  <a:pt x="288" y="63"/>
                </a:lnTo>
                <a:close/>
                <a:moveTo>
                  <a:pt x="144" y="29"/>
                </a:moveTo>
                <a:cubicBezTo>
                  <a:pt x="145" y="29"/>
                  <a:pt x="145" y="29"/>
                  <a:pt x="145" y="29"/>
                </a:cubicBezTo>
                <a:cubicBezTo>
                  <a:pt x="201" y="29"/>
                  <a:pt x="244" y="43"/>
                  <a:pt x="259" y="51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44" y="60"/>
                  <a:pt x="201" y="73"/>
                  <a:pt x="144" y="73"/>
                </a:cubicBezTo>
                <a:cubicBezTo>
                  <a:pt x="143" y="73"/>
                  <a:pt x="143" y="73"/>
                  <a:pt x="143" y="73"/>
                </a:cubicBezTo>
                <a:cubicBezTo>
                  <a:pt x="87" y="73"/>
                  <a:pt x="44" y="60"/>
                  <a:pt x="29" y="52"/>
                </a:cubicBezTo>
                <a:cubicBezTo>
                  <a:pt x="29" y="51"/>
                  <a:pt x="29" y="51"/>
                  <a:pt x="29" y="51"/>
                </a:cubicBezTo>
                <a:cubicBezTo>
                  <a:pt x="44" y="43"/>
                  <a:pt x="87" y="29"/>
                  <a:pt x="144" y="29"/>
                </a:cubicBezTo>
                <a:close/>
                <a:moveTo>
                  <a:pt x="144" y="162"/>
                </a:moveTo>
                <a:cubicBezTo>
                  <a:pt x="143" y="162"/>
                  <a:pt x="143" y="162"/>
                  <a:pt x="143" y="162"/>
                </a:cubicBezTo>
                <a:cubicBezTo>
                  <a:pt x="87" y="162"/>
                  <a:pt x="44" y="148"/>
                  <a:pt x="29" y="140"/>
                </a:cubicBezTo>
                <a:cubicBezTo>
                  <a:pt x="29" y="83"/>
                  <a:pt x="29" y="83"/>
                  <a:pt x="29" y="83"/>
                </a:cubicBezTo>
                <a:cubicBezTo>
                  <a:pt x="55" y="94"/>
                  <a:pt x="96" y="102"/>
                  <a:pt x="143" y="102"/>
                </a:cubicBezTo>
                <a:cubicBezTo>
                  <a:pt x="143" y="102"/>
                  <a:pt x="144" y="102"/>
                  <a:pt x="144" y="102"/>
                </a:cubicBezTo>
                <a:cubicBezTo>
                  <a:pt x="191" y="102"/>
                  <a:pt x="233" y="94"/>
                  <a:pt x="259" y="83"/>
                </a:cubicBezTo>
                <a:cubicBezTo>
                  <a:pt x="259" y="140"/>
                  <a:pt x="259" y="140"/>
                  <a:pt x="259" y="140"/>
                </a:cubicBezTo>
                <a:cubicBezTo>
                  <a:pt x="244" y="148"/>
                  <a:pt x="201" y="161"/>
                  <a:pt x="144" y="162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18" name="组合 172"/>
          <p:cNvPicPr/>
          <p:nvPr/>
        </p:nvPicPr>
        <p:blipFill>
          <a:blip r:embed="rId31"/>
          <a:stretch>
            <a:fillRect/>
          </a:stretch>
        </p:blipFill>
        <p:spPr>
          <a:xfrm>
            <a:off x="2378075" y="3455988"/>
            <a:ext cx="268288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19" name="组合 180"/>
          <p:cNvPicPr/>
          <p:nvPr/>
        </p:nvPicPr>
        <p:blipFill>
          <a:blip r:embed="rId32"/>
          <a:stretch>
            <a:fillRect/>
          </a:stretch>
        </p:blipFill>
        <p:spPr>
          <a:xfrm>
            <a:off x="3475038" y="3511550"/>
            <a:ext cx="279400" cy="16986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20" name="组合 187"/>
          <p:cNvPicPr/>
          <p:nvPr/>
        </p:nvPicPr>
        <p:blipFill>
          <a:blip r:embed="rId33"/>
          <a:stretch>
            <a:fillRect/>
          </a:stretch>
        </p:blipFill>
        <p:spPr>
          <a:xfrm>
            <a:off x="4029075" y="3498850"/>
            <a:ext cx="274638" cy="19526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21" name="组合 196"/>
          <p:cNvPicPr/>
          <p:nvPr/>
        </p:nvPicPr>
        <p:blipFill>
          <a:blip r:embed="rId34"/>
          <a:stretch>
            <a:fillRect/>
          </a:stretch>
        </p:blipFill>
        <p:spPr>
          <a:xfrm>
            <a:off x="6235700" y="6242050"/>
            <a:ext cx="274638" cy="2254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22" name="Freeform 169"/>
          <p:cNvSpPr/>
          <p:nvPr/>
        </p:nvSpPr>
        <p:spPr>
          <a:xfrm>
            <a:off x="10644188" y="6216650"/>
            <a:ext cx="276225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288" h="288">
                <a:moveTo>
                  <a:pt x="288" y="48"/>
                </a:moveTo>
                <a:cubicBezTo>
                  <a:pt x="288" y="216"/>
                  <a:pt x="288" y="216"/>
                  <a:pt x="288" y="216"/>
                </a:cubicBezTo>
                <a:cubicBezTo>
                  <a:pt x="202" y="216"/>
                  <a:pt x="202" y="216"/>
                  <a:pt x="202" y="216"/>
                </a:cubicBezTo>
                <a:cubicBezTo>
                  <a:pt x="145" y="288"/>
                  <a:pt x="145" y="288"/>
                  <a:pt x="145" y="288"/>
                </a:cubicBezTo>
                <a:cubicBezTo>
                  <a:pt x="88" y="216"/>
                  <a:pt x="88" y="216"/>
                  <a:pt x="88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2" y="0"/>
                  <a:pt x="48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267" y="0"/>
                  <a:pt x="288" y="22"/>
                  <a:pt x="288" y="48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23" name="Freeform 170"/>
          <p:cNvSpPr/>
          <p:nvPr/>
        </p:nvSpPr>
        <p:spPr>
          <a:xfrm>
            <a:off x="1822450" y="2395538"/>
            <a:ext cx="276225" cy="2000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09">
                <a:moveTo>
                  <a:pt x="288" y="78"/>
                </a:moveTo>
                <a:cubicBezTo>
                  <a:pt x="288" y="35"/>
                  <a:pt x="253" y="0"/>
                  <a:pt x="2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5" y="0"/>
                  <a:pt x="0" y="35"/>
                  <a:pt x="0" y="78"/>
                </a:cubicBezTo>
                <a:cubicBezTo>
                  <a:pt x="0" y="79"/>
                  <a:pt x="0" y="79"/>
                  <a:pt x="0" y="80"/>
                </a:cubicBezTo>
                <a:cubicBezTo>
                  <a:pt x="0" y="80"/>
                  <a:pt x="0" y="81"/>
                  <a:pt x="0" y="81"/>
                </a:cubicBezTo>
                <a:cubicBezTo>
                  <a:pt x="0" y="125"/>
                  <a:pt x="35" y="160"/>
                  <a:pt x="79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57" y="121"/>
                  <a:pt x="39" y="103"/>
                  <a:pt x="39" y="81"/>
                </a:cubicBezTo>
                <a:cubicBezTo>
                  <a:pt x="39" y="81"/>
                  <a:pt x="39" y="79"/>
                  <a:pt x="39" y="79"/>
                </a:cubicBezTo>
                <a:cubicBezTo>
                  <a:pt x="39" y="79"/>
                  <a:pt x="39" y="79"/>
                  <a:pt x="39" y="78"/>
                </a:cubicBezTo>
                <a:cubicBezTo>
                  <a:pt x="39" y="57"/>
                  <a:pt x="57" y="39"/>
                  <a:pt x="79" y="39"/>
                </a:cubicBezTo>
                <a:cubicBezTo>
                  <a:pt x="210" y="39"/>
                  <a:pt x="210" y="39"/>
                  <a:pt x="210" y="39"/>
                </a:cubicBezTo>
                <a:cubicBezTo>
                  <a:pt x="231" y="39"/>
                  <a:pt x="249" y="57"/>
                  <a:pt x="249" y="78"/>
                </a:cubicBezTo>
                <a:cubicBezTo>
                  <a:pt x="249" y="79"/>
                  <a:pt x="249" y="80"/>
                  <a:pt x="249" y="80"/>
                </a:cubicBezTo>
                <a:cubicBezTo>
                  <a:pt x="249" y="80"/>
                  <a:pt x="249" y="81"/>
                  <a:pt x="249" y="81"/>
                </a:cubicBezTo>
                <a:cubicBezTo>
                  <a:pt x="249" y="103"/>
                  <a:pt x="231" y="121"/>
                  <a:pt x="210" y="121"/>
                </a:cubicBezTo>
                <a:cubicBezTo>
                  <a:pt x="183" y="121"/>
                  <a:pt x="183" y="121"/>
                  <a:pt x="183" y="121"/>
                </a:cubicBezTo>
                <a:cubicBezTo>
                  <a:pt x="183" y="71"/>
                  <a:pt x="183" y="71"/>
                  <a:pt x="183" y="71"/>
                </a:cubicBezTo>
                <a:cubicBezTo>
                  <a:pt x="114" y="140"/>
                  <a:pt x="114" y="140"/>
                  <a:pt x="114" y="140"/>
                </a:cubicBezTo>
                <a:cubicBezTo>
                  <a:pt x="183" y="209"/>
                  <a:pt x="183" y="209"/>
                  <a:pt x="183" y="209"/>
                </a:cubicBezTo>
                <a:cubicBezTo>
                  <a:pt x="183" y="160"/>
                  <a:pt x="183" y="160"/>
                  <a:pt x="183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53" y="160"/>
                  <a:pt x="288" y="125"/>
                  <a:pt x="288" y="81"/>
                </a:cubicBezTo>
                <a:cubicBezTo>
                  <a:pt x="288" y="81"/>
                  <a:pt x="288" y="80"/>
                  <a:pt x="288" y="80"/>
                </a:cubicBezTo>
                <a:cubicBezTo>
                  <a:pt x="288" y="79"/>
                  <a:pt x="288" y="79"/>
                  <a:pt x="288" y="78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24" name="Freeform 171"/>
          <p:cNvSpPr/>
          <p:nvPr/>
        </p:nvSpPr>
        <p:spPr>
          <a:xfrm>
            <a:off x="2378075" y="2908300"/>
            <a:ext cx="269875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0" h="174">
                <a:moveTo>
                  <a:pt x="163" y="72"/>
                </a:moveTo>
                <a:lnTo>
                  <a:pt x="163" y="63"/>
                </a:lnTo>
                <a:lnTo>
                  <a:pt x="156" y="63"/>
                </a:lnTo>
                <a:lnTo>
                  <a:pt x="156" y="45"/>
                </a:lnTo>
                <a:lnTo>
                  <a:pt x="148" y="45"/>
                </a:lnTo>
                <a:lnTo>
                  <a:pt x="148" y="25"/>
                </a:lnTo>
                <a:lnTo>
                  <a:pt x="141" y="25"/>
                </a:lnTo>
                <a:lnTo>
                  <a:pt x="141" y="16"/>
                </a:lnTo>
                <a:lnTo>
                  <a:pt x="135" y="16"/>
                </a:lnTo>
                <a:lnTo>
                  <a:pt x="135" y="43"/>
                </a:lnTo>
                <a:lnTo>
                  <a:pt x="127" y="43"/>
                </a:lnTo>
                <a:lnTo>
                  <a:pt x="127" y="20"/>
                </a:lnTo>
                <a:lnTo>
                  <a:pt x="120" y="20"/>
                </a:lnTo>
                <a:lnTo>
                  <a:pt x="120" y="40"/>
                </a:lnTo>
                <a:lnTo>
                  <a:pt x="113" y="40"/>
                </a:lnTo>
                <a:lnTo>
                  <a:pt x="113" y="24"/>
                </a:lnTo>
                <a:lnTo>
                  <a:pt x="106" y="24"/>
                </a:lnTo>
                <a:lnTo>
                  <a:pt x="106" y="55"/>
                </a:lnTo>
                <a:lnTo>
                  <a:pt x="99" y="55"/>
                </a:lnTo>
                <a:lnTo>
                  <a:pt x="99" y="65"/>
                </a:lnTo>
                <a:lnTo>
                  <a:pt x="92" y="65"/>
                </a:lnTo>
                <a:lnTo>
                  <a:pt x="92" y="56"/>
                </a:lnTo>
                <a:lnTo>
                  <a:pt x="85" y="56"/>
                </a:lnTo>
                <a:lnTo>
                  <a:pt x="85" y="40"/>
                </a:lnTo>
                <a:lnTo>
                  <a:pt x="78" y="40"/>
                </a:lnTo>
                <a:lnTo>
                  <a:pt x="78" y="19"/>
                </a:lnTo>
                <a:lnTo>
                  <a:pt x="71" y="19"/>
                </a:lnTo>
                <a:lnTo>
                  <a:pt x="71" y="34"/>
                </a:lnTo>
                <a:lnTo>
                  <a:pt x="63" y="34"/>
                </a:lnTo>
                <a:lnTo>
                  <a:pt x="63" y="24"/>
                </a:lnTo>
                <a:lnTo>
                  <a:pt x="57" y="24"/>
                </a:lnTo>
                <a:lnTo>
                  <a:pt x="57" y="0"/>
                </a:lnTo>
                <a:lnTo>
                  <a:pt x="50" y="0"/>
                </a:lnTo>
                <a:lnTo>
                  <a:pt x="50" y="49"/>
                </a:lnTo>
                <a:lnTo>
                  <a:pt x="42" y="49"/>
                </a:lnTo>
                <a:lnTo>
                  <a:pt x="42" y="34"/>
                </a:lnTo>
                <a:lnTo>
                  <a:pt x="36" y="34"/>
                </a:lnTo>
                <a:lnTo>
                  <a:pt x="36" y="12"/>
                </a:lnTo>
                <a:lnTo>
                  <a:pt x="28" y="12"/>
                </a:lnTo>
                <a:lnTo>
                  <a:pt x="28" y="48"/>
                </a:lnTo>
                <a:lnTo>
                  <a:pt x="21" y="48"/>
                </a:lnTo>
                <a:lnTo>
                  <a:pt x="21" y="61"/>
                </a:lnTo>
                <a:lnTo>
                  <a:pt x="14" y="61"/>
                </a:lnTo>
                <a:lnTo>
                  <a:pt x="14" y="53"/>
                </a:lnTo>
                <a:lnTo>
                  <a:pt x="7" y="53"/>
                </a:lnTo>
                <a:lnTo>
                  <a:pt x="7" y="75"/>
                </a:lnTo>
                <a:lnTo>
                  <a:pt x="0" y="75"/>
                </a:lnTo>
                <a:lnTo>
                  <a:pt x="0" y="98"/>
                </a:lnTo>
                <a:lnTo>
                  <a:pt x="7" y="98"/>
                </a:lnTo>
                <a:lnTo>
                  <a:pt x="7" y="121"/>
                </a:lnTo>
                <a:lnTo>
                  <a:pt x="14" y="121"/>
                </a:lnTo>
                <a:lnTo>
                  <a:pt x="14" y="113"/>
                </a:lnTo>
                <a:lnTo>
                  <a:pt x="21" y="113"/>
                </a:lnTo>
                <a:lnTo>
                  <a:pt x="21" y="125"/>
                </a:lnTo>
                <a:lnTo>
                  <a:pt x="28" y="125"/>
                </a:lnTo>
                <a:lnTo>
                  <a:pt x="28" y="162"/>
                </a:lnTo>
                <a:lnTo>
                  <a:pt x="36" y="162"/>
                </a:lnTo>
                <a:lnTo>
                  <a:pt x="36" y="140"/>
                </a:lnTo>
                <a:lnTo>
                  <a:pt x="42" y="140"/>
                </a:lnTo>
                <a:lnTo>
                  <a:pt x="42" y="125"/>
                </a:lnTo>
                <a:lnTo>
                  <a:pt x="50" y="125"/>
                </a:lnTo>
                <a:lnTo>
                  <a:pt x="50" y="174"/>
                </a:lnTo>
                <a:lnTo>
                  <a:pt x="57" y="174"/>
                </a:lnTo>
                <a:lnTo>
                  <a:pt x="57" y="149"/>
                </a:lnTo>
                <a:lnTo>
                  <a:pt x="63" y="149"/>
                </a:lnTo>
                <a:lnTo>
                  <a:pt x="63" y="140"/>
                </a:lnTo>
                <a:lnTo>
                  <a:pt x="71" y="140"/>
                </a:lnTo>
                <a:lnTo>
                  <a:pt x="71" y="156"/>
                </a:lnTo>
                <a:lnTo>
                  <a:pt x="78" y="156"/>
                </a:lnTo>
                <a:lnTo>
                  <a:pt x="78" y="134"/>
                </a:lnTo>
                <a:lnTo>
                  <a:pt x="85" y="134"/>
                </a:lnTo>
                <a:lnTo>
                  <a:pt x="85" y="119"/>
                </a:lnTo>
                <a:lnTo>
                  <a:pt x="92" y="119"/>
                </a:lnTo>
                <a:lnTo>
                  <a:pt x="92" y="108"/>
                </a:lnTo>
                <a:lnTo>
                  <a:pt x="99" y="108"/>
                </a:lnTo>
                <a:lnTo>
                  <a:pt x="99" y="119"/>
                </a:lnTo>
                <a:lnTo>
                  <a:pt x="106" y="119"/>
                </a:lnTo>
                <a:lnTo>
                  <a:pt x="106" y="149"/>
                </a:lnTo>
                <a:lnTo>
                  <a:pt x="113" y="149"/>
                </a:lnTo>
                <a:lnTo>
                  <a:pt x="113" y="134"/>
                </a:lnTo>
                <a:lnTo>
                  <a:pt x="120" y="134"/>
                </a:lnTo>
                <a:lnTo>
                  <a:pt x="120" y="154"/>
                </a:lnTo>
                <a:lnTo>
                  <a:pt x="127" y="154"/>
                </a:lnTo>
                <a:lnTo>
                  <a:pt x="127" y="132"/>
                </a:lnTo>
                <a:lnTo>
                  <a:pt x="135" y="132"/>
                </a:lnTo>
                <a:lnTo>
                  <a:pt x="135" y="157"/>
                </a:lnTo>
                <a:lnTo>
                  <a:pt x="141" y="157"/>
                </a:lnTo>
                <a:lnTo>
                  <a:pt x="141" y="150"/>
                </a:lnTo>
                <a:lnTo>
                  <a:pt x="148" y="150"/>
                </a:lnTo>
                <a:lnTo>
                  <a:pt x="148" y="130"/>
                </a:lnTo>
                <a:lnTo>
                  <a:pt x="156" y="130"/>
                </a:lnTo>
                <a:lnTo>
                  <a:pt x="156" y="110"/>
                </a:lnTo>
                <a:lnTo>
                  <a:pt x="163" y="110"/>
                </a:lnTo>
                <a:lnTo>
                  <a:pt x="163" y="102"/>
                </a:lnTo>
                <a:lnTo>
                  <a:pt x="170" y="102"/>
                </a:lnTo>
                <a:lnTo>
                  <a:pt x="170" y="72"/>
                </a:lnTo>
                <a:lnTo>
                  <a:pt x="163" y="72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25" name="Freeform 172"/>
          <p:cNvSpPr>
            <a:spLocks noEditPoints="1"/>
          </p:cNvSpPr>
          <p:nvPr/>
        </p:nvSpPr>
        <p:spPr>
          <a:xfrm>
            <a:off x="2955925" y="2908300"/>
            <a:ext cx="215900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36" h="174">
                <a:moveTo>
                  <a:pt x="136" y="165"/>
                </a:moveTo>
                <a:lnTo>
                  <a:pt x="136" y="0"/>
                </a:lnTo>
                <a:lnTo>
                  <a:pt x="39" y="0"/>
                </a:lnTo>
                <a:lnTo>
                  <a:pt x="0" y="40"/>
                </a:lnTo>
                <a:lnTo>
                  <a:pt x="0" y="165"/>
                </a:lnTo>
                <a:lnTo>
                  <a:pt x="16" y="165"/>
                </a:lnTo>
                <a:lnTo>
                  <a:pt x="29" y="149"/>
                </a:lnTo>
                <a:lnTo>
                  <a:pt x="49" y="174"/>
                </a:lnTo>
                <a:lnTo>
                  <a:pt x="68" y="150"/>
                </a:lnTo>
                <a:lnTo>
                  <a:pt x="87" y="174"/>
                </a:lnTo>
                <a:lnTo>
                  <a:pt x="107" y="149"/>
                </a:lnTo>
                <a:lnTo>
                  <a:pt x="120" y="165"/>
                </a:lnTo>
                <a:lnTo>
                  <a:pt x="136" y="165"/>
                </a:lnTo>
                <a:close/>
                <a:moveTo>
                  <a:pt x="107" y="125"/>
                </a:moveTo>
                <a:lnTo>
                  <a:pt x="87" y="149"/>
                </a:lnTo>
                <a:lnTo>
                  <a:pt x="68" y="125"/>
                </a:lnTo>
                <a:lnTo>
                  <a:pt x="49" y="149"/>
                </a:lnTo>
                <a:lnTo>
                  <a:pt x="29" y="125"/>
                </a:lnTo>
                <a:lnTo>
                  <a:pt x="15" y="141"/>
                </a:lnTo>
                <a:lnTo>
                  <a:pt x="15" y="55"/>
                </a:lnTo>
                <a:lnTo>
                  <a:pt x="55" y="55"/>
                </a:lnTo>
                <a:lnTo>
                  <a:pt x="55" y="16"/>
                </a:lnTo>
                <a:lnTo>
                  <a:pt x="120" y="16"/>
                </a:lnTo>
                <a:lnTo>
                  <a:pt x="120" y="142"/>
                </a:lnTo>
                <a:lnTo>
                  <a:pt x="107" y="125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26" name="组合 204"/>
          <p:cNvPicPr/>
          <p:nvPr/>
        </p:nvPicPr>
        <p:blipFill>
          <a:blip r:embed="rId35"/>
          <a:stretch>
            <a:fillRect/>
          </a:stretch>
        </p:blipFill>
        <p:spPr>
          <a:xfrm>
            <a:off x="3492500" y="2908300"/>
            <a:ext cx="244475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27" name="Freeform 177"/>
          <p:cNvSpPr>
            <a:spLocks noEditPoints="1"/>
          </p:cNvSpPr>
          <p:nvPr/>
        </p:nvSpPr>
        <p:spPr>
          <a:xfrm>
            <a:off x="5130800" y="6237288"/>
            <a:ext cx="276225" cy="2365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47">
                <a:moveTo>
                  <a:pt x="246" y="26"/>
                </a:moveTo>
                <a:cubicBezTo>
                  <a:pt x="219" y="12"/>
                  <a:pt x="212" y="0"/>
                  <a:pt x="144" y="0"/>
                </a:cubicBezTo>
                <a:cubicBezTo>
                  <a:pt x="76" y="0"/>
                  <a:pt x="68" y="12"/>
                  <a:pt x="41" y="26"/>
                </a:cubicBezTo>
                <a:cubicBezTo>
                  <a:pt x="11" y="43"/>
                  <a:pt x="0" y="75"/>
                  <a:pt x="0" y="98"/>
                </a:cubicBezTo>
                <a:cubicBezTo>
                  <a:pt x="0" y="110"/>
                  <a:pt x="144" y="247"/>
                  <a:pt x="144" y="247"/>
                </a:cubicBezTo>
                <a:cubicBezTo>
                  <a:pt x="144" y="247"/>
                  <a:pt x="288" y="110"/>
                  <a:pt x="288" y="98"/>
                </a:cubicBezTo>
                <a:cubicBezTo>
                  <a:pt x="288" y="76"/>
                  <a:pt x="277" y="43"/>
                  <a:pt x="246" y="26"/>
                </a:cubicBezTo>
                <a:close/>
                <a:moveTo>
                  <a:pt x="245" y="115"/>
                </a:moveTo>
                <a:cubicBezTo>
                  <a:pt x="201" y="71"/>
                  <a:pt x="201" y="71"/>
                  <a:pt x="201" y="71"/>
                </a:cubicBezTo>
                <a:cubicBezTo>
                  <a:pt x="221" y="64"/>
                  <a:pt x="233" y="53"/>
                  <a:pt x="234" y="41"/>
                </a:cubicBezTo>
                <a:lnTo>
                  <a:pt x="245" y="115"/>
                </a:lnTo>
                <a:close/>
                <a:moveTo>
                  <a:pt x="227" y="40"/>
                </a:moveTo>
                <a:cubicBezTo>
                  <a:pt x="227" y="55"/>
                  <a:pt x="193" y="72"/>
                  <a:pt x="143" y="72"/>
                </a:cubicBezTo>
                <a:cubicBezTo>
                  <a:pt x="93" y="72"/>
                  <a:pt x="59" y="55"/>
                  <a:pt x="59" y="40"/>
                </a:cubicBezTo>
                <a:cubicBezTo>
                  <a:pt x="59" y="37"/>
                  <a:pt x="60" y="34"/>
                  <a:pt x="62" y="32"/>
                </a:cubicBezTo>
                <a:cubicBezTo>
                  <a:pt x="79" y="21"/>
                  <a:pt x="92" y="15"/>
                  <a:pt x="144" y="15"/>
                </a:cubicBezTo>
                <a:cubicBezTo>
                  <a:pt x="193" y="15"/>
                  <a:pt x="207" y="21"/>
                  <a:pt x="223" y="30"/>
                </a:cubicBezTo>
                <a:cubicBezTo>
                  <a:pt x="225" y="33"/>
                  <a:pt x="227" y="36"/>
                  <a:pt x="227" y="40"/>
                </a:cubicBezTo>
                <a:close/>
                <a:moveTo>
                  <a:pt x="183" y="76"/>
                </a:moveTo>
                <a:cubicBezTo>
                  <a:pt x="144" y="143"/>
                  <a:pt x="144" y="143"/>
                  <a:pt x="144" y="143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17" y="78"/>
                  <a:pt x="129" y="80"/>
                  <a:pt x="143" y="80"/>
                </a:cubicBezTo>
                <a:cubicBezTo>
                  <a:pt x="158" y="80"/>
                  <a:pt x="171" y="78"/>
                  <a:pt x="183" y="76"/>
                </a:cubicBezTo>
                <a:close/>
                <a:moveTo>
                  <a:pt x="52" y="43"/>
                </a:moveTo>
                <a:cubicBezTo>
                  <a:pt x="54" y="55"/>
                  <a:pt x="68" y="65"/>
                  <a:pt x="89" y="72"/>
                </a:cubicBezTo>
                <a:cubicBezTo>
                  <a:pt x="44" y="117"/>
                  <a:pt x="44" y="117"/>
                  <a:pt x="44" y="117"/>
                </a:cubicBezTo>
                <a:lnTo>
                  <a:pt x="52" y="43"/>
                </a:lnTo>
                <a:close/>
                <a:moveTo>
                  <a:pt x="96" y="76"/>
                </a:moveTo>
                <a:cubicBezTo>
                  <a:pt x="136" y="145"/>
                  <a:pt x="136" y="145"/>
                  <a:pt x="136" y="145"/>
                </a:cubicBezTo>
                <a:cubicBezTo>
                  <a:pt x="97" y="144"/>
                  <a:pt x="69" y="134"/>
                  <a:pt x="49" y="122"/>
                </a:cubicBezTo>
                <a:lnTo>
                  <a:pt x="96" y="76"/>
                </a:lnTo>
                <a:close/>
                <a:moveTo>
                  <a:pt x="144" y="153"/>
                </a:moveTo>
                <a:cubicBezTo>
                  <a:pt x="160" y="153"/>
                  <a:pt x="174" y="152"/>
                  <a:pt x="187" y="149"/>
                </a:cubicBezTo>
                <a:cubicBezTo>
                  <a:pt x="144" y="224"/>
                  <a:pt x="144" y="224"/>
                  <a:pt x="144" y="224"/>
                </a:cubicBezTo>
                <a:cubicBezTo>
                  <a:pt x="101" y="149"/>
                  <a:pt x="101" y="149"/>
                  <a:pt x="101" y="149"/>
                </a:cubicBezTo>
                <a:cubicBezTo>
                  <a:pt x="114" y="152"/>
                  <a:pt x="128" y="153"/>
                  <a:pt x="144" y="153"/>
                </a:cubicBezTo>
                <a:close/>
                <a:moveTo>
                  <a:pt x="151" y="145"/>
                </a:moveTo>
                <a:cubicBezTo>
                  <a:pt x="193" y="73"/>
                  <a:pt x="193" y="73"/>
                  <a:pt x="193" y="73"/>
                </a:cubicBezTo>
                <a:cubicBezTo>
                  <a:pt x="241" y="121"/>
                  <a:pt x="241" y="121"/>
                  <a:pt x="241" y="121"/>
                </a:cubicBezTo>
                <a:cubicBezTo>
                  <a:pt x="221" y="133"/>
                  <a:pt x="192" y="144"/>
                  <a:pt x="151" y="145"/>
                </a:cubicBezTo>
                <a:close/>
                <a:moveTo>
                  <a:pt x="273" y="94"/>
                </a:moveTo>
                <a:cubicBezTo>
                  <a:pt x="269" y="98"/>
                  <a:pt x="262" y="105"/>
                  <a:pt x="253" y="113"/>
                </a:cubicBezTo>
                <a:cubicBezTo>
                  <a:pt x="242" y="41"/>
                  <a:pt x="242" y="41"/>
                  <a:pt x="242" y="41"/>
                </a:cubicBezTo>
                <a:cubicBezTo>
                  <a:pt x="264" y="55"/>
                  <a:pt x="271" y="78"/>
                  <a:pt x="273" y="94"/>
                </a:cubicBezTo>
                <a:close/>
                <a:moveTo>
                  <a:pt x="44" y="42"/>
                </a:moveTo>
                <a:cubicBezTo>
                  <a:pt x="36" y="114"/>
                  <a:pt x="36" y="114"/>
                  <a:pt x="36" y="114"/>
                </a:cubicBezTo>
                <a:cubicBezTo>
                  <a:pt x="26" y="106"/>
                  <a:pt x="19" y="98"/>
                  <a:pt x="15" y="93"/>
                </a:cubicBezTo>
                <a:cubicBezTo>
                  <a:pt x="16" y="76"/>
                  <a:pt x="26" y="55"/>
                  <a:pt x="44" y="42"/>
                </a:cubicBezTo>
                <a:close/>
                <a:moveTo>
                  <a:pt x="47" y="130"/>
                </a:moveTo>
                <a:cubicBezTo>
                  <a:pt x="59" y="137"/>
                  <a:pt x="73" y="143"/>
                  <a:pt x="91" y="147"/>
                </a:cubicBezTo>
                <a:cubicBezTo>
                  <a:pt x="127" y="209"/>
                  <a:pt x="127" y="209"/>
                  <a:pt x="127" y="209"/>
                </a:cubicBezTo>
                <a:cubicBezTo>
                  <a:pt x="97" y="180"/>
                  <a:pt x="68" y="152"/>
                  <a:pt x="47" y="130"/>
                </a:cubicBezTo>
                <a:close/>
                <a:moveTo>
                  <a:pt x="161" y="209"/>
                </a:moveTo>
                <a:cubicBezTo>
                  <a:pt x="197" y="147"/>
                  <a:pt x="197" y="147"/>
                  <a:pt x="197" y="147"/>
                </a:cubicBezTo>
                <a:cubicBezTo>
                  <a:pt x="215" y="143"/>
                  <a:pt x="230" y="137"/>
                  <a:pt x="241" y="130"/>
                </a:cubicBezTo>
                <a:cubicBezTo>
                  <a:pt x="220" y="152"/>
                  <a:pt x="191" y="180"/>
                  <a:pt x="161" y="209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28" name="组合 210"/>
          <p:cNvPicPr/>
          <p:nvPr/>
        </p:nvPicPr>
        <p:blipFill>
          <a:blip r:embed="rId36"/>
          <a:stretch>
            <a:fillRect/>
          </a:stretch>
        </p:blipFill>
        <p:spPr>
          <a:xfrm>
            <a:off x="5132388" y="5181600"/>
            <a:ext cx="274637" cy="1397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29" name="组合 213"/>
          <p:cNvPicPr/>
          <p:nvPr/>
        </p:nvPicPr>
        <p:blipFill>
          <a:blip r:embed="rId37"/>
          <a:stretch>
            <a:fillRect/>
          </a:stretch>
        </p:blipFill>
        <p:spPr>
          <a:xfrm>
            <a:off x="5681663" y="5162550"/>
            <a:ext cx="274637" cy="1778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0" name="组合 216"/>
          <p:cNvPicPr/>
          <p:nvPr/>
        </p:nvPicPr>
        <p:blipFill>
          <a:blip r:embed="rId38"/>
          <a:stretch>
            <a:fillRect/>
          </a:stretch>
        </p:blipFill>
        <p:spPr>
          <a:xfrm>
            <a:off x="5132388" y="5711825"/>
            <a:ext cx="274637" cy="1762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1" name="组合 219"/>
          <p:cNvPicPr/>
          <p:nvPr/>
        </p:nvPicPr>
        <p:blipFill>
          <a:blip r:embed="rId39"/>
          <a:stretch>
            <a:fillRect/>
          </a:stretch>
        </p:blipFill>
        <p:spPr>
          <a:xfrm>
            <a:off x="6235700" y="5735638"/>
            <a:ext cx="274638" cy="1349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2" name="组合 223"/>
          <p:cNvPicPr/>
          <p:nvPr/>
        </p:nvPicPr>
        <p:blipFill>
          <a:blip r:embed="rId40"/>
          <a:stretch>
            <a:fillRect/>
          </a:stretch>
        </p:blipFill>
        <p:spPr>
          <a:xfrm>
            <a:off x="5681663" y="5718175"/>
            <a:ext cx="274637" cy="1762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3" name="组合 226"/>
          <p:cNvPicPr/>
          <p:nvPr/>
        </p:nvPicPr>
        <p:blipFill>
          <a:blip r:embed="rId41"/>
          <a:stretch>
            <a:fillRect/>
          </a:stretch>
        </p:blipFill>
        <p:spPr>
          <a:xfrm>
            <a:off x="1274763" y="5114925"/>
            <a:ext cx="273050" cy="2746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4" name="组合 236"/>
          <p:cNvPicPr/>
          <p:nvPr/>
        </p:nvPicPr>
        <p:blipFill>
          <a:blip r:embed="rId42"/>
          <a:stretch>
            <a:fillRect/>
          </a:stretch>
        </p:blipFill>
        <p:spPr>
          <a:xfrm>
            <a:off x="2925763" y="5145088"/>
            <a:ext cx="274637" cy="2127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35" name="Freeform 207"/>
          <p:cNvSpPr/>
          <p:nvPr/>
        </p:nvSpPr>
        <p:spPr>
          <a:xfrm>
            <a:off x="3476625" y="5178425"/>
            <a:ext cx="276225" cy="1460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153">
                <a:moveTo>
                  <a:pt x="267" y="86"/>
                </a:moveTo>
                <a:cubicBezTo>
                  <a:pt x="267" y="84"/>
                  <a:pt x="267" y="83"/>
                  <a:pt x="267" y="82"/>
                </a:cubicBezTo>
                <a:cubicBezTo>
                  <a:pt x="267" y="53"/>
                  <a:pt x="243" y="29"/>
                  <a:pt x="214" y="29"/>
                </a:cubicBezTo>
                <a:cubicBezTo>
                  <a:pt x="204" y="29"/>
                  <a:pt x="195" y="32"/>
                  <a:pt x="188" y="37"/>
                </a:cubicBezTo>
                <a:cubicBezTo>
                  <a:pt x="177" y="15"/>
                  <a:pt x="155" y="0"/>
                  <a:pt x="129" y="0"/>
                </a:cubicBezTo>
                <a:cubicBezTo>
                  <a:pt x="103" y="0"/>
                  <a:pt x="80" y="15"/>
                  <a:pt x="70" y="37"/>
                </a:cubicBezTo>
                <a:cubicBezTo>
                  <a:pt x="64" y="33"/>
                  <a:pt x="58" y="31"/>
                  <a:pt x="51" y="31"/>
                </a:cubicBezTo>
                <a:cubicBezTo>
                  <a:pt x="34" y="31"/>
                  <a:pt x="21" y="44"/>
                  <a:pt x="21" y="61"/>
                </a:cubicBezTo>
                <a:cubicBezTo>
                  <a:pt x="21" y="64"/>
                  <a:pt x="21" y="67"/>
                  <a:pt x="22" y="70"/>
                </a:cubicBezTo>
                <a:cubicBezTo>
                  <a:pt x="9" y="78"/>
                  <a:pt x="0" y="92"/>
                  <a:pt x="0" y="108"/>
                </a:cubicBezTo>
                <a:cubicBezTo>
                  <a:pt x="0" y="133"/>
                  <a:pt x="20" y="152"/>
                  <a:pt x="44" y="153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251" y="153"/>
                  <a:pt x="251" y="153"/>
                  <a:pt x="251" y="153"/>
                </a:cubicBezTo>
                <a:cubicBezTo>
                  <a:pt x="252" y="153"/>
                  <a:pt x="253" y="153"/>
                  <a:pt x="253" y="153"/>
                </a:cubicBezTo>
                <a:cubicBezTo>
                  <a:pt x="273" y="153"/>
                  <a:pt x="288" y="137"/>
                  <a:pt x="288" y="118"/>
                </a:cubicBezTo>
                <a:cubicBezTo>
                  <a:pt x="288" y="103"/>
                  <a:pt x="279" y="91"/>
                  <a:pt x="267" y="86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36" name="组合 246"/>
          <p:cNvPicPr/>
          <p:nvPr/>
        </p:nvPicPr>
        <p:blipFill>
          <a:blip r:embed="rId43"/>
          <a:stretch>
            <a:fillRect/>
          </a:stretch>
        </p:blipFill>
        <p:spPr>
          <a:xfrm>
            <a:off x="1822450" y="5121275"/>
            <a:ext cx="274638" cy="2619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37" name="组合 253"/>
          <p:cNvPicPr/>
          <p:nvPr/>
        </p:nvPicPr>
        <p:blipFill>
          <a:blip r:embed="rId44"/>
          <a:stretch>
            <a:fillRect/>
          </a:stretch>
        </p:blipFill>
        <p:spPr>
          <a:xfrm>
            <a:off x="2389188" y="5114925"/>
            <a:ext cx="244475" cy="2746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38" name="Freeform 217"/>
          <p:cNvSpPr>
            <a:spLocks noEditPoints="1"/>
          </p:cNvSpPr>
          <p:nvPr/>
        </p:nvSpPr>
        <p:spPr>
          <a:xfrm>
            <a:off x="9042400" y="5114925"/>
            <a:ext cx="173038" cy="2746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80" h="287">
                <a:moveTo>
                  <a:pt x="92" y="1"/>
                </a:moveTo>
                <a:cubicBezTo>
                  <a:pt x="92" y="0"/>
                  <a:pt x="91" y="0"/>
                  <a:pt x="90" y="0"/>
                </a:cubicBezTo>
                <a:cubicBezTo>
                  <a:pt x="89" y="0"/>
                  <a:pt x="88" y="0"/>
                  <a:pt x="87" y="1"/>
                </a:cubicBezTo>
                <a:cubicBezTo>
                  <a:pt x="84" y="6"/>
                  <a:pt x="0" y="122"/>
                  <a:pt x="0" y="181"/>
                </a:cubicBezTo>
                <a:cubicBezTo>
                  <a:pt x="0" y="282"/>
                  <a:pt x="75" y="287"/>
                  <a:pt x="90" y="287"/>
                </a:cubicBezTo>
                <a:cubicBezTo>
                  <a:pt x="105" y="287"/>
                  <a:pt x="180" y="282"/>
                  <a:pt x="180" y="181"/>
                </a:cubicBezTo>
                <a:cubicBezTo>
                  <a:pt x="180" y="123"/>
                  <a:pt x="96" y="6"/>
                  <a:pt x="92" y="1"/>
                </a:cubicBezTo>
                <a:close/>
                <a:moveTo>
                  <a:pt x="59" y="179"/>
                </a:moveTo>
                <a:cubicBezTo>
                  <a:pt x="62" y="191"/>
                  <a:pt x="65" y="197"/>
                  <a:pt x="69" y="202"/>
                </a:cubicBezTo>
                <a:cubicBezTo>
                  <a:pt x="71" y="207"/>
                  <a:pt x="74" y="211"/>
                  <a:pt x="76" y="219"/>
                </a:cubicBezTo>
                <a:cubicBezTo>
                  <a:pt x="77" y="225"/>
                  <a:pt x="76" y="231"/>
                  <a:pt x="72" y="236"/>
                </a:cubicBezTo>
                <a:cubicBezTo>
                  <a:pt x="69" y="240"/>
                  <a:pt x="64" y="243"/>
                  <a:pt x="58" y="243"/>
                </a:cubicBezTo>
                <a:cubicBezTo>
                  <a:pt x="55" y="243"/>
                  <a:pt x="51" y="241"/>
                  <a:pt x="48" y="239"/>
                </a:cubicBezTo>
                <a:cubicBezTo>
                  <a:pt x="34" y="231"/>
                  <a:pt x="25" y="202"/>
                  <a:pt x="29" y="174"/>
                </a:cubicBezTo>
                <a:cubicBezTo>
                  <a:pt x="32" y="147"/>
                  <a:pt x="56" y="99"/>
                  <a:pt x="57" y="97"/>
                </a:cubicBezTo>
                <a:cubicBezTo>
                  <a:pt x="58" y="95"/>
                  <a:pt x="60" y="95"/>
                  <a:pt x="61" y="95"/>
                </a:cubicBezTo>
                <a:cubicBezTo>
                  <a:pt x="63" y="96"/>
                  <a:pt x="64" y="98"/>
                  <a:pt x="63" y="99"/>
                </a:cubicBezTo>
                <a:cubicBezTo>
                  <a:pt x="51" y="135"/>
                  <a:pt x="55" y="161"/>
                  <a:pt x="59" y="179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39" name="Freeform 218"/>
          <p:cNvSpPr>
            <a:spLocks noEditPoints="1"/>
          </p:cNvSpPr>
          <p:nvPr/>
        </p:nvSpPr>
        <p:spPr>
          <a:xfrm>
            <a:off x="9566275" y="5114925"/>
            <a:ext cx="214313" cy="2746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24" h="287">
                <a:moveTo>
                  <a:pt x="224" y="119"/>
                </a:moveTo>
                <a:cubicBezTo>
                  <a:pt x="224" y="6"/>
                  <a:pt x="131" y="0"/>
                  <a:pt x="112" y="0"/>
                </a:cubicBezTo>
                <a:cubicBezTo>
                  <a:pt x="93" y="0"/>
                  <a:pt x="0" y="6"/>
                  <a:pt x="0" y="119"/>
                </a:cubicBezTo>
                <a:cubicBezTo>
                  <a:pt x="0" y="201"/>
                  <a:pt x="76" y="247"/>
                  <a:pt x="98" y="258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4" y="283"/>
                  <a:pt x="84" y="284"/>
                  <a:pt x="85" y="285"/>
                </a:cubicBezTo>
                <a:cubicBezTo>
                  <a:pt x="86" y="287"/>
                  <a:pt x="87" y="287"/>
                  <a:pt x="88" y="287"/>
                </a:cubicBezTo>
                <a:cubicBezTo>
                  <a:pt x="136" y="287"/>
                  <a:pt x="136" y="287"/>
                  <a:pt x="136" y="287"/>
                </a:cubicBezTo>
                <a:cubicBezTo>
                  <a:pt x="138" y="287"/>
                  <a:pt x="139" y="287"/>
                  <a:pt x="140" y="285"/>
                </a:cubicBezTo>
                <a:cubicBezTo>
                  <a:pt x="140" y="284"/>
                  <a:pt x="140" y="283"/>
                  <a:pt x="140" y="282"/>
                </a:cubicBezTo>
                <a:cubicBezTo>
                  <a:pt x="127" y="258"/>
                  <a:pt x="127" y="258"/>
                  <a:pt x="127" y="258"/>
                </a:cubicBezTo>
                <a:cubicBezTo>
                  <a:pt x="149" y="247"/>
                  <a:pt x="224" y="202"/>
                  <a:pt x="224" y="119"/>
                </a:cubicBezTo>
                <a:close/>
                <a:moveTo>
                  <a:pt x="37" y="130"/>
                </a:moveTo>
                <a:cubicBezTo>
                  <a:pt x="36" y="130"/>
                  <a:pt x="36" y="129"/>
                  <a:pt x="36" y="128"/>
                </a:cubicBezTo>
                <a:cubicBezTo>
                  <a:pt x="35" y="126"/>
                  <a:pt x="28" y="84"/>
                  <a:pt x="49" y="60"/>
                </a:cubicBezTo>
                <a:cubicBezTo>
                  <a:pt x="56" y="52"/>
                  <a:pt x="66" y="52"/>
                  <a:pt x="79" y="59"/>
                </a:cubicBezTo>
                <a:cubicBezTo>
                  <a:pt x="80" y="60"/>
                  <a:pt x="81" y="62"/>
                  <a:pt x="82" y="63"/>
                </a:cubicBezTo>
                <a:cubicBezTo>
                  <a:pt x="82" y="68"/>
                  <a:pt x="79" y="73"/>
                  <a:pt x="74" y="80"/>
                </a:cubicBezTo>
                <a:cubicBezTo>
                  <a:pt x="72" y="83"/>
                  <a:pt x="70" y="86"/>
                  <a:pt x="69" y="88"/>
                </a:cubicBezTo>
                <a:cubicBezTo>
                  <a:pt x="64" y="99"/>
                  <a:pt x="62" y="110"/>
                  <a:pt x="61" y="118"/>
                </a:cubicBezTo>
                <a:cubicBezTo>
                  <a:pt x="59" y="127"/>
                  <a:pt x="58" y="132"/>
                  <a:pt x="54" y="133"/>
                </a:cubicBezTo>
                <a:cubicBezTo>
                  <a:pt x="52" y="133"/>
                  <a:pt x="51" y="134"/>
                  <a:pt x="49" y="134"/>
                </a:cubicBezTo>
                <a:cubicBezTo>
                  <a:pt x="45" y="134"/>
                  <a:pt x="39" y="133"/>
                  <a:pt x="37" y="130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40" name="Freeform 219"/>
          <p:cNvSpPr>
            <a:spLocks noEditPoints="1"/>
          </p:cNvSpPr>
          <p:nvPr/>
        </p:nvSpPr>
        <p:spPr>
          <a:xfrm>
            <a:off x="7370763" y="2901950"/>
            <a:ext cx="201612" cy="2825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1" h="295">
                <a:moveTo>
                  <a:pt x="205" y="64"/>
                </a:moveTo>
                <a:cubicBezTo>
                  <a:pt x="61" y="11"/>
                  <a:pt x="61" y="11"/>
                  <a:pt x="61" y="11"/>
                </a:cubicBezTo>
                <a:cubicBezTo>
                  <a:pt x="58" y="10"/>
                  <a:pt x="32" y="0"/>
                  <a:pt x="11" y="19"/>
                </a:cubicBezTo>
                <a:cubicBezTo>
                  <a:pt x="4" y="26"/>
                  <a:pt x="0" y="35"/>
                  <a:pt x="0" y="45"/>
                </a:cubicBezTo>
                <a:cubicBezTo>
                  <a:pt x="0" y="47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3" y="236"/>
                  <a:pt x="7" y="237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4" y="295"/>
                  <a:pt x="156" y="295"/>
                  <a:pt x="157" y="295"/>
                </a:cubicBezTo>
                <a:cubicBezTo>
                  <a:pt x="159" y="295"/>
                  <a:pt x="161" y="295"/>
                  <a:pt x="162" y="294"/>
                </a:cubicBezTo>
                <a:cubicBezTo>
                  <a:pt x="165" y="292"/>
                  <a:pt x="166" y="289"/>
                  <a:pt x="166" y="286"/>
                </a:cubicBezTo>
                <a:cubicBezTo>
                  <a:pt x="166" y="276"/>
                  <a:pt x="166" y="276"/>
                  <a:pt x="166" y="276"/>
                </a:cubicBezTo>
                <a:cubicBezTo>
                  <a:pt x="193" y="251"/>
                  <a:pt x="193" y="251"/>
                  <a:pt x="193" y="251"/>
                </a:cubicBezTo>
                <a:cubicBezTo>
                  <a:pt x="195" y="254"/>
                  <a:pt x="198" y="256"/>
                  <a:pt x="201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8" y="66"/>
                  <a:pt x="205" y="64"/>
                </a:cubicBezTo>
                <a:close/>
                <a:moveTo>
                  <a:pt x="21" y="49"/>
                </a:moveTo>
                <a:cubicBezTo>
                  <a:pt x="20" y="48"/>
                  <a:pt x="19" y="46"/>
                  <a:pt x="19" y="44"/>
                </a:cubicBezTo>
                <a:cubicBezTo>
                  <a:pt x="19" y="40"/>
                  <a:pt x="21" y="36"/>
                  <a:pt x="24" y="33"/>
                </a:cubicBezTo>
                <a:cubicBezTo>
                  <a:pt x="36" y="22"/>
                  <a:pt x="54" y="28"/>
                  <a:pt x="54" y="28"/>
                </a:cubicBezTo>
                <a:cubicBezTo>
                  <a:pt x="54" y="28"/>
                  <a:pt x="54" y="29"/>
                  <a:pt x="55" y="29"/>
                </a:cubicBezTo>
                <a:cubicBezTo>
                  <a:pt x="190" y="79"/>
                  <a:pt x="190" y="79"/>
                  <a:pt x="190" y="7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1" y="106"/>
                  <a:pt x="161" y="106"/>
                  <a:pt x="160" y="106"/>
                </a:cubicBezTo>
                <a:lnTo>
                  <a:pt x="21" y="49"/>
                </a:lnTo>
                <a:close/>
                <a:moveTo>
                  <a:pt x="166" y="111"/>
                </a:moveTo>
                <a:cubicBezTo>
                  <a:pt x="192" y="86"/>
                  <a:pt x="192" y="86"/>
                  <a:pt x="192" y="86"/>
                </a:cubicBezTo>
                <a:cubicBezTo>
                  <a:pt x="192" y="244"/>
                  <a:pt x="192" y="244"/>
                  <a:pt x="192" y="244"/>
                </a:cubicBezTo>
                <a:cubicBezTo>
                  <a:pt x="166" y="268"/>
                  <a:pt x="166" y="268"/>
                  <a:pt x="166" y="268"/>
                </a:cubicBezTo>
                <a:cubicBezTo>
                  <a:pt x="166" y="115"/>
                  <a:pt x="166" y="115"/>
                  <a:pt x="166" y="115"/>
                </a:cubicBezTo>
                <a:cubicBezTo>
                  <a:pt x="166" y="114"/>
                  <a:pt x="166" y="112"/>
                  <a:pt x="166" y="111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41" name="Freeform 220"/>
          <p:cNvSpPr/>
          <p:nvPr/>
        </p:nvSpPr>
        <p:spPr>
          <a:xfrm>
            <a:off x="1271588" y="4044950"/>
            <a:ext cx="276225" cy="2063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30">
                <a:moveTo>
                  <a:pt x="159" y="117"/>
                </a:moveTo>
                <a:lnTo>
                  <a:pt x="159" y="0"/>
                </a:lnTo>
                <a:lnTo>
                  <a:pt x="124" y="0"/>
                </a:lnTo>
                <a:lnTo>
                  <a:pt x="124" y="117"/>
                </a:lnTo>
                <a:lnTo>
                  <a:pt x="104" y="117"/>
                </a:lnTo>
                <a:lnTo>
                  <a:pt x="104" y="72"/>
                </a:lnTo>
                <a:lnTo>
                  <a:pt x="69" y="72"/>
                </a:lnTo>
                <a:lnTo>
                  <a:pt x="69" y="117"/>
                </a:lnTo>
                <a:lnTo>
                  <a:pt x="50" y="117"/>
                </a:lnTo>
                <a:lnTo>
                  <a:pt x="50" y="32"/>
                </a:lnTo>
                <a:lnTo>
                  <a:pt x="15" y="32"/>
                </a:lnTo>
                <a:lnTo>
                  <a:pt x="15" y="117"/>
                </a:lnTo>
                <a:lnTo>
                  <a:pt x="0" y="117"/>
                </a:lnTo>
                <a:lnTo>
                  <a:pt x="0" y="130"/>
                </a:lnTo>
                <a:lnTo>
                  <a:pt x="174" y="130"/>
                </a:lnTo>
                <a:lnTo>
                  <a:pt x="174" y="117"/>
                </a:lnTo>
                <a:lnTo>
                  <a:pt x="159" y="117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42" name="Freeform 221"/>
          <p:cNvSpPr>
            <a:spLocks noEditPoints="1"/>
          </p:cNvSpPr>
          <p:nvPr/>
        </p:nvSpPr>
        <p:spPr>
          <a:xfrm>
            <a:off x="4579938" y="4562475"/>
            <a:ext cx="276225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</a:cxnLst>
            <a:pathLst>
              <a:path w="174" h="174">
                <a:moveTo>
                  <a:pt x="87" y="40"/>
                </a:moveTo>
                <a:lnTo>
                  <a:pt x="93" y="60"/>
                </a:lnTo>
                <a:lnTo>
                  <a:pt x="134" y="41"/>
                </a:lnTo>
                <a:lnTo>
                  <a:pt x="114" y="80"/>
                </a:lnTo>
                <a:lnTo>
                  <a:pt x="134" y="87"/>
                </a:lnTo>
                <a:lnTo>
                  <a:pt x="114" y="94"/>
                </a:lnTo>
                <a:lnTo>
                  <a:pt x="134" y="135"/>
                </a:lnTo>
                <a:lnTo>
                  <a:pt x="93" y="115"/>
                </a:lnTo>
                <a:lnTo>
                  <a:pt x="87" y="135"/>
                </a:lnTo>
                <a:lnTo>
                  <a:pt x="80" y="115"/>
                </a:lnTo>
                <a:lnTo>
                  <a:pt x="39" y="135"/>
                </a:lnTo>
                <a:lnTo>
                  <a:pt x="60" y="94"/>
                </a:lnTo>
                <a:lnTo>
                  <a:pt x="39" y="87"/>
                </a:lnTo>
                <a:lnTo>
                  <a:pt x="60" y="80"/>
                </a:lnTo>
                <a:lnTo>
                  <a:pt x="39" y="40"/>
                </a:lnTo>
                <a:lnTo>
                  <a:pt x="80" y="60"/>
                </a:lnTo>
                <a:lnTo>
                  <a:pt x="87" y="40"/>
                </a:lnTo>
                <a:close/>
                <a:moveTo>
                  <a:pt x="87" y="0"/>
                </a:moveTo>
                <a:lnTo>
                  <a:pt x="73" y="43"/>
                </a:lnTo>
                <a:lnTo>
                  <a:pt x="11" y="12"/>
                </a:lnTo>
                <a:lnTo>
                  <a:pt x="42" y="73"/>
                </a:lnTo>
                <a:lnTo>
                  <a:pt x="0" y="87"/>
                </a:lnTo>
                <a:lnTo>
                  <a:pt x="42" y="101"/>
                </a:lnTo>
                <a:lnTo>
                  <a:pt x="11" y="162"/>
                </a:lnTo>
                <a:lnTo>
                  <a:pt x="73" y="132"/>
                </a:lnTo>
                <a:lnTo>
                  <a:pt x="87" y="174"/>
                </a:lnTo>
                <a:lnTo>
                  <a:pt x="101" y="132"/>
                </a:lnTo>
                <a:lnTo>
                  <a:pt x="162" y="163"/>
                </a:lnTo>
                <a:lnTo>
                  <a:pt x="131" y="101"/>
                </a:lnTo>
                <a:lnTo>
                  <a:pt x="174" y="87"/>
                </a:lnTo>
                <a:lnTo>
                  <a:pt x="131" y="73"/>
                </a:lnTo>
                <a:lnTo>
                  <a:pt x="162" y="13"/>
                </a:lnTo>
                <a:lnTo>
                  <a:pt x="101" y="43"/>
                </a:lnTo>
                <a:lnTo>
                  <a:pt x="87" y="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43" name="组合 262"/>
          <p:cNvPicPr/>
          <p:nvPr/>
        </p:nvPicPr>
        <p:blipFill>
          <a:blip r:embed="rId45"/>
          <a:stretch>
            <a:fillRect/>
          </a:stretch>
        </p:blipFill>
        <p:spPr>
          <a:xfrm>
            <a:off x="4578350" y="2908300"/>
            <a:ext cx="27940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44" name="组合 269"/>
          <p:cNvPicPr/>
          <p:nvPr/>
        </p:nvPicPr>
        <p:blipFill>
          <a:blip r:embed="rId46"/>
          <a:stretch>
            <a:fillRect/>
          </a:stretch>
        </p:blipFill>
        <p:spPr>
          <a:xfrm>
            <a:off x="5724525" y="2908300"/>
            <a:ext cx="195263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45" name="组合 277"/>
          <p:cNvPicPr/>
          <p:nvPr/>
        </p:nvPicPr>
        <p:blipFill>
          <a:blip r:embed="rId47"/>
          <a:stretch>
            <a:fillRect/>
          </a:stretch>
        </p:blipFill>
        <p:spPr>
          <a:xfrm>
            <a:off x="5157788" y="2908300"/>
            <a:ext cx="225425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46" name="Freeform 243"/>
          <p:cNvSpPr>
            <a:spLocks noEditPoints="1"/>
          </p:cNvSpPr>
          <p:nvPr/>
        </p:nvSpPr>
        <p:spPr>
          <a:xfrm>
            <a:off x="7886700" y="3459163"/>
            <a:ext cx="276225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64" y="144"/>
                </a:moveTo>
                <a:cubicBezTo>
                  <a:pt x="264" y="210"/>
                  <a:pt x="211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64" y="144"/>
                  <a:pt x="264" y="144"/>
                  <a:pt x="264" y="144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47" name="Freeform 244"/>
          <p:cNvSpPr>
            <a:spLocks noEditPoints="1"/>
          </p:cNvSpPr>
          <p:nvPr/>
        </p:nvSpPr>
        <p:spPr>
          <a:xfrm>
            <a:off x="7335838" y="3459163"/>
            <a:ext cx="276225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44" y="264"/>
                </a:move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29" y="60"/>
                  <a:pt x="229" y="60"/>
                  <a:pt x="229" y="60"/>
                </a:cubicBezTo>
                <a:cubicBezTo>
                  <a:pt x="251" y="82"/>
                  <a:pt x="264" y="111"/>
                  <a:pt x="264" y="144"/>
                </a:cubicBezTo>
                <a:cubicBezTo>
                  <a:pt x="264" y="210"/>
                  <a:pt x="210" y="264"/>
                  <a:pt x="144" y="264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48" name="组合 287"/>
          <p:cNvPicPr/>
          <p:nvPr/>
        </p:nvPicPr>
        <p:blipFill>
          <a:blip r:embed="rId48"/>
          <a:stretch>
            <a:fillRect/>
          </a:stretch>
        </p:blipFill>
        <p:spPr>
          <a:xfrm>
            <a:off x="9540875" y="4559300"/>
            <a:ext cx="279400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49" name="Freeform 247"/>
          <p:cNvSpPr>
            <a:spLocks noEditPoints="1"/>
          </p:cNvSpPr>
          <p:nvPr/>
        </p:nvSpPr>
        <p:spPr>
          <a:xfrm>
            <a:off x="10091738" y="4597400"/>
            <a:ext cx="242887" cy="2413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53" h="152">
                <a:moveTo>
                  <a:pt x="45" y="125"/>
                </a:moveTo>
                <a:lnTo>
                  <a:pt x="38" y="118"/>
                </a:lnTo>
                <a:lnTo>
                  <a:pt x="139" y="17"/>
                </a:lnTo>
                <a:lnTo>
                  <a:pt x="136" y="14"/>
                </a:lnTo>
                <a:lnTo>
                  <a:pt x="35" y="114"/>
                </a:lnTo>
                <a:lnTo>
                  <a:pt x="28" y="108"/>
                </a:lnTo>
                <a:lnTo>
                  <a:pt x="128" y="6"/>
                </a:lnTo>
                <a:lnTo>
                  <a:pt x="122" y="0"/>
                </a:lnTo>
                <a:lnTo>
                  <a:pt x="16" y="106"/>
                </a:lnTo>
                <a:lnTo>
                  <a:pt x="0" y="152"/>
                </a:lnTo>
                <a:lnTo>
                  <a:pt x="47" y="137"/>
                </a:lnTo>
                <a:lnTo>
                  <a:pt x="153" y="31"/>
                </a:lnTo>
                <a:lnTo>
                  <a:pt x="146" y="24"/>
                </a:lnTo>
                <a:lnTo>
                  <a:pt x="45" y="125"/>
                </a:lnTo>
                <a:close/>
                <a:moveTo>
                  <a:pt x="22" y="119"/>
                </a:moveTo>
                <a:lnTo>
                  <a:pt x="34" y="131"/>
                </a:lnTo>
                <a:lnTo>
                  <a:pt x="16" y="137"/>
                </a:lnTo>
                <a:lnTo>
                  <a:pt x="22" y="119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50" name="Freeform 248"/>
          <p:cNvSpPr/>
          <p:nvPr/>
        </p:nvSpPr>
        <p:spPr>
          <a:xfrm>
            <a:off x="10301288" y="4562475"/>
            <a:ext cx="85725" cy="682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</a:cxnLst>
            <a:pathLst>
              <a:path w="89" h="71">
                <a:moveTo>
                  <a:pt x="52" y="71"/>
                </a:move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89" y="42"/>
                  <a:pt x="59" y="12"/>
                </a:cubicBezTo>
                <a:cubicBezTo>
                  <a:pt x="49" y="3"/>
                  <a:pt x="41" y="0"/>
                  <a:pt x="33" y="0"/>
                </a:cubicBezTo>
                <a:cubicBezTo>
                  <a:pt x="15" y="0"/>
                  <a:pt x="3" y="16"/>
                  <a:pt x="3" y="16"/>
                </a:cubicBezTo>
                <a:cubicBezTo>
                  <a:pt x="0" y="19"/>
                  <a:pt x="0" y="19"/>
                  <a:pt x="0" y="19"/>
                </a:cubicBezTo>
                <a:lnTo>
                  <a:pt x="52" y="7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51" name="组合 292"/>
          <p:cNvPicPr/>
          <p:nvPr/>
        </p:nvPicPr>
        <p:blipFill>
          <a:blip r:embed="rId49"/>
          <a:stretch>
            <a:fillRect/>
          </a:stretch>
        </p:blipFill>
        <p:spPr>
          <a:xfrm>
            <a:off x="2378075" y="6261100"/>
            <a:ext cx="273050" cy="1889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52" name="组合 303"/>
          <p:cNvPicPr/>
          <p:nvPr/>
        </p:nvPicPr>
        <p:blipFill>
          <a:blip r:embed="rId50"/>
          <a:stretch>
            <a:fillRect/>
          </a:stretch>
        </p:blipFill>
        <p:spPr>
          <a:xfrm>
            <a:off x="2925763" y="6267450"/>
            <a:ext cx="274637" cy="18256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53" name="组合 306"/>
          <p:cNvPicPr/>
          <p:nvPr/>
        </p:nvPicPr>
        <p:blipFill>
          <a:blip r:embed="rId51"/>
          <a:stretch>
            <a:fillRect/>
          </a:stretch>
        </p:blipFill>
        <p:spPr>
          <a:xfrm>
            <a:off x="3475038" y="6211888"/>
            <a:ext cx="279400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54" name="组合 324"/>
          <p:cNvPicPr/>
          <p:nvPr/>
        </p:nvPicPr>
        <p:blipFill>
          <a:blip r:embed="rId52"/>
          <a:stretch>
            <a:fillRect/>
          </a:stretch>
        </p:blipFill>
        <p:spPr>
          <a:xfrm>
            <a:off x="6235700" y="5114925"/>
            <a:ext cx="274638" cy="2794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55" name="组合 328"/>
          <p:cNvPicPr/>
          <p:nvPr/>
        </p:nvPicPr>
        <p:blipFill>
          <a:blip r:embed="rId53"/>
          <a:stretch>
            <a:fillRect/>
          </a:stretch>
        </p:blipFill>
        <p:spPr>
          <a:xfrm>
            <a:off x="6242050" y="2908300"/>
            <a:ext cx="255588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56" name="组合 331"/>
          <p:cNvPicPr/>
          <p:nvPr/>
        </p:nvPicPr>
        <p:blipFill>
          <a:blip r:embed="rId54"/>
          <a:stretch>
            <a:fillRect/>
          </a:stretch>
        </p:blipFill>
        <p:spPr>
          <a:xfrm>
            <a:off x="1822450" y="4591050"/>
            <a:ext cx="274638" cy="2254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57" name="Freeform 286"/>
          <p:cNvSpPr>
            <a:spLocks noEditPoints="1"/>
          </p:cNvSpPr>
          <p:nvPr/>
        </p:nvSpPr>
        <p:spPr>
          <a:xfrm>
            <a:off x="1273175" y="2355850"/>
            <a:ext cx="273050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5" h="288">
                <a:moveTo>
                  <a:pt x="144" y="288"/>
                </a:moveTo>
                <a:cubicBezTo>
                  <a:pt x="64" y="288"/>
                  <a:pt x="0" y="223"/>
                  <a:pt x="0" y="144"/>
                </a:cubicBezTo>
                <a:cubicBezTo>
                  <a:pt x="0" y="65"/>
                  <a:pt x="64" y="0"/>
                  <a:pt x="144" y="0"/>
                </a:cubicBezTo>
                <a:cubicBezTo>
                  <a:pt x="211" y="0"/>
                  <a:pt x="270" y="48"/>
                  <a:pt x="284" y="114"/>
                </a:cubicBezTo>
                <a:cubicBezTo>
                  <a:pt x="285" y="115"/>
                  <a:pt x="285" y="116"/>
                  <a:pt x="285" y="118"/>
                </a:cubicBezTo>
                <a:cubicBezTo>
                  <a:pt x="285" y="124"/>
                  <a:pt x="280" y="129"/>
                  <a:pt x="273" y="129"/>
                </a:cubicBezTo>
                <a:cubicBezTo>
                  <a:pt x="273" y="129"/>
                  <a:pt x="273" y="129"/>
                  <a:pt x="273" y="129"/>
                </a:cubicBezTo>
                <a:cubicBezTo>
                  <a:pt x="173" y="129"/>
                  <a:pt x="173" y="129"/>
                  <a:pt x="173" y="129"/>
                </a:cubicBezTo>
                <a:cubicBezTo>
                  <a:pt x="167" y="129"/>
                  <a:pt x="162" y="124"/>
                  <a:pt x="162" y="118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2" y="164"/>
                  <a:pt x="167" y="159"/>
                  <a:pt x="173" y="159"/>
                </a:cubicBezTo>
                <a:cubicBezTo>
                  <a:pt x="273" y="159"/>
                  <a:pt x="273" y="159"/>
                  <a:pt x="273" y="159"/>
                </a:cubicBezTo>
                <a:cubicBezTo>
                  <a:pt x="277" y="159"/>
                  <a:pt x="280" y="160"/>
                  <a:pt x="282" y="163"/>
                </a:cubicBezTo>
                <a:cubicBezTo>
                  <a:pt x="284" y="166"/>
                  <a:pt x="285" y="169"/>
                  <a:pt x="284" y="173"/>
                </a:cubicBezTo>
                <a:cubicBezTo>
                  <a:pt x="271" y="239"/>
                  <a:pt x="212" y="288"/>
                  <a:pt x="144" y="288"/>
                </a:cubicBezTo>
                <a:close/>
                <a:moveTo>
                  <a:pt x="144" y="23"/>
                </a:moveTo>
                <a:cubicBezTo>
                  <a:pt x="77" y="23"/>
                  <a:pt x="23" y="77"/>
                  <a:pt x="23" y="144"/>
                </a:cubicBezTo>
                <a:cubicBezTo>
                  <a:pt x="23" y="211"/>
                  <a:pt x="77" y="265"/>
                  <a:pt x="144" y="265"/>
                </a:cubicBezTo>
                <a:cubicBezTo>
                  <a:pt x="196" y="265"/>
                  <a:pt x="242" y="231"/>
                  <a:pt x="258" y="182"/>
                </a:cubicBezTo>
                <a:cubicBezTo>
                  <a:pt x="185" y="182"/>
                  <a:pt x="185" y="182"/>
                  <a:pt x="185" y="182"/>
                </a:cubicBezTo>
                <a:cubicBezTo>
                  <a:pt x="185" y="220"/>
                  <a:pt x="185" y="220"/>
                  <a:pt x="185" y="220"/>
                </a:cubicBezTo>
                <a:cubicBezTo>
                  <a:pt x="185" y="224"/>
                  <a:pt x="182" y="228"/>
                  <a:pt x="178" y="230"/>
                </a:cubicBezTo>
                <a:cubicBezTo>
                  <a:pt x="174" y="232"/>
                  <a:pt x="169" y="232"/>
                  <a:pt x="166" y="229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5" y="150"/>
                  <a:pt x="74" y="147"/>
                  <a:pt x="74" y="144"/>
                </a:cubicBezTo>
                <a:cubicBezTo>
                  <a:pt x="74" y="141"/>
                  <a:pt x="75" y="138"/>
                  <a:pt x="78" y="135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69" y="56"/>
                  <a:pt x="174" y="56"/>
                  <a:pt x="178" y="58"/>
                </a:cubicBezTo>
                <a:cubicBezTo>
                  <a:pt x="182" y="60"/>
                  <a:pt x="185" y="64"/>
                  <a:pt x="185" y="68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258" y="106"/>
                  <a:pt x="258" y="106"/>
                  <a:pt x="258" y="106"/>
                </a:cubicBezTo>
                <a:cubicBezTo>
                  <a:pt x="242" y="57"/>
                  <a:pt x="196" y="23"/>
                  <a:pt x="144" y="23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58" name="组合 336"/>
          <p:cNvPicPr/>
          <p:nvPr/>
        </p:nvPicPr>
        <p:blipFill>
          <a:blip r:embed="rId55"/>
          <a:stretch>
            <a:fillRect/>
          </a:stretch>
        </p:blipFill>
        <p:spPr>
          <a:xfrm>
            <a:off x="7888288" y="2352675"/>
            <a:ext cx="274637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59" name="Freeform 289"/>
          <p:cNvSpPr>
            <a:spLocks noEditPoints="1"/>
          </p:cNvSpPr>
          <p:nvPr/>
        </p:nvSpPr>
        <p:spPr>
          <a:xfrm>
            <a:off x="7891463" y="6216650"/>
            <a:ext cx="271462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4" h="288">
                <a:moveTo>
                  <a:pt x="211" y="18"/>
                </a:moveTo>
                <a:cubicBezTo>
                  <a:pt x="177" y="1"/>
                  <a:pt x="144" y="0"/>
                  <a:pt x="14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41" y="67"/>
                  <a:pt x="161" y="68"/>
                  <a:pt x="180" y="78"/>
                </a:cubicBezTo>
                <a:cubicBezTo>
                  <a:pt x="205" y="91"/>
                  <a:pt x="217" y="112"/>
                  <a:pt x="217" y="145"/>
                </a:cubicBezTo>
                <a:cubicBezTo>
                  <a:pt x="217" y="177"/>
                  <a:pt x="206" y="198"/>
                  <a:pt x="182" y="210"/>
                </a:cubicBezTo>
                <a:cubicBezTo>
                  <a:pt x="162" y="221"/>
                  <a:pt x="140" y="221"/>
                  <a:pt x="140" y="221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88"/>
                  <a:pt x="0" y="288"/>
                  <a:pt x="0" y="288"/>
                </a:cubicBezTo>
                <a:cubicBezTo>
                  <a:pt x="140" y="288"/>
                  <a:pt x="140" y="288"/>
                  <a:pt x="140" y="288"/>
                </a:cubicBezTo>
                <a:cubicBezTo>
                  <a:pt x="144" y="288"/>
                  <a:pt x="177" y="288"/>
                  <a:pt x="210" y="271"/>
                </a:cubicBezTo>
                <a:cubicBezTo>
                  <a:pt x="258" y="247"/>
                  <a:pt x="284" y="203"/>
                  <a:pt x="284" y="145"/>
                </a:cubicBezTo>
                <a:cubicBezTo>
                  <a:pt x="284" y="87"/>
                  <a:pt x="258" y="42"/>
                  <a:pt x="211" y="18"/>
                </a:cubicBezTo>
                <a:close/>
                <a:moveTo>
                  <a:pt x="52" y="50"/>
                </a:moveTo>
                <a:cubicBezTo>
                  <a:pt x="19" y="50"/>
                  <a:pt x="19" y="50"/>
                  <a:pt x="19" y="50"/>
                </a:cubicBezTo>
                <a:cubicBezTo>
                  <a:pt x="19" y="17"/>
                  <a:pt x="19" y="17"/>
                  <a:pt x="19" y="17"/>
                </a:cubicBezTo>
                <a:cubicBezTo>
                  <a:pt x="52" y="17"/>
                  <a:pt x="52" y="17"/>
                  <a:pt x="52" y="17"/>
                </a:cubicBezTo>
                <a:lnTo>
                  <a:pt x="52" y="50"/>
                </a:lnTo>
                <a:close/>
                <a:moveTo>
                  <a:pt x="52" y="272"/>
                </a:moveTo>
                <a:cubicBezTo>
                  <a:pt x="19" y="272"/>
                  <a:pt x="19" y="272"/>
                  <a:pt x="19" y="272"/>
                </a:cubicBezTo>
                <a:cubicBezTo>
                  <a:pt x="19" y="238"/>
                  <a:pt x="19" y="238"/>
                  <a:pt x="19" y="238"/>
                </a:cubicBezTo>
                <a:cubicBezTo>
                  <a:pt x="52" y="238"/>
                  <a:pt x="52" y="238"/>
                  <a:pt x="52" y="238"/>
                </a:cubicBezTo>
                <a:lnTo>
                  <a:pt x="52" y="272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60" name="组合 340"/>
          <p:cNvPicPr/>
          <p:nvPr/>
        </p:nvPicPr>
        <p:blipFill>
          <a:blip r:embed="rId56"/>
          <a:stretch>
            <a:fillRect/>
          </a:stretch>
        </p:blipFill>
        <p:spPr>
          <a:xfrm>
            <a:off x="7334250" y="6254750"/>
            <a:ext cx="279400" cy="2016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61" name="组合 349"/>
          <p:cNvPicPr/>
          <p:nvPr/>
        </p:nvPicPr>
        <p:blipFill>
          <a:blip r:embed="rId57"/>
          <a:stretch>
            <a:fillRect/>
          </a:stretch>
        </p:blipFill>
        <p:spPr>
          <a:xfrm>
            <a:off x="4578350" y="3486150"/>
            <a:ext cx="279400" cy="2270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62" name="组合 354"/>
          <p:cNvPicPr/>
          <p:nvPr/>
        </p:nvPicPr>
        <p:blipFill>
          <a:blip r:embed="rId58"/>
          <a:stretch>
            <a:fillRect/>
          </a:stretch>
        </p:blipFill>
        <p:spPr>
          <a:xfrm>
            <a:off x="5681663" y="3486150"/>
            <a:ext cx="274637" cy="2270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63" name="组合 359"/>
          <p:cNvPicPr/>
          <p:nvPr/>
        </p:nvPicPr>
        <p:blipFill>
          <a:blip r:embed="rId59"/>
          <a:stretch>
            <a:fillRect/>
          </a:stretch>
        </p:blipFill>
        <p:spPr>
          <a:xfrm>
            <a:off x="5132388" y="3486150"/>
            <a:ext cx="274637" cy="2270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64" name="Freeform 314"/>
          <p:cNvSpPr/>
          <p:nvPr/>
        </p:nvSpPr>
        <p:spPr>
          <a:xfrm>
            <a:off x="6234113" y="3487738"/>
            <a:ext cx="254000" cy="1666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65" h="174">
                <a:moveTo>
                  <a:pt x="255" y="153"/>
                </a:moveTo>
                <a:cubicBezTo>
                  <a:pt x="113" y="153"/>
                  <a:pt x="113" y="153"/>
                  <a:pt x="113" y="153"/>
                </a:cubicBezTo>
                <a:cubicBezTo>
                  <a:pt x="64" y="7"/>
                  <a:pt x="64" y="7"/>
                  <a:pt x="64" y="7"/>
                </a:cubicBezTo>
                <a:cubicBezTo>
                  <a:pt x="62" y="3"/>
                  <a:pt x="58" y="0"/>
                  <a:pt x="5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6"/>
                  <a:pt x="5" y="21"/>
                  <a:pt x="10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95" y="167"/>
                  <a:pt x="95" y="167"/>
                  <a:pt x="95" y="167"/>
                </a:cubicBezTo>
                <a:cubicBezTo>
                  <a:pt x="97" y="171"/>
                  <a:pt x="101" y="174"/>
                  <a:pt x="105" y="174"/>
                </a:cubicBezTo>
                <a:cubicBezTo>
                  <a:pt x="255" y="174"/>
                  <a:pt x="255" y="174"/>
                  <a:pt x="255" y="174"/>
                </a:cubicBezTo>
                <a:cubicBezTo>
                  <a:pt x="261" y="174"/>
                  <a:pt x="265" y="169"/>
                  <a:pt x="265" y="164"/>
                </a:cubicBezTo>
                <a:cubicBezTo>
                  <a:pt x="265" y="158"/>
                  <a:pt x="261" y="153"/>
                  <a:pt x="255" y="153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65" name="组合 367"/>
          <p:cNvPicPr/>
          <p:nvPr/>
        </p:nvPicPr>
        <p:blipFill>
          <a:blip r:embed="rId60"/>
          <a:stretch>
            <a:fillRect/>
          </a:stretch>
        </p:blipFill>
        <p:spPr>
          <a:xfrm>
            <a:off x="6321425" y="3511550"/>
            <a:ext cx="188913" cy="2016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66" name="组合 371"/>
          <p:cNvPicPr/>
          <p:nvPr/>
        </p:nvPicPr>
        <p:blipFill>
          <a:blip r:embed="rId61"/>
          <a:stretch>
            <a:fillRect/>
          </a:stretch>
        </p:blipFill>
        <p:spPr>
          <a:xfrm>
            <a:off x="1274763" y="4591050"/>
            <a:ext cx="273050" cy="2254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67" name="组合 374"/>
          <p:cNvPicPr/>
          <p:nvPr/>
        </p:nvPicPr>
        <p:blipFill>
          <a:blip r:embed="rId62"/>
          <a:stretch>
            <a:fillRect/>
          </a:stretch>
        </p:blipFill>
        <p:spPr>
          <a:xfrm>
            <a:off x="6821488" y="2908300"/>
            <a:ext cx="201612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68" name="Freeform 321"/>
          <p:cNvSpPr>
            <a:spLocks noEditPoints="1"/>
          </p:cNvSpPr>
          <p:nvPr/>
        </p:nvSpPr>
        <p:spPr>
          <a:xfrm>
            <a:off x="8439150" y="3459163"/>
            <a:ext cx="276225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" y="144"/>
                </a:moveTo>
                <a:cubicBezTo>
                  <a:pt x="24" y="78"/>
                  <a:pt x="78" y="24"/>
                  <a:pt x="144" y="24"/>
                </a:cubicBezTo>
                <a:cubicBezTo>
                  <a:pt x="144" y="264"/>
                  <a:pt x="144" y="264"/>
                  <a:pt x="144" y="264"/>
                </a:cubicBezTo>
                <a:cubicBezTo>
                  <a:pt x="78" y="264"/>
                  <a:pt x="24" y="210"/>
                  <a:pt x="24" y="144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69" name="Freeform 322"/>
          <p:cNvSpPr/>
          <p:nvPr/>
        </p:nvSpPr>
        <p:spPr>
          <a:xfrm>
            <a:off x="6234113" y="4011613"/>
            <a:ext cx="276225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7" h="287">
                <a:moveTo>
                  <a:pt x="249" y="220"/>
                </a:moveTo>
                <a:cubicBezTo>
                  <a:pt x="230" y="212"/>
                  <a:pt x="208" y="196"/>
                  <a:pt x="168" y="191"/>
                </a:cubicBezTo>
                <a:cubicBezTo>
                  <a:pt x="180" y="181"/>
                  <a:pt x="186" y="162"/>
                  <a:pt x="196" y="136"/>
                </a:cubicBezTo>
                <a:cubicBezTo>
                  <a:pt x="196" y="136"/>
                  <a:pt x="196" y="135"/>
                  <a:pt x="196" y="135"/>
                </a:cubicBezTo>
                <a:cubicBezTo>
                  <a:pt x="199" y="135"/>
                  <a:pt x="201" y="135"/>
                  <a:pt x="203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5" y="96"/>
                  <a:pt x="205" y="96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4" y="54"/>
                </a:cubicBezTo>
                <a:cubicBezTo>
                  <a:pt x="200" y="39"/>
                  <a:pt x="194" y="26"/>
                  <a:pt x="183" y="22"/>
                </a:cubicBezTo>
                <a:cubicBezTo>
                  <a:pt x="169" y="16"/>
                  <a:pt x="149" y="0"/>
                  <a:pt x="143" y="0"/>
                </a:cubicBezTo>
                <a:cubicBezTo>
                  <a:pt x="135" y="0"/>
                  <a:pt x="115" y="16"/>
                  <a:pt x="103" y="22"/>
                </a:cubicBezTo>
                <a:cubicBezTo>
                  <a:pt x="93" y="27"/>
                  <a:pt x="86" y="39"/>
                  <a:pt x="82" y="54"/>
                </a:cubicBezTo>
                <a:cubicBezTo>
                  <a:pt x="79" y="64"/>
                  <a:pt x="81" y="82"/>
                  <a:pt x="81" y="93"/>
                </a:cubicBezTo>
                <a:cubicBezTo>
                  <a:pt x="81" y="94"/>
                  <a:pt x="81" y="95"/>
                  <a:pt x="81" y="96"/>
                </a:cubicBezTo>
                <a:cubicBezTo>
                  <a:pt x="81" y="96"/>
                  <a:pt x="81" y="96"/>
                  <a:pt x="81" y="96"/>
                </a:cubicBezTo>
                <a:cubicBezTo>
                  <a:pt x="81" y="96"/>
                  <a:pt x="75" y="95"/>
                  <a:pt x="75" y="107"/>
                </a:cubicBezTo>
                <a:cubicBezTo>
                  <a:pt x="75" y="115"/>
                  <a:pt x="78" y="131"/>
                  <a:pt x="83" y="134"/>
                </a:cubicBezTo>
                <a:cubicBezTo>
                  <a:pt x="85" y="135"/>
                  <a:pt x="87" y="135"/>
                  <a:pt x="89" y="135"/>
                </a:cubicBezTo>
                <a:cubicBezTo>
                  <a:pt x="89" y="135"/>
                  <a:pt x="90" y="136"/>
                  <a:pt x="90" y="136"/>
                </a:cubicBezTo>
                <a:cubicBezTo>
                  <a:pt x="100" y="163"/>
                  <a:pt x="105" y="182"/>
                  <a:pt x="118" y="191"/>
                </a:cubicBezTo>
                <a:cubicBezTo>
                  <a:pt x="78" y="196"/>
                  <a:pt x="56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7" y="287"/>
                  <a:pt x="287" y="287"/>
                  <a:pt x="287" y="287"/>
                </a:cubicBezTo>
                <a:cubicBezTo>
                  <a:pt x="287" y="256"/>
                  <a:pt x="287" y="256"/>
                  <a:pt x="287" y="256"/>
                </a:cubicBezTo>
                <a:cubicBezTo>
                  <a:pt x="287" y="256"/>
                  <a:pt x="287" y="237"/>
                  <a:pt x="249" y="220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70" name="Freeform 323"/>
          <p:cNvSpPr/>
          <p:nvPr/>
        </p:nvSpPr>
        <p:spPr>
          <a:xfrm>
            <a:off x="6783388" y="4011613"/>
            <a:ext cx="276225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7">
                <a:moveTo>
                  <a:pt x="250" y="220"/>
                </a:moveTo>
                <a:cubicBezTo>
                  <a:pt x="231" y="212"/>
                  <a:pt x="209" y="196"/>
                  <a:pt x="169" y="191"/>
                </a:cubicBezTo>
                <a:cubicBezTo>
                  <a:pt x="181" y="181"/>
                  <a:pt x="186" y="162"/>
                  <a:pt x="197" y="136"/>
                </a:cubicBezTo>
                <a:cubicBezTo>
                  <a:pt x="197" y="136"/>
                  <a:pt x="197" y="135"/>
                  <a:pt x="197" y="135"/>
                </a:cubicBezTo>
                <a:cubicBezTo>
                  <a:pt x="200" y="135"/>
                  <a:pt x="202" y="135"/>
                  <a:pt x="204" y="134"/>
                </a:cubicBezTo>
                <a:cubicBezTo>
                  <a:pt x="208" y="131"/>
                  <a:pt x="211" y="115"/>
                  <a:pt x="211" y="107"/>
                </a:cubicBezTo>
                <a:cubicBezTo>
                  <a:pt x="211" y="95"/>
                  <a:pt x="206" y="96"/>
                  <a:pt x="206" y="96"/>
                </a:cubicBezTo>
                <a:cubicBezTo>
                  <a:pt x="206" y="96"/>
                  <a:pt x="205" y="96"/>
                  <a:pt x="205" y="96"/>
                </a:cubicBezTo>
                <a:cubicBezTo>
                  <a:pt x="205" y="95"/>
                  <a:pt x="205" y="94"/>
                  <a:pt x="205" y="93"/>
                </a:cubicBezTo>
                <a:cubicBezTo>
                  <a:pt x="205" y="83"/>
                  <a:pt x="207" y="64"/>
                  <a:pt x="205" y="54"/>
                </a:cubicBezTo>
                <a:cubicBezTo>
                  <a:pt x="200" y="39"/>
                  <a:pt x="201" y="33"/>
                  <a:pt x="193" y="25"/>
                </a:cubicBezTo>
                <a:cubicBezTo>
                  <a:pt x="182" y="13"/>
                  <a:pt x="166" y="8"/>
                  <a:pt x="160" y="8"/>
                </a:cubicBezTo>
                <a:cubicBezTo>
                  <a:pt x="155" y="8"/>
                  <a:pt x="133" y="0"/>
                  <a:pt x="120" y="4"/>
                </a:cubicBezTo>
                <a:cubicBezTo>
                  <a:pt x="107" y="9"/>
                  <a:pt x="114" y="22"/>
                  <a:pt x="103" y="22"/>
                </a:cubicBezTo>
                <a:cubicBezTo>
                  <a:pt x="92" y="22"/>
                  <a:pt x="87" y="39"/>
                  <a:pt x="83" y="54"/>
                </a:cubicBezTo>
                <a:cubicBezTo>
                  <a:pt x="80" y="64"/>
                  <a:pt x="82" y="82"/>
                  <a:pt x="82" y="93"/>
                </a:cubicBezTo>
                <a:cubicBezTo>
                  <a:pt x="82" y="94"/>
                  <a:pt x="82" y="95"/>
                  <a:pt x="82" y="96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6"/>
                  <a:pt x="76" y="95"/>
                  <a:pt x="76" y="107"/>
                </a:cubicBezTo>
                <a:cubicBezTo>
                  <a:pt x="76" y="115"/>
                  <a:pt x="79" y="131"/>
                  <a:pt x="83" y="134"/>
                </a:cubicBezTo>
                <a:cubicBezTo>
                  <a:pt x="85" y="135"/>
                  <a:pt x="88" y="135"/>
                  <a:pt x="90" y="135"/>
                </a:cubicBezTo>
                <a:cubicBezTo>
                  <a:pt x="90" y="135"/>
                  <a:pt x="90" y="136"/>
                  <a:pt x="90" y="136"/>
                </a:cubicBezTo>
                <a:cubicBezTo>
                  <a:pt x="101" y="163"/>
                  <a:pt x="106" y="182"/>
                  <a:pt x="118" y="191"/>
                </a:cubicBezTo>
                <a:cubicBezTo>
                  <a:pt x="79" y="196"/>
                  <a:pt x="57" y="212"/>
                  <a:pt x="38" y="220"/>
                </a:cubicBezTo>
                <a:cubicBezTo>
                  <a:pt x="0" y="237"/>
                  <a:pt x="0" y="256"/>
                  <a:pt x="0" y="256"/>
                </a:cubicBezTo>
                <a:cubicBezTo>
                  <a:pt x="0" y="287"/>
                  <a:pt x="0" y="287"/>
                  <a:pt x="0" y="287"/>
                </a:cubicBezTo>
                <a:cubicBezTo>
                  <a:pt x="288" y="287"/>
                  <a:pt x="288" y="287"/>
                  <a:pt x="288" y="287"/>
                </a:cubicBezTo>
                <a:cubicBezTo>
                  <a:pt x="288" y="256"/>
                  <a:pt x="288" y="256"/>
                  <a:pt x="288" y="256"/>
                </a:cubicBezTo>
                <a:cubicBezTo>
                  <a:pt x="288" y="256"/>
                  <a:pt x="287" y="237"/>
                  <a:pt x="250" y="220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71" name="Freeform 324"/>
          <p:cNvSpPr/>
          <p:nvPr/>
        </p:nvSpPr>
        <p:spPr>
          <a:xfrm>
            <a:off x="8432800" y="4011613"/>
            <a:ext cx="287338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01" h="288">
                <a:moveTo>
                  <a:pt x="283" y="199"/>
                </a:moveTo>
                <a:cubicBezTo>
                  <a:pt x="279" y="208"/>
                  <a:pt x="260" y="212"/>
                  <a:pt x="241" y="213"/>
                </a:cubicBezTo>
                <a:cubicBezTo>
                  <a:pt x="226" y="204"/>
                  <a:pt x="208" y="191"/>
                  <a:pt x="180" y="185"/>
                </a:cubicBezTo>
                <a:cubicBezTo>
                  <a:pt x="186" y="176"/>
                  <a:pt x="190" y="162"/>
                  <a:pt x="197" y="145"/>
                </a:cubicBezTo>
                <a:cubicBezTo>
                  <a:pt x="197" y="145"/>
                  <a:pt x="197" y="145"/>
                  <a:pt x="197" y="144"/>
                </a:cubicBezTo>
                <a:cubicBezTo>
                  <a:pt x="199" y="145"/>
                  <a:pt x="201" y="145"/>
                  <a:pt x="203" y="144"/>
                </a:cubicBezTo>
                <a:cubicBezTo>
                  <a:pt x="207" y="141"/>
                  <a:pt x="210" y="126"/>
                  <a:pt x="210" y="119"/>
                </a:cubicBezTo>
                <a:cubicBezTo>
                  <a:pt x="210" y="108"/>
                  <a:pt x="205" y="109"/>
                  <a:pt x="205" y="109"/>
                </a:cubicBezTo>
                <a:cubicBezTo>
                  <a:pt x="205" y="109"/>
                  <a:pt x="205" y="109"/>
                  <a:pt x="204" y="109"/>
                </a:cubicBezTo>
                <a:cubicBezTo>
                  <a:pt x="204" y="108"/>
                  <a:pt x="205" y="107"/>
                  <a:pt x="205" y="106"/>
                </a:cubicBezTo>
                <a:cubicBezTo>
                  <a:pt x="205" y="96"/>
                  <a:pt x="207" y="80"/>
                  <a:pt x="204" y="70"/>
                </a:cubicBezTo>
                <a:cubicBezTo>
                  <a:pt x="200" y="56"/>
                  <a:pt x="194" y="45"/>
                  <a:pt x="185" y="41"/>
                </a:cubicBezTo>
                <a:cubicBezTo>
                  <a:pt x="180" y="39"/>
                  <a:pt x="175" y="36"/>
                  <a:pt x="170" y="33"/>
                </a:cubicBezTo>
                <a:cubicBezTo>
                  <a:pt x="171" y="31"/>
                  <a:pt x="171" y="28"/>
                  <a:pt x="171" y="26"/>
                </a:cubicBezTo>
                <a:cubicBezTo>
                  <a:pt x="171" y="12"/>
                  <a:pt x="161" y="0"/>
                  <a:pt x="148" y="0"/>
                </a:cubicBezTo>
                <a:cubicBezTo>
                  <a:pt x="136" y="0"/>
                  <a:pt x="126" y="12"/>
                  <a:pt x="126" y="26"/>
                </a:cubicBezTo>
                <a:cubicBezTo>
                  <a:pt x="126" y="28"/>
                  <a:pt x="126" y="30"/>
                  <a:pt x="126" y="32"/>
                </a:cubicBezTo>
                <a:cubicBezTo>
                  <a:pt x="121" y="35"/>
                  <a:pt x="116" y="39"/>
                  <a:pt x="111" y="41"/>
                </a:cubicBezTo>
                <a:cubicBezTo>
                  <a:pt x="102" y="46"/>
                  <a:pt x="96" y="56"/>
                  <a:pt x="92" y="70"/>
                </a:cubicBezTo>
                <a:cubicBezTo>
                  <a:pt x="90" y="79"/>
                  <a:pt x="92" y="96"/>
                  <a:pt x="92" y="106"/>
                </a:cubicBezTo>
                <a:cubicBezTo>
                  <a:pt x="92" y="107"/>
                  <a:pt x="92" y="108"/>
                  <a:pt x="92" y="109"/>
                </a:cubicBezTo>
                <a:cubicBezTo>
                  <a:pt x="91" y="109"/>
                  <a:pt x="91" y="109"/>
                  <a:pt x="91" y="109"/>
                </a:cubicBezTo>
                <a:cubicBezTo>
                  <a:pt x="91" y="109"/>
                  <a:pt x="86" y="108"/>
                  <a:pt x="86" y="119"/>
                </a:cubicBezTo>
                <a:cubicBezTo>
                  <a:pt x="86" y="126"/>
                  <a:pt x="89" y="141"/>
                  <a:pt x="93" y="144"/>
                </a:cubicBezTo>
                <a:cubicBezTo>
                  <a:pt x="95" y="145"/>
                  <a:pt x="97" y="145"/>
                  <a:pt x="99" y="144"/>
                </a:cubicBezTo>
                <a:cubicBezTo>
                  <a:pt x="99" y="145"/>
                  <a:pt x="99" y="145"/>
                  <a:pt x="99" y="146"/>
                </a:cubicBezTo>
                <a:cubicBezTo>
                  <a:pt x="106" y="163"/>
                  <a:pt x="111" y="177"/>
                  <a:pt x="117" y="186"/>
                </a:cubicBezTo>
                <a:cubicBezTo>
                  <a:pt x="91" y="193"/>
                  <a:pt x="74" y="205"/>
                  <a:pt x="60" y="213"/>
                </a:cubicBezTo>
                <a:cubicBezTo>
                  <a:pt x="41" y="212"/>
                  <a:pt x="22" y="208"/>
                  <a:pt x="19" y="199"/>
                </a:cubicBezTo>
                <a:cubicBezTo>
                  <a:pt x="11" y="183"/>
                  <a:pt x="0" y="243"/>
                  <a:pt x="12" y="276"/>
                </a:cubicBezTo>
                <a:cubicBezTo>
                  <a:pt x="12" y="288"/>
                  <a:pt x="12" y="288"/>
                  <a:pt x="12" y="288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83" y="288"/>
                  <a:pt x="283" y="288"/>
                  <a:pt x="283" y="288"/>
                </a:cubicBezTo>
                <a:cubicBezTo>
                  <a:pt x="290" y="288"/>
                  <a:pt x="290" y="288"/>
                  <a:pt x="290" y="288"/>
                </a:cubicBezTo>
                <a:cubicBezTo>
                  <a:pt x="290" y="276"/>
                  <a:pt x="290" y="276"/>
                  <a:pt x="290" y="276"/>
                </a:cubicBezTo>
                <a:cubicBezTo>
                  <a:pt x="301" y="243"/>
                  <a:pt x="290" y="183"/>
                  <a:pt x="283" y="199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72" name="Freeform 325"/>
          <p:cNvSpPr/>
          <p:nvPr/>
        </p:nvSpPr>
        <p:spPr>
          <a:xfrm>
            <a:off x="7888288" y="4022725"/>
            <a:ext cx="274637" cy="2651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7" h="277">
                <a:moveTo>
                  <a:pt x="249" y="222"/>
                </a:moveTo>
                <a:cubicBezTo>
                  <a:pt x="233" y="214"/>
                  <a:pt x="214" y="211"/>
                  <a:pt x="182" y="206"/>
                </a:cubicBezTo>
                <a:cubicBezTo>
                  <a:pt x="180" y="203"/>
                  <a:pt x="176" y="190"/>
                  <a:pt x="172" y="176"/>
                </a:cubicBezTo>
                <a:cubicBezTo>
                  <a:pt x="173" y="176"/>
                  <a:pt x="178" y="180"/>
                  <a:pt x="179" y="180"/>
                </a:cubicBezTo>
                <a:cubicBezTo>
                  <a:pt x="181" y="180"/>
                  <a:pt x="183" y="180"/>
                  <a:pt x="185" y="180"/>
                </a:cubicBezTo>
                <a:cubicBezTo>
                  <a:pt x="186" y="180"/>
                  <a:pt x="201" y="177"/>
                  <a:pt x="207" y="177"/>
                </a:cubicBezTo>
                <a:cubicBezTo>
                  <a:pt x="209" y="177"/>
                  <a:pt x="210" y="177"/>
                  <a:pt x="211" y="178"/>
                </a:cubicBezTo>
                <a:cubicBezTo>
                  <a:pt x="211" y="178"/>
                  <a:pt x="213" y="179"/>
                  <a:pt x="215" y="179"/>
                </a:cubicBezTo>
                <a:cubicBezTo>
                  <a:pt x="214" y="178"/>
                  <a:pt x="214" y="176"/>
                  <a:pt x="214" y="175"/>
                </a:cubicBezTo>
                <a:cubicBezTo>
                  <a:pt x="208" y="160"/>
                  <a:pt x="208" y="160"/>
                  <a:pt x="208" y="160"/>
                </a:cubicBezTo>
                <a:cubicBezTo>
                  <a:pt x="208" y="160"/>
                  <a:pt x="214" y="152"/>
                  <a:pt x="218" y="154"/>
                </a:cubicBezTo>
                <a:cubicBezTo>
                  <a:pt x="222" y="156"/>
                  <a:pt x="228" y="152"/>
                  <a:pt x="228" y="152"/>
                </a:cubicBezTo>
                <a:cubicBezTo>
                  <a:pt x="233" y="116"/>
                  <a:pt x="238" y="42"/>
                  <a:pt x="200" y="13"/>
                </a:cubicBezTo>
                <a:cubicBezTo>
                  <a:pt x="187" y="4"/>
                  <a:pt x="175" y="0"/>
                  <a:pt x="166" y="0"/>
                </a:cubicBezTo>
                <a:cubicBezTo>
                  <a:pt x="156" y="0"/>
                  <a:pt x="149" y="4"/>
                  <a:pt x="143" y="8"/>
                </a:cubicBezTo>
                <a:cubicBezTo>
                  <a:pt x="138" y="4"/>
                  <a:pt x="130" y="0"/>
                  <a:pt x="121" y="0"/>
                </a:cubicBezTo>
                <a:cubicBezTo>
                  <a:pt x="111" y="0"/>
                  <a:pt x="100" y="4"/>
                  <a:pt x="87" y="13"/>
                </a:cubicBezTo>
                <a:cubicBezTo>
                  <a:pt x="50" y="41"/>
                  <a:pt x="52" y="114"/>
                  <a:pt x="55" y="151"/>
                </a:cubicBezTo>
                <a:cubicBezTo>
                  <a:pt x="55" y="151"/>
                  <a:pt x="58" y="149"/>
                  <a:pt x="63" y="154"/>
                </a:cubicBezTo>
                <a:cubicBezTo>
                  <a:pt x="68" y="159"/>
                  <a:pt x="77" y="160"/>
                  <a:pt x="77" y="160"/>
                </a:cubicBezTo>
                <a:cubicBezTo>
                  <a:pt x="72" y="178"/>
                  <a:pt x="72" y="178"/>
                  <a:pt x="72" y="178"/>
                </a:cubicBezTo>
                <a:cubicBezTo>
                  <a:pt x="72" y="179"/>
                  <a:pt x="72" y="179"/>
                  <a:pt x="72" y="179"/>
                </a:cubicBezTo>
                <a:cubicBezTo>
                  <a:pt x="74" y="179"/>
                  <a:pt x="76" y="178"/>
                  <a:pt x="78" y="177"/>
                </a:cubicBezTo>
                <a:cubicBezTo>
                  <a:pt x="79" y="177"/>
                  <a:pt x="79" y="177"/>
                  <a:pt x="80" y="177"/>
                </a:cubicBezTo>
                <a:cubicBezTo>
                  <a:pt x="86" y="177"/>
                  <a:pt x="92" y="180"/>
                  <a:pt x="94" y="180"/>
                </a:cubicBezTo>
                <a:cubicBezTo>
                  <a:pt x="96" y="180"/>
                  <a:pt x="98" y="180"/>
                  <a:pt x="100" y="180"/>
                </a:cubicBezTo>
                <a:cubicBezTo>
                  <a:pt x="103" y="180"/>
                  <a:pt x="113" y="176"/>
                  <a:pt x="115" y="176"/>
                </a:cubicBezTo>
                <a:cubicBezTo>
                  <a:pt x="112" y="184"/>
                  <a:pt x="108" y="200"/>
                  <a:pt x="104" y="206"/>
                </a:cubicBezTo>
                <a:cubicBezTo>
                  <a:pt x="73" y="211"/>
                  <a:pt x="54" y="214"/>
                  <a:pt x="38" y="222"/>
                </a:cubicBezTo>
                <a:cubicBezTo>
                  <a:pt x="0" y="239"/>
                  <a:pt x="0" y="257"/>
                  <a:pt x="0" y="257"/>
                </a:cubicBezTo>
                <a:cubicBezTo>
                  <a:pt x="0" y="277"/>
                  <a:pt x="0" y="277"/>
                  <a:pt x="0" y="277"/>
                </a:cubicBezTo>
                <a:cubicBezTo>
                  <a:pt x="287" y="277"/>
                  <a:pt x="287" y="277"/>
                  <a:pt x="287" y="277"/>
                </a:cubicBezTo>
                <a:cubicBezTo>
                  <a:pt x="287" y="257"/>
                  <a:pt x="287" y="257"/>
                  <a:pt x="287" y="257"/>
                </a:cubicBezTo>
                <a:cubicBezTo>
                  <a:pt x="287" y="257"/>
                  <a:pt x="287" y="239"/>
                  <a:pt x="249" y="222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73" name="组合 383"/>
          <p:cNvPicPr/>
          <p:nvPr/>
        </p:nvPicPr>
        <p:blipFill>
          <a:blip r:embed="rId63"/>
          <a:stretch>
            <a:fillRect/>
          </a:stretch>
        </p:blipFill>
        <p:spPr>
          <a:xfrm>
            <a:off x="9540875" y="4065588"/>
            <a:ext cx="273050" cy="1714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74" name="组合 386"/>
          <p:cNvPicPr/>
          <p:nvPr/>
        </p:nvPicPr>
        <p:blipFill>
          <a:blip r:embed="rId64"/>
          <a:stretch>
            <a:fillRect/>
          </a:stretch>
        </p:blipFill>
        <p:spPr>
          <a:xfrm>
            <a:off x="10094913" y="4065588"/>
            <a:ext cx="274637" cy="1714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75" name="Freeform 330"/>
          <p:cNvSpPr/>
          <p:nvPr/>
        </p:nvSpPr>
        <p:spPr>
          <a:xfrm>
            <a:off x="7335838" y="4013200"/>
            <a:ext cx="276225" cy="2730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9" h="286">
                <a:moveTo>
                  <a:pt x="250" y="231"/>
                </a:moveTo>
                <a:cubicBezTo>
                  <a:pt x="240" y="229"/>
                  <a:pt x="229" y="225"/>
                  <a:pt x="215" y="221"/>
                </a:cubicBezTo>
                <a:cubicBezTo>
                  <a:pt x="217" y="211"/>
                  <a:pt x="218" y="201"/>
                  <a:pt x="219" y="190"/>
                </a:cubicBezTo>
                <a:cubicBezTo>
                  <a:pt x="223" y="181"/>
                  <a:pt x="225" y="167"/>
                  <a:pt x="224" y="151"/>
                </a:cubicBezTo>
                <a:cubicBezTo>
                  <a:pt x="224" y="150"/>
                  <a:pt x="224" y="149"/>
                  <a:pt x="224" y="147"/>
                </a:cubicBezTo>
                <a:cubicBezTo>
                  <a:pt x="228" y="141"/>
                  <a:pt x="230" y="133"/>
                  <a:pt x="230" y="123"/>
                </a:cubicBezTo>
                <a:cubicBezTo>
                  <a:pt x="230" y="112"/>
                  <a:pt x="228" y="103"/>
                  <a:pt x="223" y="97"/>
                </a:cubicBezTo>
                <a:cubicBezTo>
                  <a:pt x="223" y="96"/>
                  <a:pt x="223" y="94"/>
                  <a:pt x="223" y="93"/>
                </a:cubicBezTo>
                <a:cubicBezTo>
                  <a:pt x="224" y="90"/>
                  <a:pt x="225" y="86"/>
                  <a:pt x="225" y="82"/>
                </a:cubicBezTo>
                <a:cubicBezTo>
                  <a:pt x="225" y="75"/>
                  <a:pt x="223" y="69"/>
                  <a:pt x="219" y="64"/>
                </a:cubicBezTo>
                <a:cubicBezTo>
                  <a:pt x="219" y="63"/>
                  <a:pt x="219" y="62"/>
                  <a:pt x="219" y="61"/>
                </a:cubicBezTo>
                <a:cubicBezTo>
                  <a:pt x="219" y="59"/>
                  <a:pt x="220" y="56"/>
                  <a:pt x="219" y="53"/>
                </a:cubicBezTo>
                <a:cubicBezTo>
                  <a:pt x="219" y="42"/>
                  <a:pt x="214" y="33"/>
                  <a:pt x="208" y="30"/>
                </a:cubicBezTo>
                <a:cubicBezTo>
                  <a:pt x="207" y="27"/>
                  <a:pt x="205" y="25"/>
                  <a:pt x="204" y="23"/>
                </a:cubicBezTo>
                <a:cubicBezTo>
                  <a:pt x="197" y="13"/>
                  <a:pt x="188" y="8"/>
                  <a:pt x="180" y="9"/>
                </a:cubicBezTo>
                <a:cubicBezTo>
                  <a:pt x="179" y="8"/>
                  <a:pt x="178" y="8"/>
                  <a:pt x="177" y="8"/>
                </a:cubicBezTo>
                <a:cubicBezTo>
                  <a:pt x="166" y="1"/>
                  <a:pt x="154" y="1"/>
                  <a:pt x="149" y="8"/>
                </a:cubicBezTo>
                <a:cubicBezTo>
                  <a:pt x="148" y="8"/>
                  <a:pt x="147" y="9"/>
                  <a:pt x="146" y="9"/>
                </a:cubicBezTo>
                <a:cubicBezTo>
                  <a:pt x="145" y="9"/>
                  <a:pt x="145" y="9"/>
                  <a:pt x="145" y="9"/>
                </a:cubicBezTo>
                <a:cubicBezTo>
                  <a:pt x="144" y="9"/>
                  <a:pt x="144" y="9"/>
                  <a:pt x="143" y="9"/>
                </a:cubicBezTo>
                <a:cubicBezTo>
                  <a:pt x="143" y="9"/>
                  <a:pt x="142" y="9"/>
                  <a:pt x="142" y="8"/>
                </a:cubicBezTo>
                <a:cubicBezTo>
                  <a:pt x="142" y="8"/>
                  <a:pt x="142" y="8"/>
                  <a:pt x="141" y="8"/>
                </a:cubicBezTo>
                <a:cubicBezTo>
                  <a:pt x="136" y="1"/>
                  <a:pt x="125" y="0"/>
                  <a:pt x="114" y="7"/>
                </a:cubicBezTo>
                <a:cubicBezTo>
                  <a:pt x="112" y="7"/>
                  <a:pt x="111" y="8"/>
                  <a:pt x="109" y="9"/>
                </a:cubicBezTo>
                <a:cubicBezTo>
                  <a:pt x="101" y="8"/>
                  <a:pt x="91" y="13"/>
                  <a:pt x="84" y="23"/>
                </a:cubicBezTo>
                <a:cubicBezTo>
                  <a:pt x="83" y="25"/>
                  <a:pt x="81" y="27"/>
                  <a:pt x="80" y="30"/>
                </a:cubicBezTo>
                <a:cubicBezTo>
                  <a:pt x="74" y="33"/>
                  <a:pt x="69" y="42"/>
                  <a:pt x="69" y="53"/>
                </a:cubicBezTo>
                <a:cubicBezTo>
                  <a:pt x="68" y="56"/>
                  <a:pt x="69" y="60"/>
                  <a:pt x="70" y="63"/>
                </a:cubicBezTo>
                <a:cubicBezTo>
                  <a:pt x="70" y="63"/>
                  <a:pt x="70" y="63"/>
                  <a:pt x="69" y="63"/>
                </a:cubicBezTo>
                <a:cubicBezTo>
                  <a:pt x="66" y="68"/>
                  <a:pt x="63" y="75"/>
                  <a:pt x="63" y="82"/>
                </a:cubicBezTo>
                <a:cubicBezTo>
                  <a:pt x="63" y="86"/>
                  <a:pt x="64" y="90"/>
                  <a:pt x="65" y="94"/>
                </a:cubicBezTo>
                <a:cubicBezTo>
                  <a:pt x="65" y="95"/>
                  <a:pt x="65" y="96"/>
                  <a:pt x="65" y="97"/>
                </a:cubicBezTo>
                <a:cubicBezTo>
                  <a:pt x="60" y="102"/>
                  <a:pt x="58" y="112"/>
                  <a:pt x="58" y="123"/>
                </a:cubicBezTo>
                <a:cubicBezTo>
                  <a:pt x="58" y="131"/>
                  <a:pt x="59" y="139"/>
                  <a:pt x="62" y="144"/>
                </a:cubicBezTo>
                <a:cubicBezTo>
                  <a:pt x="62" y="147"/>
                  <a:pt x="62" y="150"/>
                  <a:pt x="62" y="153"/>
                </a:cubicBezTo>
                <a:cubicBezTo>
                  <a:pt x="61" y="170"/>
                  <a:pt x="63" y="184"/>
                  <a:pt x="67" y="193"/>
                </a:cubicBezTo>
                <a:cubicBezTo>
                  <a:pt x="68" y="203"/>
                  <a:pt x="70" y="213"/>
                  <a:pt x="71" y="222"/>
                </a:cubicBezTo>
                <a:cubicBezTo>
                  <a:pt x="59" y="226"/>
                  <a:pt x="49" y="229"/>
                  <a:pt x="39" y="231"/>
                </a:cubicBezTo>
                <a:cubicBezTo>
                  <a:pt x="0" y="239"/>
                  <a:pt x="1" y="263"/>
                  <a:pt x="1" y="263"/>
                </a:cubicBezTo>
                <a:cubicBezTo>
                  <a:pt x="1" y="286"/>
                  <a:pt x="1" y="286"/>
                  <a:pt x="1" y="286"/>
                </a:cubicBezTo>
                <a:cubicBezTo>
                  <a:pt x="289" y="286"/>
                  <a:pt x="289" y="286"/>
                  <a:pt x="289" y="286"/>
                </a:cubicBezTo>
                <a:cubicBezTo>
                  <a:pt x="289" y="263"/>
                  <a:pt x="289" y="263"/>
                  <a:pt x="289" y="263"/>
                </a:cubicBezTo>
                <a:cubicBezTo>
                  <a:pt x="289" y="263"/>
                  <a:pt x="289" y="239"/>
                  <a:pt x="250" y="231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76" name="Freeform 331"/>
          <p:cNvSpPr/>
          <p:nvPr/>
        </p:nvSpPr>
        <p:spPr>
          <a:xfrm>
            <a:off x="1822450" y="4048125"/>
            <a:ext cx="276225" cy="20161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pathLst>
              <a:path w="288" h="210">
                <a:moveTo>
                  <a:pt x="260" y="0"/>
                </a:moveTo>
                <a:cubicBezTo>
                  <a:pt x="245" y="0"/>
                  <a:pt x="232" y="12"/>
                  <a:pt x="232" y="28"/>
                </a:cubicBezTo>
                <a:cubicBezTo>
                  <a:pt x="232" y="34"/>
                  <a:pt x="235" y="41"/>
                  <a:pt x="239" y="46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8" y="116"/>
                  <a:pt x="186" y="116"/>
                  <a:pt x="183" y="116"/>
                </a:cubicBezTo>
                <a:cubicBezTo>
                  <a:pt x="178" y="116"/>
                  <a:pt x="174" y="117"/>
                  <a:pt x="170" y="119"/>
                </a:cubicBezTo>
                <a:cubicBezTo>
                  <a:pt x="130" y="79"/>
                  <a:pt x="130" y="79"/>
                  <a:pt x="130" y="79"/>
                </a:cubicBezTo>
                <a:cubicBezTo>
                  <a:pt x="132" y="76"/>
                  <a:pt x="133" y="71"/>
                  <a:pt x="133" y="67"/>
                </a:cubicBezTo>
                <a:cubicBezTo>
                  <a:pt x="133" y="51"/>
                  <a:pt x="121" y="39"/>
                  <a:pt x="105" y="39"/>
                </a:cubicBezTo>
                <a:cubicBezTo>
                  <a:pt x="90" y="39"/>
                  <a:pt x="78" y="51"/>
                  <a:pt x="78" y="67"/>
                </a:cubicBezTo>
                <a:cubicBezTo>
                  <a:pt x="78" y="73"/>
                  <a:pt x="80" y="79"/>
                  <a:pt x="84" y="84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34" y="155"/>
                  <a:pt x="31" y="155"/>
                  <a:pt x="28" y="155"/>
                </a:cubicBezTo>
                <a:cubicBezTo>
                  <a:pt x="13" y="155"/>
                  <a:pt x="0" y="167"/>
                  <a:pt x="0" y="183"/>
                </a:cubicBezTo>
                <a:cubicBezTo>
                  <a:pt x="0" y="198"/>
                  <a:pt x="13" y="210"/>
                  <a:pt x="28" y="210"/>
                </a:cubicBezTo>
                <a:cubicBezTo>
                  <a:pt x="43" y="210"/>
                  <a:pt x="56" y="198"/>
                  <a:pt x="56" y="183"/>
                </a:cubicBezTo>
                <a:cubicBezTo>
                  <a:pt x="56" y="176"/>
                  <a:pt x="54" y="170"/>
                  <a:pt x="50" y="166"/>
                </a:cubicBezTo>
                <a:cubicBezTo>
                  <a:pt x="98" y="94"/>
                  <a:pt x="98" y="94"/>
                  <a:pt x="98" y="94"/>
                </a:cubicBezTo>
                <a:cubicBezTo>
                  <a:pt x="100" y="94"/>
                  <a:pt x="103" y="95"/>
                  <a:pt x="105" y="95"/>
                </a:cubicBezTo>
                <a:cubicBezTo>
                  <a:pt x="110" y="95"/>
                  <a:pt x="114" y="93"/>
                  <a:pt x="118" y="92"/>
                </a:cubicBezTo>
                <a:cubicBezTo>
                  <a:pt x="158" y="132"/>
                  <a:pt x="158" y="132"/>
                  <a:pt x="158" y="132"/>
                </a:cubicBezTo>
                <a:cubicBezTo>
                  <a:pt x="156" y="135"/>
                  <a:pt x="155" y="140"/>
                  <a:pt x="155" y="144"/>
                </a:cubicBezTo>
                <a:cubicBezTo>
                  <a:pt x="155" y="159"/>
                  <a:pt x="167" y="172"/>
                  <a:pt x="183" y="172"/>
                </a:cubicBezTo>
                <a:cubicBezTo>
                  <a:pt x="198" y="172"/>
                  <a:pt x="211" y="159"/>
                  <a:pt x="211" y="144"/>
                </a:cubicBezTo>
                <a:cubicBezTo>
                  <a:pt x="211" y="138"/>
                  <a:pt x="209" y="132"/>
                  <a:pt x="205" y="127"/>
                </a:cubicBezTo>
                <a:cubicBezTo>
                  <a:pt x="253" y="55"/>
                  <a:pt x="253" y="55"/>
                  <a:pt x="253" y="55"/>
                </a:cubicBezTo>
                <a:cubicBezTo>
                  <a:pt x="255" y="55"/>
                  <a:pt x="258" y="56"/>
                  <a:pt x="260" y="56"/>
                </a:cubicBezTo>
                <a:cubicBezTo>
                  <a:pt x="276" y="56"/>
                  <a:pt x="288" y="43"/>
                  <a:pt x="288" y="28"/>
                </a:cubicBezTo>
                <a:cubicBezTo>
                  <a:pt x="288" y="12"/>
                  <a:pt x="276" y="0"/>
                  <a:pt x="260" y="0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77" name="组合 391"/>
          <p:cNvPicPr/>
          <p:nvPr/>
        </p:nvPicPr>
        <p:blipFill>
          <a:blip r:embed="rId65"/>
          <a:stretch>
            <a:fillRect/>
          </a:stretch>
        </p:blipFill>
        <p:spPr>
          <a:xfrm>
            <a:off x="3486150" y="4011613"/>
            <a:ext cx="257175" cy="2746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78" name="组合 401"/>
          <p:cNvPicPr/>
          <p:nvPr/>
        </p:nvPicPr>
        <p:blipFill>
          <a:blip r:embed="rId66"/>
          <a:stretch>
            <a:fillRect/>
          </a:stretch>
        </p:blipFill>
        <p:spPr>
          <a:xfrm>
            <a:off x="9040813" y="3455988"/>
            <a:ext cx="176212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79" name="组合 404"/>
          <p:cNvPicPr/>
          <p:nvPr/>
        </p:nvPicPr>
        <p:blipFill>
          <a:blip r:embed="rId67"/>
          <a:stretch>
            <a:fillRect/>
          </a:stretch>
        </p:blipFill>
        <p:spPr>
          <a:xfrm>
            <a:off x="5132388" y="4084638"/>
            <a:ext cx="274637" cy="1333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0" name="组合 411"/>
          <p:cNvPicPr/>
          <p:nvPr/>
        </p:nvPicPr>
        <p:blipFill>
          <a:blip r:embed="rId68"/>
          <a:stretch>
            <a:fillRect/>
          </a:stretch>
        </p:blipFill>
        <p:spPr>
          <a:xfrm>
            <a:off x="9540875" y="2908300"/>
            <a:ext cx="27940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1" name="组合 417"/>
          <p:cNvPicPr/>
          <p:nvPr/>
        </p:nvPicPr>
        <p:blipFill>
          <a:blip r:embed="rId69"/>
          <a:stretch>
            <a:fillRect/>
          </a:stretch>
        </p:blipFill>
        <p:spPr>
          <a:xfrm>
            <a:off x="10094913" y="2919413"/>
            <a:ext cx="274637" cy="25082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2" name="组合 426"/>
          <p:cNvPicPr/>
          <p:nvPr/>
        </p:nvPicPr>
        <p:blipFill>
          <a:blip r:embed="rId70"/>
          <a:stretch>
            <a:fillRect/>
          </a:stretch>
        </p:blipFill>
        <p:spPr>
          <a:xfrm>
            <a:off x="10644188" y="2938463"/>
            <a:ext cx="273050" cy="2190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3" name="组合 433"/>
          <p:cNvPicPr/>
          <p:nvPr/>
        </p:nvPicPr>
        <p:blipFill>
          <a:blip r:embed="rId71"/>
          <a:stretch>
            <a:fillRect/>
          </a:stretch>
        </p:blipFill>
        <p:spPr>
          <a:xfrm>
            <a:off x="8991600" y="2925763"/>
            <a:ext cx="274638" cy="2444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84" name="Freeform 372"/>
          <p:cNvSpPr/>
          <p:nvPr/>
        </p:nvSpPr>
        <p:spPr>
          <a:xfrm>
            <a:off x="2925763" y="2400300"/>
            <a:ext cx="276225" cy="1857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17">
                <a:moveTo>
                  <a:pt x="156" y="71"/>
                </a:moveTo>
                <a:lnTo>
                  <a:pt x="174" y="0"/>
                </a:lnTo>
                <a:lnTo>
                  <a:pt x="103" y="18"/>
                </a:lnTo>
                <a:lnTo>
                  <a:pt x="121" y="35"/>
                </a:lnTo>
                <a:lnTo>
                  <a:pt x="90" y="66"/>
                </a:lnTo>
                <a:lnTo>
                  <a:pt x="62" y="37"/>
                </a:lnTo>
                <a:lnTo>
                  <a:pt x="0" y="99"/>
                </a:lnTo>
                <a:lnTo>
                  <a:pt x="19" y="117"/>
                </a:lnTo>
                <a:lnTo>
                  <a:pt x="62" y="74"/>
                </a:lnTo>
                <a:lnTo>
                  <a:pt x="90" y="103"/>
                </a:lnTo>
                <a:lnTo>
                  <a:pt x="140" y="55"/>
                </a:lnTo>
                <a:lnTo>
                  <a:pt x="156" y="7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85" name="组合 439"/>
          <p:cNvPicPr/>
          <p:nvPr/>
        </p:nvPicPr>
        <p:blipFill>
          <a:blip r:embed="rId72"/>
          <a:stretch>
            <a:fillRect/>
          </a:stretch>
        </p:blipFill>
        <p:spPr>
          <a:xfrm>
            <a:off x="2389188" y="2352675"/>
            <a:ext cx="244475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6" name="组合 442"/>
          <p:cNvPicPr/>
          <p:nvPr/>
        </p:nvPicPr>
        <p:blipFill>
          <a:blip r:embed="rId73"/>
          <a:stretch>
            <a:fillRect/>
          </a:stretch>
        </p:blipFill>
        <p:spPr>
          <a:xfrm>
            <a:off x="1274763" y="3455988"/>
            <a:ext cx="273050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7" name="组合 447"/>
          <p:cNvPicPr/>
          <p:nvPr/>
        </p:nvPicPr>
        <p:blipFill>
          <a:blip r:embed="rId74"/>
          <a:stretch>
            <a:fillRect/>
          </a:stretch>
        </p:blipFill>
        <p:spPr>
          <a:xfrm>
            <a:off x="3475038" y="2365375"/>
            <a:ext cx="279400" cy="2619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88" name="组合 452"/>
          <p:cNvPicPr/>
          <p:nvPr/>
        </p:nvPicPr>
        <p:blipFill>
          <a:blip r:embed="rId75"/>
          <a:stretch>
            <a:fillRect/>
          </a:stretch>
        </p:blipFill>
        <p:spPr>
          <a:xfrm>
            <a:off x="4029075" y="2365375"/>
            <a:ext cx="274638" cy="2555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89" name="Freeform 385"/>
          <p:cNvSpPr/>
          <p:nvPr/>
        </p:nvSpPr>
        <p:spPr>
          <a:xfrm>
            <a:off x="4029075" y="1817688"/>
            <a:ext cx="274638" cy="2508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62">
                <a:moveTo>
                  <a:pt x="167" y="129"/>
                </a:moveTo>
                <a:cubicBezTo>
                  <a:pt x="135" y="129"/>
                  <a:pt x="47" y="122"/>
                  <a:pt x="47" y="77"/>
                </a:cubicBezTo>
                <a:cubicBezTo>
                  <a:pt x="47" y="29"/>
                  <a:pt x="139" y="14"/>
                  <a:pt x="167" y="14"/>
                </a:cubicBezTo>
                <a:cubicBezTo>
                  <a:pt x="167" y="0"/>
                  <a:pt x="167" y="0"/>
                  <a:pt x="167" y="0"/>
                </a:cubicBezTo>
                <a:cubicBezTo>
                  <a:pt x="106" y="0"/>
                  <a:pt x="0" y="13"/>
                  <a:pt x="0" y="86"/>
                </a:cubicBezTo>
                <a:cubicBezTo>
                  <a:pt x="0" y="162"/>
                  <a:pt x="115" y="204"/>
                  <a:pt x="167" y="205"/>
                </a:cubicBezTo>
                <a:cubicBezTo>
                  <a:pt x="167" y="262"/>
                  <a:pt x="167" y="262"/>
                  <a:pt x="167" y="262"/>
                </a:cubicBezTo>
                <a:cubicBezTo>
                  <a:pt x="288" y="165"/>
                  <a:pt x="288" y="165"/>
                  <a:pt x="288" y="165"/>
                </a:cubicBezTo>
                <a:cubicBezTo>
                  <a:pt x="167" y="68"/>
                  <a:pt x="167" y="68"/>
                  <a:pt x="167" y="68"/>
                </a:cubicBezTo>
                <a:lnTo>
                  <a:pt x="167" y="129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90" name="组合 456"/>
          <p:cNvPicPr/>
          <p:nvPr/>
        </p:nvPicPr>
        <p:blipFill>
          <a:blip r:embed="rId76"/>
          <a:stretch>
            <a:fillRect/>
          </a:stretch>
        </p:blipFill>
        <p:spPr>
          <a:xfrm>
            <a:off x="2925763" y="3511550"/>
            <a:ext cx="274637" cy="1762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91" name="组合 465"/>
          <p:cNvPicPr/>
          <p:nvPr/>
        </p:nvPicPr>
        <p:blipFill>
          <a:blip r:embed="rId77"/>
          <a:stretch>
            <a:fillRect/>
          </a:stretch>
        </p:blipFill>
        <p:spPr>
          <a:xfrm>
            <a:off x="9540875" y="6224588"/>
            <a:ext cx="279400" cy="2682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92" name="Freeform 402"/>
          <p:cNvSpPr/>
          <p:nvPr/>
        </p:nvSpPr>
        <p:spPr>
          <a:xfrm>
            <a:off x="5130800" y="1863725"/>
            <a:ext cx="276225" cy="1619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9" h="169">
                <a:moveTo>
                  <a:pt x="288" y="63"/>
                </a:moveTo>
                <a:cubicBezTo>
                  <a:pt x="287" y="67"/>
                  <a:pt x="287" y="70"/>
                  <a:pt x="286" y="74"/>
                </a:cubicBezTo>
                <a:cubicBezTo>
                  <a:pt x="284" y="87"/>
                  <a:pt x="273" y="101"/>
                  <a:pt x="263" y="107"/>
                </a:cubicBezTo>
                <a:cubicBezTo>
                  <a:pt x="248" y="117"/>
                  <a:pt x="231" y="123"/>
                  <a:pt x="213" y="127"/>
                </a:cubicBezTo>
                <a:cubicBezTo>
                  <a:pt x="213" y="80"/>
                  <a:pt x="213" y="80"/>
                  <a:pt x="213" y="80"/>
                </a:cubicBezTo>
                <a:cubicBezTo>
                  <a:pt x="221" y="77"/>
                  <a:pt x="227" y="74"/>
                  <a:pt x="234" y="69"/>
                </a:cubicBezTo>
                <a:cubicBezTo>
                  <a:pt x="237" y="67"/>
                  <a:pt x="241" y="63"/>
                  <a:pt x="243" y="59"/>
                </a:cubicBezTo>
                <a:cubicBezTo>
                  <a:pt x="245" y="56"/>
                  <a:pt x="242" y="51"/>
                  <a:pt x="240" y="48"/>
                </a:cubicBezTo>
                <a:cubicBezTo>
                  <a:pt x="234" y="42"/>
                  <a:pt x="227" y="37"/>
                  <a:pt x="219" y="33"/>
                </a:cubicBezTo>
                <a:cubicBezTo>
                  <a:pt x="206" y="27"/>
                  <a:pt x="192" y="24"/>
                  <a:pt x="177" y="22"/>
                </a:cubicBezTo>
                <a:cubicBezTo>
                  <a:pt x="155" y="18"/>
                  <a:pt x="133" y="18"/>
                  <a:pt x="111" y="21"/>
                </a:cubicBezTo>
                <a:cubicBezTo>
                  <a:pt x="92" y="24"/>
                  <a:pt x="71" y="29"/>
                  <a:pt x="56" y="41"/>
                </a:cubicBezTo>
                <a:cubicBezTo>
                  <a:pt x="52" y="44"/>
                  <a:pt x="48" y="47"/>
                  <a:pt x="46" y="51"/>
                </a:cubicBezTo>
                <a:cubicBezTo>
                  <a:pt x="45" y="52"/>
                  <a:pt x="45" y="53"/>
                  <a:pt x="45" y="55"/>
                </a:cubicBezTo>
                <a:cubicBezTo>
                  <a:pt x="44" y="57"/>
                  <a:pt x="46" y="60"/>
                  <a:pt x="48" y="62"/>
                </a:cubicBezTo>
                <a:cubicBezTo>
                  <a:pt x="54" y="69"/>
                  <a:pt x="63" y="74"/>
                  <a:pt x="72" y="78"/>
                </a:cubicBezTo>
                <a:cubicBezTo>
                  <a:pt x="83" y="82"/>
                  <a:pt x="94" y="85"/>
                  <a:pt x="105" y="8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05" y="42"/>
                  <a:pt x="105" y="42"/>
                  <a:pt x="105" y="42"/>
                </a:cubicBezTo>
                <a:cubicBezTo>
                  <a:pt x="184" y="105"/>
                  <a:pt x="184" y="105"/>
                  <a:pt x="184" y="105"/>
                </a:cubicBezTo>
                <a:cubicBezTo>
                  <a:pt x="105" y="169"/>
                  <a:pt x="105" y="169"/>
                  <a:pt x="105" y="169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84" y="129"/>
                  <a:pt x="63" y="124"/>
                  <a:pt x="43" y="116"/>
                </a:cubicBezTo>
                <a:cubicBezTo>
                  <a:pt x="28" y="109"/>
                  <a:pt x="9" y="94"/>
                  <a:pt x="3" y="77"/>
                </a:cubicBezTo>
                <a:cubicBezTo>
                  <a:pt x="1" y="72"/>
                  <a:pt x="1" y="66"/>
                  <a:pt x="0" y="61"/>
                </a:cubicBezTo>
                <a:cubicBezTo>
                  <a:pt x="0" y="56"/>
                  <a:pt x="1" y="52"/>
                  <a:pt x="2" y="48"/>
                </a:cubicBezTo>
                <a:cubicBezTo>
                  <a:pt x="6" y="38"/>
                  <a:pt x="15" y="32"/>
                  <a:pt x="23" y="26"/>
                </a:cubicBezTo>
                <a:cubicBezTo>
                  <a:pt x="42" y="15"/>
                  <a:pt x="64" y="9"/>
                  <a:pt x="86" y="5"/>
                </a:cubicBezTo>
                <a:cubicBezTo>
                  <a:pt x="109" y="1"/>
                  <a:pt x="133" y="0"/>
                  <a:pt x="157" y="1"/>
                </a:cubicBezTo>
                <a:cubicBezTo>
                  <a:pt x="181" y="2"/>
                  <a:pt x="205" y="5"/>
                  <a:pt x="227" y="12"/>
                </a:cubicBezTo>
                <a:cubicBezTo>
                  <a:pt x="246" y="17"/>
                  <a:pt x="268" y="25"/>
                  <a:pt x="281" y="41"/>
                </a:cubicBezTo>
                <a:cubicBezTo>
                  <a:pt x="281" y="41"/>
                  <a:pt x="281" y="41"/>
                  <a:pt x="281" y="41"/>
                </a:cubicBezTo>
                <a:cubicBezTo>
                  <a:pt x="281" y="42"/>
                  <a:pt x="282" y="42"/>
                  <a:pt x="282" y="42"/>
                </a:cubicBezTo>
                <a:cubicBezTo>
                  <a:pt x="286" y="48"/>
                  <a:pt x="289" y="55"/>
                  <a:pt x="288" y="63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893" name="Freeform 403"/>
          <p:cNvSpPr/>
          <p:nvPr/>
        </p:nvSpPr>
        <p:spPr>
          <a:xfrm>
            <a:off x="4579938" y="1860550"/>
            <a:ext cx="276225" cy="16351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9" h="171">
                <a:moveTo>
                  <a:pt x="288" y="99"/>
                </a:moveTo>
                <a:cubicBezTo>
                  <a:pt x="287" y="103"/>
                  <a:pt x="287" y="106"/>
                  <a:pt x="286" y="110"/>
                </a:cubicBezTo>
                <a:cubicBezTo>
                  <a:pt x="284" y="123"/>
                  <a:pt x="273" y="137"/>
                  <a:pt x="263" y="143"/>
                </a:cubicBezTo>
                <a:cubicBezTo>
                  <a:pt x="233" y="162"/>
                  <a:pt x="194" y="168"/>
                  <a:pt x="159" y="170"/>
                </a:cubicBezTo>
                <a:cubicBezTo>
                  <a:pt x="120" y="171"/>
                  <a:pt x="79" y="167"/>
                  <a:pt x="43" y="152"/>
                </a:cubicBezTo>
                <a:cubicBezTo>
                  <a:pt x="28" y="145"/>
                  <a:pt x="9" y="130"/>
                  <a:pt x="3" y="113"/>
                </a:cubicBezTo>
                <a:cubicBezTo>
                  <a:pt x="1" y="108"/>
                  <a:pt x="1" y="102"/>
                  <a:pt x="0" y="97"/>
                </a:cubicBezTo>
                <a:cubicBezTo>
                  <a:pt x="0" y="92"/>
                  <a:pt x="0" y="88"/>
                  <a:pt x="2" y="84"/>
                </a:cubicBezTo>
                <a:cubicBezTo>
                  <a:pt x="6" y="74"/>
                  <a:pt x="15" y="68"/>
                  <a:pt x="23" y="62"/>
                </a:cubicBezTo>
                <a:cubicBezTo>
                  <a:pt x="42" y="51"/>
                  <a:pt x="64" y="45"/>
                  <a:pt x="86" y="41"/>
                </a:cubicBezTo>
                <a:cubicBezTo>
                  <a:pt x="88" y="41"/>
                  <a:pt x="91" y="40"/>
                  <a:pt x="93" y="40"/>
                </a:cubicBezTo>
                <a:cubicBezTo>
                  <a:pt x="93" y="61"/>
                  <a:pt x="93" y="61"/>
                  <a:pt x="93" y="61"/>
                </a:cubicBezTo>
                <a:cubicBezTo>
                  <a:pt x="80" y="64"/>
                  <a:pt x="66" y="68"/>
                  <a:pt x="56" y="77"/>
                </a:cubicBezTo>
                <a:cubicBezTo>
                  <a:pt x="52" y="80"/>
                  <a:pt x="48" y="83"/>
                  <a:pt x="46" y="87"/>
                </a:cubicBezTo>
                <a:cubicBezTo>
                  <a:pt x="45" y="88"/>
                  <a:pt x="45" y="89"/>
                  <a:pt x="45" y="91"/>
                </a:cubicBezTo>
                <a:cubicBezTo>
                  <a:pt x="44" y="93"/>
                  <a:pt x="46" y="96"/>
                  <a:pt x="48" y="98"/>
                </a:cubicBezTo>
                <a:cubicBezTo>
                  <a:pt x="54" y="105"/>
                  <a:pt x="63" y="110"/>
                  <a:pt x="72" y="114"/>
                </a:cubicBezTo>
                <a:cubicBezTo>
                  <a:pt x="83" y="118"/>
                  <a:pt x="94" y="121"/>
                  <a:pt x="105" y="123"/>
                </a:cubicBezTo>
                <a:cubicBezTo>
                  <a:pt x="127" y="126"/>
                  <a:pt x="151" y="127"/>
                  <a:pt x="173" y="124"/>
                </a:cubicBezTo>
                <a:cubicBezTo>
                  <a:pt x="194" y="122"/>
                  <a:pt x="217" y="118"/>
                  <a:pt x="234" y="105"/>
                </a:cubicBezTo>
                <a:cubicBezTo>
                  <a:pt x="237" y="103"/>
                  <a:pt x="241" y="99"/>
                  <a:pt x="243" y="95"/>
                </a:cubicBezTo>
                <a:cubicBezTo>
                  <a:pt x="245" y="92"/>
                  <a:pt x="242" y="87"/>
                  <a:pt x="240" y="85"/>
                </a:cubicBezTo>
                <a:cubicBezTo>
                  <a:pt x="234" y="78"/>
                  <a:pt x="227" y="73"/>
                  <a:pt x="219" y="69"/>
                </a:cubicBezTo>
                <a:cubicBezTo>
                  <a:pt x="211" y="66"/>
                  <a:pt x="202" y="63"/>
                  <a:pt x="193" y="61"/>
                </a:cubicBezTo>
                <a:cubicBezTo>
                  <a:pt x="193" y="98"/>
                  <a:pt x="193" y="98"/>
                  <a:pt x="193" y="98"/>
                </a:cubicBezTo>
                <a:cubicBezTo>
                  <a:pt x="132" y="49"/>
                  <a:pt x="132" y="49"/>
                  <a:pt x="132" y="49"/>
                </a:cubicBezTo>
                <a:cubicBezTo>
                  <a:pt x="193" y="0"/>
                  <a:pt x="193" y="0"/>
                  <a:pt x="193" y="0"/>
                </a:cubicBezTo>
                <a:cubicBezTo>
                  <a:pt x="193" y="40"/>
                  <a:pt x="193" y="40"/>
                  <a:pt x="193" y="40"/>
                </a:cubicBezTo>
                <a:cubicBezTo>
                  <a:pt x="205" y="42"/>
                  <a:pt x="216" y="44"/>
                  <a:pt x="227" y="48"/>
                </a:cubicBezTo>
                <a:cubicBezTo>
                  <a:pt x="246" y="53"/>
                  <a:pt x="268" y="61"/>
                  <a:pt x="281" y="77"/>
                </a:cubicBezTo>
                <a:cubicBezTo>
                  <a:pt x="281" y="77"/>
                  <a:pt x="282" y="78"/>
                  <a:pt x="282" y="78"/>
                </a:cubicBezTo>
                <a:cubicBezTo>
                  <a:pt x="286" y="84"/>
                  <a:pt x="289" y="92"/>
                  <a:pt x="288" y="99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94" name="组合 476"/>
          <p:cNvPicPr/>
          <p:nvPr/>
        </p:nvPicPr>
        <p:blipFill>
          <a:blip r:embed="rId78"/>
          <a:stretch>
            <a:fillRect/>
          </a:stretch>
        </p:blipFill>
        <p:spPr>
          <a:xfrm>
            <a:off x="10088563" y="5151438"/>
            <a:ext cx="287337" cy="201612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95" name="组合 479"/>
          <p:cNvPicPr/>
          <p:nvPr/>
        </p:nvPicPr>
        <p:blipFill>
          <a:blip r:embed="rId79"/>
          <a:stretch>
            <a:fillRect/>
          </a:stretch>
        </p:blipFill>
        <p:spPr>
          <a:xfrm>
            <a:off x="1292225" y="5662613"/>
            <a:ext cx="238125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896" name="Freeform 409"/>
          <p:cNvSpPr/>
          <p:nvPr/>
        </p:nvSpPr>
        <p:spPr>
          <a:xfrm>
            <a:off x="10663238" y="4011613"/>
            <a:ext cx="239712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0" h="288">
                <a:moveTo>
                  <a:pt x="217" y="230"/>
                </a:moveTo>
                <a:cubicBezTo>
                  <a:pt x="201" y="223"/>
                  <a:pt x="183" y="212"/>
                  <a:pt x="150" y="208"/>
                </a:cubicBezTo>
                <a:cubicBezTo>
                  <a:pt x="159" y="199"/>
                  <a:pt x="163" y="184"/>
                  <a:pt x="171" y="164"/>
                </a:cubicBezTo>
                <a:cubicBezTo>
                  <a:pt x="171" y="164"/>
                  <a:pt x="171" y="163"/>
                  <a:pt x="172" y="163"/>
                </a:cubicBezTo>
                <a:cubicBezTo>
                  <a:pt x="174" y="163"/>
                  <a:pt x="176" y="163"/>
                  <a:pt x="177" y="162"/>
                </a:cubicBezTo>
                <a:cubicBezTo>
                  <a:pt x="179" y="161"/>
                  <a:pt x="181" y="157"/>
                  <a:pt x="182" y="152"/>
                </a:cubicBezTo>
                <a:cubicBezTo>
                  <a:pt x="188" y="147"/>
                  <a:pt x="193" y="142"/>
                  <a:pt x="198" y="136"/>
                </a:cubicBezTo>
                <a:cubicBezTo>
                  <a:pt x="202" y="134"/>
                  <a:pt x="206" y="128"/>
                  <a:pt x="210" y="121"/>
                </a:cubicBezTo>
                <a:cubicBezTo>
                  <a:pt x="213" y="114"/>
                  <a:pt x="214" y="106"/>
                  <a:pt x="213" y="102"/>
                </a:cubicBezTo>
                <a:cubicBezTo>
                  <a:pt x="214" y="97"/>
                  <a:pt x="215" y="92"/>
                  <a:pt x="215" y="87"/>
                </a:cubicBezTo>
                <a:cubicBezTo>
                  <a:pt x="215" y="82"/>
                  <a:pt x="214" y="78"/>
                  <a:pt x="214" y="74"/>
                </a:cubicBezTo>
                <a:cubicBezTo>
                  <a:pt x="215" y="67"/>
                  <a:pt x="214" y="59"/>
                  <a:pt x="210" y="51"/>
                </a:cubicBezTo>
                <a:cubicBezTo>
                  <a:pt x="206" y="41"/>
                  <a:pt x="199" y="34"/>
                  <a:pt x="192" y="30"/>
                </a:cubicBezTo>
                <a:cubicBezTo>
                  <a:pt x="192" y="30"/>
                  <a:pt x="192" y="30"/>
                  <a:pt x="192" y="30"/>
                </a:cubicBezTo>
                <a:cubicBezTo>
                  <a:pt x="190" y="26"/>
                  <a:pt x="186" y="22"/>
                  <a:pt x="182" y="19"/>
                </a:cubicBezTo>
                <a:cubicBezTo>
                  <a:pt x="180" y="18"/>
                  <a:pt x="177" y="17"/>
                  <a:pt x="175" y="16"/>
                </a:cubicBezTo>
                <a:cubicBezTo>
                  <a:pt x="171" y="12"/>
                  <a:pt x="166" y="10"/>
                  <a:pt x="161" y="9"/>
                </a:cubicBezTo>
                <a:cubicBezTo>
                  <a:pt x="151" y="5"/>
                  <a:pt x="140" y="3"/>
                  <a:pt x="128" y="2"/>
                </a:cubicBezTo>
                <a:cubicBezTo>
                  <a:pt x="124" y="0"/>
                  <a:pt x="117" y="0"/>
                  <a:pt x="110" y="1"/>
                </a:cubicBezTo>
                <a:cubicBezTo>
                  <a:pt x="102" y="2"/>
                  <a:pt x="96" y="5"/>
                  <a:pt x="93" y="8"/>
                </a:cubicBezTo>
                <a:cubicBezTo>
                  <a:pt x="90" y="9"/>
                  <a:pt x="88" y="10"/>
                  <a:pt x="85" y="11"/>
                </a:cubicBezTo>
                <a:cubicBezTo>
                  <a:pt x="81" y="11"/>
                  <a:pt x="74" y="13"/>
                  <a:pt x="67" y="18"/>
                </a:cubicBezTo>
                <a:cubicBezTo>
                  <a:pt x="62" y="22"/>
                  <a:pt x="58" y="26"/>
                  <a:pt x="56" y="30"/>
                </a:cubicBezTo>
                <a:cubicBezTo>
                  <a:pt x="48" y="37"/>
                  <a:pt x="44" y="45"/>
                  <a:pt x="43" y="52"/>
                </a:cubicBezTo>
                <a:cubicBezTo>
                  <a:pt x="40" y="54"/>
                  <a:pt x="37" y="58"/>
                  <a:pt x="36" y="63"/>
                </a:cubicBezTo>
                <a:cubicBezTo>
                  <a:pt x="34" y="69"/>
                  <a:pt x="34" y="75"/>
                  <a:pt x="35" y="80"/>
                </a:cubicBezTo>
                <a:cubicBezTo>
                  <a:pt x="35" y="82"/>
                  <a:pt x="35" y="84"/>
                  <a:pt x="35" y="87"/>
                </a:cubicBezTo>
                <a:cubicBezTo>
                  <a:pt x="35" y="90"/>
                  <a:pt x="35" y="93"/>
                  <a:pt x="36" y="96"/>
                </a:cubicBezTo>
                <a:cubicBezTo>
                  <a:pt x="36" y="96"/>
                  <a:pt x="35" y="97"/>
                  <a:pt x="35" y="97"/>
                </a:cubicBezTo>
                <a:cubicBezTo>
                  <a:pt x="34" y="106"/>
                  <a:pt x="36" y="113"/>
                  <a:pt x="40" y="118"/>
                </a:cubicBezTo>
                <a:cubicBezTo>
                  <a:pt x="41" y="121"/>
                  <a:pt x="43" y="126"/>
                  <a:pt x="47" y="130"/>
                </a:cubicBezTo>
                <a:cubicBezTo>
                  <a:pt x="49" y="133"/>
                  <a:pt x="51" y="135"/>
                  <a:pt x="53" y="137"/>
                </a:cubicBezTo>
                <a:cubicBezTo>
                  <a:pt x="57" y="143"/>
                  <a:pt x="62" y="148"/>
                  <a:pt x="68" y="152"/>
                </a:cubicBezTo>
                <a:cubicBezTo>
                  <a:pt x="69" y="157"/>
                  <a:pt x="71" y="161"/>
                  <a:pt x="73" y="162"/>
                </a:cubicBezTo>
                <a:cubicBezTo>
                  <a:pt x="74" y="163"/>
                  <a:pt x="76" y="163"/>
                  <a:pt x="78" y="163"/>
                </a:cubicBezTo>
                <a:cubicBezTo>
                  <a:pt x="79" y="163"/>
                  <a:pt x="79" y="164"/>
                  <a:pt x="79" y="164"/>
                </a:cubicBezTo>
                <a:cubicBezTo>
                  <a:pt x="87" y="184"/>
                  <a:pt x="91" y="199"/>
                  <a:pt x="99" y="208"/>
                </a:cubicBezTo>
                <a:cubicBezTo>
                  <a:pt x="67" y="212"/>
                  <a:pt x="49" y="223"/>
                  <a:pt x="33" y="230"/>
                </a:cubicBezTo>
                <a:cubicBezTo>
                  <a:pt x="1" y="245"/>
                  <a:pt x="0" y="261"/>
                  <a:pt x="0" y="2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50" y="288"/>
                  <a:pt x="250" y="288"/>
                  <a:pt x="250" y="288"/>
                </a:cubicBezTo>
                <a:cubicBezTo>
                  <a:pt x="250" y="261"/>
                  <a:pt x="250" y="261"/>
                  <a:pt x="250" y="261"/>
                </a:cubicBezTo>
                <a:cubicBezTo>
                  <a:pt x="250" y="261"/>
                  <a:pt x="250" y="245"/>
                  <a:pt x="217" y="230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897" name="组合 483"/>
          <p:cNvPicPr/>
          <p:nvPr/>
        </p:nvPicPr>
        <p:blipFill>
          <a:blip r:embed="rId80"/>
          <a:stretch>
            <a:fillRect/>
          </a:stretch>
        </p:blipFill>
        <p:spPr>
          <a:xfrm>
            <a:off x="3475038" y="4595813"/>
            <a:ext cx="279400" cy="207962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98" name="组合 486"/>
          <p:cNvPicPr/>
          <p:nvPr/>
        </p:nvPicPr>
        <p:blipFill>
          <a:blip r:embed="rId81"/>
          <a:stretch>
            <a:fillRect/>
          </a:stretch>
        </p:blipFill>
        <p:spPr>
          <a:xfrm>
            <a:off x="5681663" y="6235700"/>
            <a:ext cx="274637" cy="2444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899" name="组合 490"/>
          <p:cNvPicPr/>
          <p:nvPr/>
        </p:nvPicPr>
        <p:blipFill>
          <a:blip r:embed="rId82"/>
          <a:stretch>
            <a:fillRect/>
          </a:stretch>
        </p:blipFill>
        <p:spPr>
          <a:xfrm>
            <a:off x="2378075" y="4059238"/>
            <a:ext cx="273050" cy="1778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00" name="Freeform 421"/>
          <p:cNvSpPr/>
          <p:nvPr/>
        </p:nvSpPr>
        <p:spPr>
          <a:xfrm>
            <a:off x="5683250" y="4564063"/>
            <a:ext cx="274638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288" y="144"/>
                </a:moveTo>
                <a:cubicBezTo>
                  <a:pt x="288" y="136"/>
                  <a:pt x="272" y="129"/>
                  <a:pt x="246" y="124"/>
                </a:cubicBezTo>
                <a:cubicBezTo>
                  <a:pt x="268" y="109"/>
                  <a:pt x="280" y="96"/>
                  <a:pt x="277" y="89"/>
                </a:cubicBezTo>
                <a:cubicBezTo>
                  <a:pt x="274" y="81"/>
                  <a:pt x="257" y="81"/>
                  <a:pt x="231" y="86"/>
                </a:cubicBezTo>
                <a:cubicBezTo>
                  <a:pt x="245" y="64"/>
                  <a:pt x="252" y="48"/>
                  <a:pt x="246" y="42"/>
                </a:cubicBezTo>
                <a:cubicBezTo>
                  <a:pt x="240" y="36"/>
                  <a:pt x="224" y="43"/>
                  <a:pt x="202" y="57"/>
                </a:cubicBezTo>
                <a:cubicBezTo>
                  <a:pt x="207" y="31"/>
                  <a:pt x="206" y="14"/>
                  <a:pt x="199" y="11"/>
                </a:cubicBezTo>
                <a:cubicBezTo>
                  <a:pt x="192" y="8"/>
                  <a:pt x="179" y="20"/>
                  <a:pt x="164" y="42"/>
                </a:cubicBezTo>
                <a:cubicBezTo>
                  <a:pt x="159" y="16"/>
                  <a:pt x="152" y="0"/>
                  <a:pt x="144" y="0"/>
                </a:cubicBezTo>
                <a:cubicBezTo>
                  <a:pt x="136" y="0"/>
                  <a:pt x="129" y="16"/>
                  <a:pt x="124" y="42"/>
                </a:cubicBezTo>
                <a:cubicBezTo>
                  <a:pt x="109" y="20"/>
                  <a:pt x="96" y="8"/>
                  <a:pt x="89" y="11"/>
                </a:cubicBezTo>
                <a:cubicBezTo>
                  <a:pt x="81" y="14"/>
                  <a:pt x="81" y="31"/>
                  <a:pt x="86" y="57"/>
                </a:cubicBezTo>
                <a:cubicBezTo>
                  <a:pt x="64" y="43"/>
                  <a:pt x="48" y="36"/>
                  <a:pt x="42" y="42"/>
                </a:cubicBezTo>
                <a:cubicBezTo>
                  <a:pt x="36" y="48"/>
                  <a:pt x="43" y="64"/>
                  <a:pt x="57" y="86"/>
                </a:cubicBezTo>
                <a:cubicBezTo>
                  <a:pt x="31" y="81"/>
                  <a:pt x="14" y="81"/>
                  <a:pt x="11" y="89"/>
                </a:cubicBezTo>
                <a:cubicBezTo>
                  <a:pt x="8" y="96"/>
                  <a:pt x="20" y="109"/>
                  <a:pt x="42" y="124"/>
                </a:cubicBezTo>
                <a:cubicBezTo>
                  <a:pt x="16" y="129"/>
                  <a:pt x="0" y="136"/>
                  <a:pt x="0" y="144"/>
                </a:cubicBezTo>
                <a:cubicBezTo>
                  <a:pt x="0" y="152"/>
                  <a:pt x="16" y="159"/>
                  <a:pt x="42" y="164"/>
                </a:cubicBezTo>
                <a:cubicBezTo>
                  <a:pt x="20" y="179"/>
                  <a:pt x="8" y="192"/>
                  <a:pt x="11" y="199"/>
                </a:cubicBezTo>
                <a:cubicBezTo>
                  <a:pt x="14" y="206"/>
                  <a:pt x="31" y="207"/>
                  <a:pt x="57" y="202"/>
                </a:cubicBezTo>
                <a:cubicBezTo>
                  <a:pt x="43" y="224"/>
                  <a:pt x="36" y="240"/>
                  <a:pt x="42" y="246"/>
                </a:cubicBezTo>
                <a:cubicBezTo>
                  <a:pt x="48" y="252"/>
                  <a:pt x="64" y="245"/>
                  <a:pt x="86" y="231"/>
                </a:cubicBezTo>
                <a:cubicBezTo>
                  <a:pt x="81" y="257"/>
                  <a:pt x="81" y="274"/>
                  <a:pt x="89" y="277"/>
                </a:cubicBezTo>
                <a:cubicBezTo>
                  <a:pt x="96" y="280"/>
                  <a:pt x="109" y="268"/>
                  <a:pt x="124" y="246"/>
                </a:cubicBezTo>
                <a:cubicBezTo>
                  <a:pt x="129" y="272"/>
                  <a:pt x="136" y="288"/>
                  <a:pt x="144" y="288"/>
                </a:cubicBezTo>
                <a:cubicBezTo>
                  <a:pt x="152" y="288"/>
                  <a:pt x="159" y="272"/>
                  <a:pt x="164" y="246"/>
                </a:cubicBezTo>
                <a:cubicBezTo>
                  <a:pt x="179" y="268"/>
                  <a:pt x="192" y="280"/>
                  <a:pt x="199" y="277"/>
                </a:cubicBezTo>
                <a:cubicBezTo>
                  <a:pt x="206" y="274"/>
                  <a:pt x="207" y="257"/>
                  <a:pt x="202" y="231"/>
                </a:cubicBezTo>
                <a:cubicBezTo>
                  <a:pt x="224" y="245"/>
                  <a:pt x="240" y="252"/>
                  <a:pt x="246" y="246"/>
                </a:cubicBezTo>
                <a:cubicBezTo>
                  <a:pt x="252" y="240"/>
                  <a:pt x="245" y="224"/>
                  <a:pt x="231" y="202"/>
                </a:cubicBezTo>
                <a:cubicBezTo>
                  <a:pt x="257" y="207"/>
                  <a:pt x="274" y="206"/>
                  <a:pt x="277" y="199"/>
                </a:cubicBezTo>
                <a:cubicBezTo>
                  <a:pt x="280" y="192"/>
                  <a:pt x="268" y="179"/>
                  <a:pt x="246" y="164"/>
                </a:cubicBezTo>
                <a:cubicBezTo>
                  <a:pt x="272" y="159"/>
                  <a:pt x="288" y="152"/>
                  <a:pt x="288" y="144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901" name="组合 498"/>
          <p:cNvPicPr/>
          <p:nvPr/>
        </p:nvPicPr>
        <p:blipFill>
          <a:blip r:embed="rId83"/>
          <a:stretch>
            <a:fillRect/>
          </a:stretch>
        </p:blipFill>
        <p:spPr>
          <a:xfrm>
            <a:off x="6235700" y="4559300"/>
            <a:ext cx="274638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02" name="组合 502"/>
          <p:cNvPicPr/>
          <p:nvPr/>
        </p:nvPicPr>
        <p:blipFill>
          <a:blip r:embed="rId84"/>
          <a:stretch>
            <a:fillRect/>
          </a:stretch>
        </p:blipFill>
        <p:spPr>
          <a:xfrm>
            <a:off x="2925763" y="4090988"/>
            <a:ext cx="274637" cy="1158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03" name="组合 507"/>
          <p:cNvPicPr/>
          <p:nvPr/>
        </p:nvPicPr>
        <p:blipFill>
          <a:blip r:embed="rId85"/>
          <a:stretch>
            <a:fillRect/>
          </a:stretch>
        </p:blipFill>
        <p:spPr>
          <a:xfrm>
            <a:off x="1822450" y="1804988"/>
            <a:ext cx="274638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04" name="组合 511"/>
          <p:cNvPicPr/>
          <p:nvPr/>
        </p:nvPicPr>
        <p:blipFill>
          <a:blip r:embed="rId86"/>
          <a:stretch>
            <a:fillRect/>
          </a:stretch>
        </p:blipFill>
        <p:spPr>
          <a:xfrm>
            <a:off x="2378075" y="1804988"/>
            <a:ext cx="27305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05" name="Freeform 434"/>
          <p:cNvSpPr/>
          <p:nvPr/>
        </p:nvSpPr>
        <p:spPr>
          <a:xfrm>
            <a:off x="7888288" y="1833563"/>
            <a:ext cx="274637" cy="2174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3" h="137">
                <a:moveTo>
                  <a:pt x="173" y="40"/>
                </a:moveTo>
                <a:lnTo>
                  <a:pt x="87" y="0"/>
                </a:lnTo>
                <a:lnTo>
                  <a:pt x="0" y="40"/>
                </a:lnTo>
                <a:lnTo>
                  <a:pt x="2" y="56"/>
                </a:lnTo>
                <a:lnTo>
                  <a:pt x="59" y="56"/>
                </a:lnTo>
                <a:lnTo>
                  <a:pt x="48" y="118"/>
                </a:lnTo>
                <a:lnTo>
                  <a:pt x="49" y="137"/>
                </a:lnTo>
                <a:lnTo>
                  <a:pt x="124" y="137"/>
                </a:lnTo>
                <a:lnTo>
                  <a:pt x="125" y="118"/>
                </a:lnTo>
                <a:lnTo>
                  <a:pt x="114" y="56"/>
                </a:lnTo>
                <a:lnTo>
                  <a:pt x="172" y="56"/>
                </a:lnTo>
                <a:lnTo>
                  <a:pt x="173" y="4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06" name="Freeform 435"/>
          <p:cNvSpPr>
            <a:spLocks noEditPoints="1"/>
          </p:cNvSpPr>
          <p:nvPr/>
        </p:nvSpPr>
        <p:spPr>
          <a:xfrm>
            <a:off x="8990013" y="1835150"/>
            <a:ext cx="276225" cy="2174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37">
                <a:moveTo>
                  <a:pt x="174" y="39"/>
                </a:moveTo>
                <a:lnTo>
                  <a:pt x="87" y="0"/>
                </a:lnTo>
                <a:lnTo>
                  <a:pt x="0" y="39"/>
                </a:lnTo>
                <a:lnTo>
                  <a:pt x="2" y="55"/>
                </a:lnTo>
                <a:lnTo>
                  <a:pt x="59" y="55"/>
                </a:lnTo>
                <a:lnTo>
                  <a:pt x="49" y="118"/>
                </a:lnTo>
                <a:lnTo>
                  <a:pt x="50" y="137"/>
                </a:lnTo>
                <a:lnTo>
                  <a:pt x="125" y="137"/>
                </a:lnTo>
                <a:lnTo>
                  <a:pt x="126" y="118"/>
                </a:lnTo>
                <a:lnTo>
                  <a:pt x="115" y="55"/>
                </a:lnTo>
                <a:lnTo>
                  <a:pt x="172" y="55"/>
                </a:lnTo>
                <a:lnTo>
                  <a:pt x="174" y="39"/>
                </a:lnTo>
                <a:close/>
                <a:moveTo>
                  <a:pt x="54" y="113"/>
                </a:moveTo>
                <a:lnTo>
                  <a:pt x="67" y="34"/>
                </a:lnTo>
                <a:lnTo>
                  <a:pt x="23" y="34"/>
                </a:lnTo>
                <a:lnTo>
                  <a:pt x="87" y="5"/>
                </a:lnTo>
                <a:lnTo>
                  <a:pt x="152" y="34"/>
                </a:lnTo>
                <a:lnTo>
                  <a:pt x="107" y="34"/>
                </a:lnTo>
                <a:lnTo>
                  <a:pt x="120" y="113"/>
                </a:lnTo>
                <a:lnTo>
                  <a:pt x="54" y="113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07" name="Freeform 436"/>
          <p:cNvSpPr/>
          <p:nvPr/>
        </p:nvSpPr>
        <p:spPr>
          <a:xfrm>
            <a:off x="8439150" y="1825625"/>
            <a:ext cx="276225" cy="2301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45">
                <a:moveTo>
                  <a:pt x="112" y="61"/>
                </a:moveTo>
                <a:lnTo>
                  <a:pt x="107" y="0"/>
                </a:lnTo>
                <a:lnTo>
                  <a:pt x="67" y="0"/>
                </a:lnTo>
                <a:lnTo>
                  <a:pt x="62" y="61"/>
                </a:lnTo>
                <a:lnTo>
                  <a:pt x="0" y="61"/>
                </a:lnTo>
                <a:lnTo>
                  <a:pt x="1" y="77"/>
                </a:lnTo>
                <a:lnTo>
                  <a:pt x="87" y="145"/>
                </a:lnTo>
                <a:lnTo>
                  <a:pt x="172" y="77"/>
                </a:lnTo>
                <a:lnTo>
                  <a:pt x="174" y="61"/>
                </a:lnTo>
                <a:lnTo>
                  <a:pt x="112" y="6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08" name="Freeform 437"/>
          <p:cNvSpPr>
            <a:spLocks noEditPoints="1"/>
          </p:cNvSpPr>
          <p:nvPr/>
        </p:nvSpPr>
        <p:spPr>
          <a:xfrm>
            <a:off x="9542463" y="1828800"/>
            <a:ext cx="274637" cy="228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3" h="144">
                <a:moveTo>
                  <a:pt x="111" y="60"/>
                </a:moveTo>
                <a:lnTo>
                  <a:pt x="106" y="0"/>
                </a:lnTo>
                <a:lnTo>
                  <a:pt x="67" y="0"/>
                </a:lnTo>
                <a:lnTo>
                  <a:pt x="61" y="60"/>
                </a:lnTo>
                <a:lnTo>
                  <a:pt x="0" y="60"/>
                </a:lnTo>
                <a:lnTo>
                  <a:pt x="2" y="76"/>
                </a:lnTo>
                <a:lnTo>
                  <a:pt x="87" y="144"/>
                </a:lnTo>
                <a:lnTo>
                  <a:pt x="171" y="76"/>
                </a:lnTo>
                <a:lnTo>
                  <a:pt x="173" y="60"/>
                </a:lnTo>
                <a:lnTo>
                  <a:pt x="111" y="60"/>
                </a:lnTo>
                <a:close/>
                <a:moveTo>
                  <a:pt x="65" y="65"/>
                </a:moveTo>
                <a:lnTo>
                  <a:pt x="71" y="4"/>
                </a:lnTo>
                <a:lnTo>
                  <a:pt x="102" y="4"/>
                </a:lnTo>
                <a:lnTo>
                  <a:pt x="107" y="65"/>
                </a:lnTo>
                <a:lnTo>
                  <a:pt x="158" y="65"/>
                </a:lnTo>
                <a:lnTo>
                  <a:pt x="87" y="118"/>
                </a:lnTo>
                <a:lnTo>
                  <a:pt x="14" y="65"/>
                </a:lnTo>
                <a:lnTo>
                  <a:pt x="65" y="65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909" name="组合 518"/>
          <p:cNvPicPr/>
          <p:nvPr/>
        </p:nvPicPr>
        <p:blipFill>
          <a:blip r:embed="rId87"/>
          <a:stretch>
            <a:fillRect/>
          </a:stretch>
        </p:blipFill>
        <p:spPr>
          <a:xfrm>
            <a:off x="10644188" y="4559300"/>
            <a:ext cx="279400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10" name="组合 553"/>
          <p:cNvPicPr/>
          <p:nvPr/>
        </p:nvPicPr>
        <p:blipFill>
          <a:blip r:embed="rId88"/>
          <a:stretch>
            <a:fillRect/>
          </a:stretch>
        </p:blipFill>
        <p:spPr>
          <a:xfrm>
            <a:off x="10648950" y="2352675"/>
            <a:ext cx="263525" cy="28098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11" name="Freeform 475"/>
          <p:cNvSpPr/>
          <p:nvPr/>
        </p:nvSpPr>
        <p:spPr>
          <a:xfrm>
            <a:off x="4089400" y="4826000"/>
            <a:ext cx="153988" cy="127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62" h="14">
                <a:moveTo>
                  <a:pt x="16" y="2"/>
                </a:moveTo>
                <a:cubicBezTo>
                  <a:pt x="9" y="2"/>
                  <a:pt x="4" y="1"/>
                  <a:pt x="0" y="0"/>
                </a:cubicBezTo>
                <a:cubicBezTo>
                  <a:pt x="0" y="9"/>
                  <a:pt x="1" y="14"/>
                  <a:pt x="16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62" y="14"/>
                  <a:pt x="162" y="9"/>
                  <a:pt x="162" y="0"/>
                </a:cubicBezTo>
                <a:cubicBezTo>
                  <a:pt x="159" y="1"/>
                  <a:pt x="153" y="2"/>
                  <a:pt x="146" y="2"/>
                </a:cubicBezTo>
                <a:lnTo>
                  <a:pt x="16" y="2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12" name="Freeform 476"/>
          <p:cNvSpPr>
            <a:spLocks noEditPoints="1"/>
          </p:cNvSpPr>
          <p:nvPr/>
        </p:nvSpPr>
        <p:spPr>
          <a:xfrm>
            <a:off x="4089400" y="4562475"/>
            <a:ext cx="153988" cy="255588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62" h="266">
                <a:moveTo>
                  <a:pt x="146" y="0"/>
                </a:move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5"/>
                  <a:pt x="0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0"/>
                  <a:pt x="0" y="250"/>
                  <a:pt x="0" y="250"/>
                </a:cubicBezTo>
                <a:cubicBezTo>
                  <a:pt x="0" y="261"/>
                  <a:pt x="0" y="266"/>
                  <a:pt x="16" y="266"/>
                </a:cubicBezTo>
                <a:cubicBezTo>
                  <a:pt x="146" y="266"/>
                  <a:pt x="146" y="266"/>
                  <a:pt x="146" y="266"/>
                </a:cubicBezTo>
                <a:cubicBezTo>
                  <a:pt x="162" y="266"/>
                  <a:pt x="162" y="261"/>
                  <a:pt x="162" y="250"/>
                </a:cubicBezTo>
                <a:cubicBezTo>
                  <a:pt x="162" y="38"/>
                  <a:pt x="162" y="38"/>
                  <a:pt x="162" y="38"/>
                </a:cubicBezTo>
                <a:cubicBezTo>
                  <a:pt x="162" y="16"/>
                  <a:pt x="162" y="16"/>
                  <a:pt x="162" y="16"/>
                </a:cubicBezTo>
                <a:cubicBezTo>
                  <a:pt x="162" y="5"/>
                  <a:pt x="162" y="0"/>
                  <a:pt x="146" y="0"/>
                </a:cubicBezTo>
                <a:close/>
                <a:moveTo>
                  <a:pt x="140" y="237"/>
                </a:moveTo>
                <a:cubicBezTo>
                  <a:pt x="22" y="237"/>
                  <a:pt x="22" y="237"/>
                  <a:pt x="22" y="237"/>
                </a:cubicBezTo>
                <a:cubicBezTo>
                  <a:pt x="22" y="33"/>
                  <a:pt x="22" y="33"/>
                  <a:pt x="22" y="33"/>
                </a:cubicBezTo>
                <a:cubicBezTo>
                  <a:pt x="140" y="33"/>
                  <a:pt x="140" y="33"/>
                  <a:pt x="140" y="33"/>
                </a:cubicBezTo>
                <a:lnTo>
                  <a:pt x="140" y="237"/>
                </a:lnTo>
                <a:close/>
                <a:moveTo>
                  <a:pt x="57" y="13"/>
                </a:moveTo>
                <a:cubicBezTo>
                  <a:pt x="106" y="13"/>
                  <a:pt x="106" y="13"/>
                  <a:pt x="106" y="13"/>
                </a:cubicBezTo>
                <a:cubicBezTo>
                  <a:pt x="108" y="13"/>
                  <a:pt x="110" y="15"/>
                  <a:pt x="110" y="17"/>
                </a:cubicBezTo>
                <a:cubicBezTo>
                  <a:pt x="110" y="19"/>
                  <a:pt x="108" y="20"/>
                  <a:pt x="106" y="20"/>
                </a:cubicBezTo>
                <a:cubicBezTo>
                  <a:pt x="57" y="20"/>
                  <a:pt x="57" y="20"/>
                  <a:pt x="57" y="20"/>
                </a:cubicBezTo>
                <a:cubicBezTo>
                  <a:pt x="55" y="20"/>
                  <a:pt x="53" y="19"/>
                  <a:pt x="53" y="17"/>
                </a:cubicBezTo>
                <a:cubicBezTo>
                  <a:pt x="53" y="15"/>
                  <a:pt x="55" y="13"/>
                  <a:pt x="57" y="13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13" name="Freeform 477"/>
          <p:cNvSpPr>
            <a:spLocks noEditPoints="1"/>
          </p:cNvSpPr>
          <p:nvPr/>
        </p:nvSpPr>
        <p:spPr>
          <a:xfrm>
            <a:off x="10644188" y="5665788"/>
            <a:ext cx="276225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74" h="174">
                <a:moveTo>
                  <a:pt x="163" y="65"/>
                </a:moveTo>
                <a:lnTo>
                  <a:pt x="163" y="0"/>
                </a:lnTo>
                <a:lnTo>
                  <a:pt x="136" y="0"/>
                </a:lnTo>
                <a:lnTo>
                  <a:pt x="136" y="65"/>
                </a:lnTo>
                <a:lnTo>
                  <a:pt x="119" y="65"/>
                </a:lnTo>
                <a:lnTo>
                  <a:pt x="119" y="36"/>
                </a:lnTo>
                <a:lnTo>
                  <a:pt x="82" y="64"/>
                </a:lnTo>
                <a:lnTo>
                  <a:pt x="82" y="36"/>
                </a:lnTo>
                <a:lnTo>
                  <a:pt x="46" y="64"/>
                </a:lnTo>
                <a:lnTo>
                  <a:pt x="46" y="36"/>
                </a:lnTo>
                <a:lnTo>
                  <a:pt x="9" y="65"/>
                </a:lnTo>
                <a:lnTo>
                  <a:pt x="0" y="65"/>
                </a:lnTo>
                <a:lnTo>
                  <a:pt x="0" y="174"/>
                </a:lnTo>
                <a:lnTo>
                  <a:pt x="174" y="174"/>
                </a:lnTo>
                <a:lnTo>
                  <a:pt x="174" y="65"/>
                </a:lnTo>
                <a:lnTo>
                  <a:pt x="163" y="65"/>
                </a:lnTo>
                <a:close/>
                <a:moveTo>
                  <a:pt x="54" y="154"/>
                </a:moveTo>
                <a:lnTo>
                  <a:pt x="28" y="154"/>
                </a:lnTo>
                <a:lnTo>
                  <a:pt x="28" y="128"/>
                </a:lnTo>
                <a:lnTo>
                  <a:pt x="54" y="128"/>
                </a:lnTo>
                <a:lnTo>
                  <a:pt x="54" y="154"/>
                </a:lnTo>
                <a:close/>
                <a:moveTo>
                  <a:pt x="54" y="111"/>
                </a:moveTo>
                <a:lnTo>
                  <a:pt x="28" y="111"/>
                </a:lnTo>
                <a:lnTo>
                  <a:pt x="28" y="85"/>
                </a:lnTo>
                <a:lnTo>
                  <a:pt x="54" y="85"/>
                </a:lnTo>
                <a:lnTo>
                  <a:pt x="54" y="111"/>
                </a:lnTo>
                <a:close/>
                <a:moveTo>
                  <a:pt x="100" y="154"/>
                </a:moveTo>
                <a:lnTo>
                  <a:pt x="75" y="154"/>
                </a:lnTo>
                <a:lnTo>
                  <a:pt x="75" y="128"/>
                </a:lnTo>
                <a:lnTo>
                  <a:pt x="100" y="128"/>
                </a:lnTo>
                <a:lnTo>
                  <a:pt x="100" y="154"/>
                </a:lnTo>
                <a:close/>
                <a:moveTo>
                  <a:pt x="100" y="111"/>
                </a:moveTo>
                <a:lnTo>
                  <a:pt x="75" y="111"/>
                </a:lnTo>
                <a:lnTo>
                  <a:pt x="75" y="85"/>
                </a:lnTo>
                <a:lnTo>
                  <a:pt x="100" y="85"/>
                </a:lnTo>
                <a:lnTo>
                  <a:pt x="100" y="111"/>
                </a:lnTo>
                <a:close/>
                <a:moveTo>
                  <a:pt x="147" y="154"/>
                </a:moveTo>
                <a:lnTo>
                  <a:pt x="121" y="154"/>
                </a:lnTo>
                <a:lnTo>
                  <a:pt x="121" y="128"/>
                </a:lnTo>
                <a:lnTo>
                  <a:pt x="147" y="128"/>
                </a:lnTo>
                <a:lnTo>
                  <a:pt x="147" y="154"/>
                </a:lnTo>
                <a:close/>
                <a:moveTo>
                  <a:pt x="147" y="111"/>
                </a:moveTo>
                <a:lnTo>
                  <a:pt x="121" y="111"/>
                </a:lnTo>
                <a:lnTo>
                  <a:pt x="121" y="85"/>
                </a:lnTo>
                <a:lnTo>
                  <a:pt x="147" y="85"/>
                </a:lnTo>
                <a:lnTo>
                  <a:pt x="147" y="11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914" name="组合 560"/>
          <p:cNvPicPr/>
          <p:nvPr/>
        </p:nvPicPr>
        <p:blipFill>
          <a:blip r:embed="rId89"/>
          <a:stretch>
            <a:fillRect/>
          </a:stretch>
        </p:blipFill>
        <p:spPr>
          <a:xfrm>
            <a:off x="4029075" y="5662613"/>
            <a:ext cx="274638" cy="28098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15" name="组合 565"/>
          <p:cNvPicPr/>
          <p:nvPr/>
        </p:nvPicPr>
        <p:blipFill>
          <a:blip r:embed="rId90"/>
          <a:stretch>
            <a:fillRect/>
          </a:stretch>
        </p:blipFill>
        <p:spPr>
          <a:xfrm>
            <a:off x="6784975" y="5724525"/>
            <a:ext cx="274638" cy="1524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16" name="组合 569"/>
          <p:cNvPicPr/>
          <p:nvPr/>
        </p:nvPicPr>
        <p:blipFill>
          <a:blip r:embed="rId91"/>
          <a:stretch>
            <a:fillRect/>
          </a:stretch>
        </p:blipFill>
        <p:spPr>
          <a:xfrm>
            <a:off x="7334250" y="5735638"/>
            <a:ext cx="279400" cy="134937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17" name="Freeform 487"/>
          <p:cNvSpPr>
            <a:spLocks noEditPoints="1"/>
          </p:cNvSpPr>
          <p:nvPr/>
        </p:nvSpPr>
        <p:spPr>
          <a:xfrm>
            <a:off x="7904163" y="5665788"/>
            <a:ext cx="242887" cy="2746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3" h="287">
                <a:moveTo>
                  <a:pt x="185" y="37"/>
                </a:moveTo>
                <a:cubicBezTo>
                  <a:pt x="156" y="32"/>
                  <a:pt x="129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2"/>
                  <a:pt x="69" y="37"/>
                </a:cubicBezTo>
                <a:cubicBezTo>
                  <a:pt x="40" y="42"/>
                  <a:pt x="2" y="29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3" y="141"/>
                  <a:pt x="14" y="170"/>
                </a:cubicBezTo>
                <a:cubicBezTo>
                  <a:pt x="24" y="199"/>
                  <a:pt x="44" y="223"/>
                  <a:pt x="49" y="229"/>
                </a:cubicBezTo>
                <a:cubicBezTo>
                  <a:pt x="53" y="233"/>
                  <a:pt x="81" y="263"/>
                  <a:pt x="122" y="284"/>
                </a:cubicBezTo>
                <a:cubicBezTo>
                  <a:pt x="127" y="287"/>
                  <a:pt x="127" y="287"/>
                  <a:pt x="127" y="287"/>
                </a:cubicBezTo>
                <a:cubicBezTo>
                  <a:pt x="132" y="284"/>
                  <a:pt x="132" y="284"/>
                  <a:pt x="132" y="284"/>
                </a:cubicBezTo>
                <a:cubicBezTo>
                  <a:pt x="173" y="263"/>
                  <a:pt x="201" y="233"/>
                  <a:pt x="204" y="229"/>
                </a:cubicBezTo>
                <a:cubicBezTo>
                  <a:pt x="210" y="223"/>
                  <a:pt x="230" y="199"/>
                  <a:pt x="240" y="170"/>
                </a:cubicBezTo>
                <a:cubicBezTo>
                  <a:pt x="250" y="141"/>
                  <a:pt x="253" y="99"/>
                  <a:pt x="253" y="98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3" y="30"/>
                  <a:pt x="253" y="30"/>
                  <a:pt x="253" y="30"/>
                </a:cubicBezTo>
                <a:cubicBezTo>
                  <a:pt x="252" y="29"/>
                  <a:pt x="214" y="42"/>
                  <a:pt x="185" y="37"/>
                </a:cubicBezTo>
                <a:close/>
                <a:moveTo>
                  <a:pt x="219" y="101"/>
                </a:moveTo>
                <a:cubicBezTo>
                  <a:pt x="219" y="105"/>
                  <a:pt x="216" y="137"/>
                  <a:pt x="208" y="159"/>
                </a:cubicBezTo>
                <a:cubicBezTo>
                  <a:pt x="200" y="183"/>
                  <a:pt x="183" y="202"/>
                  <a:pt x="182" y="204"/>
                </a:cubicBezTo>
                <a:cubicBezTo>
                  <a:pt x="180" y="205"/>
                  <a:pt x="180" y="205"/>
                  <a:pt x="180" y="205"/>
                </a:cubicBezTo>
                <a:cubicBezTo>
                  <a:pt x="180" y="205"/>
                  <a:pt x="158" y="230"/>
                  <a:pt x="127" y="249"/>
                </a:cubicBezTo>
                <a:cubicBezTo>
                  <a:pt x="95" y="230"/>
                  <a:pt x="73" y="205"/>
                  <a:pt x="73" y="205"/>
                </a:cubicBezTo>
                <a:cubicBezTo>
                  <a:pt x="72" y="204"/>
                  <a:pt x="72" y="204"/>
                  <a:pt x="72" y="204"/>
                </a:cubicBezTo>
                <a:cubicBezTo>
                  <a:pt x="70" y="202"/>
                  <a:pt x="53" y="183"/>
                  <a:pt x="45" y="159"/>
                </a:cubicBezTo>
                <a:cubicBezTo>
                  <a:pt x="37" y="137"/>
                  <a:pt x="35" y="105"/>
                  <a:pt x="34" y="101"/>
                </a:cubicBezTo>
                <a:cubicBezTo>
                  <a:pt x="34" y="75"/>
                  <a:pt x="34" y="75"/>
                  <a:pt x="34" y="75"/>
                </a:cubicBezTo>
                <a:cubicBezTo>
                  <a:pt x="44" y="73"/>
                  <a:pt x="62" y="76"/>
                  <a:pt x="79" y="73"/>
                </a:cubicBezTo>
                <a:cubicBezTo>
                  <a:pt x="101" y="69"/>
                  <a:pt x="124" y="48"/>
                  <a:pt x="126" y="48"/>
                </a:cubicBezTo>
                <a:cubicBezTo>
                  <a:pt x="129" y="48"/>
                  <a:pt x="151" y="69"/>
                  <a:pt x="174" y="73"/>
                </a:cubicBezTo>
                <a:cubicBezTo>
                  <a:pt x="191" y="76"/>
                  <a:pt x="209" y="73"/>
                  <a:pt x="219" y="75"/>
                </a:cubicBezTo>
                <a:lnTo>
                  <a:pt x="219" y="10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18" name="Freeform 488"/>
          <p:cNvSpPr/>
          <p:nvPr/>
        </p:nvSpPr>
        <p:spPr>
          <a:xfrm>
            <a:off x="8455025" y="5665788"/>
            <a:ext cx="242888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3" h="288">
                <a:moveTo>
                  <a:pt x="253" y="30"/>
                </a:moveTo>
                <a:cubicBezTo>
                  <a:pt x="252" y="30"/>
                  <a:pt x="214" y="43"/>
                  <a:pt x="185" y="38"/>
                </a:cubicBezTo>
                <a:cubicBezTo>
                  <a:pt x="156" y="33"/>
                  <a:pt x="128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0"/>
                  <a:pt x="98" y="33"/>
                  <a:pt x="69" y="38"/>
                </a:cubicBezTo>
                <a:cubicBezTo>
                  <a:pt x="39" y="43"/>
                  <a:pt x="1" y="30"/>
                  <a:pt x="0" y="30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0"/>
                  <a:pt x="3" y="141"/>
                  <a:pt x="14" y="171"/>
                </a:cubicBezTo>
                <a:cubicBezTo>
                  <a:pt x="24" y="200"/>
                  <a:pt x="44" y="224"/>
                  <a:pt x="49" y="230"/>
                </a:cubicBezTo>
                <a:cubicBezTo>
                  <a:pt x="53" y="233"/>
                  <a:pt x="81" y="263"/>
                  <a:pt x="121" y="285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27" y="288"/>
                  <a:pt x="127" y="288"/>
                  <a:pt x="127" y="288"/>
                </a:cubicBezTo>
                <a:cubicBezTo>
                  <a:pt x="132" y="285"/>
                  <a:pt x="132" y="285"/>
                  <a:pt x="132" y="285"/>
                </a:cubicBezTo>
                <a:cubicBezTo>
                  <a:pt x="172" y="263"/>
                  <a:pt x="201" y="233"/>
                  <a:pt x="204" y="230"/>
                </a:cubicBezTo>
                <a:cubicBezTo>
                  <a:pt x="210" y="224"/>
                  <a:pt x="230" y="200"/>
                  <a:pt x="240" y="171"/>
                </a:cubicBezTo>
                <a:cubicBezTo>
                  <a:pt x="250" y="141"/>
                  <a:pt x="253" y="100"/>
                  <a:pt x="253" y="98"/>
                </a:cubicBezTo>
                <a:cubicBezTo>
                  <a:pt x="253" y="31"/>
                  <a:pt x="253" y="31"/>
                  <a:pt x="253" y="31"/>
                </a:cubicBezTo>
                <a:lnTo>
                  <a:pt x="253" y="30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19" name="Freeform 489"/>
          <p:cNvSpPr/>
          <p:nvPr/>
        </p:nvSpPr>
        <p:spPr>
          <a:xfrm>
            <a:off x="4641850" y="5083175"/>
            <a:ext cx="152400" cy="3063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59" h="320">
                <a:moveTo>
                  <a:pt x="159" y="245"/>
                </a:moveTo>
                <a:cubicBezTo>
                  <a:pt x="159" y="163"/>
                  <a:pt x="90" y="81"/>
                  <a:pt x="80" y="39"/>
                </a:cubicBezTo>
                <a:cubicBezTo>
                  <a:pt x="69" y="0"/>
                  <a:pt x="89" y="127"/>
                  <a:pt x="80" y="151"/>
                </a:cubicBezTo>
                <a:cubicBezTo>
                  <a:pt x="67" y="183"/>
                  <a:pt x="58" y="91"/>
                  <a:pt x="54" y="107"/>
                </a:cubicBezTo>
                <a:cubicBezTo>
                  <a:pt x="51" y="119"/>
                  <a:pt x="0" y="179"/>
                  <a:pt x="0" y="244"/>
                </a:cubicBezTo>
                <a:cubicBezTo>
                  <a:pt x="0" y="290"/>
                  <a:pt x="25" y="311"/>
                  <a:pt x="47" y="320"/>
                </a:cubicBezTo>
                <a:cubicBezTo>
                  <a:pt x="42" y="312"/>
                  <a:pt x="37" y="300"/>
                  <a:pt x="37" y="284"/>
                </a:cubicBezTo>
                <a:cubicBezTo>
                  <a:pt x="37" y="269"/>
                  <a:pt x="37" y="252"/>
                  <a:pt x="62" y="228"/>
                </a:cubicBezTo>
                <a:cubicBezTo>
                  <a:pt x="62" y="228"/>
                  <a:pt x="47" y="290"/>
                  <a:pt x="76" y="288"/>
                </a:cubicBezTo>
                <a:cubicBezTo>
                  <a:pt x="105" y="287"/>
                  <a:pt x="82" y="188"/>
                  <a:pt x="92" y="205"/>
                </a:cubicBezTo>
                <a:cubicBezTo>
                  <a:pt x="105" y="227"/>
                  <a:pt x="129" y="280"/>
                  <a:pt x="121" y="315"/>
                </a:cubicBezTo>
                <a:cubicBezTo>
                  <a:pt x="121" y="315"/>
                  <a:pt x="121" y="315"/>
                  <a:pt x="121" y="315"/>
                </a:cubicBezTo>
                <a:cubicBezTo>
                  <a:pt x="140" y="305"/>
                  <a:pt x="159" y="284"/>
                  <a:pt x="159" y="245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20" name="Freeform 490"/>
          <p:cNvSpPr>
            <a:spLocks noEditPoints="1"/>
          </p:cNvSpPr>
          <p:nvPr/>
        </p:nvSpPr>
        <p:spPr>
          <a:xfrm>
            <a:off x="4581525" y="6210300"/>
            <a:ext cx="280988" cy="2809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94" h="294">
                <a:moveTo>
                  <a:pt x="237" y="58"/>
                </a:moveTo>
                <a:cubicBezTo>
                  <a:pt x="197" y="17"/>
                  <a:pt x="163" y="0"/>
                  <a:pt x="153" y="10"/>
                </a:cubicBezTo>
                <a:cubicBezTo>
                  <a:pt x="147" y="16"/>
                  <a:pt x="150" y="29"/>
                  <a:pt x="160" y="46"/>
                </a:cubicBezTo>
                <a:cubicBezTo>
                  <a:pt x="82" y="123"/>
                  <a:pt x="82" y="123"/>
                  <a:pt x="82" y="123"/>
                </a:cubicBezTo>
                <a:cubicBezTo>
                  <a:pt x="57" y="106"/>
                  <a:pt x="38" y="101"/>
                  <a:pt x="30" y="108"/>
                </a:cubicBezTo>
                <a:cubicBezTo>
                  <a:pt x="19" y="120"/>
                  <a:pt x="35" y="154"/>
                  <a:pt x="74" y="196"/>
                </a:cubicBezTo>
                <a:cubicBezTo>
                  <a:pt x="0" y="286"/>
                  <a:pt x="0" y="286"/>
                  <a:pt x="0" y="286"/>
                </a:cubicBezTo>
                <a:cubicBezTo>
                  <a:pt x="8" y="294"/>
                  <a:pt x="8" y="294"/>
                  <a:pt x="8" y="294"/>
                </a:cubicBezTo>
                <a:cubicBezTo>
                  <a:pt x="98" y="220"/>
                  <a:pt x="98" y="220"/>
                  <a:pt x="98" y="220"/>
                </a:cubicBezTo>
                <a:cubicBezTo>
                  <a:pt x="141" y="260"/>
                  <a:pt x="175" y="276"/>
                  <a:pt x="186" y="264"/>
                </a:cubicBezTo>
                <a:cubicBezTo>
                  <a:pt x="194" y="257"/>
                  <a:pt x="189" y="238"/>
                  <a:pt x="171" y="213"/>
                </a:cubicBezTo>
                <a:cubicBezTo>
                  <a:pt x="249" y="135"/>
                  <a:pt x="249" y="135"/>
                  <a:pt x="249" y="135"/>
                </a:cubicBezTo>
                <a:cubicBezTo>
                  <a:pt x="266" y="145"/>
                  <a:pt x="278" y="148"/>
                  <a:pt x="284" y="142"/>
                </a:cubicBezTo>
                <a:cubicBezTo>
                  <a:pt x="294" y="132"/>
                  <a:pt x="277" y="98"/>
                  <a:pt x="237" y="58"/>
                </a:cubicBezTo>
                <a:close/>
                <a:moveTo>
                  <a:pt x="174" y="85"/>
                </a:moveTo>
                <a:cubicBezTo>
                  <a:pt x="116" y="144"/>
                  <a:pt x="116" y="144"/>
                  <a:pt x="116" y="144"/>
                </a:cubicBezTo>
                <a:cubicBezTo>
                  <a:pt x="112" y="147"/>
                  <a:pt x="107" y="147"/>
                  <a:pt x="103" y="144"/>
                </a:cubicBezTo>
                <a:cubicBezTo>
                  <a:pt x="99" y="140"/>
                  <a:pt x="99" y="134"/>
                  <a:pt x="103" y="131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5" y="69"/>
                  <a:pt x="171" y="69"/>
                  <a:pt x="174" y="72"/>
                </a:cubicBezTo>
                <a:cubicBezTo>
                  <a:pt x="178" y="76"/>
                  <a:pt x="178" y="82"/>
                  <a:pt x="174" y="85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921" name="组合 576"/>
          <p:cNvPicPr/>
          <p:nvPr/>
        </p:nvPicPr>
        <p:blipFill>
          <a:blip r:embed="rId92"/>
          <a:stretch>
            <a:fillRect/>
          </a:stretch>
        </p:blipFill>
        <p:spPr>
          <a:xfrm>
            <a:off x="8437563" y="2932113"/>
            <a:ext cx="279400" cy="23177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22" name="Freeform 493"/>
          <p:cNvSpPr/>
          <p:nvPr/>
        </p:nvSpPr>
        <p:spPr>
          <a:xfrm>
            <a:off x="7893050" y="5114925"/>
            <a:ext cx="263525" cy="27463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75" h="287">
                <a:moveTo>
                  <a:pt x="69" y="169"/>
                </a:moveTo>
                <a:cubicBezTo>
                  <a:pt x="103" y="135"/>
                  <a:pt x="103" y="135"/>
                  <a:pt x="103" y="135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224"/>
                  <a:pt x="124" y="224"/>
                  <a:pt x="124" y="22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5" y="231"/>
                  <a:pt x="124" y="247"/>
                  <a:pt x="117" y="256"/>
                </a:cubicBezTo>
                <a:cubicBezTo>
                  <a:pt x="115" y="258"/>
                  <a:pt x="111" y="261"/>
                  <a:pt x="103" y="261"/>
                </a:cubicBezTo>
                <a:cubicBezTo>
                  <a:pt x="96" y="261"/>
                  <a:pt x="91" y="259"/>
                  <a:pt x="87" y="255"/>
                </a:cubicBezTo>
                <a:cubicBezTo>
                  <a:pt x="82" y="250"/>
                  <a:pt x="82" y="240"/>
                  <a:pt x="82" y="237"/>
                </a:cubicBezTo>
                <a:cubicBezTo>
                  <a:pt x="83" y="230"/>
                  <a:pt x="78" y="223"/>
                  <a:pt x="71" y="222"/>
                </a:cubicBezTo>
                <a:cubicBezTo>
                  <a:pt x="63" y="222"/>
                  <a:pt x="57" y="227"/>
                  <a:pt x="56" y="234"/>
                </a:cubicBezTo>
                <a:cubicBezTo>
                  <a:pt x="56" y="237"/>
                  <a:pt x="54" y="258"/>
                  <a:pt x="67" y="273"/>
                </a:cubicBezTo>
                <a:cubicBezTo>
                  <a:pt x="73" y="279"/>
                  <a:pt x="84" y="287"/>
                  <a:pt x="103" y="287"/>
                </a:cubicBezTo>
                <a:cubicBezTo>
                  <a:pt x="117" y="287"/>
                  <a:pt x="128" y="283"/>
                  <a:pt x="136" y="274"/>
                </a:cubicBezTo>
                <a:cubicBezTo>
                  <a:pt x="152" y="256"/>
                  <a:pt x="151" y="229"/>
                  <a:pt x="151" y="224"/>
                </a:cubicBezTo>
                <a:cubicBezTo>
                  <a:pt x="151" y="156"/>
                  <a:pt x="151" y="156"/>
                  <a:pt x="151" y="156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206" y="169"/>
                  <a:pt x="206" y="169"/>
                  <a:pt x="206" y="169"/>
                </a:cubicBezTo>
                <a:cubicBezTo>
                  <a:pt x="241" y="135"/>
                  <a:pt x="241" y="135"/>
                  <a:pt x="241" y="135"/>
                </a:cubicBezTo>
                <a:cubicBezTo>
                  <a:pt x="273" y="167"/>
                  <a:pt x="273" y="167"/>
                  <a:pt x="273" y="167"/>
                </a:cubicBezTo>
                <a:cubicBezTo>
                  <a:pt x="274" y="159"/>
                  <a:pt x="275" y="151"/>
                  <a:pt x="275" y="142"/>
                </a:cubicBezTo>
                <a:cubicBezTo>
                  <a:pt x="275" y="109"/>
                  <a:pt x="243" y="29"/>
                  <a:pt x="147" y="24"/>
                </a:cubicBezTo>
                <a:cubicBezTo>
                  <a:pt x="147" y="9"/>
                  <a:pt x="147" y="9"/>
                  <a:pt x="147" y="9"/>
                </a:cubicBezTo>
                <a:cubicBezTo>
                  <a:pt x="147" y="4"/>
                  <a:pt x="143" y="0"/>
                  <a:pt x="138" y="0"/>
                </a:cubicBezTo>
                <a:cubicBezTo>
                  <a:pt x="133" y="0"/>
                  <a:pt x="128" y="4"/>
                  <a:pt x="128" y="9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33" y="29"/>
                  <a:pt x="0" y="109"/>
                  <a:pt x="0" y="142"/>
                </a:cubicBezTo>
                <a:cubicBezTo>
                  <a:pt x="0" y="150"/>
                  <a:pt x="1" y="159"/>
                  <a:pt x="3" y="167"/>
                </a:cubicBezTo>
                <a:cubicBezTo>
                  <a:pt x="35" y="135"/>
                  <a:pt x="35" y="135"/>
                  <a:pt x="35" y="135"/>
                </a:cubicBezTo>
                <a:lnTo>
                  <a:pt x="69" y="169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32923" name="组合 580"/>
          <p:cNvPicPr/>
          <p:nvPr/>
        </p:nvPicPr>
        <p:blipFill>
          <a:blip r:embed="rId93"/>
          <a:stretch>
            <a:fillRect/>
          </a:stretch>
        </p:blipFill>
        <p:spPr>
          <a:xfrm>
            <a:off x="2925763" y="1804988"/>
            <a:ext cx="274637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4" name="组合 585"/>
          <p:cNvPicPr/>
          <p:nvPr/>
        </p:nvPicPr>
        <p:blipFill>
          <a:blip r:embed="rId94"/>
          <a:stretch>
            <a:fillRect/>
          </a:stretch>
        </p:blipFill>
        <p:spPr>
          <a:xfrm>
            <a:off x="3475038" y="1804988"/>
            <a:ext cx="279400" cy="273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5" name="组合 588"/>
          <p:cNvPicPr/>
          <p:nvPr/>
        </p:nvPicPr>
        <p:blipFill>
          <a:blip r:embed="rId95"/>
          <a:stretch>
            <a:fillRect/>
          </a:stretch>
        </p:blipFill>
        <p:spPr>
          <a:xfrm>
            <a:off x="9540875" y="2382838"/>
            <a:ext cx="273050" cy="227012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6" name="组合 592"/>
          <p:cNvPicPr/>
          <p:nvPr/>
        </p:nvPicPr>
        <p:blipFill>
          <a:blip r:embed="rId96"/>
          <a:stretch>
            <a:fillRect/>
          </a:stretch>
        </p:blipFill>
        <p:spPr>
          <a:xfrm>
            <a:off x="8474075" y="2359025"/>
            <a:ext cx="206375" cy="274638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7" name="组合 595"/>
          <p:cNvPicPr/>
          <p:nvPr/>
        </p:nvPicPr>
        <p:blipFill>
          <a:blip r:embed="rId97"/>
          <a:stretch>
            <a:fillRect/>
          </a:stretch>
        </p:blipFill>
        <p:spPr>
          <a:xfrm>
            <a:off x="3475038" y="5705475"/>
            <a:ext cx="279400" cy="19526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8" name="组合 599"/>
          <p:cNvPicPr/>
          <p:nvPr/>
        </p:nvPicPr>
        <p:blipFill>
          <a:blip r:embed="rId98"/>
          <a:stretch>
            <a:fillRect/>
          </a:stretch>
        </p:blipFill>
        <p:spPr>
          <a:xfrm>
            <a:off x="2925763" y="5730875"/>
            <a:ext cx="274637" cy="1460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2929" name="组合 604"/>
          <p:cNvPicPr/>
          <p:nvPr/>
        </p:nvPicPr>
        <p:blipFill>
          <a:blip r:embed="rId99"/>
          <a:stretch>
            <a:fillRect/>
          </a:stretch>
        </p:blipFill>
        <p:spPr>
          <a:xfrm>
            <a:off x="6784975" y="1847850"/>
            <a:ext cx="280988" cy="188913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sp>
        <p:nvSpPr>
          <p:cNvPr id="32930" name="Freeform 515"/>
          <p:cNvSpPr>
            <a:spLocks noEditPoints="1"/>
          </p:cNvSpPr>
          <p:nvPr/>
        </p:nvSpPr>
        <p:spPr>
          <a:xfrm>
            <a:off x="7335838" y="1804988"/>
            <a:ext cx="276225" cy="2762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18" y="61"/>
                </a:moveTo>
                <a:cubicBezTo>
                  <a:pt x="118" y="55"/>
                  <a:pt x="124" y="49"/>
                  <a:pt x="130" y="49"/>
                </a:cubicBezTo>
                <a:cubicBezTo>
                  <a:pt x="159" y="49"/>
                  <a:pt x="159" y="49"/>
                  <a:pt x="159" y="49"/>
                </a:cubicBezTo>
                <a:cubicBezTo>
                  <a:pt x="165" y="49"/>
                  <a:pt x="170" y="55"/>
                  <a:pt x="170" y="61"/>
                </a:cubicBezTo>
                <a:cubicBezTo>
                  <a:pt x="170" y="75"/>
                  <a:pt x="170" y="75"/>
                  <a:pt x="170" y="75"/>
                </a:cubicBezTo>
                <a:cubicBezTo>
                  <a:pt x="118" y="75"/>
                  <a:pt x="118" y="75"/>
                  <a:pt x="118" y="75"/>
                </a:cubicBezTo>
                <a:lnTo>
                  <a:pt x="118" y="61"/>
                </a:lnTo>
                <a:close/>
                <a:moveTo>
                  <a:pt x="118" y="95"/>
                </a:moveTo>
                <a:cubicBezTo>
                  <a:pt x="170" y="95"/>
                  <a:pt x="170" y="95"/>
                  <a:pt x="170" y="95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18" y="117"/>
                  <a:pt x="118" y="117"/>
                  <a:pt x="118" y="117"/>
                </a:cubicBezTo>
                <a:lnTo>
                  <a:pt x="118" y="95"/>
                </a:lnTo>
                <a:close/>
                <a:moveTo>
                  <a:pt x="206" y="176"/>
                </a:moveTo>
                <a:cubicBezTo>
                  <a:pt x="152" y="241"/>
                  <a:pt x="152" y="241"/>
                  <a:pt x="152" y="241"/>
                </a:cubicBezTo>
                <a:cubicBezTo>
                  <a:pt x="148" y="246"/>
                  <a:pt x="141" y="246"/>
                  <a:pt x="137" y="241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78" y="171"/>
                  <a:pt x="80" y="167"/>
                  <a:pt x="86" y="167"/>
                </a:cubicBezTo>
                <a:cubicBezTo>
                  <a:pt x="86" y="167"/>
                  <a:pt x="114" y="167"/>
                  <a:pt x="118" y="167"/>
                </a:cubicBezTo>
                <a:cubicBezTo>
                  <a:pt x="118" y="137"/>
                  <a:pt x="118" y="137"/>
                  <a:pt x="118" y="137"/>
                </a:cubicBezTo>
                <a:cubicBezTo>
                  <a:pt x="170" y="137"/>
                  <a:pt x="170" y="137"/>
                  <a:pt x="170" y="137"/>
                </a:cubicBezTo>
                <a:cubicBezTo>
                  <a:pt x="170" y="167"/>
                  <a:pt x="170" y="167"/>
                  <a:pt x="170" y="167"/>
                </a:cubicBezTo>
                <a:cubicBezTo>
                  <a:pt x="174" y="167"/>
                  <a:pt x="202" y="167"/>
                  <a:pt x="202" y="167"/>
                </a:cubicBezTo>
                <a:cubicBezTo>
                  <a:pt x="209" y="167"/>
                  <a:pt x="211" y="171"/>
                  <a:pt x="206" y="176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31" name="Freeform 516"/>
          <p:cNvSpPr>
            <a:spLocks noEditPoints="1"/>
          </p:cNvSpPr>
          <p:nvPr/>
        </p:nvSpPr>
        <p:spPr>
          <a:xfrm>
            <a:off x="10133013" y="5665788"/>
            <a:ext cx="198437" cy="2762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07" h="288">
                <a:moveTo>
                  <a:pt x="207" y="165"/>
                </a:moveTo>
                <a:cubicBezTo>
                  <a:pt x="207" y="165"/>
                  <a:pt x="187" y="130"/>
                  <a:pt x="187" y="130"/>
                </a:cubicBezTo>
                <a:cubicBezTo>
                  <a:pt x="187" y="12"/>
                  <a:pt x="187" y="12"/>
                  <a:pt x="187" y="12"/>
                </a:cubicBezTo>
                <a:cubicBezTo>
                  <a:pt x="187" y="5"/>
                  <a:pt x="182" y="0"/>
                  <a:pt x="17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25" y="0"/>
                  <a:pt x="20" y="5"/>
                  <a:pt x="20" y="12"/>
                </a:cubicBezTo>
                <a:cubicBezTo>
                  <a:pt x="20" y="129"/>
                  <a:pt x="20" y="129"/>
                  <a:pt x="20" y="129"/>
                </a:cubicBezTo>
                <a:cubicBezTo>
                  <a:pt x="20" y="129"/>
                  <a:pt x="0" y="165"/>
                  <a:pt x="0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288"/>
                  <a:pt x="0" y="288"/>
                  <a:pt x="0" y="288"/>
                </a:cubicBezTo>
                <a:cubicBezTo>
                  <a:pt x="28" y="288"/>
                  <a:pt x="28" y="288"/>
                  <a:pt x="28" y="288"/>
                </a:cubicBezTo>
                <a:cubicBezTo>
                  <a:pt x="28" y="203"/>
                  <a:pt x="28" y="203"/>
                  <a:pt x="28" y="203"/>
                </a:cubicBezTo>
                <a:cubicBezTo>
                  <a:pt x="28" y="197"/>
                  <a:pt x="33" y="191"/>
                  <a:pt x="40" y="191"/>
                </a:cubicBezTo>
                <a:cubicBezTo>
                  <a:pt x="167" y="191"/>
                  <a:pt x="167" y="191"/>
                  <a:pt x="167" y="191"/>
                </a:cubicBezTo>
                <a:cubicBezTo>
                  <a:pt x="174" y="191"/>
                  <a:pt x="179" y="197"/>
                  <a:pt x="179" y="203"/>
                </a:cubicBezTo>
                <a:cubicBezTo>
                  <a:pt x="179" y="288"/>
                  <a:pt x="179" y="288"/>
                  <a:pt x="179" y="288"/>
                </a:cubicBezTo>
                <a:cubicBezTo>
                  <a:pt x="207" y="288"/>
                  <a:pt x="207" y="288"/>
                  <a:pt x="207" y="288"/>
                </a:cubicBezTo>
                <a:cubicBezTo>
                  <a:pt x="207" y="165"/>
                  <a:pt x="207" y="165"/>
                  <a:pt x="207" y="165"/>
                </a:cubicBezTo>
                <a:close/>
                <a:moveTo>
                  <a:pt x="48" y="71"/>
                </a:moveTo>
                <a:cubicBezTo>
                  <a:pt x="48" y="64"/>
                  <a:pt x="53" y="59"/>
                  <a:pt x="60" y="59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54" y="59"/>
                  <a:pt x="159" y="64"/>
                  <a:pt x="159" y="71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8"/>
                  <a:pt x="154" y="103"/>
                  <a:pt x="147" y="103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53" y="103"/>
                  <a:pt x="48" y="98"/>
                  <a:pt x="48" y="91"/>
                </a:cubicBezTo>
                <a:lnTo>
                  <a:pt x="48" y="71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32" name="Freeform 517"/>
          <p:cNvSpPr>
            <a:spLocks noEditPoints="1"/>
          </p:cNvSpPr>
          <p:nvPr/>
        </p:nvSpPr>
        <p:spPr>
          <a:xfrm>
            <a:off x="8440738" y="5133975"/>
            <a:ext cx="277812" cy="233363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91" h="244">
                <a:moveTo>
                  <a:pt x="273" y="152"/>
                </a:moveTo>
                <a:cubicBezTo>
                  <a:pt x="273" y="142"/>
                  <a:pt x="276" y="132"/>
                  <a:pt x="279" y="123"/>
                </a:cubicBezTo>
                <a:cubicBezTo>
                  <a:pt x="285" y="107"/>
                  <a:pt x="291" y="88"/>
                  <a:pt x="276" y="70"/>
                </a:cubicBezTo>
                <a:cubicBezTo>
                  <a:pt x="267" y="59"/>
                  <a:pt x="254" y="54"/>
                  <a:pt x="241" y="51"/>
                </a:cubicBezTo>
                <a:cubicBezTo>
                  <a:pt x="241" y="43"/>
                  <a:pt x="241" y="43"/>
                  <a:pt x="241" y="43"/>
                </a:cubicBezTo>
                <a:cubicBezTo>
                  <a:pt x="241" y="43"/>
                  <a:pt x="230" y="40"/>
                  <a:pt x="223" y="38"/>
                </a:cubicBezTo>
                <a:cubicBezTo>
                  <a:pt x="216" y="37"/>
                  <a:pt x="207" y="35"/>
                  <a:pt x="200" y="35"/>
                </a:cubicBezTo>
                <a:cubicBezTo>
                  <a:pt x="193" y="35"/>
                  <a:pt x="180" y="35"/>
                  <a:pt x="180" y="35"/>
                </a:cubicBezTo>
                <a:cubicBezTo>
                  <a:pt x="180" y="49"/>
                  <a:pt x="180" y="49"/>
                  <a:pt x="180" y="49"/>
                </a:cubicBezTo>
                <a:cubicBezTo>
                  <a:pt x="198" y="49"/>
                  <a:pt x="198" y="49"/>
                  <a:pt x="198" y="49"/>
                </a:cubicBezTo>
                <a:cubicBezTo>
                  <a:pt x="198" y="49"/>
                  <a:pt x="196" y="83"/>
                  <a:pt x="223" y="83"/>
                </a:cubicBezTo>
                <a:cubicBezTo>
                  <a:pt x="234" y="83"/>
                  <a:pt x="241" y="83"/>
                  <a:pt x="241" y="83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9" y="74"/>
                  <a:pt x="256" y="78"/>
                  <a:pt x="260" y="83"/>
                </a:cubicBezTo>
                <a:cubicBezTo>
                  <a:pt x="268" y="92"/>
                  <a:pt x="266" y="100"/>
                  <a:pt x="260" y="116"/>
                </a:cubicBezTo>
                <a:cubicBezTo>
                  <a:pt x="257" y="126"/>
                  <a:pt x="252" y="138"/>
                  <a:pt x="252" y="152"/>
                </a:cubicBezTo>
                <a:cubicBezTo>
                  <a:pt x="252" y="155"/>
                  <a:pt x="253" y="158"/>
                  <a:pt x="255" y="163"/>
                </a:cubicBezTo>
                <a:cubicBezTo>
                  <a:pt x="258" y="176"/>
                  <a:pt x="266" y="206"/>
                  <a:pt x="256" y="218"/>
                </a:cubicBezTo>
                <a:cubicBezTo>
                  <a:pt x="255" y="219"/>
                  <a:pt x="252" y="224"/>
                  <a:pt x="240" y="224"/>
                </a:cubicBezTo>
                <a:cubicBezTo>
                  <a:pt x="220" y="224"/>
                  <a:pt x="216" y="208"/>
                  <a:pt x="213" y="171"/>
                </a:cubicBezTo>
                <a:cubicBezTo>
                  <a:pt x="212" y="151"/>
                  <a:pt x="210" y="133"/>
                  <a:pt x="196" y="128"/>
                </a:cubicBezTo>
                <a:cubicBezTo>
                  <a:pt x="188" y="125"/>
                  <a:pt x="179" y="125"/>
                  <a:pt x="172" y="125"/>
                </a:cubicBezTo>
                <a:cubicBezTo>
                  <a:pt x="172" y="0"/>
                  <a:pt x="172" y="0"/>
                  <a:pt x="17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231"/>
                  <a:pt x="20" y="231"/>
                  <a:pt x="20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4"/>
                  <a:pt x="0" y="244"/>
                  <a:pt x="0" y="244"/>
                </a:cubicBezTo>
                <a:cubicBezTo>
                  <a:pt x="20" y="244"/>
                  <a:pt x="20" y="244"/>
                  <a:pt x="20" y="244"/>
                </a:cubicBezTo>
                <a:cubicBezTo>
                  <a:pt x="172" y="244"/>
                  <a:pt x="172" y="244"/>
                  <a:pt x="172" y="244"/>
                </a:cubicBezTo>
                <a:cubicBezTo>
                  <a:pt x="193" y="244"/>
                  <a:pt x="193" y="244"/>
                  <a:pt x="193" y="244"/>
                </a:cubicBezTo>
                <a:cubicBezTo>
                  <a:pt x="193" y="231"/>
                  <a:pt x="193" y="231"/>
                  <a:pt x="193" y="231"/>
                </a:cubicBezTo>
                <a:cubicBezTo>
                  <a:pt x="172" y="231"/>
                  <a:pt x="172" y="231"/>
                  <a:pt x="172" y="231"/>
                </a:cubicBezTo>
                <a:cubicBezTo>
                  <a:pt x="172" y="146"/>
                  <a:pt x="172" y="146"/>
                  <a:pt x="172" y="146"/>
                </a:cubicBezTo>
                <a:cubicBezTo>
                  <a:pt x="177" y="145"/>
                  <a:pt x="184" y="145"/>
                  <a:pt x="189" y="147"/>
                </a:cubicBezTo>
                <a:cubicBezTo>
                  <a:pt x="191" y="150"/>
                  <a:pt x="192" y="164"/>
                  <a:pt x="193" y="173"/>
                </a:cubicBezTo>
                <a:cubicBezTo>
                  <a:pt x="195" y="201"/>
                  <a:pt x="198" y="244"/>
                  <a:pt x="240" y="244"/>
                </a:cubicBezTo>
                <a:cubicBezTo>
                  <a:pt x="254" y="244"/>
                  <a:pt x="265" y="239"/>
                  <a:pt x="272" y="230"/>
                </a:cubicBezTo>
                <a:cubicBezTo>
                  <a:pt x="288" y="210"/>
                  <a:pt x="279" y="176"/>
                  <a:pt x="274" y="158"/>
                </a:cubicBezTo>
                <a:cubicBezTo>
                  <a:pt x="274" y="156"/>
                  <a:pt x="273" y="153"/>
                  <a:pt x="273" y="152"/>
                </a:cubicBezTo>
                <a:close/>
                <a:moveTo>
                  <a:pt x="225" y="75"/>
                </a:moveTo>
                <a:cubicBezTo>
                  <a:pt x="208" y="77"/>
                  <a:pt x="207" y="55"/>
                  <a:pt x="207" y="55"/>
                </a:cubicBezTo>
                <a:cubicBezTo>
                  <a:pt x="225" y="59"/>
                  <a:pt x="225" y="59"/>
                  <a:pt x="225" y="59"/>
                </a:cubicBezTo>
                <a:lnTo>
                  <a:pt x="225" y="75"/>
                </a:lnTo>
                <a:close/>
                <a:moveTo>
                  <a:pt x="47" y="27"/>
                </a:moveTo>
                <a:cubicBezTo>
                  <a:pt x="145" y="27"/>
                  <a:pt x="145" y="27"/>
                  <a:pt x="145" y="27"/>
                </a:cubicBezTo>
                <a:cubicBezTo>
                  <a:pt x="145" y="105"/>
                  <a:pt x="145" y="105"/>
                  <a:pt x="145" y="105"/>
                </a:cubicBezTo>
                <a:cubicBezTo>
                  <a:pt x="47" y="105"/>
                  <a:pt x="47" y="105"/>
                  <a:pt x="47" y="105"/>
                </a:cubicBezTo>
                <a:lnTo>
                  <a:pt x="47" y="27"/>
                </a:ln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33" name="Freeform 518"/>
          <p:cNvSpPr>
            <a:spLocks noEditPoints="1"/>
          </p:cNvSpPr>
          <p:nvPr/>
        </p:nvSpPr>
        <p:spPr>
          <a:xfrm>
            <a:off x="8990013" y="4030663"/>
            <a:ext cx="276225" cy="2349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9" h="245">
                <a:moveTo>
                  <a:pt x="243" y="183"/>
                </a:moveTo>
                <a:cubicBezTo>
                  <a:pt x="229" y="177"/>
                  <a:pt x="213" y="167"/>
                  <a:pt x="189" y="160"/>
                </a:cubicBezTo>
                <a:cubicBezTo>
                  <a:pt x="188" y="157"/>
                  <a:pt x="186" y="153"/>
                  <a:pt x="185" y="148"/>
                </a:cubicBezTo>
                <a:cubicBezTo>
                  <a:pt x="207" y="144"/>
                  <a:pt x="228" y="138"/>
                  <a:pt x="228" y="133"/>
                </a:cubicBezTo>
                <a:cubicBezTo>
                  <a:pt x="228" y="124"/>
                  <a:pt x="197" y="62"/>
                  <a:pt x="197" y="50"/>
                </a:cubicBezTo>
                <a:cubicBezTo>
                  <a:pt x="197" y="50"/>
                  <a:pt x="197" y="50"/>
                  <a:pt x="197" y="50"/>
                </a:cubicBezTo>
                <a:cubicBezTo>
                  <a:pt x="197" y="49"/>
                  <a:pt x="197" y="47"/>
                  <a:pt x="197" y="46"/>
                </a:cubicBezTo>
                <a:cubicBezTo>
                  <a:pt x="197" y="15"/>
                  <a:pt x="175" y="0"/>
                  <a:pt x="145" y="0"/>
                </a:cubicBezTo>
                <a:cubicBezTo>
                  <a:pt x="114" y="0"/>
                  <a:pt x="92" y="15"/>
                  <a:pt x="92" y="46"/>
                </a:cubicBezTo>
                <a:cubicBezTo>
                  <a:pt x="92" y="47"/>
                  <a:pt x="92" y="48"/>
                  <a:pt x="92" y="49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62"/>
                  <a:pt x="61" y="124"/>
                  <a:pt x="61" y="133"/>
                </a:cubicBezTo>
                <a:cubicBezTo>
                  <a:pt x="61" y="138"/>
                  <a:pt x="82" y="144"/>
                  <a:pt x="104" y="148"/>
                </a:cubicBezTo>
                <a:cubicBezTo>
                  <a:pt x="102" y="153"/>
                  <a:pt x="100" y="157"/>
                  <a:pt x="99" y="161"/>
                </a:cubicBezTo>
                <a:cubicBezTo>
                  <a:pt x="75" y="167"/>
                  <a:pt x="60" y="177"/>
                  <a:pt x="47" y="183"/>
                </a:cubicBezTo>
                <a:cubicBezTo>
                  <a:pt x="12" y="199"/>
                  <a:pt x="0" y="224"/>
                  <a:pt x="0" y="224"/>
                </a:cubicBezTo>
                <a:cubicBezTo>
                  <a:pt x="0" y="245"/>
                  <a:pt x="0" y="245"/>
                  <a:pt x="0" y="245"/>
                </a:cubicBezTo>
                <a:cubicBezTo>
                  <a:pt x="289" y="245"/>
                  <a:pt x="289" y="245"/>
                  <a:pt x="289" y="245"/>
                </a:cubicBezTo>
                <a:cubicBezTo>
                  <a:pt x="289" y="224"/>
                  <a:pt x="289" y="224"/>
                  <a:pt x="289" y="224"/>
                </a:cubicBezTo>
                <a:cubicBezTo>
                  <a:pt x="289" y="224"/>
                  <a:pt x="278" y="199"/>
                  <a:pt x="243" y="183"/>
                </a:cubicBezTo>
                <a:close/>
                <a:moveTo>
                  <a:pt x="96" y="71"/>
                </a:moveTo>
                <a:cubicBezTo>
                  <a:pt x="86" y="86"/>
                  <a:pt x="71" y="127"/>
                  <a:pt x="71" y="130"/>
                </a:cubicBezTo>
                <a:cubicBezTo>
                  <a:pt x="72" y="131"/>
                  <a:pt x="71" y="132"/>
                  <a:pt x="70" y="132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9" y="132"/>
                  <a:pt x="69" y="131"/>
                  <a:pt x="69" y="131"/>
                </a:cubicBezTo>
                <a:cubicBezTo>
                  <a:pt x="68" y="126"/>
                  <a:pt x="85" y="83"/>
                  <a:pt x="93" y="70"/>
                </a:cubicBezTo>
                <a:cubicBezTo>
                  <a:pt x="100" y="59"/>
                  <a:pt x="109" y="54"/>
                  <a:pt x="121" y="53"/>
                </a:cubicBezTo>
                <a:cubicBezTo>
                  <a:pt x="126" y="52"/>
                  <a:pt x="132" y="54"/>
                  <a:pt x="136" y="55"/>
                </a:cubicBezTo>
                <a:cubicBezTo>
                  <a:pt x="137" y="55"/>
                  <a:pt x="138" y="55"/>
                  <a:pt x="138" y="55"/>
                </a:cubicBezTo>
                <a:cubicBezTo>
                  <a:pt x="139" y="55"/>
                  <a:pt x="141" y="55"/>
                  <a:pt x="142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7" y="55"/>
                  <a:pt x="151" y="54"/>
                  <a:pt x="154" y="53"/>
                </a:cubicBezTo>
                <a:cubicBezTo>
                  <a:pt x="160" y="52"/>
                  <a:pt x="166" y="51"/>
                  <a:pt x="169" y="51"/>
                </a:cubicBezTo>
                <a:cubicBezTo>
                  <a:pt x="182" y="52"/>
                  <a:pt x="191" y="58"/>
                  <a:pt x="198" y="69"/>
                </a:cubicBezTo>
                <a:cubicBezTo>
                  <a:pt x="205" y="82"/>
                  <a:pt x="223" y="125"/>
                  <a:pt x="222" y="131"/>
                </a:cubicBezTo>
                <a:cubicBezTo>
                  <a:pt x="222" y="132"/>
                  <a:pt x="221" y="133"/>
                  <a:pt x="219" y="133"/>
                </a:cubicBezTo>
                <a:cubicBezTo>
                  <a:pt x="219" y="133"/>
                  <a:pt x="219" y="133"/>
                  <a:pt x="219" y="133"/>
                </a:cubicBezTo>
                <a:cubicBezTo>
                  <a:pt x="218" y="133"/>
                  <a:pt x="218" y="133"/>
                  <a:pt x="217" y="132"/>
                </a:cubicBezTo>
                <a:cubicBezTo>
                  <a:pt x="217" y="132"/>
                  <a:pt x="217" y="131"/>
                  <a:pt x="217" y="130"/>
                </a:cubicBezTo>
                <a:cubicBezTo>
                  <a:pt x="217" y="127"/>
                  <a:pt x="201" y="86"/>
                  <a:pt x="193" y="72"/>
                </a:cubicBezTo>
                <a:cubicBezTo>
                  <a:pt x="184" y="58"/>
                  <a:pt x="172" y="57"/>
                  <a:pt x="169" y="57"/>
                </a:cubicBezTo>
                <a:cubicBezTo>
                  <a:pt x="168" y="57"/>
                  <a:pt x="167" y="57"/>
                  <a:pt x="167" y="57"/>
                </a:cubicBezTo>
                <a:cubicBezTo>
                  <a:pt x="164" y="57"/>
                  <a:pt x="158" y="57"/>
                  <a:pt x="146" y="58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44" y="58"/>
                  <a:pt x="144" y="58"/>
                  <a:pt x="144" y="58"/>
                </a:cubicBezTo>
                <a:cubicBezTo>
                  <a:pt x="138" y="58"/>
                  <a:pt x="138" y="58"/>
                  <a:pt x="138" y="58"/>
                </a:cubicBezTo>
                <a:cubicBezTo>
                  <a:pt x="137" y="58"/>
                  <a:pt x="127" y="55"/>
                  <a:pt x="121" y="55"/>
                </a:cubicBezTo>
                <a:cubicBezTo>
                  <a:pt x="117" y="56"/>
                  <a:pt x="104" y="57"/>
                  <a:pt x="96" y="71"/>
                </a:cubicBezTo>
                <a:close/>
                <a:moveTo>
                  <a:pt x="151" y="107"/>
                </a:moveTo>
                <a:cubicBezTo>
                  <a:pt x="151" y="107"/>
                  <a:pt x="151" y="107"/>
                  <a:pt x="151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8" y="97"/>
                  <a:pt x="141" y="94"/>
                  <a:pt x="144" y="94"/>
                </a:cubicBezTo>
                <a:cubicBezTo>
                  <a:pt x="148" y="94"/>
                  <a:pt x="151" y="97"/>
                  <a:pt x="151" y="100"/>
                </a:cubicBezTo>
                <a:lnTo>
                  <a:pt x="151" y="107"/>
                </a:lnTo>
                <a:close/>
                <a:moveTo>
                  <a:pt x="107" y="86"/>
                </a:moveTo>
                <a:cubicBezTo>
                  <a:pt x="107" y="86"/>
                  <a:pt x="107" y="86"/>
                  <a:pt x="107" y="86"/>
                </a:cubicBezTo>
                <a:cubicBezTo>
                  <a:pt x="105" y="80"/>
                  <a:pt x="107" y="74"/>
                  <a:pt x="110" y="69"/>
                </a:cubicBezTo>
                <a:cubicBezTo>
                  <a:pt x="114" y="65"/>
                  <a:pt x="119" y="61"/>
                  <a:pt x="123" y="61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31" y="61"/>
                  <a:pt x="140" y="68"/>
                  <a:pt x="140" y="68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85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40" y="86"/>
                  <a:pt x="136" y="89"/>
                  <a:pt x="126" y="89"/>
                </a:cubicBezTo>
                <a:cubicBezTo>
                  <a:pt x="110" y="89"/>
                  <a:pt x="107" y="86"/>
                  <a:pt x="107" y="86"/>
                </a:cubicBezTo>
                <a:close/>
                <a:moveTo>
                  <a:pt x="119" y="140"/>
                </a:moveTo>
                <a:cubicBezTo>
                  <a:pt x="117" y="140"/>
                  <a:pt x="115" y="138"/>
                  <a:pt x="115" y="136"/>
                </a:cubicBezTo>
                <a:cubicBezTo>
                  <a:pt x="115" y="134"/>
                  <a:pt x="117" y="132"/>
                  <a:pt x="119" y="132"/>
                </a:cubicBezTo>
                <a:cubicBezTo>
                  <a:pt x="121" y="132"/>
                  <a:pt x="123" y="134"/>
                  <a:pt x="123" y="136"/>
                </a:cubicBezTo>
                <a:cubicBezTo>
                  <a:pt x="123" y="138"/>
                  <a:pt x="121" y="140"/>
                  <a:pt x="119" y="140"/>
                </a:cubicBezTo>
                <a:close/>
                <a:moveTo>
                  <a:pt x="127" y="133"/>
                </a:moveTo>
                <a:cubicBezTo>
                  <a:pt x="122" y="133"/>
                  <a:pt x="122" y="133"/>
                  <a:pt x="122" y="133"/>
                </a:cubicBezTo>
                <a:cubicBezTo>
                  <a:pt x="127" y="125"/>
                  <a:pt x="127" y="125"/>
                  <a:pt x="127" y="125"/>
                </a:cubicBezTo>
                <a:lnTo>
                  <a:pt x="127" y="133"/>
                </a:lnTo>
                <a:close/>
                <a:moveTo>
                  <a:pt x="135" y="133"/>
                </a:moveTo>
                <a:cubicBezTo>
                  <a:pt x="130" y="133"/>
                  <a:pt x="130" y="133"/>
                  <a:pt x="130" y="133"/>
                </a:cubicBezTo>
                <a:cubicBezTo>
                  <a:pt x="130" y="120"/>
                  <a:pt x="130" y="120"/>
                  <a:pt x="130" y="120"/>
                </a:cubicBezTo>
                <a:cubicBezTo>
                  <a:pt x="135" y="112"/>
                  <a:pt x="135" y="112"/>
                  <a:pt x="135" y="112"/>
                </a:cubicBezTo>
                <a:lnTo>
                  <a:pt x="135" y="133"/>
                </a:lnTo>
                <a:close/>
                <a:moveTo>
                  <a:pt x="143" y="133"/>
                </a:moveTo>
                <a:cubicBezTo>
                  <a:pt x="138" y="133"/>
                  <a:pt x="138" y="133"/>
                  <a:pt x="138" y="133"/>
                </a:cubicBezTo>
                <a:cubicBezTo>
                  <a:pt x="138" y="111"/>
                  <a:pt x="138" y="111"/>
                  <a:pt x="138" y="111"/>
                </a:cubicBezTo>
                <a:cubicBezTo>
                  <a:pt x="143" y="111"/>
                  <a:pt x="143" y="111"/>
                  <a:pt x="143" y="111"/>
                </a:cubicBezTo>
                <a:lnTo>
                  <a:pt x="143" y="133"/>
                </a:lnTo>
                <a:close/>
                <a:moveTo>
                  <a:pt x="151" y="133"/>
                </a:moveTo>
                <a:cubicBezTo>
                  <a:pt x="146" y="133"/>
                  <a:pt x="146" y="133"/>
                  <a:pt x="146" y="133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151" y="111"/>
                  <a:pt x="151" y="111"/>
                  <a:pt x="151" y="111"/>
                </a:cubicBezTo>
                <a:lnTo>
                  <a:pt x="151" y="133"/>
                </a:lnTo>
                <a:close/>
                <a:moveTo>
                  <a:pt x="158" y="133"/>
                </a:moveTo>
                <a:cubicBezTo>
                  <a:pt x="154" y="133"/>
                  <a:pt x="154" y="133"/>
                  <a:pt x="154" y="133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58" y="120"/>
                  <a:pt x="158" y="120"/>
                  <a:pt x="158" y="120"/>
                </a:cubicBezTo>
                <a:lnTo>
                  <a:pt x="158" y="133"/>
                </a:lnTo>
                <a:close/>
                <a:moveTo>
                  <a:pt x="161" y="133"/>
                </a:moveTo>
                <a:cubicBezTo>
                  <a:pt x="161" y="125"/>
                  <a:pt x="161" y="125"/>
                  <a:pt x="161" y="125"/>
                </a:cubicBezTo>
                <a:cubicBezTo>
                  <a:pt x="167" y="133"/>
                  <a:pt x="167" y="133"/>
                  <a:pt x="167" y="133"/>
                </a:cubicBezTo>
                <a:lnTo>
                  <a:pt x="161" y="133"/>
                </a:lnTo>
                <a:close/>
                <a:moveTo>
                  <a:pt x="171" y="140"/>
                </a:moveTo>
                <a:cubicBezTo>
                  <a:pt x="168" y="140"/>
                  <a:pt x="167" y="138"/>
                  <a:pt x="167" y="136"/>
                </a:cubicBezTo>
                <a:cubicBezTo>
                  <a:pt x="167" y="134"/>
                  <a:pt x="168" y="132"/>
                  <a:pt x="171" y="132"/>
                </a:cubicBezTo>
                <a:cubicBezTo>
                  <a:pt x="173" y="132"/>
                  <a:pt x="174" y="134"/>
                  <a:pt x="174" y="136"/>
                </a:cubicBezTo>
                <a:cubicBezTo>
                  <a:pt x="174" y="138"/>
                  <a:pt x="173" y="140"/>
                  <a:pt x="171" y="140"/>
                </a:cubicBezTo>
                <a:close/>
                <a:moveTo>
                  <a:pt x="183" y="86"/>
                </a:moveTo>
                <a:cubicBezTo>
                  <a:pt x="183" y="86"/>
                  <a:pt x="183" y="86"/>
                  <a:pt x="183" y="86"/>
                </a:cubicBezTo>
                <a:cubicBezTo>
                  <a:pt x="182" y="86"/>
                  <a:pt x="180" y="89"/>
                  <a:pt x="163" y="89"/>
                </a:cubicBezTo>
                <a:cubicBezTo>
                  <a:pt x="154" y="89"/>
                  <a:pt x="149" y="86"/>
                  <a:pt x="149" y="85"/>
                </a:cubicBezTo>
                <a:cubicBezTo>
                  <a:pt x="149" y="85"/>
                  <a:pt x="149" y="85"/>
                  <a:pt x="149" y="85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49" y="68"/>
                  <a:pt x="149" y="68"/>
                  <a:pt x="149" y="68"/>
                </a:cubicBezTo>
                <a:cubicBezTo>
                  <a:pt x="150" y="68"/>
                  <a:pt x="159" y="61"/>
                  <a:pt x="166" y="61"/>
                </a:cubicBezTo>
                <a:cubicBezTo>
                  <a:pt x="166" y="61"/>
                  <a:pt x="166" y="61"/>
                  <a:pt x="166" y="61"/>
                </a:cubicBezTo>
                <a:cubicBezTo>
                  <a:pt x="170" y="61"/>
                  <a:pt x="176" y="65"/>
                  <a:pt x="179" y="69"/>
                </a:cubicBezTo>
                <a:cubicBezTo>
                  <a:pt x="183" y="74"/>
                  <a:pt x="184" y="80"/>
                  <a:pt x="183" y="86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2934" name="矩形 612"/>
          <p:cNvSpPr/>
          <p:nvPr/>
        </p:nvSpPr>
        <p:spPr>
          <a:xfrm>
            <a:off x="-1587" y="0"/>
            <a:ext cx="12193587" cy="155575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935" name="文本框 613"/>
          <p:cNvSpPr txBox="1"/>
          <p:nvPr/>
        </p:nvSpPr>
        <p:spPr>
          <a:xfrm>
            <a:off x="1135063" y="222250"/>
            <a:ext cx="3556000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6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附赠图标</a:t>
            </a:r>
            <a:endParaRPr lang="zh-CN" altLang="en-US" sz="6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936" name="文本框 615"/>
          <p:cNvSpPr txBox="1"/>
          <p:nvPr/>
        </p:nvSpPr>
        <p:spPr>
          <a:xfrm>
            <a:off x="4932363" y="414338"/>
            <a:ext cx="6196012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海量图标可选，任意改色、拖动不失真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更加生动、细致、专业</a:t>
            </a:r>
            <a:endParaRPr lang="en-US" altLang="zh-CN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937" name="Freeform 388"/>
          <p:cNvSpPr>
            <a:spLocks noEditPoints="1"/>
          </p:cNvSpPr>
          <p:nvPr/>
        </p:nvSpPr>
        <p:spPr>
          <a:xfrm>
            <a:off x="10102850" y="6272213"/>
            <a:ext cx="241300" cy="2413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64" y="143"/>
                </a:moveTo>
                <a:cubicBezTo>
                  <a:pt x="245" y="139"/>
                  <a:pt x="228" y="137"/>
                  <a:pt x="212" y="137"/>
                </a:cubicBezTo>
                <a:cubicBezTo>
                  <a:pt x="199" y="137"/>
                  <a:pt x="187" y="138"/>
                  <a:pt x="176" y="141"/>
                </a:cubicBezTo>
                <a:cubicBezTo>
                  <a:pt x="173" y="132"/>
                  <a:pt x="169" y="124"/>
                  <a:pt x="166" y="116"/>
                </a:cubicBezTo>
                <a:cubicBezTo>
                  <a:pt x="191" y="105"/>
                  <a:pt x="216" y="90"/>
                  <a:pt x="235" y="66"/>
                </a:cubicBezTo>
                <a:cubicBezTo>
                  <a:pt x="253" y="87"/>
                  <a:pt x="263" y="114"/>
                  <a:pt x="264" y="143"/>
                </a:cubicBezTo>
                <a:close/>
                <a:moveTo>
                  <a:pt x="222" y="53"/>
                </a:moveTo>
                <a:cubicBezTo>
                  <a:pt x="205" y="75"/>
                  <a:pt x="182" y="89"/>
                  <a:pt x="158" y="99"/>
                </a:cubicBezTo>
                <a:cubicBezTo>
                  <a:pt x="140" y="64"/>
                  <a:pt x="123" y="41"/>
                  <a:pt x="113" y="29"/>
                </a:cubicBezTo>
                <a:cubicBezTo>
                  <a:pt x="123" y="26"/>
                  <a:pt x="133" y="24"/>
                  <a:pt x="144" y="24"/>
                </a:cubicBezTo>
                <a:cubicBezTo>
                  <a:pt x="174" y="24"/>
                  <a:pt x="201" y="35"/>
                  <a:pt x="222" y="53"/>
                </a:cubicBezTo>
                <a:close/>
                <a:moveTo>
                  <a:pt x="94" y="35"/>
                </a:moveTo>
                <a:cubicBezTo>
                  <a:pt x="102" y="44"/>
                  <a:pt x="120" y="67"/>
                  <a:pt x="140" y="106"/>
                </a:cubicBezTo>
                <a:cubicBezTo>
                  <a:pt x="102" y="118"/>
                  <a:pt x="64" y="120"/>
                  <a:pt x="41" y="120"/>
                </a:cubicBezTo>
                <a:cubicBezTo>
                  <a:pt x="35" y="120"/>
                  <a:pt x="30" y="120"/>
                  <a:pt x="27" y="120"/>
                </a:cubicBezTo>
                <a:cubicBezTo>
                  <a:pt x="35" y="82"/>
                  <a:pt x="60" y="51"/>
                  <a:pt x="94" y="35"/>
                </a:cubicBezTo>
                <a:close/>
                <a:moveTo>
                  <a:pt x="25" y="144"/>
                </a:moveTo>
                <a:cubicBezTo>
                  <a:pt x="25" y="142"/>
                  <a:pt x="25" y="140"/>
                  <a:pt x="25" y="138"/>
                </a:cubicBezTo>
                <a:cubicBezTo>
                  <a:pt x="28" y="138"/>
                  <a:pt x="34" y="138"/>
                  <a:pt x="41" y="138"/>
                </a:cubicBezTo>
                <a:cubicBezTo>
                  <a:pt x="65" y="138"/>
                  <a:pt x="107" y="136"/>
                  <a:pt x="148" y="122"/>
                </a:cubicBezTo>
                <a:cubicBezTo>
                  <a:pt x="152" y="130"/>
                  <a:pt x="155" y="137"/>
                  <a:pt x="158" y="145"/>
                </a:cubicBezTo>
                <a:cubicBezTo>
                  <a:pt x="129" y="154"/>
                  <a:pt x="107" y="169"/>
                  <a:pt x="91" y="184"/>
                </a:cubicBezTo>
                <a:cubicBezTo>
                  <a:pt x="73" y="200"/>
                  <a:pt x="62" y="216"/>
                  <a:pt x="57" y="225"/>
                </a:cubicBezTo>
                <a:cubicBezTo>
                  <a:pt x="37" y="203"/>
                  <a:pt x="25" y="175"/>
                  <a:pt x="25" y="144"/>
                </a:cubicBezTo>
                <a:close/>
                <a:moveTo>
                  <a:pt x="70" y="237"/>
                </a:moveTo>
                <a:cubicBezTo>
                  <a:pt x="71" y="237"/>
                  <a:pt x="71" y="237"/>
                  <a:pt x="71" y="236"/>
                </a:cubicBezTo>
                <a:cubicBezTo>
                  <a:pt x="79" y="223"/>
                  <a:pt x="108" y="179"/>
                  <a:pt x="165" y="162"/>
                </a:cubicBezTo>
                <a:cubicBezTo>
                  <a:pt x="175" y="189"/>
                  <a:pt x="183" y="219"/>
                  <a:pt x="190" y="254"/>
                </a:cubicBezTo>
                <a:cubicBezTo>
                  <a:pt x="176" y="260"/>
                  <a:pt x="160" y="263"/>
                  <a:pt x="144" y="263"/>
                </a:cubicBezTo>
                <a:cubicBezTo>
                  <a:pt x="116" y="263"/>
                  <a:pt x="91" y="254"/>
                  <a:pt x="70" y="237"/>
                </a:cubicBezTo>
                <a:close/>
                <a:moveTo>
                  <a:pt x="207" y="245"/>
                </a:moveTo>
                <a:cubicBezTo>
                  <a:pt x="200" y="213"/>
                  <a:pt x="192" y="183"/>
                  <a:pt x="183" y="158"/>
                </a:cubicBezTo>
                <a:cubicBezTo>
                  <a:pt x="192" y="156"/>
                  <a:pt x="202" y="155"/>
                  <a:pt x="212" y="155"/>
                </a:cubicBezTo>
                <a:cubicBezTo>
                  <a:pt x="227" y="155"/>
                  <a:pt x="244" y="157"/>
                  <a:pt x="262" y="162"/>
                </a:cubicBezTo>
                <a:cubicBezTo>
                  <a:pt x="257" y="197"/>
                  <a:pt x="236" y="227"/>
                  <a:pt x="207" y="245"/>
                </a:cubicBezTo>
                <a:close/>
              </a:path>
            </a:pathLst>
          </a:custGeom>
          <a:solidFill>
            <a:srgbClr val="92D05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cxnSp>
        <p:nvCxnSpPr>
          <p:cNvPr id="32938" name="直接连接符 620"/>
          <p:cNvCxnSpPr/>
          <p:nvPr/>
        </p:nvCxnSpPr>
        <p:spPr>
          <a:xfrm>
            <a:off x="4837113" y="395288"/>
            <a:ext cx="0" cy="830262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8"/>
          <p:cNvSpPr/>
          <p:nvPr/>
        </p:nvSpPr>
        <p:spPr>
          <a:xfrm>
            <a:off x="27305" y="4121785"/>
            <a:ext cx="12141200" cy="109474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26670" y="2072005"/>
            <a:ext cx="12303760" cy="109474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2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123" name="组合 9"/>
          <p:cNvGrpSpPr/>
          <p:nvPr/>
        </p:nvGrpSpPr>
        <p:grpSpPr>
          <a:xfrm>
            <a:off x="1995488" y="2257425"/>
            <a:ext cx="774700" cy="795338"/>
            <a:chOff x="0" y="0"/>
            <a:chExt cx="1884994" cy="1884995"/>
          </a:xfrm>
        </p:grpSpPr>
        <p:grpSp>
          <p:nvGrpSpPr>
            <p:cNvPr id="5202" name="椭圆 10"/>
            <p:cNvGrpSpPr/>
            <p:nvPr/>
          </p:nvGrpSpPr>
          <p:grpSpPr>
            <a:xfrm>
              <a:off x="-36258" y="-33888"/>
              <a:ext cx="1958609" cy="1963748"/>
              <a:chOff x="0" y="0"/>
              <a:chExt cx="804672" cy="829056"/>
            </a:xfrm>
          </p:grpSpPr>
          <p:pic>
            <p:nvPicPr>
              <p:cNvPr id="5206" name="椭圆 10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804672" cy="8290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207" name="Text Box 6"/>
              <p:cNvSpPr txBox="1"/>
              <p:nvPr/>
            </p:nvSpPr>
            <p:spPr>
              <a:xfrm>
                <a:off x="128308" y="130850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203" name="任意多边形 11"/>
            <p:cNvGrpSpPr/>
            <p:nvPr/>
          </p:nvGrpSpPr>
          <p:grpSpPr>
            <a:xfrm>
              <a:off x="23094" y="-5010"/>
              <a:ext cx="1706364" cy="1443932"/>
              <a:chOff x="0" y="0"/>
              <a:chExt cx="701040" cy="609600"/>
            </a:xfrm>
          </p:grpSpPr>
          <p:pic>
            <p:nvPicPr>
              <p:cNvPr id="5204" name="任意多边形 11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70104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205" name="Text Box 9"/>
              <p:cNvSpPr txBox="1"/>
              <p:nvPr/>
            </p:nvSpPr>
            <p:spPr>
              <a:xfrm>
                <a:off x="1236" y="2115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4" name="组合 12"/>
          <p:cNvGrpSpPr/>
          <p:nvPr/>
        </p:nvGrpSpPr>
        <p:grpSpPr>
          <a:xfrm>
            <a:off x="4440238" y="2257425"/>
            <a:ext cx="774700" cy="795338"/>
            <a:chOff x="0" y="0"/>
            <a:chExt cx="1884994" cy="1884995"/>
          </a:xfrm>
        </p:grpSpPr>
        <p:grpSp>
          <p:nvGrpSpPr>
            <p:cNvPr id="5196" name="椭圆 13"/>
            <p:cNvGrpSpPr/>
            <p:nvPr/>
          </p:nvGrpSpPr>
          <p:grpSpPr>
            <a:xfrm>
              <a:off x="-35854" y="-33888"/>
              <a:ext cx="1958609" cy="1963748"/>
              <a:chOff x="0" y="0"/>
              <a:chExt cx="804672" cy="829056"/>
            </a:xfrm>
          </p:grpSpPr>
          <p:pic>
            <p:nvPicPr>
              <p:cNvPr id="5200" name="椭圆 13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804672" cy="8290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201" name="Text Box 13"/>
              <p:cNvSpPr txBox="1"/>
              <p:nvPr/>
            </p:nvSpPr>
            <p:spPr>
              <a:xfrm>
                <a:off x="128142" y="130850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97" name="任意多边形 14"/>
            <p:cNvGrpSpPr/>
            <p:nvPr/>
          </p:nvGrpSpPr>
          <p:grpSpPr>
            <a:xfrm>
              <a:off x="23498" y="-5010"/>
              <a:ext cx="1706364" cy="1443932"/>
              <a:chOff x="0" y="0"/>
              <a:chExt cx="701040" cy="609600"/>
            </a:xfrm>
          </p:grpSpPr>
          <p:pic>
            <p:nvPicPr>
              <p:cNvPr id="5198" name="任意多边形 14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70104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99" name="Text Box 16"/>
              <p:cNvSpPr txBox="1"/>
              <p:nvPr/>
            </p:nvSpPr>
            <p:spPr>
              <a:xfrm>
                <a:off x="1070" y="2115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5" name="组合 15"/>
          <p:cNvGrpSpPr/>
          <p:nvPr/>
        </p:nvGrpSpPr>
        <p:grpSpPr>
          <a:xfrm>
            <a:off x="6840538" y="2257425"/>
            <a:ext cx="773112" cy="795338"/>
            <a:chOff x="0" y="0"/>
            <a:chExt cx="1884994" cy="1884995"/>
          </a:xfrm>
        </p:grpSpPr>
        <p:grpSp>
          <p:nvGrpSpPr>
            <p:cNvPr id="5190" name="椭圆 16"/>
            <p:cNvGrpSpPr/>
            <p:nvPr/>
          </p:nvGrpSpPr>
          <p:grpSpPr>
            <a:xfrm>
              <a:off x="-29812" y="-33888"/>
              <a:ext cx="1958609" cy="1963748"/>
              <a:chOff x="0" y="0"/>
              <a:chExt cx="804672" cy="829056"/>
            </a:xfrm>
          </p:grpSpPr>
          <p:pic>
            <p:nvPicPr>
              <p:cNvPr id="5194" name="椭圆 16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804672" cy="8290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95" name="Text Box 20"/>
              <p:cNvSpPr txBox="1"/>
              <p:nvPr/>
            </p:nvSpPr>
            <p:spPr>
              <a:xfrm>
                <a:off x="125660" y="130850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91" name="任意多边形 17"/>
            <p:cNvGrpSpPr/>
            <p:nvPr/>
          </p:nvGrpSpPr>
          <p:grpSpPr>
            <a:xfrm>
              <a:off x="29540" y="-5010"/>
              <a:ext cx="1706364" cy="1443932"/>
              <a:chOff x="0" y="0"/>
              <a:chExt cx="701040" cy="609600"/>
            </a:xfrm>
          </p:grpSpPr>
          <p:pic>
            <p:nvPicPr>
              <p:cNvPr id="5192" name="任意多边形 1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70104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93" name="Text Box 23"/>
              <p:cNvSpPr txBox="1"/>
              <p:nvPr/>
            </p:nvSpPr>
            <p:spPr>
              <a:xfrm>
                <a:off x="-1412" y="2115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6" name="组合 18"/>
          <p:cNvGrpSpPr/>
          <p:nvPr/>
        </p:nvGrpSpPr>
        <p:grpSpPr>
          <a:xfrm>
            <a:off x="9285288" y="2257425"/>
            <a:ext cx="774700" cy="795338"/>
            <a:chOff x="0" y="0"/>
            <a:chExt cx="1884994" cy="1884995"/>
          </a:xfrm>
        </p:grpSpPr>
        <p:grpSp>
          <p:nvGrpSpPr>
            <p:cNvPr id="5184" name="椭圆 19"/>
            <p:cNvGrpSpPr/>
            <p:nvPr/>
          </p:nvGrpSpPr>
          <p:grpSpPr>
            <a:xfrm>
              <a:off x="-34125" y="-33888"/>
              <a:ext cx="1958609" cy="1963748"/>
              <a:chOff x="0" y="0"/>
              <a:chExt cx="804672" cy="829056"/>
            </a:xfrm>
          </p:grpSpPr>
          <p:pic>
            <p:nvPicPr>
              <p:cNvPr id="5188" name="椭圆 19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804672" cy="8290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89" name="Text Box 27"/>
              <p:cNvSpPr txBox="1"/>
              <p:nvPr/>
            </p:nvSpPr>
            <p:spPr>
              <a:xfrm>
                <a:off x="127432" y="130850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85" name="任意多边形 20"/>
            <p:cNvGrpSpPr/>
            <p:nvPr/>
          </p:nvGrpSpPr>
          <p:grpSpPr>
            <a:xfrm>
              <a:off x="25226" y="-5010"/>
              <a:ext cx="1706364" cy="1443932"/>
              <a:chOff x="0" y="0"/>
              <a:chExt cx="701040" cy="609600"/>
            </a:xfrm>
          </p:grpSpPr>
          <p:pic>
            <p:nvPicPr>
              <p:cNvPr id="5186" name="任意多边形 20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701040" cy="609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87" name="Text Box 30"/>
              <p:cNvSpPr txBox="1"/>
              <p:nvPr/>
            </p:nvSpPr>
            <p:spPr>
              <a:xfrm>
                <a:off x="360" y="2115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7" name="组合 21"/>
          <p:cNvGrpSpPr/>
          <p:nvPr/>
        </p:nvGrpSpPr>
        <p:grpSpPr>
          <a:xfrm>
            <a:off x="3201988" y="4289425"/>
            <a:ext cx="774700" cy="795338"/>
            <a:chOff x="0" y="0"/>
            <a:chExt cx="1884994" cy="1884995"/>
          </a:xfrm>
        </p:grpSpPr>
        <p:grpSp>
          <p:nvGrpSpPr>
            <p:cNvPr id="5178" name="椭圆 22"/>
            <p:cNvGrpSpPr/>
            <p:nvPr/>
          </p:nvGrpSpPr>
          <p:grpSpPr>
            <a:xfrm>
              <a:off x="-35355" y="-22412"/>
              <a:ext cx="1958609" cy="1949309"/>
              <a:chOff x="0" y="0"/>
              <a:chExt cx="804672" cy="822960"/>
            </a:xfrm>
          </p:grpSpPr>
          <p:pic>
            <p:nvPicPr>
              <p:cNvPr id="5182" name="椭圆 2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04672" cy="8229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83" name="Text Box 34"/>
              <p:cNvSpPr txBox="1"/>
              <p:nvPr/>
            </p:nvSpPr>
            <p:spPr>
              <a:xfrm>
                <a:off x="127937" y="126005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79" name="任意多边形 23"/>
            <p:cNvGrpSpPr/>
            <p:nvPr/>
          </p:nvGrpSpPr>
          <p:grpSpPr>
            <a:xfrm>
              <a:off x="23997" y="6466"/>
              <a:ext cx="1706364" cy="1429493"/>
              <a:chOff x="0" y="0"/>
              <a:chExt cx="701040" cy="603504"/>
            </a:xfrm>
          </p:grpSpPr>
          <p:pic>
            <p:nvPicPr>
              <p:cNvPr id="5180" name="任意多边形 2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01040" cy="6035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81" name="Text Box 37"/>
              <p:cNvSpPr txBox="1"/>
              <p:nvPr/>
            </p:nvSpPr>
            <p:spPr>
              <a:xfrm>
                <a:off x="865" y="-2730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8" name="组合 24"/>
          <p:cNvGrpSpPr/>
          <p:nvPr/>
        </p:nvGrpSpPr>
        <p:grpSpPr>
          <a:xfrm>
            <a:off x="5613400" y="4289425"/>
            <a:ext cx="773113" cy="795338"/>
            <a:chOff x="0" y="0"/>
            <a:chExt cx="1884994" cy="1884995"/>
          </a:xfrm>
        </p:grpSpPr>
        <p:grpSp>
          <p:nvGrpSpPr>
            <p:cNvPr id="5172" name="椭圆 25"/>
            <p:cNvGrpSpPr/>
            <p:nvPr/>
          </p:nvGrpSpPr>
          <p:grpSpPr>
            <a:xfrm>
              <a:off x="-25436" y="-22412"/>
              <a:ext cx="1958609" cy="1949309"/>
              <a:chOff x="0" y="0"/>
              <a:chExt cx="804672" cy="822960"/>
            </a:xfrm>
          </p:grpSpPr>
          <p:pic>
            <p:nvPicPr>
              <p:cNvPr id="5176" name="椭圆 2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04672" cy="8229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77" name="Text Box 41"/>
              <p:cNvSpPr txBox="1"/>
              <p:nvPr/>
            </p:nvSpPr>
            <p:spPr>
              <a:xfrm>
                <a:off x="123862" y="126005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73" name="任意多边形 33"/>
            <p:cNvGrpSpPr/>
            <p:nvPr/>
          </p:nvGrpSpPr>
          <p:grpSpPr>
            <a:xfrm>
              <a:off x="19078" y="6466"/>
              <a:ext cx="1706364" cy="1429493"/>
              <a:chOff x="0" y="0"/>
              <a:chExt cx="701040" cy="603504"/>
            </a:xfrm>
          </p:grpSpPr>
          <p:pic>
            <p:nvPicPr>
              <p:cNvPr id="5174" name="任意多边形 3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01040" cy="6035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75" name="Text Box 44"/>
              <p:cNvSpPr txBox="1"/>
              <p:nvPr/>
            </p:nvSpPr>
            <p:spPr>
              <a:xfrm>
                <a:off x="2886" y="-2730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129" name="组合 34"/>
          <p:cNvGrpSpPr/>
          <p:nvPr/>
        </p:nvGrpSpPr>
        <p:grpSpPr>
          <a:xfrm>
            <a:off x="8053388" y="4289425"/>
            <a:ext cx="773112" cy="795338"/>
            <a:chOff x="0" y="0"/>
            <a:chExt cx="1884994" cy="1884995"/>
          </a:xfrm>
        </p:grpSpPr>
        <p:grpSp>
          <p:nvGrpSpPr>
            <p:cNvPr id="5166" name="椭圆 35"/>
            <p:cNvGrpSpPr/>
            <p:nvPr/>
          </p:nvGrpSpPr>
          <p:grpSpPr>
            <a:xfrm>
              <a:off x="-29248" y="-22412"/>
              <a:ext cx="1958609" cy="1949309"/>
              <a:chOff x="0" y="0"/>
              <a:chExt cx="804672" cy="822960"/>
            </a:xfrm>
          </p:grpSpPr>
          <p:pic>
            <p:nvPicPr>
              <p:cNvPr id="5170" name="椭圆 3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04672" cy="8229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71" name="Text Box 48"/>
              <p:cNvSpPr txBox="1"/>
              <p:nvPr/>
            </p:nvSpPr>
            <p:spPr>
              <a:xfrm>
                <a:off x="125428" y="126005"/>
                <a:ext cx="547604" cy="5627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167" name="任意多边形 36"/>
            <p:cNvGrpSpPr/>
            <p:nvPr/>
          </p:nvGrpSpPr>
          <p:grpSpPr>
            <a:xfrm>
              <a:off x="30104" y="6466"/>
              <a:ext cx="1706364" cy="1429493"/>
              <a:chOff x="0" y="0"/>
              <a:chExt cx="701040" cy="603504"/>
            </a:xfrm>
          </p:grpSpPr>
          <p:pic>
            <p:nvPicPr>
              <p:cNvPr id="5168" name="任意多边形 3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01040" cy="60350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69" name="Text Box 51"/>
              <p:cNvSpPr txBox="1"/>
              <p:nvPr/>
            </p:nvSpPr>
            <p:spPr>
              <a:xfrm>
                <a:off x="-1644" y="-2730"/>
                <a:ext cx="699655" cy="608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130" name="Freeform 10"/>
          <p:cNvSpPr>
            <a:spLocks noEditPoints="1"/>
          </p:cNvSpPr>
          <p:nvPr/>
        </p:nvSpPr>
        <p:spPr>
          <a:xfrm>
            <a:off x="5840413" y="4514850"/>
            <a:ext cx="352425" cy="30956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1" name="Freeform 91"/>
          <p:cNvSpPr/>
          <p:nvPr/>
        </p:nvSpPr>
        <p:spPr>
          <a:xfrm>
            <a:off x="7145338" y="2484438"/>
            <a:ext cx="171450" cy="34131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44" h="288">
                <a:moveTo>
                  <a:pt x="144" y="72"/>
                </a:moveTo>
                <a:cubicBezTo>
                  <a:pt x="144" y="32"/>
                  <a:pt x="112" y="0"/>
                  <a:pt x="72" y="0"/>
                </a:cubicBezTo>
                <a:cubicBezTo>
                  <a:pt x="33" y="0"/>
                  <a:pt x="0" y="32"/>
                  <a:pt x="0" y="72"/>
                </a:cubicBezTo>
                <a:cubicBezTo>
                  <a:pt x="0" y="98"/>
                  <a:pt x="14" y="121"/>
                  <a:pt x="36" y="134"/>
                </a:cubicBezTo>
                <a:cubicBezTo>
                  <a:pt x="0" y="288"/>
                  <a:pt x="0" y="288"/>
                  <a:pt x="0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30" y="121"/>
                  <a:pt x="144" y="98"/>
                  <a:pt x="144" y="72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2" name="Freeform 93"/>
          <p:cNvSpPr>
            <a:spLocks noEditPoints="1"/>
          </p:cNvSpPr>
          <p:nvPr/>
        </p:nvSpPr>
        <p:spPr>
          <a:xfrm>
            <a:off x="2254250" y="2481263"/>
            <a:ext cx="255588" cy="34448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3" name="Freeform 94"/>
          <p:cNvSpPr>
            <a:spLocks noEditPoints="1"/>
          </p:cNvSpPr>
          <p:nvPr/>
        </p:nvSpPr>
        <p:spPr>
          <a:xfrm>
            <a:off x="4652963" y="2481263"/>
            <a:ext cx="341312" cy="319087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69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3"/>
                </a:cubicBezTo>
                <a:cubicBezTo>
                  <a:pt x="139" y="73"/>
                  <a:pt x="139" y="99"/>
                  <a:pt x="139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69"/>
                  <a:pt x="0" y="269"/>
                  <a:pt x="0" y="269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99"/>
                  <a:pt x="175" y="73"/>
                  <a:pt x="175" y="73"/>
                </a:cubicBezTo>
                <a:cubicBezTo>
                  <a:pt x="175" y="53"/>
                  <a:pt x="192" y="36"/>
                  <a:pt x="212" y="36"/>
                </a:cubicBezTo>
                <a:cubicBezTo>
                  <a:pt x="213" y="36"/>
                  <a:pt x="214" y="36"/>
                  <a:pt x="214" y="36"/>
                </a:cubicBezTo>
                <a:cubicBezTo>
                  <a:pt x="214" y="36"/>
                  <a:pt x="214" y="36"/>
                  <a:pt x="215" y="36"/>
                </a:cubicBezTo>
                <a:cubicBezTo>
                  <a:pt x="235" y="36"/>
                  <a:pt x="251" y="53"/>
                  <a:pt x="251" y="73"/>
                </a:cubicBezTo>
                <a:cubicBezTo>
                  <a:pt x="251" y="73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5"/>
                  <a:pt x="264" y="95"/>
                  <a:pt x="264" y="95"/>
                </a:cubicBezTo>
                <a:cubicBezTo>
                  <a:pt x="251" y="107"/>
                  <a:pt x="251" y="107"/>
                  <a:pt x="251" y="107"/>
                </a:cubicBezTo>
                <a:cubicBezTo>
                  <a:pt x="251" y="111"/>
                  <a:pt x="251" y="114"/>
                  <a:pt x="251" y="117"/>
                </a:cubicBezTo>
                <a:cubicBezTo>
                  <a:pt x="288" y="117"/>
                  <a:pt x="288" y="117"/>
                  <a:pt x="288" y="117"/>
                </a:cubicBezTo>
                <a:cubicBezTo>
                  <a:pt x="288" y="99"/>
                  <a:pt x="288" y="73"/>
                  <a:pt x="288" y="73"/>
                </a:cubicBezTo>
                <a:cubicBezTo>
                  <a:pt x="288" y="33"/>
                  <a:pt x="255" y="0"/>
                  <a:pt x="215" y="0"/>
                </a:cubicBezTo>
                <a:close/>
                <a:moveTo>
                  <a:pt x="124" y="241"/>
                </a:moveTo>
                <a:cubicBezTo>
                  <a:pt x="78" y="241"/>
                  <a:pt x="78" y="241"/>
                  <a:pt x="78" y="241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2" y="188"/>
                  <a:pt x="78" y="181"/>
                  <a:pt x="78" y="172"/>
                </a:cubicBezTo>
                <a:cubicBezTo>
                  <a:pt x="78" y="160"/>
                  <a:pt x="88" y="149"/>
                  <a:pt x="101" y="149"/>
                </a:cubicBezTo>
                <a:cubicBezTo>
                  <a:pt x="113" y="149"/>
                  <a:pt x="124" y="160"/>
                  <a:pt x="124" y="172"/>
                </a:cubicBezTo>
                <a:cubicBezTo>
                  <a:pt x="124" y="181"/>
                  <a:pt x="119" y="188"/>
                  <a:pt x="112" y="192"/>
                </a:cubicBezTo>
                <a:lnTo>
                  <a:pt x="124" y="241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4" name="Freeform 112"/>
          <p:cNvSpPr>
            <a:spLocks noEditPoints="1"/>
          </p:cNvSpPr>
          <p:nvPr/>
        </p:nvSpPr>
        <p:spPr>
          <a:xfrm>
            <a:off x="9502775" y="2470150"/>
            <a:ext cx="341313" cy="3429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5" name="Freeform 113"/>
          <p:cNvSpPr>
            <a:spLocks noEditPoints="1"/>
          </p:cNvSpPr>
          <p:nvPr/>
        </p:nvSpPr>
        <p:spPr>
          <a:xfrm>
            <a:off x="3475038" y="4514850"/>
            <a:ext cx="228600" cy="3444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6" name="Freeform 354"/>
          <p:cNvSpPr>
            <a:spLocks noEditPoints="1"/>
          </p:cNvSpPr>
          <p:nvPr/>
        </p:nvSpPr>
        <p:spPr>
          <a:xfrm>
            <a:off x="8291513" y="4514850"/>
            <a:ext cx="325437" cy="3444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74" h="288">
                <a:moveTo>
                  <a:pt x="236" y="120"/>
                </a:moveTo>
                <a:cubicBezTo>
                  <a:pt x="274" y="93"/>
                  <a:pt x="274" y="93"/>
                  <a:pt x="274" y="93"/>
                </a:cubicBezTo>
                <a:cubicBezTo>
                  <a:pt x="250" y="51"/>
                  <a:pt x="250" y="51"/>
                  <a:pt x="250" y="51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1" y="0"/>
                  <a:pt x="161" y="0"/>
                  <a:pt x="16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67" y="70"/>
                  <a:pt x="67" y="70"/>
                  <a:pt x="67" y="70"/>
                </a:cubicBezTo>
                <a:cubicBezTo>
                  <a:pt x="24" y="51"/>
                  <a:pt x="24" y="51"/>
                  <a:pt x="24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18" y="182"/>
                  <a:pt x="0" y="195"/>
                  <a:pt x="0" y="195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108" y="241"/>
                  <a:pt x="108" y="241"/>
                  <a:pt x="108" y="241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1" y="288"/>
                  <a:pt x="163" y="266"/>
                  <a:pt x="166" y="241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50" y="237"/>
                  <a:pt x="250" y="237"/>
                  <a:pt x="250" y="237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74" y="195"/>
                  <a:pt x="256" y="182"/>
                  <a:pt x="236" y="168"/>
                </a:cubicBezTo>
                <a:lnTo>
                  <a:pt x="236" y="120"/>
                </a:lnTo>
                <a:close/>
                <a:moveTo>
                  <a:pt x="158" y="180"/>
                </a:moveTo>
                <a:cubicBezTo>
                  <a:pt x="116" y="180"/>
                  <a:pt x="116" y="180"/>
                  <a:pt x="116" y="180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79" y="144"/>
                  <a:pt x="179" y="144"/>
                  <a:pt x="179" y="144"/>
                </a:cubicBezTo>
                <a:lnTo>
                  <a:pt x="158" y="18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137" name="TextBox 13"/>
          <p:cNvSpPr txBox="1"/>
          <p:nvPr/>
        </p:nvSpPr>
        <p:spPr>
          <a:xfrm>
            <a:off x="1631950" y="3236913"/>
            <a:ext cx="13716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8" name="TextBox 13"/>
          <p:cNvSpPr txBox="1"/>
          <p:nvPr/>
        </p:nvSpPr>
        <p:spPr>
          <a:xfrm>
            <a:off x="1635125" y="35115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9" name="TextBox 13"/>
          <p:cNvSpPr txBox="1"/>
          <p:nvPr/>
        </p:nvSpPr>
        <p:spPr>
          <a:xfrm>
            <a:off x="4038600" y="3236913"/>
            <a:ext cx="1373188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0" name="TextBox 13"/>
          <p:cNvSpPr txBox="1"/>
          <p:nvPr/>
        </p:nvSpPr>
        <p:spPr>
          <a:xfrm>
            <a:off x="4041775" y="3511550"/>
            <a:ext cx="1560513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1" name="TextBox 13"/>
          <p:cNvSpPr txBox="1"/>
          <p:nvPr/>
        </p:nvSpPr>
        <p:spPr>
          <a:xfrm>
            <a:off x="6450013" y="3236913"/>
            <a:ext cx="1371600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2" name="TextBox 13"/>
          <p:cNvSpPr txBox="1"/>
          <p:nvPr/>
        </p:nvSpPr>
        <p:spPr>
          <a:xfrm>
            <a:off x="6453188" y="35115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3" name="TextBox 13"/>
          <p:cNvSpPr txBox="1"/>
          <p:nvPr/>
        </p:nvSpPr>
        <p:spPr>
          <a:xfrm>
            <a:off x="8891588" y="3236913"/>
            <a:ext cx="1373187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4" name="TextBox 13"/>
          <p:cNvSpPr txBox="1"/>
          <p:nvPr/>
        </p:nvSpPr>
        <p:spPr>
          <a:xfrm>
            <a:off x="8896350" y="35115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5" name="TextBox 13"/>
          <p:cNvSpPr txBox="1"/>
          <p:nvPr/>
        </p:nvSpPr>
        <p:spPr>
          <a:xfrm>
            <a:off x="2849563" y="5218113"/>
            <a:ext cx="1373187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6" name="TextBox 13"/>
          <p:cNvSpPr txBox="1"/>
          <p:nvPr/>
        </p:nvSpPr>
        <p:spPr>
          <a:xfrm>
            <a:off x="2854325" y="54927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7" name="TextBox 13"/>
          <p:cNvSpPr txBox="1"/>
          <p:nvPr/>
        </p:nvSpPr>
        <p:spPr>
          <a:xfrm>
            <a:off x="5334000" y="5218113"/>
            <a:ext cx="1373188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8" name="TextBox 13"/>
          <p:cNvSpPr txBox="1"/>
          <p:nvPr/>
        </p:nvSpPr>
        <p:spPr>
          <a:xfrm>
            <a:off x="5338763" y="54927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9" name="TextBox 13"/>
          <p:cNvSpPr txBox="1"/>
          <p:nvPr/>
        </p:nvSpPr>
        <p:spPr>
          <a:xfrm>
            <a:off x="7821613" y="5218113"/>
            <a:ext cx="1373187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0" name="TextBox 13"/>
          <p:cNvSpPr txBox="1"/>
          <p:nvPr/>
        </p:nvSpPr>
        <p:spPr>
          <a:xfrm>
            <a:off x="7826375" y="5492750"/>
            <a:ext cx="1558925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zh-CN" altLang="en-US" sz="12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8"/>
          <p:cNvSpPr/>
          <p:nvPr/>
        </p:nvSpPr>
        <p:spPr>
          <a:xfrm>
            <a:off x="-2540" y="1682750"/>
            <a:ext cx="12182475" cy="3927475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6146" name="组合 2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6214" name="组合 26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6222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6226" name="Hexagon 26@|1FFC:16777215|FBC:16777215|LFC:16777215|LBC:167772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227" name="Text Box 6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223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6224" name="Freeform 27@|5FFC:16777215|FBC:0|LFC:16777215|LBC:167772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225" name="Text Box 9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6215" name="组合 29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6216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6220" name="Hexagon 26@|1FFC:16777215|FBC:16777215|LFC:16777215|LBC:1677721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221" name="Text Box 13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217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6218" name="Freeform 27@|5FFC:16777215|FBC:0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219" name="Text Box 16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6147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en-US" altLang="zh-CN" sz="2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148" name="Oval 21"/>
          <p:cNvGrpSpPr/>
          <p:nvPr/>
        </p:nvGrpSpPr>
        <p:grpSpPr>
          <a:xfrm>
            <a:off x="4370388" y="4211638"/>
            <a:ext cx="1182687" cy="1182687"/>
            <a:chOff x="0" y="0"/>
            <a:chExt cx="745" cy="745"/>
          </a:xfrm>
        </p:grpSpPr>
        <p:pic>
          <p:nvPicPr>
            <p:cNvPr id="6212" name="Oval 2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13" name="Text Box 20"/>
            <p:cNvSpPr txBox="1"/>
            <p:nvPr/>
          </p:nvSpPr>
          <p:spPr>
            <a:xfrm>
              <a:off x="113" y="116"/>
              <a:ext cx="513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49" name="Oval 22"/>
          <p:cNvGrpSpPr/>
          <p:nvPr/>
        </p:nvGrpSpPr>
        <p:grpSpPr>
          <a:xfrm>
            <a:off x="5565775" y="4211638"/>
            <a:ext cx="1182688" cy="1182687"/>
            <a:chOff x="0" y="0"/>
            <a:chExt cx="745" cy="745"/>
          </a:xfrm>
        </p:grpSpPr>
        <p:pic>
          <p:nvPicPr>
            <p:cNvPr id="6210" name="Oval 2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11" name="Text Box 23"/>
            <p:cNvSpPr txBox="1"/>
            <p:nvPr/>
          </p:nvSpPr>
          <p:spPr>
            <a:xfrm>
              <a:off x="113" y="116"/>
              <a:ext cx="514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0" name="Oval 23"/>
          <p:cNvGrpSpPr/>
          <p:nvPr/>
        </p:nvGrpSpPr>
        <p:grpSpPr>
          <a:xfrm>
            <a:off x="6761163" y="4211638"/>
            <a:ext cx="1182687" cy="1182687"/>
            <a:chOff x="0" y="0"/>
            <a:chExt cx="745" cy="745"/>
          </a:xfrm>
        </p:grpSpPr>
        <p:pic>
          <p:nvPicPr>
            <p:cNvPr id="6208" name="Oval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09" name="Text Box 26"/>
            <p:cNvSpPr txBox="1"/>
            <p:nvPr/>
          </p:nvSpPr>
          <p:spPr>
            <a:xfrm>
              <a:off x="114" y="116"/>
              <a:ext cx="513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1" name="Oval 24"/>
          <p:cNvGrpSpPr/>
          <p:nvPr/>
        </p:nvGrpSpPr>
        <p:grpSpPr>
          <a:xfrm>
            <a:off x="4949825" y="3139758"/>
            <a:ext cx="1182688" cy="1182687"/>
            <a:chOff x="0" y="0"/>
            <a:chExt cx="745" cy="745"/>
          </a:xfrm>
        </p:grpSpPr>
        <p:pic>
          <p:nvPicPr>
            <p:cNvPr id="6206" name="Oval 2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07" name="Text Box 29"/>
            <p:cNvSpPr txBox="1"/>
            <p:nvPr/>
          </p:nvSpPr>
          <p:spPr>
            <a:xfrm>
              <a:off x="115" y="113"/>
              <a:ext cx="514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2" name="Oval 25"/>
          <p:cNvGrpSpPr/>
          <p:nvPr/>
        </p:nvGrpSpPr>
        <p:grpSpPr>
          <a:xfrm>
            <a:off x="6132513" y="3144838"/>
            <a:ext cx="1182687" cy="1182687"/>
            <a:chOff x="0" y="0"/>
            <a:chExt cx="745" cy="745"/>
          </a:xfrm>
        </p:grpSpPr>
        <p:pic>
          <p:nvPicPr>
            <p:cNvPr id="6204" name="Oval 2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05" name="Text Box 32"/>
            <p:cNvSpPr txBox="1"/>
            <p:nvPr/>
          </p:nvSpPr>
          <p:spPr>
            <a:xfrm>
              <a:off x="115" y="113"/>
              <a:ext cx="514" cy="5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3" name="Oval 26"/>
          <p:cNvGrpSpPr/>
          <p:nvPr/>
        </p:nvGrpSpPr>
        <p:grpSpPr>
          <a:xfrm>
            <a:off x="5456238" y="2024063"/>
            <a:ext cx="1182687" cy="1182687"/>
            <a:chOff x="0" y="0"/>
            <a:chExt cx="745" cy="745"/>
          </a:xfrm>
        </p:grpSpPr>
        <p:pic>
          <p:nvPicPr>
            <p:cNvPr id="6202" name="Oval 2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5" cy="7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03" name="Text Box 35"/>
            <p:cNvSpPr txBox="1"/>
            <p:nvPr/>
          </p:nvSpPr>
          <p:spPr>
            <a:xfrm>
              <a:off x="114" y="113"/>
              <a:ext cx="514" cy="51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4" name="Rounded Rectangle 37"/>
          <p:cNvGrpSpPr/>
          <p:nvPr/>
        </p:nvGrpSpPr>
        <p:grpSpPr>
          <a:xfrm>
            <a:off x="8521700" y="1981200"/>
            <a:ext cx="635000" cy="633413"/>
            <a:chOff x="0" y="0"/>
            <a:chExt cx="400" cy="399"/>
          </a:xfrm>
        </p:grpSpPr>
        <p:pic>
          <p:nvPicPr>
            <p:cNvPr id="6200" name="Rounded Rectangle 3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0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01" name="Text Box 38"/>
            <p:cNvSpPr txBox="1"/>
            <p:nvPr/>
          </p:nvSpPr>
          <p:spPr>
            <a:xfrm>
              <a:off x="25" y="25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5" name="Rounded Rectangle 40"/>
          <p:cNvGrpSpPr/>
          <p:nvPr/>
        </p:nvGrpSpPr>
        <p:grpSpPr>
          <a:xfrm>
            <a:off x="8521700" y="3328988"/>
            <a:ext cx="635000" cy="633412"/>
            <a:chOff x="0" y="0"/>
            <a:chExt cx="400" cy="399"/>
          </a:xfrm>
        </p:grpSpPr>
        <p:pic>
          <p:nvPicPr>
            <p:cNvPr id="6198" name="Rounded Rectangle 4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0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99" name="Text Box 41"/>
            <p:cNvSpPr txBox="1"/>
            <p:nvPr/>
          </p:nvSpPr>
          <p:spPr>
            <a:xfrm>
              <a:off x="25" y="26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6" name="Rounded Rectangle 42"/>
          <p:cNvGrpSpPr/>
          <p:nvPr/>
        </p:nvGrpSpPr>
        <p:grpSpPr>
          <a:xfrm>
            <a:off x="8521700" y="4675188"/>
            <a:ext cx="635000" cy="639762"/>
            <a:chOff x="0" y="0"/>
            <a:chExt cx="400" cy="403"/>
          </a:xfrm>
        </p:grpSpPr>
        <p:pic>
          <p:nvPicPr>
            <p:cNvPr id="6196" name="Rounded Rectangle 4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400" cy="4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97" name="Text Box 44"/>
            <p:cNvSpPr txBox="1"/>
            <p:nvPr/>
          </p:nvSpPr>
          <p:spPr>
            <a:xfrm>
              <a:off x="25" y="28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7" name="Rounded Rectangle 56"/>
          <p:cNvGrpSpPr/>
          <p:nvPr/>
        </p:nvGrpSpPr>
        <p:grpSpPr>
          <a:xfrm>
            <a:off x="3151188" y="1981200"/>
            <a:ext cx="635000" cy="633413"/>
            <a:chOff x="0" y="0"/>
            <a:chExt cx="400" cy="399"/>
          </a:xfrm>
        </p:grpSpPr>
        <p:pic>
          <p:nvPicPr>
            <p:cNvPr id="6194" name="Rounded Rectangle 5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00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95" name="Text Box 47"/>
            <p:cNvSpPr txBox="1"/>
            <p:nvPr/>
          </p:nvSpPr>
          <p:spPr>
            <a:xfrm>
              <a:off x="27" y="25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8" name="Rounded Rectangle 57"/>
          <p:cNvGrpSpPr/>
          <p:nvPr/>
        </p:nvGrpSpPr>
        <p:grpSpPr>
          <a:xfrm>
            <a:off x="3151188" y="3328988"/>
            <a:ext cx="635000" cy="633412"/>
            <a:chOff x="0" y="0"/>
            <a:chExt cx="400" cy="399"/>
          </a:xfrm>
        </p:grpSpPr>
        <p:pic>
          <p:nvPicPr>
            <p:cNvPr id="6192" name="Rounded Rectangle 5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00" cy="3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93" name="Text Box 50"/>
            <p:cNvSpPr txBox="1"/>
            <p:nvPr/>
          </p:nvSpPr>
          <p:spPr>
            <a:xfrm>
              <a:off x="27" y="26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59" name="Rounded Rectangle 58"/>
          <p:cNvGrpSpPr/>
          <p:nvPr/>
        </p:nvGrpSpPr>
        <p:grpSpPr>
          <a:xfrm>
            <a:off x="3151188" y="4675188"/>
            <a:ext cx="635000" cy="639762"/>
            <a:chOff x="0" y="0"/>
            <a:chExt cx="400" cy="403"/>
          </a:xfrm>
        </p:grpSpPr>
        <p:pic>
          <p:nvPicPr>
            <p:cNvPr id="6190" name="Rounded Rectangle 58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00" cy="40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91" name="Text Box 53"/>
            <p:cNvSpPr txBox="1"/>
            <p:nvPr/>
          </p:nvSpPr>
          <p:spPr>
            <a:xfrm>
              <a:off x="27" y="28"/>
              <a:ext cx="344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p>
              <a:pPr lvl="0" algn="ctr" eaLnBrk="1" hangingPunct="1"/>
              <a:endPara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160" name="组合 90"/>
          <p:cNvPicPr/>
          <p:nvPr/>
        </p:nvPicPr>
        <p:blipFill>
          <a:blip r:embed="rId10"/>
          <a:stretch>
            <a:fillRect/>
          </a:stretch>
        </p:blipFill>
        <p:spPr>
          <a:xfrm>
            <a:off x="5967413" y="4602163"/>
            <a:ext cx="354012" cy="48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1" name="Freeform 18"/>
          <p:cNvSpPr>
            <a:spLocks noEditPoints="1"/>
          </p:cNvSpPr>
          <p:nvPr/>
        </p:nvSpPr>
        <p:spPr>
          <a:xfrm>
            <a:off x="5910263" y="2446338"/>
            <a:ext cx="357187" cy="385762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17" h="232">
                <a:moveTo>
                  <a:pt x="216" y="6"/>
                </a:moveTo>
                <a:cubicBezTo>
                  <a:pt x="215" y="2"/>
                  <a:pt x="210" y="0"/>
                  <a:pt x="206" y="1"/>
                </a:cubicBezTo>
                <a:cubicBezTo>
                  <a:pt x="198" y="4"/>
                  <a:pt x="198" y="4"/>
                  <a:pt x="198" y="4"/>
                </a:cubicBezTo>
                <a:cubicBezTo>
                  <a:pt x="188" y="8"/>
                  <a:pt x="181" y="14"/>
                  <a:pt x="176" y="29"/>
                </a:cubicBezTo>
                <a:cubicBezTo>
                  <a:pt x="8" y="49"/>
                  <a:pt x="8" y="49"/>
                  <a:pt x="8" y="49"/>
                </a:cubicBezTo>
                <a:cubicBezTo>
                  <a:pt x="4" y="50"/>
                  <a:pt x="1" y="54"/>
                  <a:pt x="1" y="58"/>
                </a:cubicBezTo>
                <a:cubicBezTo>
                  <a:pt x="10" y="144"/>
                  <a:pt x="10" y="144"/>
                  <a:pt x="10" y="144"/>
                </a:cubicBezTo>
                <a:cubicBezTo>
                  <a:pt x="10" y="148"/>
                  <a:pt x="14" y="151"/>
                  <a:pt x="18" y="151"/>
                </a:cubicBezTo>
                <a:cubicBezTo>
                  <a:pt x="147" y="151"/>
                  <a:pt x="147" y="151"/>
                  <a:pt x="147" y="151"/>
                </a:cubicBezTo>
                <a:cubicBezTo>
                  <a:pt x="156" y="169"/>
                  <a:pt x="156" y="169"/>
                  <a:pt x="156" y="169"/>
                </a:cubicBezTo>
                <a:cubicBezTo>
                  <a:pt x="157" y="172"/>
                  <a:pt x="157" y="174"/>
                  <a:pt x="157" y="174"/>
                </a:cubicBezTo>
                <a:cubicBezTo>
                  <a:pt x="156" y="174"/>
                  <a:pt x="155" y="175"/>
                  <a:pt x="152" y="175"/>
                </a:cubicBezTo>
                <a:cubicBezTo>
                  <a:pt x="17" y="175"/>
                  <a:pt x="17" y="175"/>
                  <a:pt x="17" y="175"/>
                </a:cubicBezTo>
                <a:cubicBezTo>
                  <a:pt x="15" y="175"/>
                  <a:pt x="13" y="176"/>
                  <a:pt x="11" y="178"/>
                </a:cubicBezTo>
                <a:cubicBezTo>
                  <a:pt x="3" y="188"/>
                  <a:pt x="3" y="188"/>
                  <a:pt x="3" y="188"/>
                </a:cubicBezTo>
                <a:cubicBezTo>
                  <a:pt x="0" y="192"/>
                  <a:pt x="1" y="196"/>
                  <a:pt x="4" y="199"/>
                </a:cubicBezTo>
                <a:cubicBezTo>
                  <a:pt x="5" y="200"/>
                  <a:pt x="7" y="201"/>
                  <a:pt x="9" y="201"/>
                </a:cubicBezTo>
                <a:cubicBezTo>
                  <a:pt x="11" y="201"/>
                  <a:pt x="13" y="200"/>
                  <a:pt x="15" y="198"/>
                </a:cubicBezTo>
                <a:cubicBezTo>
                  <a:pt x="21" y="191"/>
                  <a:pt x="21" y="191"/>
                  <a:pt x="21" y="191"/>
                </a:cubicBezTo>
                <a:cubicBezTo>
                  <a:pt x="37" y="191"/>
                  <a:pt x="37" y="191"/>
                  <a:pt x="37" y="191"/>
                </a:cubicBezTo>
                <a:cubicBezTo>
                  <a:pt x="37" y="194"/>
                  <a:pt x="37" y="194"/>
                  <a:pt x="37" y="194"/>
                </a:cubicBezTo>
                <a:cubicBezTo>
                  <a:pt x="29" y="197"/>
                  <a:pt x="23" y="204"/>
                  <a:pt x="23" y="213"/>
                </a:cubicBezTo>
                <a:cubicBezTo>
                  <a:pt x="23" y="223"/>
                  <a:pt x="32" y="232"/>
                  <a:pt x="42" y="232"/>
                </a:cubicBezTo>
                <a:cubicBezTo>
                  <a:pt x="53" y="232"/>
                  <a:pt x="62" y="223"/>
                  <a:pt x="62" y="213"/>
                </a:cubicBezTo>
                <a:cubicBezTo>
                  <a:pt x="62" y="204"/>
                  <a:pt x="56" y="197"/>
                  <a:pt x="48" y="194"/>
                </a:cubicBezTo>
                <a:cubicBezTo>
                  <a:pt x="48" y="191"/>
                  <a:pt x="48" y="191"/>
                  <a:pt x="48" y="191"/>
                </a:cubicBezTo>
                <a:cubicBezTo>
                  <a:pt x="130" y="191"/>
                  <a:pt x="130" y="191"/>
                  <a:pt x="130" y="191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2" y="197"/>
                  <a:pt x="116" y="204"/>
                  <a:pt x="116" y="213"/>
                </a:cubicBezTo>
                <a:cubicBezTo>
                  <a:pt x="116" y="223"/>
                  <a:pt x="124" y="232"/>
                  <a:pt x="135" y="232"/>
                </a:cubicBezTo>
                <a:cubicBezTo>
                  <a:pt x="146" y="232"/>
                  <a:pt x="155" y="223"/>
                  <a:pt x="155" y="213"/>
                </a:cubicBezTo>
                <a:cubicBezTo>
                  <a:pt x="155" y="204"/>
                  <a:pt x="149" y="197"/>
                  <a:pt x="141" y="194"/>
                </a:cubicBezTo>
                <a:cubicBezTo>
                  <a:pt x="141" y="191"/>
                  <a:pt x="141" y="191"/>
                  <a:pt x="141" y="191"/>
                </a:cubicBezTo>
                <a:cubicBezTo>
                  <a:pt x="152" y="191"/>
                  <a:pt x="152" y="191"/>
                  <a:pt x="152" y="191"/>
                </a:cubicBezTo>
                <a:cubicBezTo>
                  <a:pt x="162" y="191"/>
                  <a:pt x="167" y="186"/>
                  <a:pt x="170" y="183"/>
                </a:cubicBezTo>
                <a:cubicBezTo>
                  <a:pt x="172" y="179"/>
                  <a:pt x="174" y="173"/>
                  <a:pt x="170" y="163"/>
                </a:cubicBezTo>
                <a:cubicBezTo>
                  <a:pt x="160" y="142"/>
                  <a:pt x="160" y="142"/>
                  <a:pt x="160" y="142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4" y="23"/>
                  <a:pt x="198" y="21"/>
                  <a:pt x="203" y="19"/>
                </a:cubicBezTo>
                <a:cubicBezTo>
                  <a:pt x="211" y="16"/>
                  <a:pt x="211" y="16"/>
                  <a:pt x="211" y="16"/>
                </a:cubicBezTo>
                <a:cubicBezTo>
                  <a:pt x="215" y="15"/>
                  <a:pt x="217" y="10"/>
                  <a:pt x="216" y="6"/>
                </a:cubicBezTo>
                <a:close/>
                <a:moveTo>
                  <a:pt x="51" y="213"/>
                </a:moveTo>
                <a:cubicBezTo>
                  <a:pt x="51" y="217"/>
                  <a:pt x="47" y="221"/>
                  <a:pt x="42" y="221"/>
                </a:cubicBezTo>
                <a:cubicBezTo>
                  <a:pt x="38" y="221"/>
                  <a:pt x="34" y="217"/>
                  <a:pt x="34" y="213"/>
                </a:cubicBezTo>
                <a:cubicBezTo>
                  <a:pt x="34" y="210"/>
                  <a:pt x="35" y="208"/>
                  <a:pt x="37" y="207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11"/>
                  <a:pt x="39" y="214"/>
                  <a:pt x="42" y="214"/>
                </a:cubicBezTo>
                <a:cubicBezTo>
                  <a:pt x="46" y="214"/>
                  <a:pt x="48" y="211"/>
                  <a:pt x="48" y="208"/>
                </a:cubicBezTo>
                <a:cubicBezTo>
                  <a:pt x="48" y="207"/>
                  <a:pt x="48" y="207"/>
                  <a:pt x="48" y="207"/>
                </a:cubicBezTo>
                <a:cubicBezTo>
                  <a:pt x="50" y="208"/>
                  <a:pt x="51" y="210"/>
                  <a:pt x="51" y="213"/>
                </a:cubicBezTo>
                <a:close/>
                <a:moveTo>
                  <a:pt x="143" y="213"/>
                </a:moveTo>
                <a:cubicBezTo>
                  <a:pt x="143" y="217"/>
                  <a:pt x="140" y="221"/>
                  <a:pt x="135" y="221"/>
                </a:cubicBezTo>
                <a:cubicBezTo>
                  <a:pt x="131" y="221"/>
                  <a:pt x="127" y="217"/>
                  <a:pt x="127" y="213"/>
                </a:cubicBezTo>
                <a:cubicBezTo>
                  <a:pt x="127" y="210"/>
                  <a:pt x="128" y="208"/>
                  <a:pt x="130" y="207"/>
                </a:cubicBezTo>
                <a:cubicBezTo>
                  <a:pt x="130" y="208"/>
                  <a:pt x="130" y="208"/>
                  <a:pt x="130" y="208"/>
                </a:cubicBezTo>
                <a:cubicBezTo>
                  <a:pt x="130" y="211"/>
                  <a:pt x="132" y="214"/>
                  <a:pt x="135" y="214"/>
                </a:cubicBezTo>
                <a:cubicBezTo>
                  <a:pt x="138" y="214"/>
                  <a:pt x="141" y="211"/>
                  <a:pt x="141" y="208"/>
                </a:cubicBezTo>
                <a:cubicBezTo>
                  <a:pt x="141" y="207"/>
                  <a:pt x="141" y="207"/>
                  <a:pt x="141" y="207"/>
                </a:cubicBezTo>
                <a:cubicBezTo>
                  <a:pt x="142" y="208"/>
                  <a:pt x="143" y="210"/>
                  <a:pt x="143" y="213"/>
                </a:cubicBezTo>
                <a:close/>
                <a:moveTo>
                  <a:pt x="146" y="135"/>
                </a:moveTo>
                <a:cubicBezTo>
                  <a:pt x="122" y="135"/>
                  <a:pt x="122" y="135"/>
                  <a:pt x="122" y="135"/>
                </a:cubicBezTo>
                <a:cubicBezTo>
                  <a:pt x="125" y="122"/>
                  <a:pt x="125" y="122"/>
                  <a:pt x="125" y="122"/>
                </a:cubicBezTo>
                <a:cubicBezTo>
                  <a:pt x="150" y="121"/>
                  <a:pt x="150" y="121"/>
                  <a:pt x="150" y="121"/>
                </a:cubicBezTo>
                <a:lnTo>
                  <a:pt x="146" y="135"/>
                </a:lnTo>
                <a:close/>
                <a:moveTo>
                  <a:pt x="92" y="91"/>
                </a:moveTo>
                <a:cubicBezTo>
                  <a:pt x="93" y="77"/>
                  <a:pt x="93" y="77"/>
                  <a:pt x="93" y="77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2" y="89"/>
                  <a:pt x="122" y="89"/>
                  <a:pt x="122" y="89"/>
                </a:cubicBezTo>
                <a:lnTo>
                  <a:pt x="92" y="91"/>
                </a:lnTo>
                <a:close/>
                <a:moveTo>
                  <a:pt x="120" y="98"/>
                </a:moveTo>
                <a:cubicBezTo>
                  <a:pt x="117" y="113"/>
                  <a:pt x="117" y="113"/>
                  <a:pt x="117" y="113"/>
                </a:cubicBezTo>
                <a:cubicBezTo>
                  <a:pt x="90" y="114"/>
                  <a:pt x="90" y="114"/>
                  <a:pt x="90" y="114"/>
                </a:cubicBezTo>
                <a:cubicBezTo>
                  <a:pt x="91" y="100"/>
                  <a:pt x="91" y="100"/>
                  <a:pt x="91" y="100"/>
                </a:cubicBezTo>
                <a:lnTo>
                  <a:pt x="120" y="98"/>
                </a:lnTo>
                <a:close/>
                <a:moveTo>
                  <a:pt x="94" y="68"/>
                </a:moveTo>
                <a:cubicBezTo>
                  <a:pt x="95" y="54"/>
                  <a:pt x="95" y="54"/>
                  <a:pt x="95" y="54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126" y="65"/>
                  <a:pt x="126" y="65"/>
                  <a:pt x="126" y="65"/>
                </a:cubicBezTo>
                <a:lnTo>
                  <a:pt x="94" y="68"/>
                </a:lnTo>
                <a:close/>
                <a:moveTo>
                  <a:pt x="85" y="69"/>
                </a:moveTo>
                <a:cubicBezTo>
                  <a:pt x="53" y="72"/>
                  <a:pt x="53" y="72"/>
                  <a:pt x="53" y="72"/>
                </a:cubicBezTo>
                <a:cubicBezTo>
                  <a:pt x="52" y="60"/>
                  <a:pt x="52" y="60"/>
                  <a:pt x="52" y="60"/>
                </a:cubicBezTo>
                <a:cubicBezTo>
                  <a:pt x="86" y="56"/>
                  <a:pt x="86" y="56"/>
                  <a:pt x="86" y="56"/>
                </a:cubicBezTo>
                <a:lnTo>
                  <a:pt x="85" y="69"/>
                </a:lnTo>
                <a:close/>
                <a:moveTo>
                  <a:pt x="84" y="78"/>
                </a:moveTo>
                <a:cubicBezTo>
                  <a:pt x="83" y="92"/>
                  <a:pt x="83" y="92"/>
                  <a:pt x="8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81"/>
                  <a:pt x="53" y="81"/>
                  <a:pt x="53" y="81"/>
                </a:cubicBezTo>
                <a:lnTo>
                  <a:pt x="84" y="78"/>
                </a:lnTo>
                <a:close/>
                <a:moveTo>
                  <a:pt x="44" y="94"/>
                </a:moveTo>
                <a:cubicBezTo>
                  <a:pt x="21" y="95"/>
                  <a:pt x="21" y="95"/>
                  <a:pt x="21" y="95"/>
                </a:cubicBezTo>
                <a:cubicBezTo>
                  <a:pt x="19" y="84"/>
                  <a:pt x="19" y="84"/>
                  <a:pt x="19" y="84"/>
                </a:cubicBezTo>
                <a:cubicBezTo>
                  <a:pt x="44" y="82"/>
                  <a:pt x="44" y="82"/>
                  <a:pt x="44" y="82"/>
                </a:cubicBezTo>
                <a:lnTo>
                  <a:pt x="44" y="94"/>
                </a:lnTo>
                <a:close/>
                <a:moveTo>
                  <a:pt x="44" y="103"/>
                </a:moveTo>
                <a:cubicBezTo>
                  <a:pt x="45" y="115"/>
                  <a:pt x="45" y="115"/>
                  <a:pt x="45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21" y="104"/>
                  <a:pt x="21" y="104"/>
                  <a:pt x="21" y="104"/>
                </a:cubicBezTo>
                <a:lnTo>
                  <a:pt x="44" y="103"/>
                </a:lnTo>
                <a:close/>
                <a:moveTo>
                  <a:pt x="53" y="102"/>
                </a:moveTo>
                <a:cubicBezTo>
                  <a:pt x="82" y="100"/>
                  <a:pt x="82" y="100"/>
                  <a:pt x="82" y="100"/>
                </a:cubicBezTo>
                <a:cubicBezTo>
                  <a:pt x="81" y="114"/>
                  <a:pt x="81" y="114"/>
                  <a:pt x="81" y="114"/>
                </a:cubicBezTo>
                <a:cubicBezTo>
                  <a:pt x="54" y="114"/>
                  <a:pt x="54" y="114"/>
                  <a:pt x="54" y="114"/>
                </a:cubicBezTo>
                <a:lnTo>
                  <a:pt x="53" y="102"/>
                </a:lnTo>
                <a:close/>
                <a:moveTo>
                  <a:pt x="80" y="123"/>
                </a:moveTo>
                <a:cubicBezTo>
                  <a:pt x="79" y="135"/>
                  <a:pt x="79" y="135"/>
                  <a:pt x="79" y="135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54" y="123"/>
                  <a:pt x="54" y="123"/>
                  <a:pt x="54" y="123"/>
                </a:cubicBezTo>
                <a:lnTo>
                  <a:pt x="80" y="123"/>
                </a:lnTo>
                <a:close/>
                <a:moveTo>
                  <a:pt x="89" y="122"/>
                </a:moveTo>
                <a:cubicBezTo>
                  <a:pt x="116" y="122"/>
                  <a:pt x="116" y="122"/>
                  <a:pt x="116" y="122"/>
                </a:cubicBezTo>
                <a:cubicBezTo>
                  <a:pt x="113" y="135"/>
                  <a:pt x="113" y="135"/>
                  <a:pt x="113" y="135"/>
                </a:cubicBezTo>
                <a:cubicBezTo>
                  <a:pt x="88" y="135"/>
                  <a:pt x="88" y="135"/>
                  <a:pt x="88" y="135"/>
                </a:cubicBezTo>
                <a:lnTo>
                  <a:pt x="89" y="122"/>
                </a:lnTo>
                <a:close/>
                <a:moveTo>
                  <a:pt x="152" y="112"/>
                </a:moveTo>
                <a:cubicBezTo>
                  <a:pt x="126" y="113"/>
                  <a:pt x="126" y="113"/>
                  <a:pt x="126" y="113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57" y="96"/>
                  <a:pt x="157" y="96"/>
                  <a:pt x="157" y="96"/>
                </a:cubicBezTo>
                <a:lnTo>
                  <a:pt x="152" y="112"/>
                </a:lnTo>
                <a:close/>
                <a:moveTo>
                  <a:pt x="159" y="87"/>
                </a:moveTo>
                <a:cubicBezTo>
                  <a:pt x="131" y="89"/>
                  <a:pt x="131" y="89"/>
                  <a:pt x="131" y="89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64" y="71"/>
                  <a:pt x="164" y="71"/>
                  <a:pt x="164" y="71"/>
                </a:cubicBezTo>
                <a:lnTo>
                  <a:pt x="159" y="87"/>
                </a:lnTo>
                <a:close/>
                <a:moveTo>
                  <a:pt x="167" y="62"/>
                </a:moveTo>
                <a:cubicBezTo>
                  <a:pt x="135" y="64"/>
                  <a:pt x="135" y="64"/>
                  <a:pt x="135" y="64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71" y="45"/>
                  <a:pt x="171" y="45"/>
                  <a:pt x="171" y="45"/>
                </a:cubicBezTo>
                <a:lnTo>
                  <a:pt x="167" y="62"/>
                </a:lnTo>
                <a:close/>
                <a:moveTo>
                  <a:pt x="44" y="61"/>
                </a:moveTo>
                <a:cubicBezTo>
                  <a:pt x="44" y="73"/>
                  <a:pt x="44" y="73"/>
                  <a:pt x="44" y="73"/>
                </a:cubicBezTo>
                <a:cubicBezTo>
                  <a:pt x="18" y="75"/>
                  <a:pt x="18" y="75"/>
                  <a:pt x="18" y="75"/>
                </a:cubicBezTo>
                <a:cubicBezTo>
                  <a:pt x="17" y="64"/>
                  <a:pt x="17" y="64"/>
                  <a:pt x="17" y="64"/>
                </a:cubicBezTo>
                <a:lnTo>
                  <a:pt x="44" y="61"/>
                </a:lnTo>
                <a:close/>
                <a:moveTo>
                  <a:pt x="24" y="124"/>
                </a:moveTo>
                <a:cubicBezTo>
                  <a:pt x="45" y="124"/>
                  <a:pt x="45" y="124"/>
                  <a:pt x="45" y="124"/>
                </a:cubicBezTo>
                <a:cubicBezTo>
                  <a:pt x="45" y="135"/>
                  <a:pt x="45" y="135"/>
                  <a:pt x="45" y="135"/>
                </a:cubicBezTo>
                <a:cubicBezTo>
                  <a:pt x="25" y="135"/>
                  <a:pt x="25" y="135"/>
                  <a:pt x="25" y="135"/>
                </a:cubicBezTo>
                <a:lnTo>
                  <a:pt x="24" y="124"/>
                </a:ln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2" name="Freeform 75"/>
          <p:cNvSpPr>
            <a:spLocks noEditPoints="1"/>
          </p:cNvSpPr>
          <p:nvPr/>
        </p:nvSpPr>
        <p:spPr>
          <a:xfrm>
            <a:off x="4759325" y="4603750"/>
            <a:ext cx="420688" cy="4222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54" h="254">
                <a:moveTo>
                  <a:pt x="94" y="18"/>
                </a:moveTo>
                <a:cubicBezTo>
                  <a:pt x="101" y="63"/>
                  <a:pt x="101" y="63"/>
                  <a:pt x="101" y="63"/>
                </a:cubicBezTo>
                <a:cubicBezTo>
                  <a:pt x="93" y="66"/>
                  <a:pt x="85" y="71"/>
                  <a:pt x="78" y="78"/>
                </a:cubicBezTo>
                <a:cubicBezTo>
                  <a:pt x="71" y="85"/>
                  <a:pt x="66" y="93"/>
                  <a:pt x="62" y="102"/>
                </a:cubicBezTo>
                <a:cubicBezTo>
                  <a:pt x="17" y="94"/>
                  <a:pt x="17" y="94"/>
                  <a:pt x="17" y="94"/>
                </a:cubicBezTo>
                <a:cubicBezTo>
                  <a:pt x="28" y="58"/>
                  <a:pt x="57" y="29"/>
                  <a:pt x="94" y="18"/>
                </a:cubicBezTo>
                <a:close/>
                <a:moveTo>
                  <a:pt x="159" y="18"/>
                </a:moveTo>
                <a:cubicBezTo>
                  <a:pt x="152" y="63"/>
                  <a:pt x="152" y="63"/>
                  <a:pt x="152" y="63"/>
                </a:cubicBezTo>
                <a:cubicBezTo>
                  <a:pt x="161" y="66"/>
                  <a:pt x="169" y="71"/>
                  <a:pt x="176" y="78"/>
                </a:cubicBezTo>
                <a:cubicBezTo>
                  <a:pt x="183" y="85"/>
                  <a:pt x="188" y="93"/>
                  <a:pt x="191" y="102"/>
                </a:cubicBezTo>
                <a:cubicBezTo>
                  <a:pt x="236" y="94"/>
                  <a:pt x="236" y="94"/>
                  <a:pt x="236" y="94"/>
                </a:cubicBezTo>
                <a:cubicBezTo>
                  <a:pt x="225" y="58"/>
                  <a:pt x="196" y="29"/>
                  <a:pt x="159" y="18"/>
                </a:cubicBezTo>
                <a:close/>
                <a:moveTo>
                  <a:pt x="236" y="160"/>
                </a:moveTo>
                <a:cubicBezTo>
                  <a:pt x="191" y="152"/>
                  <a:pt x="191" y="152"/>
                  <a:pt x="191" y="152"/>
                </a:cubicBezTo>
                <a:cubicBezTo>
                  <a:pt x="188" y="161"/>
                  <a:pt x="183" y="169"/>
                  <a:pt x="176" y="176"/>
                </a:cubicBezTo>
                <a:cubicBezTo>
                  <a:pt x="169" y="183"/>
                  <a:pt x="161" y="188"/>
                  <a:pt x="152" y="191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96" y="225"/>
                  <a:pt x="225" y="196"/>
                  <a:pt x="236" y="160"/>
                </a:cubicBezTo>
                <a:close/>
                <a:moveTo>
                  <a:pt x="62" y="152"/>
                </a:moveTo>
                <a:cubicBezTo>
                  <a:pt x="17" y="160"/>
                  <a:pt x="17" y="160"/>
                  <a:pt x="17" y="160"/>
                </a:cubicBezTo>
                <a:cubicBezTo>
                  <a:pt x="28" y="196"/>
                  <a:pt x="57" y="225"/>
                  <a:pt x="94" y="236"/>
                </a:cubicBezTo>
                <a:cubicBezTo>
                  <a:pt x="101" y="191"/>
                  <a:pt x="101" y="191"/>
                  <a:pt x="101" y="191"/>
                </a:cubicBezTo>
                <a:cubicBezTo>
                  <a:pt x="93" y="188"/>
                  <a:pt x="85" y="183"/>
                  <a:pt x="78" y="176"/>
                </a:cubicBezTo>
                <a:cubicBezTo>
                  <a:pt x="71" y="169"/>
                  <a:pt x="66" y="161"/>
                  <a:pt x="62" y="152"/>
                </a:cubicBezTo>
                <a:close/>
                <a:moveTo>
                  <a:pt x="251" y="119"/>
                </a:moveTo>
                <a:cubicBezTo>
                  <a:pt x="249" y="117"/>
                  <a:pt x="240" y="105"/>
                  <a:pt x="240" y="105"/>
                </a:cubicBezTo>
                <a:cubicBezTo>
                  <a:pt x="194" y="113"/>
                  <a:pt x="194" y="113"/>
                  <a:pt x="194" y="113"/>
                </a:cubicBezTo>
                <a:cubicBezTo>
                  <a:pt x="196" y="122"/>
                  <a:pt x="196" y="132"/>
                  <a:pt x="194" y="141"/>
                </a:cubicBezTo>
                <a:cubicBezTo>
                  <a:pt x="240" y="149"/>
                  <a:pt x="240" y="149"/>
                  <a:pt x="240" y="149"/>
                </a:cubicBezTo>
                <a:cubicBezTo>
                  <a:pt x="240" y="149"/>
                  <a:pt x="242" y="147"/>
                  <a:pt x="244" y="145"/>
                </a:cubicBezTo>
                <a:cubicBezTo>
                  <a:pt x="240" y="171"/>
                  <a:pt x="230" y="195"/>
                  <a:pt x="213" y="212"/>
                </a:cubicBezTo>
                <a:cubicBezTo>
                  <a:pt x="200" y="226"/>
                  <a:pt x="181" y="236"/>
                  <a:pt x="160" y="241"/>
                </a:cubicBezTo>
                <a:cubicBezTo>
                  <a:pt x="161" y="246"/>
                  <a:pt x="161" y="246"/>
                  <a:pt x="161" y="246"/>
                </a:cubicBezTo>
                <a:cubicBezTo>
                  <a:pt x="183" y="240"/>
                  <a:pt x="202" y="229"/>
                  <a:pt x="216" y="215"/>
                </a:cubicBezTo>
                <a:cubicBezTo>
                  <a:pt x="235" y="196"/>
                  <a:pt x="247" y="168"/>
                  <a:pt x="249" y="138"/>
                </a:cubicBezTo>
                <a:cubicBezTo>
                  <a:pt x="250" y="137"/>
                  <a:pt x="250" y="136"/>
                  <a:pt x="251" y="135"/>
                </a:cubicBezTo>
                <a:cubicBezTo>
                  <a:pt x="252" y="133"/>
                  <a:pt x="254" y="131"/>
                  <a:pt x="254" y="127"/>
                </a:cubicBezTo>
                <a:cubicBezTo>
                  <a:pt x="254" y="123"/>
                  <a:pt x="252" y="121"/>
                  <a:pt x="251" y="119"/>
                </a:cubicBezTo>
                <a:close/>
                <a:moveTo>
                  <a:pt x="249" y="130"/>
                </a:moveTo>
                <a:cubicBezTo>
                  <a:pt x="249" y="130"/>
                  <a:pt x="249" y="129"/>
                  <a:pt x="249" y="129"/>
                </a:cubicBezTo>
                <a:cubicBezTo>
                  <a:pt x="249" y="128"/>
                  <a:pt x="248" y="127"/>
                  <a:pt x="247" y="127"/>
                </a:cubicBezTo>
                <a:cubicBezTo>
                  <a:pt x="247" y="127"/>
                  <a:pt x="247" y="127"/>
                  <a:pt x="247" y="127"/>
                </a:cubicBezTo>
                <a:cubicBezTo>
                  <a:pt x="246" y="127"/>
                  <a:pt x="245" y="128"/>
                  <a:pt x="245" y="129"/>
                </a:cubicBezTo>
                <a:cubicBezTo>
                  <a:pt x="245" y="130"/>
                  <a:pt x="245" y="130"/>
                  <a:pt x="245" y="131"/>
                </a:cubicBezTo>
                <a:cubicBezTo>
                  <a:pt x="243" y="131"/>
                  <a:pt x="242" y="129"/>
                  <a:pt x="242" y="127"/>
                </a:cubicBezTo>
                <a:cubicBezTo>
                  <a:pt x="242" y="125"/>
                  <a:pt x="244" y="122"/>
                  <a:pt x="246" y="122"/>
                </a:cubicBezTo>
                <a:cubicBezTo>
                  <a:pt x="249" y="122"/>
                  <a:pt x="251" y="125"/>
                  <a:pt x="251" y="127"/>
                </a:cubicBezTo>
                <a:cubicBezTo>
                  <a:pt x="251" y="128"/>
                  <a:pt x="250" y="130"/>
                  <a:pt x="249" y="130"/>
                </a:cubicBezTo>
                <a:close/>
                <a:moveTo>
                  <a:pt x="141" y="195"/>
                </a:moveTo>
                <a:cubicBezTo>
                  <a:pt x="132" y="197"/>
                  <a:pt x="122" y="197"/>
                  <a:pt x="112" y="195"/>
                </a:cubicBezTo>
                <a:cubicBezTo>
                  <a:pt x="105" y="241"/>
                  <a:pt x="105" y="241"/>
                  <a:pt x="105" y="241"/>
                </a:cubicBezTo>
                <a:cubicBezTo>
                  <a:pt x="105" y="241"/>
                  <a:pt x="107" y="242"/>
                  <a:pt x="110" y="244"/>
                </a:cubicBezTo>
                <a:cubicBezTo>
                  <a:pt x="82" y="241"/>
                  <a:pt x="57" y="229"/>
                  <a:pt x="39" y="211"/>
                </a:cubicBezTo>
                <a:cubicBezTo>
                  <a:pt x="26" y="198"/>
                  <a:pt x="17" y="181"/>
                  <a:pt x="12" y="160"/>
                </a:cubicBezTo>
                <a:cubicBezTo>
                  <a:pt x="7" y="161"/>
                  <a:pt x="7" y="161"/>
                  <a:pt x="7" y="161"/>
                </a:cubicBezTo>
                <a:cubicBezTo>
                  <a:pt x="12" y="182"/>
                  <a:pt x="22" y="200"/>
                  <a:pt x="36" y="214"/>
                </a:cubicBezTo>
                <a:cubicBezTo>
                  <a:pt x="56" y="234"/>
                  <a:pt x="85" y="247"/>
                  <a:pt x="116" y="249"/>
                </a:cubicBezTo>
                <a:cubicBezTo>
                  <a:pt x="117" y="250"/>
                  <a:pt x="118" y="251"/>
                  <a:pt x="118" y="251"/>
                </a:cubicBezTo>
                <a:cubicBezTo>
                  <a:pt x="121" y="253"/>
                  <a:pt x="123" y="254"/>
                  <a:pt x="127" y="254"/>
                </a:cubicBezTo>
                <a:cubicBezTo>
                  <a:pt x="131" y="254"/>
                  <a:pt x="133" y="252"/>
                  <a:pt x="135" y="251"/>
                </a:cubicBezTo>
                <a:cubicBezTo>
                  <a:pt x="137" y="250"/>
                  <a:pt x="149" y="241"/>
                  <a:pt x="149" y="241"/>
                </a:cubicBezTo>
                <a:lnTo>
                  <a:pt x="141" y="195"/>
                </a:lnTo>
                <a:close/>
                <a:moveTo>
                  <a:pt x="127" y="251"/>
                </a:moveTo>
                <a:cubicBezTo>
                  <a:pt x="126" y="251"/>
                  <a:pt x="124" y="251"/>
                  <a:pt x="124" y="250"/>
                </a:cubicBezTo>
                <a:cubicBezTo>
                  <a:pt x="124" y="250"/>
                  <a:pt x="124" y="250"/>
                  <a:pt x="125" y="250"/>
                </a:cubicBezTo>
                <a:cubicBezTo>
                  <a:pt x="125" y="250"/>
                  <a:pt x="125" y="250"/>
                  <a:pt x="125" y="250"/>
                </a:cubicBezTo>
                <a:cubicBezTo>
                  <a:pt x="126" y="250"/>
                  <a:pt x="127" y="249"/>
                  <a:pt x="127" y="248"/>
                </a:cubicBezTo>
                <a:cubicBezTo>
                  <a:pt x="127" y="246"/>
                  <a:pt x="126" y="245"/>
                  <a:pt x="125" y="245"/>
                </a:cubicBezTo>
                <a:cubicBezTo>
                  <a:pt x="124" y="245"/>
                  <a:pt x="123" y="245"/>
                  <a:pt x="123" y="245"/>
                </a:cubicBezTo>
                <a:cubicBezTo>
                  <a:pt x="123" y="243"/>
                  <a:pt x="125" y="242"/>
                  <a:pt x="127" y="242"/>
                </a:cubicBezTo>
                <a:cubicBezTo>
                  <a:pt x="129" y="242"/>
                  <a:pt x="131" y="244"/>
                  <a:pt x="131" y="247"/>
                </a:cubicBezTo>
                <a:cubicBezTo>
                  <a:pt x="131" y="249"/>
                  <a:pt x="129" y="251"/>
                  <a:pt x="127" y="251"/>
                </a:cubicBezTo>
                <a:close/>
                <a:moveTo>
                  <a:pt x="59" y="113"/>
                </a:moveTo>
                <a:cubicBezTo>
                  <a:pt x="13" y="105"/>
                  <a:pt x="13" y="105"/>
                  <a:pt x="13" y="105"/>
                </a:cubicBezTo>
                <a:cubicBezTo>
                  <a:pt x="13" y="105"/>
                  <a:pt x="11" y="108"/>
                  <a:pt x="9" y="110"/>
                </a:cubicBezTo>
                <a:cubicBezTo>
                  <a:pt x="13" y="84"/>
                  <a:pt x="23" y="62"/>
                  <a:pt x="41" y="44"/>
                </a:cubicBezTo>
                <a:cubicBezTo>
                  <a:pt x="55" y="30"/>
                  <a:pt x="74" y="19"/>
                  <a:pt x="94" y="14"/>
                </a:cubicBezTo>
                <a:cubicBezTo>
                  <a:pt x="93" y="9"/>
                  <a:pt x="93" y="9"/>
                  <a:pt x="93" y="9"/>
                </a:cubicBezTo>
                <a:cubicBezTo>
                  <a:pt x="72" y="15"/>
                  <a:pt x="53" y="26"/>
                  <a:pt x="38" y="41"/>
                </a:cubicBezTo>
                <a:cubicBezTo>
                  <a:pt x="18" y="61"/>
                  <a:pt x="6" y="87"/>
                  <a:pt x="4" y="117"/>
                </a:cubicBezTo>
                <a:cubicBezTo>
                  <a:pt x="4" y="118"/>
                  <a:pt x="3" y="118"/>
                  <a:pt x="3" y="119"/>
                </a:cubicBezTo>
                <a:cubicBezTo>
                  <a:pt x="1" y="121"/>
                  <a:pt x="0" y="123"/>
                  <a:pt x="0" y="127"/>
                </a:cubicBezTo>
                <a:cubicBezTo>
                  <a:pt x="0" y="131"/>
                  <a:pt x="1" y="133"/>
                  <a:pt x="3" y="135"/>
                </a:cubicBezTo>
                <a:cubicBezTo>
                  <a:pt x="4" y="138"/>
                  <a:pt x="13" y="149"/>
                  <a:pt x="13" y="149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7" y="132"/>
                  <a:pt x="57" y="122"/>
                  <a:pt x="59" y="113"/>
                </a:cubicBezTo>
                <a:close/>
                <a:moveTo>
                  <a:pt x="7" y="132"/>
                </a:moveTo>
                <a:cubicBezTo>
                  <a:pt x="5" y="132"/>
                  <a:pt x="3" y="130"/>
                  <a:pt x="3" y="127"/>
                </a:cubicBezTo>
                <a:cubicBezTo>
                  <a:pt x="3" y="126"/>
                  <a:pt x="3" y="125"/>
                  <a:pt x="4" y="124"/>
                </a:cubicBezTo>
                <a:cubicBezTo>
                  <a:pt x="4" y="125"/>
                  <a:pt x="4" y="126"/>
                  <a:pt x="4" y="126"/>
                </a:cubicBezTo>
                <a:cubicBezTo>
                  <a:pt x="4" y="128"/>
                  <a:pt x="5" y="129"/>
                  <a:pt x="6" y="129"/>
                </a:cubicBezTo>
                <a:cubicBezTo>
                  <a:pt x="6" y="129"/>
                  <a:pt x="6" y="129"/>
                  <a:pt x="6" y="129"/>
                </a:cubicBezTo>
                <a:cubicBezTo>
                  <a:pt x="7" y="129"/>
                  <a:pt x="8" y="128"/>
                  <a:pt x="8" y="126"/>
                </a:cubicBezTo>
                <a:cubicBezTo>
                  <a:pt x="8" y="125"/>
                  <a:pt x="8" y="124"/>
                  <a:pt x="8" y="123"/>
                </a:cubicBezTo>
                <a:cubicBezTo>
                  <a:pt x="10" y="123"/>
                  <a:pt x="12" y="125"/>
                  <a:pt x="12" y="127"/>
                </a:cubicBezTo>
                <a:cubicBezTo>
                  <a:pt x="12" y="130"/>
                  <a:pt x="10" y="132"/>
                  <a:pt x="7" y="132"/>
                </a:cubicBezTo>
                <a:close/>
                <a:moveTo>
                  <a:pt x="216" y="39"/>
                </a:moveTo>
                <a:cubicBezTo>
                  <a:pt x="197" y="20"/>
                  <a:pt x="169" y="7"/>
                  <a:pt x="138" y="5"/>
                </a:cubicBezTo>
                <a:cubicBezTo>
                  <a:pt x="137" y="4"/>
                  <a:pt x="136" y="3"/>
                  <a:pt x="135" y="3"/>
                </a:cubicBezTo>
                <a:cubicBezTo>
                  <a:pt x="133" y="2"/>
                  <a:pt x="131" y="0"/>
                  <a:pt x="127" y="0"/>
                </a:cubicBezTo>
                <a:cubicBezTo>
                  <a:pt x="123" y="0"/>
                  <a:pt x="121" y="2"/>
                  <a:pt x="118" y="3"/>
                </a:cubicBezTo>
                <a:cubicBezTo>
                  <a:pt x="116" y="5"/>
                  <a:pt x="105" y="14"/>
                  <a:pt x="105" y="14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22" y="57"/>
                  <a:pt x="132" y="57"/>
                  <a:pt x="141" y="59"/>
                </a:cubicBezTo>
                <a:cubicBezTo>
                  <a:pt x="149" y="14"/>
                  <a:pt x="149" y="14"/>
                  <a:pt x="149" y="14"/>
                </a:cubicBezTo>
                <a:cubicBezTo>
                  <a:pt x="149" y="14"/>
                  <a:pt x="147" y="12"/>
                  <a:pt x="144" y="10"/>
                </a:cubicBezTo>
                <a:cubicBezTo>
                  <a:pt x="171" y="14"/>
                  <a:pt x="196" y="25"/>
                  <a:pt x="213" y="42"/>
                </a:cubicBezTo>
                <a:cubicBezTo>
                  <a:pt x="226" y="56"/>
                  <a:pt x="235" y="74"/>
                  <a:pt x="240" y="94"/>
                </a:cubicBezTo>
                <a:cubicBezTo>
                  <a:pt x="245" y="93"/>
                  <a:pt x="245" y="93"/>
                  <a:pt x="245" y="93"/>
                </a:cubicBezTo>
                <a:cubicBezTo>
                  <a:pt x="240" y="72"/>
                  <a:pt x="230" y="53"/>
                  <a:pt x="216" y="39"/>
                </a:cubicBezTo>
                <a:close/>
                <a:moveTo>
                  <a:pt x="127" y="12"/>
                </a:moveTo>
                <a:cubicBezTo>
                  <a:pt x="124" y="12"/>
                  <a:pt x="122" y="10"/>
                  <a:pt x="122" y="7"/>
                </a:cubicBezTo>
                <a:cubicBezTo>
                  <a:pt x="122" y="5"/>
                  <a:pt x="124" y="3"/>
                  <a:pt x="127" y="3"/>
                </a:cubicBezTo>
                <a:cubicBezTo>
                  <a:pt x="128" y="3"/>
                  <a:pt x="129" y="4"/>
                  <a:pt x="130" y="5"/>
                </a:cubicBezTo>
                <a:cubicBezTo>
                  <a:pt x="129" y="5"/>
                  <a:pt x="129" y="5"/>
                  <a:pt x="128" y="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7" y="5"/>
                  <a:pt x="126" y="6"/>
                  <a:pt x="125" y="7"/>
                </a:cubicBezTo>
                <a:cubicBezTo>
                  <a:pt x="125" y="8"/>
                  <a:pt x="126" y="9"/>
                  <a:pt x="128" y="9"/>
                </a:cubicBezTo>
                <a:cubicBezTo>
                  <a:pt x="129" y="9"/>
                  <a:pt x="130" y="9"/>
                  <a:pt x="131" y="9"/>
                </a:cubicBezTo>
                <a:cubicBezTo>
                  <a:pt x="130" y="11"/>
                  <a:pt x="129" y="12"/>
                  <a:pt x="127" y="12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3" name="Freeform 85"/>
          <p:cNvSpPr>
            <a:spLocks noEditPoints="1"/>
          </p:cNvSpPr>
          <p:nvPr/>
        </p:nvSpPr>
        <p:spPr>
          <a:xfrm>
            <a:off x="6446838" y="3562350"/>
            <a:ext cx="552450" cy="3175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34" h="192">
                <a:moveTo>
                  <a:pt x="236" y="0"/>
                </a:moveTo>
                <a:cubicBezTo>
                  <a:pt x="166" y="158"/>
                  <a:pt x="166" y="158"/>
                  <a:pt x="166" y="158"/>
                </a:cubicBezTo>
                <a:cubicBezTo>
                  <a:pt x="164" y="152"/>
                  <a:pt x="157" y="147"/>
                  <a:pt x="150" y="147"/>
                </a:cubicBezTo>
                <a:cubicBezTo>
                  <a:pt x="149" y="147"/>
                  <a:pt x="149" y="147"/>
                  <a:pt x="148" y="148"/>
                </a:cubicBezTo>
                <a:cubicBezTo>
                  <a:pt x="143" y="148"/>
                  <a:pt x="139" y="151"/>
                  <a:pt x="137" y="154"/>
                </a:cubicBezTo>
                <a:cubicBezTo>
                  <a:pt x="134" y="158"/>
                  <a:pt x="133" y="162"/>
                  <a:pt x="134" y="167"/>
                </a:cubicBezTo>
                <a:cubicBezTo>
                  <a:pt x="135" y="177"/>
                  <a:pt x="135" y="177"/>
                  <a:pt x="135" y="177"/>
                </a:cubicBezTo>
                <a:cubicBezTo>
                  <a:pt x="25" y="177"/>
                  <a:pt x="25" y="177"/>
                  <a:pt x="25" y="177"/>
                </a:cubicBezTo>
                <a:cubicBezTo>
                  <a:pt x="23" y="166"/>
                  <a:pt x="23" y="166"/>
                  <a:pt x="23" y="166"/>
                </a:cubicBezTo>
                <a:cubicBezTo>
                  <a:pt x="96" y="0"/>
                  <a:pt x="96" y="0"/>
                  <a:pt x="96" y="0"/>
                </a:cubicBezTo>
                <a:lnTo>
                  <a:pt x="236" y="0"/>
                </a:lnTo>
                <a:close/>
                <a:moveTo>
                  <a:pt x="156" y="163"/>
                </a:moveTo>
                <a:cubicBezTo>
                  <a:pt x="155" y="160"/>
                  <a:pt x="153" y="158"/>
                  <a:pt x="149" y="159"/>
                </a:cubicBezTo>
                <a:cubicBezTo>
                  <a:pt x="146" y="159"/>
                  <a:pt x="144" y="162"/>
                  <a:pt x="145" y="165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49" y="190"/>
                  <a:pt x="151" y="192"/>
                  <a:pt x="154" y="192"/>
                </a:cubicBezTo>
                <a:cubicBezTo>
                  <a:pt x="154" y="192"/>
                  <a:pt x="154" y="192"/>
                  <a:pt x="155" y="192"/>
                </a:cubicBezTo>
                <a:cubicBezTo>
                  <a:pt x="158" y="191"/>
                  <a:pt x="160" y="189"/>
                  <a:pt x="159" y="185"/>
                </a:cubicBezTo>
                <a:lnTo>
                  <a:pt x="156" y="163"/>
                </a:lnTo>
                <a:close/>
                <a:moveTo>
                  <a:pt x="334" y="165"/>
                </a:moveTo>
                <a:cubicBezTo>
                  <a:pt x="330" y="187"/>
                  <a:pt x="330" y="187"/>
                  <a:pt x="330" y="187"/>
                </a:cubicBezTo>
                <a:cubicBezTo>
                  <a:pt x="330" y="190"/>
                  <a:pt x="328" y="192"/>
                  <a:pt x="325" y="192"/>
                </a:cubicBezTo>
                <a:cubicBezTo>
                  <a:pt x="325" y="192"/>
                  <a:pt x="324" y="192"/>
                  <a:pt x="324" y="192"/>
                </a:cubicBezTo>
                <a:cubicBezTo>
                  <a:pt x="321" y="191"/>
                  <a:pt x="319" y="189"/>
                  <a:pt x="319" y="185"/>
                </a:cubicBezTo>
                <a:cubicBezTo>
                  <a:pt x="323" y="163"/>
                  <a:pt x="323" y="163"/>
                  <a:pt x="323" y="163"/>
                </a:cubicBezTo>
                <a:cubicBezTo>
                  <a:pt x="323" y="160"/>
                  <a:pt x="326" y="158"/>
                  <a:pt x="329" y="159"/>
                </a:cubicBezTo>
                <a:cubicBezTo>
                  <a:pt x="332" y="159"/>
                  <a:pt x="334" y="162"/>
                  <a:pt x="334" y="165"/>
                </a:cubicBezTo>
                <a:close/>
                <a:moveTo>
                  <a:pt x="248" y="2"/>
                </a:moveTo>
                <a:cubicBezTo>
                  <a:pt x="311" y="167"/>
                  <a:pt x="311" y="167"/>
                  <a:pt x="311" y="167"/>
                </a:cubicBezTo>
                <a:cubicBezTo>
                  <a:pt x="309" y="177"/>
                  <a:pt x="309" y="177"/>
                  <a:pt x="309" y="177"/>
                </a:cubicBezTo>
                <a:cubicBezTo>
                  <a:pt x="244" y="177"/>
                  <a:pt x="244" y="177"/>
                  <a:pt x="244" y="177"/>
                </a:cubicBezTo>
                <a:cubicBezTo>
                  <a:pt x="244" y="88"/>
                  <a:pt x="244" y="88"/>
                  <a:pt x="244" y="88"/>
                </a:cubicBezTo>
                <a:cubicBezTo>
                  <a:pt x="206" y="177"/>
                  <a:pt x="206" y="177"/>
                  <a:pt x="206" y="177"/>
                </a:cubicBezTo>
                <a:cubicBezTo>
                  <a:pt x="170" y="177"/>
                  <a:pt x="170" y="177"/>
                  <a:pt x="170" y="177"/>
                </a:cubicBezTo>
                <a:lnTo>
                  <a:pt x="248" y="2"/>
                </a:lnTo>
                <a:close/>
                <a:moveTo>
                  <a:pt x="15" y="185"/>
                </a:moveTo>
                <a:cubicBezTo>
                  <a:pt x="15" y="189"/>
                  <a:pt x="13" y="191"/>
                  <a:pt x="10" y="192"/>
                </a:cubicBezTo>
                <a:cubicBezTo>
                  <a:pt x="10" y="192"/>
                  <a:pt x="9" y="192"/>
                  <a:pt x="9" y="192"/>
                </a:cubicBezTo>
                <a:cubicBezTo>
                  <a:pt x="6" y="192"/>
                  <a:pt x="4" y="190"/>
                  <a:pt x="4" y="187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62"/>
                  <a:pt x="2" y="159"/>
                  <a:pt x="5" y="159"/>
                </a:cubicBezTo>
                <a:cubicBezTo>
                  <a:pt x="8" y="158"/>
                  <a:pt x="11" y="160"/>
                  <a:pt x="11" y="163"/>
                </a:cubicBezTo>
                <a:lnTo>
                  <a:pt x="15" y="185"/>
                </a:ln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4" name="Freeform 97"/>
          <p:cNvSpPr>
            <a:spLocks noEditPoints="1"/>
          </p:cNvSpPr>
          <p:nvPr/>
        </p:nvSpPr>
        <p:spPr>
          <a:xfrm>
            <a:off x="7100888" y="4645025"/>
            <a:ext cx="496887" cy="31432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00" h="190">
                <a:moveTo>
                  <a:pt x="294" y="139"/>
                </a:moveTo>
                <a:cubicBezTo>
                  <a:pt x="291" y="139"/>
                  <a:pt x="288" y="141"/>
                  <a:pt x="289" y="145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62" y="150"/>
                  <a:pt x="262" y="150"/>
                  <a:pt x="262" y="150"/>
                </a:cubicBezTo>
                <a:cubicBezTo>
                  <a:pt x="270" y="143"/>
                  <a:pt x="275" y="133"/>
                  <a:pt x="272" y="120"/>
                </a:cubicBezTo>
                <a:cubicBezTo>
                  <a:pt x="272" y="120"/>
                  <a:pt x="259" y="54"/>
                  <a:pt x="253" y="38"/>
                </a:cubicBezTo>
                <a:cubicBezTo>
                  <a:pt x="243" y="15"/>
                  <a:pt x="226" y="0"/>
                  <a:pt x="18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18" y="0"/>
                  <a:pt x="0" y="19"/>
                  <a:pt x="0" y="43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43"/>
                  <a:pt x="18" y="161"/>
                  <a:pt x="41" y="162"/>
                </a:cubicBezTo>
                <a:cubicBezTo>
                  <a:pt x="41" y="161"/>
                  <a:pt x="41" y="160"/>
                  <a:pt x="41" y="160"/>
                </a:cubicBezTo>
                <a:cubicBezTo>
                  <a:pt x="41" y="136"/>
                  <a:pt x="59" y="118"/>
                  <a:pt x="83" y="118"/>
                </a:cubicBezTo>
                <a:cubicBezTo>
                  <a:pt x="106" y="118"/>
                  <a:pt x="124" y="136"/>
                  <a:pt x="124" y="160"/>
                </a:cubicBezTo>
                <a:cubicBezTo>
                  <a:pt x="124" y="160"/>
                  <a:pt x="124" y="161"/>
                  <a:pt x="124" y="162"/>
                </a:cubicBezTo>
                <a:cubicBezTo>
                  <a:pt x="294" y="162"/>
                  <a:pt x="294" y="162"/>
                  <a:pt x="294" y="162"/>
                </a:cubicBezTo>
                <a:cubicBezTo>
                  <a:pt x="296" y="162"/>
                  <a:pt x="297" y="161"/>
                  <a:pt x="298" y="160"/>
                </a:cubicBezTo>
                <a:cubicBezTo>
                  <a:pt x="299" y="159"/>
                  <a:pt x="300" y="158"/>
                  <a:pt x="300" y="156"/>
                </a:cubicBezTo>
                <a:cubicBezTo>
                  <a:pt x="300" y="144"/>
                  <a:pt x="300" y="144"/>
                  <a:pt x="300" y="144"/>
                </a:cubicBezTo>
                <a:cubicBezTo>
                  <a:pt x="300" y="141"/>
                  <a:pt x="297" y="139"/>
                  <a:pt x="294" y="139"/>
                </a:cubicBezTo>
                <a:close/>
                <a:moveTo>
                  <a:pt x="99" y="65"/>
                </a:moveTo>
                <a:cubicBezTo>
                  <a:pt x="99" y="71"/>
                  <a:pt x="94" y="76"/>
                  <a:pt x="88" y="76"/>
                </a:cubicBezTo>
                <a:cubicBezTo>
                  <a:pt x="57" y="76"/>
                  <a:pt x="57" y="76"/>
                  <a:pt x="57" y="76"/>
                </a:cubicBezTo>
                <a:cubicBezTo>
                  <a:pt x="51" y="76"/>
                  <a:pt x="47" y="71"/>
                  <a:pt x="47" y="65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1"/>
                  <a:pt x="51" y="36"/>
                  <a:pt x="5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36"/>
                  <a:pt x="99" y="41"/>
                  <a:pt x="99" y="47"/>
                </a:cubicBezTo>
                <a:lnTo>
                  <a:pt x="99" y="65"/>
                </a:lnTo>
                <a:close/>
                <a:moveTo>
                  <a:pt x="217" y="150"/>
                </a:moveTo>
                <a:cubicBezTo>
                  <a:pt x="145" y="150"/>
                  <a:pt x="145" y="150"/>
                  <a:pt x="145" y="150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5" y="46"/>
                  <a:pt x="155" y="36"/>
                  <a:pt x="167" y="36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207" y="36"/>
                  <a:pt x="217" y="46"/>
                  <a:pt x="217" y="58"/>
                </a:cubicBezTo>
                <a:lnTo>
                  <a:pt x="217" y="150"/>
                </a:lnTo>
                <a:close/>
                <a:moveTo>
                  <a:pt x="206" y="58"/>
                </a:moveTo>
                <a:cubicBezTo>
                  <a:pt x="206" y="139"/>
                  <a:pt x="206" y="139"/>
                  <a:pt x="206" y="139"/>
                </a:cubicBezTo>
                <a:cubicBezTo>
                  <a:pt x="157" y="139"/>
                  <a:pt x="157" y="139"/>
                  <a:pt x="157" y="139"/>
                </a:cubicBezTo>
                <a:cubicBezTo>
                  <a:pt x="157" y="58"/>
                  <a:pt x="157" y="58"/>
                  <a:pt x="157" y="58"/>
                </a:cubicBezTo>
                <a:cubicBezTo>
                  <a:pt x="157" y="52"/>
                  <a:pt x="161" y="48"/>
                  <a:pt x="167" y="48"/>
                </a:cubicBezTo>
                <a:cubicBezTo>
                  <a:pt x="195" y="48"/>
                  <a:pt x="195" y="48"/>
                  <a:pt x="195" y="48"/>
                </a:cubicBezTo>
                <a:cubicBezTo>
                  <a:pt x="201" y="48"/>
                  <a:pt x="206" y="52"/>
                  <a:pt x="206" y="58"/>
                </a:cubicBezTo>
                <a:close/>
                <a:moveTo>
                  <a:pt x="113" y="160"/>
                </a:moveTo>
                <a:cubicBezTo>
                  <a:pt x="113" y="176"/>
                  <a:pt x="99" y="190"/>
                  <a:pt x="83" y="190"/>
                </a:cubicBezTo>
                <a:cubicBezTo>
                  <a:pt x="66" y="190"/>
                  <a:pt x="52" y="176"/>
                  <a:pt x="52" y="160"/>
                </a:cubicBezTo>
                <a:cubicBezTo>
                  <a:pt x="52" y="143"/>
                  <a:pt x="66" y="129"/>
                  <a:pt x="83" y="129"/>
                </a:cubicBezTo>
                <a:cubicBezTo>
                  <a:pt x="99" y="129"/>
                  <a:pt x="113" y="143"/>
                  <a:pt x="113" y="160"/>
                </a:cubicBezTo>
                <a:close/>
                <a:moveTo>
                  <a:pt x="99" y="160"/>
                </a:moveTo>
                <a:cubicBezTo>
                  <a:pt x="99" y="150"/>
                  <a:pt x="92" y="143"/>
                  <a:pt x="83" y="143"/>
                </a:cubicBezTo>
                <a:cubicBezTo>
                  <a:pt x="73" y="143"/>
                  <a:pt x="66" y="150"/>
                  <a:pt x="66" y="160"/>
                </a:cubicBezTo>
                <a:cubicBezTo>
                  <a:pt x="66" y="169"/>
                  <a:pt x="73" y="176"/>
                  <a:pt x="83" y="176"/>
                </a:cubicBezTo>
                <a:cubicBezTo>
                  <a:pt x="92" y="176"/>
                  <a:pt x="99" y="169"/>
                  <a:pt x="99" y="160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5" name="Freeform 115"/>
          <p:cNvSpPr>
            <a:spLocks noEditPoints="1"/>
          </p:cNvSpPr>
          <p:nvPr/>
        </p:nvSpPr>
        <p:spPr>
          <a:xfrm>
            <a:off x="5257800" y="3578225"/>
            <a:ext cx="527050" cy="306388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317" h="185">
                <a:moveTo>
                  <a:pt x="256" y="62"/>
                </a:moveTo>
                <a:cubicBezTo>
                  <a:pt x="247" y="62"/>
                  <a:pt x="239" y="64"/>
                  <a:pt x="231" y="67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5" y="3"/>
                </a:cubicBezTo>
                <a:cubicBezTo>
                  <a:pt x="195" y="3"/>
                  <a:pt x="195" y="3"/>
                  <a:pt x="194" y="2"/>
                </a:cubicBezTo>
                <a:cubicBezTo>
                  <a:pt x="194" y="2"/>
                  <a:pt x="194" y="2"/>
                  <a:pt x="194" y="2"/>
                </a:cubicBezTo>
                <a:cubicBezTo>
                  <a:pt x="194" y="2"/>
                  <a:pt x="194" y="2"/>
                  <a:pt x="194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3" y="1"/>
                  <a:pt x="193" y="1"/>
                  <a:pt x="193" y="1"/>
                </a:cubicBezTo>
                <a:cubicBezTo>
                  <a:pt x="192" y="1"/>
                  <a:pt x="192" y="0"/>
                  <a:pt x="192" y="0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90" y="0"/>
                  <a:pt x="189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5" y="0"/>
                  <a:pt x="162" y="3"/>
                  <a:pt x="162" y="6"/>
                </a:cubicBezTo>
                <a:cubicBezTo>
                  <a:pt x="162" y="10"/>
                  <a:pt x="165" y="13"/>
                  <a:pt x="169" y="13"/>
                </a:cubicBezTo>
                <a:cubicBezTo>
                  <a:pt x="185" y="13"/>
                  <a:pt x="185" y="13"/>
                  <a:pt x="185" y="13"/>
                </a:cubicBezTo>
                <a:cubicBezTo>
                  <a:pt x="195" y="30"/>
                  <a:pt x="195" y="30"/>
                  <a:pt x="195" y="30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99" y="18"/>
                  <a:pt x="99" y="18"/>
                  <a:pt x="99" y="18"/>
                </a:cubicBezTo>
                <a:cubicBezTo>
                  <a:pt x="83" y="18"/>
                  <a:pt x="83" y="18"/>
                  <a:pt x="83" y="18"/>
                </a:cubicBezTo>
                <a:cubicBezTo>
                  <a:pt x="117" y="72"/>
                  <a:pt x="117" y="72"/>
                  <a:pt x="117" y="72"/>
                </a:cubicBezTo>
                <a:cubicBezTo>
                  <a:pt x="119" y="74"/>
                  <a:pt x="121" y="75"/>
                  <a:pt x="123" y="75"/>
                </a:cubicBezTo>
                <a:cubicBezTo>
                  <a:pt x="124" y="75"/>
                  <a:pt x="125" y="74"/>
                  <a:pt x="126" y="74"/>
                </a:cubicBezTo>
                <a:cubicBezTo>
                  <a:pt x="129" y="72"/>
                  <a:pt x="130" y="68"/>
                  <a:pt x="128" y="65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94" y="43"/>
                  <a:pt x="194" y="43"/>
                  <a:pt x="194" y="43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23" y="117"/>
                  <a:pt x="123" y="117"/>
                  <a:pt x="123" y="117"/>
                </a:cubicBezTo>
                <a:cubicBezTo>
                  <a:pt x="119" y="86"/>
                  <a:pt x="93" y="62"/>
                  <a:pt x="61" y="62"/>
                </a:cubicBezTo>
                <a:cubicBezTo>
                  <a:pt x="27" y="62"/>
                  <a:pt x="0" y="90"/>
                  <a:pt x="0" y="123"/>
                </a:cubicBezTo>
                <a:cubicBezTo>
                  <a:pt x="0" y="157"/>
                  <a:pt x="27" y="185"/>
                  <a:pt x="61" y="185"/>
                </a:cubicBezTo>
                <a:cubicBezTo>
                  <a:pt x="93" y="185"/>
                  <a:pt x="119" y="161"/>
                  <a:pt x="123" y="130"/>
                </a:cubicBezTo>
                <a:cubicBezTo>
                  <a:pt x="123" y="130"/>
                  <a:pt x="151" y="130"/>
                  <a:pt x="155" y="130"/>
                </a:cubicBezTo>
                <a:cubicBezTo>
                  <a:pt x="158" y="130"/>
                  <a:pt x="159" y="129"/>
                  <a:pt x="161" y="127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04" y="85"/>
                  <a:pt x="194" y="103"/>
                  <a:pt x="194" y="123"/>
                </a:cubicBezTo>
                <a:cubicBezTo>
                  <a:pt x="194" y="157"/>
                  <a:pt x="222" y="185"/>
                  <a:pt x="256" y="185"/>
                </a:cubicBezTo>
                <a:cubicBezTo>
                  <a:pt x="290" y="185"/>
                  <a:pt x="317" y="157"/>
                  <a:pt x="317" y="123"/>
                </a:cubicBezTo>
                <a:cubicBezTo>
                  <a:pt x="317" y="90"/>
                  <a:pt x="290" y="62"/>
                  <a:pt x="256" y="62"/>
                </a:cubicBezTo>
                <a:close/>
                <a:moveTo>
                  <a:pt x="61" y="101"/>
                </a:moveTo>
                <a:cubicBezTo>
                  <a:pt x="49" y="101"/>
                  <a:pt x="38" y="111"/>
                  <a:pt x="38" y="124"/>
                </a:cubicBezTo>
                <a:cubicBezTo>
                  <a:pt x="38" y="136"/>
                  <a:pt x="49" y="146"/>
                  <a:pt x="61" y="146"/>
                </a:cubicBezTo>
                <a:cubicBezTo>
                  <a:pt x="72" y="146"/>
                  <a:pt x="81" y="139"/>
                  <a:pt x="83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8" y="155"/>
                  <a:pt x="87" y="174"/>
                  <a:pt x="61" y="174"/>
                </a:cubicBezTo>
                <a:cubicBezTo>
                  <a:pt x="34" y="174"/>
                  <a:pt x="11" y="151"/>
                  <a:pt x="11" y="123"/>
                </a:cubicBezTo>
                <a:cubicBezTo>
                  <a:pt x="11" y="96"/>
                  <a:pt x="34" y="73"/>
                  <a:pt x="61" y="73"/>
                </a:cubicBezTo>
                <a:cubicBezTo>
                  <a:pt x="87" y="73"/>
                  <a:pt x="108" y="92"/>
                  <a:pt x="111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1" y="108"/>
                  <a:pt x="72" y="101"/>
                  <a:pt x="61" y="101"/>
                </a:cubicBezTo>
                <a:close/>
                <a:moveTo>
                  <a:pt x="256" y="174"/>
                </a:moveTo>
                <a:cubicBezTo>
                  <a:pt x="228" y="174"/>
                  <a:pt x="206" y="151"/>
                  <a:pt x="206" y="123"/>
                </a:cubicBezTo>
                <a:cubicBezTo>
                  <a:pt x="206" y="107"/>
                  <a:pt x="213" y="93"/>
                  <a:pt x="226" y="84"/>
                </a:cubicBezTo>
                <a:cubicBezTo>
                  <a:pt x="239" y="108"/>
                  <a:pt x="239" y="108"/>
                  <a:pt x="239" y="108"/>
                </a:cubicBezTo>
                <a:cubicBezTo>
                  <a:pt x="235" y="112"/>
                  <a:pt x="233" y="117"/>
                  <a:pt x="233" y="124"/>
                </a:cubicBezTo>
                <a:cubicBezTo>
                  <a:pt x="233" y="136"/>
                  <a:pt x="243" y="146"/>
                  <a:pt x="256" y="146"/>
                </a:cubicBezTo>
                <a:cubicBezTo>
                  <a:pt x="268" y="146"/>
                  <a:pt x="279" y="136"/>
                  <a:pt x="279" y="124"/>
                </a:cubicBezTo>
                <a:cubicBezTo>
                  <a:pt x="279" y="111"/>
                  <a:pt x="268" y="101"/>
                  <a:pt x="256" y="101"/>
                </a:cubicBezTo>
                <a:cubicBezTo>
                  <a:pt x="254" y="101"/>
                  <a:pt x="252" y="101"/>
                  <a:pt x="251" y="101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43" y="75"/>
                  <a:pt x="249" y="73"/>
                  <a:pt x="256" y="73"/>
                </a:cubicBezTo>
                <a:cubicBezTo>
                  <a:pt x="283" y="73"/>
                  <a:pt x="306" y="96"/>
                  <a:pt x="306" y="123"/>
                </a:cubicBezTo>
                <a:cubicBezTo>
                  <a:pt x="306" y="151"/>
                  <a:pt x="283" y="174"/>
                  <a:pt x="256" y="174"/>
                </a:cubicBezTo>
                <a:close/>
                <a:moveTo>
                  <a:pt x="63" y="6"/>
                </a:moveTo>
                <a:cubicBezTo>
                  <a:pt x="63" y="3"/>
                  <a:pt x="66" y="0"/>
                  <a:pt x="6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4" y="0"/>
                  <a:pt x="117" y="3"/>
                  <a:pt x="117" y="6"/>
                </a:cubicBezTo>
                <a:cubicBezTo>
                  <a:pt x="117" y="10"/>
                  <a:pt x="114" y="13"/>
                  <a:pt x="110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6" y="13"/>
                  <a:pt x="63" y="10"/>
                  <a:pt x="63" y="6"/>
                </a:cubicBezTo>
                <a:close/>
              </a:path>
            </a:pathLst>
          </a:custGeom>
          <a:solidFill>
            <a:srgbClr val="FDFDFD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66" name="文本框 98"/>
          <p:cNvSpPr txBox="1"/>
          <p:nvPr/>
        </p:nvSpPr>
        <p:spPr>
          <a:xfrm>
            <a:off x="3281363" y="2093913"/>
            <a:ext cx="39528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7" name="文本框 99"/>
          <p:cNvSpPr txBox="1"/>
          <p:nvPr/>
        </p:nvSpPr>
        <p:spPr>
          <a:xfrm>
            <a:off x="8636000" y="2093913"/>
            <a:ext cx="3952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8" name="文本框 100"/>
          <p:cNvSpPr txBox="1"/>
          <p:nvPr/>
        </p:nvSpPr>
        <p:spPr>
          <a:xfrm>
            <a:off x="3281363" y="3436938"/>
            <a:ext cx="39528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9" name="文本框 101"/>
          <p:cNvSpPr txBox="1"/>
          <p:nvPr/>
        </p:nvSpPr>
        <p:spPr>
          <a:xfrm>
            <a:off x="8636000" y="3436938"/>
            <a:ext cx="3952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70" name="文本框 102"/>
          <p:cNvSpPr txBox="1"/>
          <p:nvPr/>
        </p:nvSpPr>
        <p:spPr>
          <a:xfrm>
            <a:off x="3281363" y="4791075"/>
            <a:ext cx="39528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71" name="文本框 103"/>
          <p:cNvSpPr txBox="1"/>
          <p:nvPr/>
        </p:nvSpPr>
        <p:spPr>
          <a:xfrm>
            <a:off x="8636000" y="4791075"/>
            <a:ext cx="3952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zh-CN" altLang="en-US" sz="2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172" name="组合 104"/>
          <p:cNvGrpSpPr/>
          <p:nvPr/>
        </p:nvGrpSpPr>
        <p:grpSpPr>
          <a:xfrm>
            <a:off x="1042988" y="1925955"/>
            <a:ext cx="1990725" cy="688975"/>
            <a:chOff x="0" y="0"/>
            <a:chExt cx="1991611" cy="689383"/>
          </a:xfrm>
        </p:grpSpPr>
        <p:sp>
          <p:nvSpPr>
            <p:cNvPr id="6188" name="TextBox 13"/>
            <p:cNvSpPr txBox="1"/>
            <p:nvPr/>
          </p:nvSpPr>
          <p:spPr>
            <a:xfrm>
              <a:off x="1188983" y="0"/>
              <a:ext cx="802628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89" name="TextBox 13"/>
            <p:cNvSpPr txBox="1"/>
            <p:nvPr/>
          </p:nvSpPr>
          <p:spPr>
            <a:xfrm>
              <a:off x="0" y="320051"/>
              <a:ext cx="199161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73" name="组合 107"/>
          <p:cNvGrpSpPr/>
          <p:nvPr/>
        </p:nvGrpSpPr>
        <p:grpSpPr>
          <a:xfrm>
            <a:off x="9226550" y="1958975"/>
            <a:ext cx="2155825" cy="635000"/>
            <a:chOff x="0" y="0"/>
            <a:chExt cx="2155786" cy="636406"/>
          </a:xfrm>
        </p:grpSpPr>
        <p:sp>
          <p:nvSpPr>
            <p:cNvPr id="6186" name="TextBox 13"/>
            <p:cNvSpPr txBox="1"/>
            <p:nvPr/>
          </p:nvSpPr>
          <p:spPr>
            <a:xfrm>
              <a:off x="0" y="0"/>
              <a:ext cx="761416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87" name="TextBox 13"/>
            <p:cNvSpPr txBox="1"/>
            <p:nvPr/>
          </p:nvSpPr>
          <p:spPr>
            <a:xfrm>
              <a:off x="95118" y="267074"/>
              <a:ext cx="206066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74" name="组合 110"/>
          <p:cNvGrpSpPr/>
          <p:nvPr/>
        </p:nvGrpSpPr>
        <p:grpSpPr>
          <a:xfrm>
            <a:off x="1042988" y="3256280"/>
            <a:ext cx="1990725" cy="690563"/>
            <a:chOff x="0" y="0"/>
            <a:chExt cx="1991611" cy="689383"/>
          </a:xfrm>
        </p:grpSpPr>
        <p:sp>
          <p:nvSpPr>
            <p:cNvPr id="6184" name="TextBox 13"/>
            <p:cNvSpPr txBox="1"/>
            <p:nvPr/>
          </p:nvSpPr>
          <p:spPr>
            <a:xfrm>
              <a:off x="1188983" y="0"/>
              <a:ext cx="802628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85" name="TextBox 13"/>
            <p:cNvSpPr txBox="1"/>
            <p:nvPr/>
          </p:nvSpPr>
          <p:spPr>
            <a:xfrm>
              <a:off x="0" y="320051"/>
              <a:ext cx="199161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75" name="组合 113"/>
          <p:cNvGrpSpPr/>
          <p:nvPr/>
        </p:nvGrpSpPr>
        <p:grpSpPr>
          <a:xfrm>
            <a:off x="9226550" y="3289300"/>
            <a:ext cx="2155825" cy="636588"/>
            <a:chOff x="0" y="0"/>
            <a:chExt cx="2155786" cy="636406"/>
          </a:xfrm>
        </p:grpSpPr>
        <p:sp>
          <p:nvSpPr>
            <p:cNvPr id="6182" name="TextBox 13"/>
            <p:cNvSpPr txBox="1"/>
            <p:nvPr/>
          </p:nvSpPr>
          <p:spPr>
            <a:xfrm>
              <a:off x="0" y="0"/>
              <a:ext cx="761416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83" name="TextBox 13"/>
            <p:cNvSpPr txBox="1"/>
            <p:nvPr/>
          </p:nvSpPr>
          <p:spPr>
            <a:xfrm>
              <a:off x="95118" y="267074"/>
              <a:ext cx="206066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76" name="组合 116"/>
          <p:cNvGrpSpPr/>
          <p:nvPr/>
        </p:nvGrpSpPr>
        <p:grpSpPr>
          <a:xfrm>
            <a:off x="1042988" y="4722813"/>
            <a:ext cx="1990725" cy="688975"/>
            <a:chOff x="0" y="0"/>
            <a:chExt cx="1991611" cy="689383"/>
          </a:xfrm>
        </p:grpSpPr>
        <p:sp>
          <p:nvSpPr>
            <p:cNvPr id="6180" name="TextBox 13"/>
            <p:cNvSpPr txBox="1"/>
            <p:nvPr/>
          </p:nvSpPr>
          <p:spPr>
            <a:xfrm>
              <a:off x="1188983" y="0"/>
              <a:ext cx="802628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81" name="TextBox 13"/>
            <p:cNvSpPr txBox="1"/>
            <p:nvPr/>
          </p:nvSpPr>
          <p:spPr>
            <a:xfrm>
              <a:off x="0" y="320051"/>
              <a:ext cx="199161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r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77" name="组合 119"/>
          <p:cNvGrpSpPr/>
          <p:nvPr/>
        </p:nvGrpSpPr>
        <p:grpSpPr>
          <a:xfrm>
            <a:off x="9226550" y="4722813"/>
            <a:ext cx="2155825" cy="636587"/>
            <a:chOff x="0" y="0"/>
            <a:chExt cx="2155786" cy="636406"/>
          </a:xfrm>
        </p:grpSpPr>
        <p:sp>
          <p:nvSpPr>
            <p:cNvPr id="6178" name="TextBox 13"/>
            <p:cNvSpPr txBox="1"/>
            <p:nvPr/>
          </p:nvSpPr>
          <p:spPr>
            <a:xfrm>
              <a:off x="0" y="0"/>
              <a:ext cx="761416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algn="ctr" defTabSz="1216025" eaLnBrk="1" hangingPunct="1">
                <a:spcBef>
                  <a:spcPct val="20000"/>
                </a:spcBef>
              </a:pPr>
              <a:r>
                <a:rPr lang="zh-CN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79" name="TextBox 13"/>
            <p:cNvSpPr txBox="1"/>
            <p:nvPr/>
          </p:nvSpPr>
          <p:spPr>
            <a:xfrm>
              <a:off x="95118" y="267074"/>
              <a:ext cx="2060668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 lvl="0" defTabSz="1216025"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5"/>
          <p:cNvPicPr>
            <a:picLocks noChangeAspect="1"/>
          </p:cNvPicPr>
          <p:nvPr/>
        </p:nvPicPr>
        <p:blipFill>
          <a:blip r:embed="rId1"/>
          <a:srcRect t="23259"/>
          <a:stretch>
            <a:fillRect/>
          </a:stretch>
        </p:blipFill>
        <p:spPr>
          <a:xfrm>
            <a:off x="3427413" y="3586798"/>
            <a:ext cx="2355850" cy="11969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1" name="图片 4"/>
          <p:cNvPicPr>
            <a:picLocks noChangeAspect="1"/>
          </p:cNvPicPr>
          <p:nvPr/>
        </p:nvPicPr>
        <p:blipFill>
          <a:blip r:embed="rId2"/>
          <a:srcRect t="23639"/>
          <a:stretch>
            <a:fillRect/>
          </a:stretch>
        </p:blipFill>
        <p:spPr>
          <a:xfrm>
            <a:off x="547688" y="3566160"/>
            <a:ext cx="2347912" cy="119538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2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173" name="直接连接符 9"/>
          <p:cNvCxnSpPr/>
          <p:nvPr/>
        </p:nvCxnSpPr>
        <p:spPr>
          <a:xfrm>
            <a:off x="446088" y="3030538"/>
            <a:ext cx="11028362" cy="0"/>
          </a:xfrm>
          <a:prstGeom prst="line">
            <a:avLst/>
          </a:prstGeom>
          <a:ln w="6350" cap="flat" cmpd="sng">
            <a:solidFill>
              <a:srgbClr val="ADBACA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7174" name="文本框 10"/>
          <p:cNvSpPr txBox="1"/>
          <p:nvPr/>
        </p:nvSpPr>
        <p:spPr>
          <a:xfrm>
            <a:off x="1217613" y="2046923"/>
            <a:ext cx="9859962" cy="700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 eaLnBrk="1" hangingPunct="1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75" name="Freeform 451"/>
          <p:cNvSpPr>
            <a:spLocks noEditPoints="1"/>
          </p:cNvSpPr>
          <p:nvPr/>
        </p:nvSpPr>
        <p:spPr>
          <a:xfrm>
            <a:off x="2039938" y="3632835"/>
            <a:ext cx="203200" cy="2032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87" h="288">
                <a:moveTo>
                  <a:pt x="283" y="234"/>
                </a:moveTo>
                <a:cubicBezTo>
                  <a:pt x="247" y="208"/>
                  <a:pt x="247" y="208"/>
                  <a:pt x="247" y="208"/>
                </a:cubicBezTo>
                <a:cubicBezTo>
                  <a:pt x="136" y="96"/>
                  <a:pt x="136" y="96"/>
                  <a:pt x="136" y="96"/>
                </a:cubicBezTo>
                <a:cubicBezTo>
                  <a:pt x="140" y="89"/>
                  <a:pt x="142" y="81"/>
                  <a:pt x="142" y="74"/>
                </a:cubicBezTo>
                <a:cubicBezTo>
                  <a:pt x="142" y="37"/>
                  <a:pt x="106" y="0"/>
                  <a:pt x="68" y="0"/>
                </a:cubicBezTo>
                <a:cubicBezTo>
                  <a:pt x="68" y="0"/>
                  <a:pt x="64" y="5"/>
                  <a:pt x="61" y="7"/>
                </a:cubicBezTo>
                <a:cubicBezTo>
                  <a:pt x="92" y="37"/>
                  <a:pt x="89" y="32"/>
                  <a:pt x="89" y="51"/>
                </a:cubicBezTo>
                <a:cubicBezTo>
                  <a:pt x="89" y="66"/>
                  <a:pt x="65" y="90"/>
                  <a:pt x="50" y="90"/>
                </a:cubicBezTo>
                <a:cubicBezTo>
                  <a:pt x="31" y="90"/>
                  <a:pt x="37" y="93"/>
                  <a:pt x="6" y="62"/>
                </a:cubicBezTo>
                <a:cubicBezTo>
                  <a:pt x="4" y="65"/>
                  <a:pt x="0" y="69"/>
                  <a:pt x="0" y="69"/>
                </a:cubicBezTo>
                <a:cubicBezTo>
                  <a:pt x="0" y="107"/>
                  <a:pt x="36" y="143"/>
                  <a:pt x="74" y="143"/>
                </a:cubicBezTo>
                <a:cubicBezTo>
                  <a:pt x="80" y="143"/>
                  <a:pt x="88" y="141"/>
                  <a:pt x="95" y="137"/>
                </a:cubicBezTo>
                <a:cubicBezTo>
                  <a:pt x="207" y="249"/>
                  <a:pt x="207" y="249"/>
                  <a:pt x="207" y="249"/>
                </a:cubicBezTo>
                <a:cubicBezTo>
                  <a:pt x="233" y="284"/>
                  <a:pt x="233" y="284"/>
                  <a:pt x="233" y="284"/>
                </a:cubicBezTo>
                <a:cubicBezTo>
                  <a:pt x="247" y="288"/>
                  <a:pt x="247" y="288"/>
                  <a:pt x="247" y="288"/>
                </a:cubicBezTo>
                <a:cubicBezTo>
                  <a:pt x="287" y="249"/>
                  <a:pt x="287" y="249"/>
                  <a:pt x="287" y="249"/>
                </a:cubicBezTo>
                <a:lnTo>
                  <a:pt x="283" y="234"/>
                </a:lnTo>
                <a:close/>
                <a:moveTo>
                  <a:pt x="244" y="261"/>
                </a:moveTo>
                <a:cubicBezTo>
                  <a:pt x="234" y="261"/>
                  <a:pt x="227" y="254"/>
                  <a:pt x="227" y="244"/>
                </a:cubicBezTo>
                <a:cubicBezTo>
                  <a:pt x="227" y="235"/>
                  <a:pt x="234" y="228"/>
                  <a:pt x="244" y="228"/>
                </a:cubicBezTo>
                <a:cubicBezTo>
                  <a:pt x="253" y="228"/>
                  <a:pt x="260" y="235"/>
                  <a:pt x="260" y="244"/>
                </a:cubicBezTo>
                <a:cubicBezTo>
                  <a:pt x="260" y="254"/>
                  <a:pt x="253" y="261"/>
                  <a:pt x="244" y="261"/>
                </a:cubicBezTo>
                <a:close/>
              </a:path>
            </a:pathLst>
          </a:custGeom>
          <a:solidFill>
            <a:srgbClr val="D4115A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6" name="Freeform 188"/>
          <p:cNvSpPr/>
          <p:nvPr/>
        </p:nvSpPr>
        <p:spPr>
          <a:xfrm>
            <a:off x="7237413" y="1619250"/>
            <a:ext cx="363537" cy="3175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pathLst>
              <a:path w="288" h="252">
                <a:moveTo>
                  <a:pt x="217" y="0"/>
                </a:moveTo>
                <a:cubicBezTo>
                  <a:pt x="180" y="0"/>
                  <a:pt x="144" y="44"/>
                  <a:pt x="144" y="44"/>
                </a:cubicBezTo>
                <a:cubicBezTo>
                  <a:pt x="144" y="44"/>
                  <a:pt x="108" y="0"/>
                  <a:pt x="72" y="0"/>
                </a:cubicBezTo>
                <a:cubicBezTo>
                  <a:pt x="35" y="0"/>
                  <a:pt x="0" y="18"/>
                  <a:pt x="0" y="72"/>
                </a:cubicBezTo>
                <a:cubicBezTo>
                  <a:pt x="0" y="111"/>
                  <a:pt x="36" y="144"/>
                  <a:pt x="36" y="144"/>
                </a:cubicBezTo>
                <a:cubicBezTo>
                  <a:pt x="144" y="252"/>
                  <a:pt x="144" y="252"/>
                  <a:pt x="144" y="252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44"/>
                  <a:pt x="288" y="111"/>
                  <a:pt x="288" y="72"/>
                </a:cubicBezTo>
                <a:cubicBezTo>
                  <a:pt x="288" y="18"/>
                  <a:pt x="253" y="0"/>
                  <a:pt x="217" y="0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7178" name="组合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718050" y="1590675"/>
            <a:ext cx="317500" cy="31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0" name="Freeform 659"/>
          <p:cNvSpPr/>
          <p:nvPr/>
        </p:nvSpPr>
        <p:spPr>
          <a:xfrm>
            <a:off x="6005513" y="1597025"/>
            <a:ext cx="284162" cy="28257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291" h="290">
                <a:moveTo>
                  <a:pt x="280" y="31"/>
                </a:moveTo>
                <a:cubicBezTo>
                  <a:pt x="260" y="11"/>
                  <a:pt x="260" y="11"/>
                  <a:pt x="260" y="11"/>
                </a:cubicBezTo>
                <a:cubicBezTo>
                  <a:pt x="250" y="0"/>
                  <a:pt x="232" y="0"/>
                  <a:pt x="222" y="11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39" y="101"/>
                  <a:pt x="137" y="109"/>
                  <a:pt x="133" y="113"/>
                </a:cubicBezTo>
                <a:cubicBezTo>
                  <a:pt x="129" y="117"/>
                  <a:pt x="122" y="119"/>
                  <a:pt x="116" y="116"/>
                </a:cubicBezTo>
                <a:cubicBezTo>
                  <a:pt x="109" y="124"/>
                  <a:pt x="109" y="124"/>
                  <a:pt x="109" y="124"/>
                </a:cubicBezTo>
                <a:cubicBezTo>
                  <a:pt x="98" y="134"/>
                  <a:pt x="98" y="152"/>
                  <a:pt x="109" y="162"/>
                </a:cubicBezTo>
                <a:cubicBezTo>
                  <a:pt x="110" y="164"/>
                  <a:pt x="110" y="164"/>
                  <a:pt x="110" y="164"/>
                </a:cubicBezTo>
                <a:cubicBezTo>
                  <a:pt x="44" y="230"/>
                  <a:pt x="44" y="230"/>
                  <a:pt x="44" y="230"/>
                </a:cubicBezTo>
                <a:cubicBezTo>
                  <a:pt x="26" y="237"/>
                  <a:pt x="26" y="237"/>
                  <a:pt x="26" y="237"/>
                </a:cubicBezTo>
                <a:cubicBezTo>
                  <a:pt x="0" y="274"/>
                  <a:pt x="0" y="274"/>
                  <a:pt x="0" y="274"/>
                </a:cubicBezTo>
                <a:cubicBezTo>
                  <a:pt x="17" y="290"/>
                  <a:pt x="17" y="290"/>
                  <a:pt x="17" y="290"/>
                </a:cubicBezTo>
                <a:cubicBezTo>
                  <a:pt x="54" y="264"/>
                  <a:pt x="54" y="264"/>
                  <a:pt x="54" y="264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9" y="182"/>
                  <a:pt x="129" y="182"/>
                  <a:pt x="129" y="182"/>
                </a:cubicBezTo>
                <a:cubicBezTo>
                  <a:pt x="139" y="193"/>
                  <a:pt x="157" y="193"/>
                  <a:pt x="167" y="182"/>
                </a:cubicBezTo>
                <a:cubicBezTo>
                  <a:pt x="175" y="175"/>
                  <a:pt x="175" y="175"/>
                  <a:pt x="175" y="175"/>
                </a:cubicBezTo>
                <a:cubicBezTo>
                  <a:pt x="172" y="170"/>
                  <a:pt x="174" y="162"/>
                  <a:pt x="178" y="158"/>
                </a:cubicBezTo>
                <a:cubicBezTo>
                  <a:pt x="182" y="154"/>
                  <a:pt x="190" y="152"/>
                  <a:pt x="195" y="155"/>
                </a:cubicBezTo>
                <a:cubicBezTo>
                  <a:pt x="280" y="69"/>
                  <a:pt x="280" y="69"/>
                  <a:pt x="280" y="69"/>
                </a:cubicBezTo>
                <a:cubicBezTo>
                  <a:pt x="291" y="59"/>
                  <a:pt x="291" y="42"/>
                  <a:pt x="280" y="31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82" name="TextBox 13"/>
          <p:cNvSpPr txBox="1"/>
          <p:nvPr/>
        </p:nvSpPr>
        <p:spPr>
          <a:xfrm>
            <a:off x="592138" y="5215573"/>
            <a:ext cx="2338387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3" name="TextBox 13"/>
          <p:cNvSpPr txBox="1"/>
          <p:nvPr/>
        </p:nvSpPr>
        <p:spPr>
          <a:xfrm>
            <a:off x="635000" y="5529898"/>
            <a:ext cx="20907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4" name="TextBox 13"/>
          <p:cNvSpPr txBox="1"/>
          <p:nvPr/>
        </p:nvSpPr>
        <p:spPr>
          <a:xfrm>
            <a:off x="3522663" y="5215573"/>
            <a:ext cx="2338387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5" name="TextBox 13"/>
          <p:cNvSpPr txBox="1"/>
          <p:nvPr/>
        </p:nvSpPr>
        <p:spPr>
          <a:xfrm>
            <a:off x="3565525" y="5529898"/>
            <a:ext cx="2090738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6" name="TextBox 13"/>
          <p:cNvSpPr txBox="1"/>
          <p:nvPr/>
        </p:nvSpPr>
        <p:spPr>
          <a:xfrm>
            <a:off x="6410325" y="5215573"/>
            <a:ext cx="2338388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7" name="TextBox 13"/>
          <p:cNvSpPr txBox="1"/>
          <p:nvPr/>
        </p:nvSpPr>
        <p:spPr>
          <a:xfrm>
            <a:off x="6453188" y="5529898"/>
            <a:ext cx="2090737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8" name="TextBox 13"/>
          <p:cNvSpPr txBox="1"/>
          <p:nvPr/>
        </p:nvSpPr>
        <p:spPr>
          <a:xfrm>
            <a:off x="9340850" y="5215573"/>
            <a:ext cx="2338388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9" name="TextBox 13"/>
          <p:cNvSpPr txBox="1"/>
          <p:nvPr/>
        </p:nvSpPr>
        <p:spPr>
          <a:xfrm>
            <a:off x="9383713" y="5529898"/>
            <a:ext cx="2090737" cy="3698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191" name="图片 50"/>
          <p:cNvPicPr>
            <a:picLocks noChangeAspect="1"/>
          </p:cNvPicPr>
          <p:nvPr/>
        </p:nvPicPr>
        <p:blipFill>
          <a:blip r:embed="rId1"/>
          <a:srcRect t="23259"/>
          <a:stretch>
            <a:fillRect/>
          </a:stretch>
        </p:blipFill>
        <p:spPr>
          <a:xfrm>
            <a:off x="9248775" y="3586798"/>
            <a:ext cx="2355850" cy="1196975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92" name="图片 51"/>
          <p:cNvPicPr>
            <a:picLocks noChangeAspect="1"/>
          </p:cNvPicPr>
          <p:nvPr/>
        </p:nvPicPr>
        <p:blipFill>
          <a:blip r:embed="rId2"/>
          <a:srcRect t="23639"/>
          <a:stretch>
            <a:fillRect/>
          </a:stretch>
        </p:blipFill>
        <p:spPr>
          <a:xfrm>
            <a:off x="6369050" y="3566160"/>
            <a:ext cx="2347913" cy="119538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194" name="组合 2"/>
          <p:cNvGrpSpPr/>
          <p:nvPr/>
        </p:nvGrpSpPr>
        <p:grpSpPr>
          <a:xfrm>
            <a:off x="422275" y="385763"/>
            <a:ext cx="685800" cy="431800"/>
            <a:chOff x="0" y="0"/>
            <a:chExt cx="684857" cy="432000"/>
          </a:xfrm>
        </p:grpSpPr>
        <p:grpSp>
          <p:nvGrpSpPr>
            <p:cNvPr id="8220" name="组合 26"/>
            <p:cNvGrpSpPr/>
            <p:nvPr/>
          </p:nvGrpSpPr>
          <p:grpSpPr>
            <a:xfrm rot="-1516987" flipH="1">
              <a:off x="252857" y="0"/>
              <a:ext cx="432000" cy="432000"/>
              <a:chOff x="0" y="0"/>
              <a:chExt cx="2214105" cy="1908711"/>
            </a:xfrm>
          </p:grpSpPr>
          <p:grpSp>
            <p:nvGrpSpPr>
              <p:cNvPr id="8228" name="Hexagon 26@|1FFC:16777215|FBC:16777215|LFC:16777215|LBC:16777215"/>
              <p:cNvGrpSpPr/>
              <p:nvPr/>
            </p:nvGrpSpPr>
            <p:grpSpPr>
              <a:xfrm rot="-1516987" flipH="1">
                <a:off x="-104976" y="-85420"/>
                <a:ext cx="2405748" cy="2073921"/>
                <a:chOff x="0" y="0"/>
                <a:chExt cx="469392" cy="469392"/>
              </a:xfrm>
            </p:grpSpPr>
            <p:pic>
              <p:nvPicPr>
                <p:cNvPr id="8232" name="Hexagon 26@|1FFC:16777215|FBC:16777215|LFC:16777215|LBC:1677721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469392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8233" name="Text Box 6"/>
                <p:cNvSpPr txBox="1"/>
                <p:nvPr/>
              </p:nvSpPr>
              <p:spPr>
                <a:xfrm rot="-1516989">
                  <a:off x="80618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8229" name="Freeform 27@|5FFC:16777215|FBC:0|LFC:16777215|LBC:16777215"/>
              <p:cNvGrpSpPr/>
              <p:nvPr/>
            </p:nvGrpSpPr>
            <p:grpSpPr>
              <a:xfrm rot="-1516987" flipH="1">
                <a:off x="22570" y="-44131"/>
                <a:ext cx="2093313" cy="1508306"/>
                <a:chOff x="0" y="0"/>
                <a:chExt cx="408432" cy="341376"/>
              </a:xfrm>
            </p:grpSpPr>
            <p:pic>
              <p:nvPicPr>
                <p:cNvPr id="8230" name="Freeform 27@|5FFC:16777215|FBC:0|LFC:16777215|LBC:16777215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408432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8231" name="Text Box 9"/>
                <p:cNvSpPr txBox="1"/>
                <p:nvPr/>
              </p:nvSpPr>
              <p:spPr>
                <a:xfrm rot="-1516989">
                  <a:off x="56247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221" name="组合 29"/>
            <p:cNvGrpSpPr/>
            <p:nvPr/>
          </p:nvGrpSpPr>
          <p:grpSpPr>
            <a:xfrm rot="-1516987" flipH="1">
              <a:off x="0" y="0"/>
              <a:ext cx="432000" cy="432000"/>
              <a:chOff x="0" y="0"/>
              <a:chExt cx="2214105" cy="1908711"/>
            </a:xfrm>
          </p:grpSpPr>
          <p:grpSp>
            <p:nvGrpSpPr>
              <p:cNvPr id="8222" name="Hexagon 26@|1FFC:16777215|FBC:16777215|LFC:16777215|LBC:16777215"/>
              <p:cNvGrpSpPr/>
              <p:nvPr/>
            </p:nvGrpSpPr>
            <p:grpSpPr>
              <a:xfrm rot="-1516987" flipH="1">
                <a:off x="-88766" y="-85660"/>
                <a:ext cx="2374505" cy="2073921"/>
                <a:chOff x="0" y="0"/>
                <a:chExt cx="463296" cy="469392"/>
              </a:xfrm>
            </p:grpSpPr>
            <p:pic>
              <p:nvPicPr>
                <p:cNvPr id="8226" name="Hexagon 26@|1FFC:16777215|FBC:16777215|LFC:16777215|LBC:1677721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463296" cy="46939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8227" name="Text Box 13"/>
                <p:cNvSpPr txBox="1"/>
                <p:nvPr/>
              </p:nvSpPr>
              <p:spPr>
                <a:xfrm rot="-1516989">
                  <a:off x="77697" y="83300"/>
                  <a:ext cx="305470" cy="30547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8223" name="Freeform 27@|5FFC:16777215|FBC:0|LFC:16777215|LBC:16777215"/>
              <p:cNvGrpSpPr/>
              <p:nvPr/>
            </p:nvGrpSpPr>
            <p:grpSpPr>
              <a:xfrm rot="-1516987" flipH="1">
                <a:off x="38781" y="-44371"/>
                <a:ext cx="2062070" cy="1508306"/>
                <a:chOff x="0" y="0"/>
                <a:chExt cx="402336" cy="341376"/>
              </a:xfrm>
            </p:grpSpPr>
            <p:pic>
              <p:nvPicPr>
                <p:cNvPr id="8224" name="Freeform 27@|5FFC:16777215|FBC:0|LFC:16777215|LBC:16777215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402336" cy="3413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8225" name="Text Box 16"/>
                <p:cNvSpPr txBox="1"/>
                <p:nvPr/>
              </p:nvSpPr>
              <p:spPr>
                <a:xfrm rot="-1516989">
                  <a:off x="53326" y="56823"/>
                  <a:ext cx="295004" cy="22565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ctr"/>
                <a:p>
                  <a:pPr lvl="0" algn="ctr" eaLnBrk="1" hangingPunct="1"/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8195" name="TextBox 13"/>
          <p:cNvSpPr txBox="1"/>
          <p:nvPr/>
        </p:nvSpPr>
        <p:spPr>
          <a:xfrm>
            <a:off x="1084263" y="398463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89" name="六边形 8"/>
          <p:cNvSpPr/>
          <p:nvPr/>
        </p:nvSpPr>
        <p:spPr>
          <a:xfrm>
            <a:off x="3619500" y="2981325"/>
            <a:ext cx="1878013" cy="1619250"/>
          </a:xfrm>
          <a:prstGeom prst="hexagon">
            <a:avLst>
              <a:gd name="adj" fmla="val 24989"/>
              <a:gd name="vf" fmla="val 115470"/>
            </a:avLst>
          </a:prstGeom>
          <a:solidFill>
            <a:srgbClr val="00B050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90" name="六边形 9"/>
          <p:cNvSpPr/>
          <p:nvPr/>
        </p:nvSpPr>
        <p:spPr>
          <a:xfrm>
            <a:off x="6697663" y="2968625"/>
            <a:ext cx="1878012" cy="1617663"/>
          </a:xfrm>
          <a:prstGeom prst="hexagon">
            <a:avLst>
              <a:gd name="adj" fmla="val 25013"/>
              <a:gd name="vf" fmla="val 115470"/>
            </a:avLst>
          </a:prstGeom>
          <a:solidFill>
            <a:srgbClr val="00B050">
              <a:alpha val="29803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91" name="六边形 10"/>
          <p:cNvSpPr/>
          <p:nvPr/>
        </p:nvSpPr>
        <p:spPr>
          <a:xfrm>
            <a:off x="5151438" y="2130425"/>
            <a:ext cx="1878012" cy="1617663"/>
          </a:xfrm>
          <a:prstGeom prst="hexagon">
            <a:avLst>
              <a:gd name="adj" fmla="val 25013"/>
              <a:gd name="vf" fmla="val 115470"/>
            </a:avLst>
          </a:prstGeom>
          <a:solidFill>
            <a:srgbClr val="00B050">
              <a:alpha val="50195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92" name="六边形 11"/>
          <p:cNvSpPr/>
          <p:nvPr/>
        </p:nvSpPr>
        <p:spPr>
          <a:xfrm>
            <a:off x="5159375" y="3816350"/>
            <a:ext cx="1876425" cy="1619250"/>
          </a:xfrm>
          <a:prstGeom prst="hexagon">
            <a:avLst>
              <a:gd name="adj" fmla="val 24968"/>
              <a:gd name="vf" fmla="val 115470"/>
            </a:avLst>
          </a:prstGeom>
          <a:solidFill>
            <a:srgbClr val="00B050">
              <a:alpha val="50195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393" name="文本框 22"/>
          <p:cNvSpPr/>
          <p:nvPr/>
        </p:nvSpPr>
        <p:spPr>
          <a:xfrm>
            <a:off x="1019175" y="2130425"/>
            <a:ext cx="2786063" cy="8921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6394" name="文本框 23"/>
          <p:cNvSpPr/>
          <p:nvPr/>
        </p:nvSpPr>
        <p:spPr>
          <a:xfrm>
            <a:off x="957263" y="4583113"/>
            <a:ext cx="2786062" cy="8937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6395" name="文本框 24"/>
          <p:cNvSpPr/>
          <p:nvPr/>
        </p:nvSpPr>
        <p:spPr>
          <a:xfrm>
            <a:off x="8550275" y="2165350"/>
            <a:ext cx="2786063" cy="8937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sp>
        <p:nvSpPr>
          <p:cNvPr id="16396" name="文本框 25"/>
          <p:cNvSpPr/>
          <p:nvPr/>
        </p:nvSpPr>
        <p:spPr>
          <a:xfrm>
            <a:off x="8550275" y="4600575"/>
            <a:ext cx="2786063" cy="8921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b="1" dirty="0">
                <a:solidFill>
                  <a:schemeClr val="tx1"/>
                </a:solidFill>
                <a:latin typeface="方正姚体" panose="02010601030101010101" pitchFamily="2" charset="-122"/>
                <a:ea typeface="宋体" panose="02010600030101010101" pitchFamily="2" charset="-122"/>
                <a:sym typeface="方正姚体" panose="02010601030101010101" pitchFamily="2" charset="-122"/>
              </a:rPr>
              <a:t>    </a:t>
            </a:r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MORE  THEN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</p:txBody>
      </p:sp>
      <p:grpSp>
        <p:nvGrpSpPr>
          <p:cNvPr id="17425" name="组合 26"/>
          <p:cNvGrpSpPr/>
          <p:nvPr/>
        </p:nvGrpSpPr>
        <p:grpSpPr bwMode="auto">
          <a:xfrm>
            <a:off x="5803900" y="2606675"/>
            <a:ext cx="587375" cy="563562"/>
            <a:chOff x="0" y="0"/>
            <a:chExt cx="645684" cy="620945"/>
          </a:xfrm>
          <a:solidFill>
            <a:srgbClr val="00B050"/>
          </a:solidFill>
        </p:grpSpPr>
        <p:sp>
          <p:nvSpPr>
            <p:cNvPr id="17426" name="Oval 131"/>
            <p:cNvSpPr>
              <a:spLocks noChangeArrowheads="1"/>
            </p:cNvSpPr>
            <p:nvPr/>
          </p:nvSpPr>
          <p:spPr bwMode="auto">
            <a:xfrm>
              <a:off x="177563" y="0"/>
              <a:ext cx="290558" cy="294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7427" name="Freeform 134"/>
            <p:cNvSpPr>
              <a:spLocks noChangeArrowheads="1"/>
            </p:cNvSpPr>
            <p:nvPr/>
          </p:nvSpPr>
          <p:spPr bwMode="auto">
            <a:xfrm>
              <a:off x="0" y="340170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"/>
                <a:gd name="T67" fmla="*/ 0 h 87"/>
                <a:gd name="T68" fmla="*/ 200 w 200"/>
                <a:gd name="T69" fmla="*/ 87 h 8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16398" name="组合 29"/>
          <p:cNvGrpSpPr/>
          <p:nvPr/>
        </p:nvGrpSpPr>
        <p:grpSpPr bwMode="auto">
          <a:xfrm>
            <a:off x="4189413" y="3517900"/>
            <a:ext cx="788987" cy="600075"/>
            <a:chOff x="0" y="0"/>
            <a:chExt cx="509646" cy="387231"/>
          </a:xfrm>
          <a:solidFill>
            <a:srgbClr val="00B050"/>
          </a:solidFill>
        </p:grpSpPr>
        <p:sp>
          <p:nvSpPr>
            <p:cNvPr id="2" name="Freeform 20"/>
            <p:cNvSpPr>
              <a:spLocks noEditPoints="1" noChangeArrowheads="1"/>
            </p:cNvSpPr>
            <p:nvPr/>
          </p:nvSpPr>
          <p:spPr bwMode="auto">
            <a:xfrm>
              <a:off x="0" y="51839"/>
              <a:ext cx="337890" cy="335392"/>
            </a:xfrm>
            <a:custGeom>
              <a:avLst/>
              <a:gdLst>
                <a:gd name="T0" fmla="*/ 337890 w 229"/>
                <a:gd name="T1" fmla="*/ 189120 h 227"/>
                <a:gd name="T2" fmla="*/ 337890 w 229"/>
                <a:gd name="T3" fmla="*/ 144795 h 227"/>
                <a:gd name="T4" fmla="*/ 303953 w 229"/>
                <a:gd name="T5" fmla="*/ 137407 h 227"/>
                <a:gd name="T6" fmla="*/ 295100 w 229"/>
                <a:gd name="T7" fmla="*/ 112290 h 227"/>
                <a:gd name="T8" fmla="*/ 318708 w 229"/>
                <a:gd name="T9" fmla="*/ 85695 h 227"/>
                <a:gd name="T10" fmla="*/ 292149 w 229"/>
                <a:gd name="T11" fmla="*/ 50235 h 227"/>
                <a:gd name="T12" fmla="*/ 259688 w 229"/>
                <a:gd name="T13" fmla="*/ 65010 h 227"/>
                <a:gd name="T14" fmla="*/ 237556 w 229"/>
                <a:gd name="T15" fmla="*/ 48757 h 227"/>
                <a:gd name="T16" fmla="*/ 241982 w 229"/>
                <a:gd name="T17" fmla="*/ 13297 h 227"/>
                <a:gd name="T18" fmla="*/ 199193 w 229"/>
                <a:gd name="T19" fmla="*/ 0 h 227"/>
                <a:gd name="T20" fmla="*/ 181487 w 229"/>
                <a:gd name="T21" fmla="*/ 29550 h 227"/>
                <a:gd name="T22" fmla="*/ 168207 w 229"/>
                <a:gd name="T23" fmla="*/ 29550 h 227"/>
                <a:gd name="T24" fmla="*/ 154928 w 229"/>
                <a:gd name="T25" fmla="*/ 29550 h 227"/>
                <a:gd name="T26" fmla="*/ 137222 w 229"/>
                <a:gd name="T27" fmla="*/ 0 h 227"/>
                <a:gd name="T28" fmla="*/ 95908 w 229"/>
                <a:gd name="T29" fmla="*/ 13297 h 227"/>
                <a:gd name="T30" fmla="*/ 98859 w 229"/>
                <a:gd name="T31" fmla="*/ 48757 h 227"/>
                <a:gd name="T32" fmla="*/ 76726 w 229"/>
                <a:gd name="T33" fmla="*/ 65010 h 227"/>
                <a:gd name="T34" fmla="*/ 44265 w 229"/>
                <a:gd name="T35" fmla="*/ 50235 h 227"/>
                <a:gd name="T36" fmla="*/ 19182 w 229"/>
                <a:gd name="T37" fmla="*/ 85695 h 227"/>
                <a:gd name="T38" fmla="*/ 42790 w 229"/>
                <a:gd name="T39" fmla="*/ 112290 h 227"/>
                <a:gd name="T40" fmla="*/ 33937 w 229"/>
                <a:gd name="T41" fmla="*/ 138885 h 227"/>
                <a:gd name="T42" fmla="*/ 0 w 229"/>
                <a:gd name="T43" fmla="*/ 144795 h 227"/>
                <a:gd name="T44" fmla="*/ 0 w 229"/>
                <a:gd name="T45" fmla="*/ 189120 h 227"/>
                <a:gd name="T46" fmla="*/ 33937 w 229"/>
                <a:gd name="T47" fmla="*/ 196507 h 227"/>
                <a:gd name="T48" fmla="*/ 42790 w 229"/>
                <a:gd name="T49" fmla="*/ 223102 h 227"/>
                <a:gd name="T50" fmla="*/ 19182 w 229"/>
                <a:gd name="T51" fmla="*/ 249697 h 227"/>
                <a:gd name="T52" fmla="*/ 45741 w 229"/>
                <a:gd name="T53" fmla="*/ 285157 h 227"/>
                <a:gd name="T54" fmla="*/ 76726 w 229"/>
                <a:gd name="T55" fmla="*/ 270382 h 227"/>
                <a:gd name="T56" fmla="*/ 98859 w 229"/>
                <a:gd name="T57" fmla="*/ 286635 h 227"/>
                <a:gd name="T58" fmla="*/ 95908 w 229"/>
                <a:gd name="T59" fmla="*/ 322095 h 227"/>
                <a:gd name="T60" fmla="*/ 137222 w 229"/>
                <a:gd name="T61" fmla="*/ 335392 h 227"/>
                <a:gd name="T62" fmla="*/ 154928 w 229"/>
                <a:gd name="T63" fmla="*/ 304365 h 227"/>
                <a:gd name="T64" fmla="*/ 168207 w 229"/>
                <a:gd name="T65" fmla="*/ 305842 h 227"/>
                <a:gd name="T66" fmla="*/ 182962 w 229"/>
                <a:gd name="T67" fmla="*/ 304365 h 227"/>
                <a:gd name="T68" fmla="*/ 199193 w 229"/>
                <a:gd name="T69" fmla="*/ 335392 h 227"/>
                <a:gd name="T70" fmla="*/ 241982 w 229"/>
                <a:gd name="T71" fmla="*/ 320617 h 227"/>
                <a:gd name="T72" fmla="*/ 237556 w 229"/>
                <a:gd name="T73" fmla="*/ 286635 h 227"/>
                <a:gd name="T74" fmla="*/ 259688 w 229"/>
                <a:gd name="T75" fmla="*/ 270382 h 227"/>
                <a:gd name="T76" fmla="*/ 292149 w 229"/>
                <a:gd name="T77" fmla="*/ 285157 h 227"/>
                <a:gd name="T78" fmla="*/ 318708 w 229"/>
                <a:gd name="T79" fmla="*/ 248220 h 227"/>
                <a:gd name="T80" fmla="*/ 295100 w 229"/>
                <a:gd name="T81" fmla="*/ 223102 h 227"/>
                <a:gd name="T82" fmla="*/ 303953 w 229"/>
                <a:gd name="T83" fmla="*/ 196507 h 227"/>
                <a:gd name="T84" fmla="*/ 337890 w 229"/>
                <a:gd name="T85" fmla="*/ 189120 h 227"/>
                <a:gd name="T86" fmla="*/ 168207 w 229"/>
                <a:gd name="T87" fmla="*/ 265950 h 227"/>
                <a:gd name="T88" fmla="*/ 69349 w 229"/>
                <a:gd name="T89" fmla="*/ 166957 h 227"/>
                <a:gd name="T90" fmla="*/ 168207 w 229"/>
                <a:gd name="T91" fmla="*/ 67965 h 227"/>
                <a:gd name="T92" fmla="*/ 267066 w 229"/>
                <a:gd name="T93" fmla="*/ 166957 h 227"/>
                <a:gd name="T94" fmla="*/ 168207 w 229"/>
                <a:gd name="T95" fmla="*/ 265950 h 2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9"/>
                <a:gd name="T145" fmla="*/ 0 h 227"/>
                <a:gd name="T146" fmla="*/ 229 w 229"/>
                <a:gd name="T147" fmla="*/ 227 h 2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Freeform 21"/>
            <p:cNvSpPr>
              <a:spLocks noEditPoints="1" noChangeArrowheads="1"/>
            </p:cNvSpPr>
            <p:nvPr/>
          </p:nvSpPr>
          <p:spPr bwMode="auto">
            <a:xfrm>
              <a:off x="309785" y="0"/>
              <a:ext cx="199861" cy="199861"/>
            </a:xfrm>
            <a:custGeom>
              <a:avLst/>
              <a:gdLst>
                <a:gd name="T0" fmla="*/ 199861 w 135"/>
                <a:gd name="T1" fmla="*/ 112514 h 135"/>
                <a:gd name="T2" fmla="*/ 199861 w 135"/>
                <a:gd name="T3" fmla="*/ 85866 h 135"/>
                <a:gd name="T4" fmla="*/ 180615 w 135"/>
                <a:gd name="T5" fmla="*/ 81425 h 135"/>
                <a:gd name="T6" fmla="*/ 174693 w 135"/>
                <a:gd name="T7" fmla="*/ 66620 h 135"/>
                <a:gd name="T8" fmla="*/ 189498 w 135"/>
                <a:gd name="T9" fmla="*/ 50335 h 135"/>
                <a:gd name="T10" fmla="*/ 173213 w 135"/>
                <a:gd name="T11" fmla="*/ 29609 h 135"/>
                <a:gd name="T12" fmla="*/ 153967 w 135"/>
                <a:gd name="T13" fmla="*/ 38492 h 135"/>
                <a:gd name="T14" fmla="*/ 142123 w 135"/>
                <a:gd name="T15" fmla="*/ 28129 h 135"/>
                <a:gd name="T16" fmla="*/ 143604 w 135"/>
                <a:gd name="T17" fmla="*/ 7402 h 135"/>
                <a:gd name="T18" fmla="*/ 118436 w 135"/>
                <a:gd name="T19" fmla="*/ 0 h 135"/>
                <a:gd name="T20" fmla="*/ 108073 w 135"/>
                <a:gd name="T21" fmla="*/ 17765 h 135"/>
                <a:gd name="T22" fmla="*/ 99190 w 135"/>
                <a:gd name="T23" fmla="*/ 17765 h 135"/>
                <a:gd name="T24" fmla="*/ 91788 w 135"/>
                <a:gd name="T25" fmla="*/ 17765 h 135"/>
                <a:gd name="T26" fmla="*/ 81425 w 135"/>
                <a:gd name="T27" fmla="*/ 0 h 135"/>
                <a:gd name="T28" fmla="*/ 56257 w 135"/>
                <a:gd name="T29" fmla="*/ 7402 h 135"/>
                <a:gd name="T30" fmla="*/ 57738 w 135"/>
                <a:gd name="T31" fmla="*/ 28129 h 135"/>
                <a:gd name="T32" fmla="*/ 44414 w 135"/>
                <a:gd name="T33" fmla="*/ 38492 h 135"/>
                <a:gd name="T34" fmla="*/ 26648 w 135"/>
                <a:gd name="T35" fmla="*/ 29609 h 135"/>
                <a:gd name="T36" fmla="*/ 10363 w 135"/>
                <a:gd name="T37" fmla="*/ 50335 h 135"/>
                <a:gd name="T38" fmla="*/ 25168 w 135"/>
                <a:gd name="T39" fmla="*/ 66620 h 135"/>
                <a:gd name="T40" fmla="*/ 19246 w 135"/>
                <a:gd name="T41" fmla="*/ 81425 h 135"/>
                <a:gd name="T42" fmla="*/ 0 w 135"/>
                <a:gd name="T43" fmla="*/ 85866 h 135"/>
                <a:gd name="T44" fmla="*/ 0 w 135"/>
                <a:gd name="T45" fmla="*/ 112514 h 135"/>
                <a:gd name="T46" fmla="*/ 19246 w 135"/>
                <a:gd name="T47" fmla="*/ 116956 h 135"/>
                <a:gd name="T48" fmla="*/ 25168 w 135"/>
                <a:gd name="T49" fmla="*/ 133241 h 135"/>
                <a:gd name="T50" fmla="*/ 10363 w 135"/>
                <a:gd name="T51" fmla="*/ 148045 h 135"/>
                <a:gd name="T52" fmla="*/ 26648 w 135"/>
                <a:gd name="T53" fmla="*/ 168772 h 135"/>
                <a:gd name="T54" fmla="*/ 45894 w 135"/>
                <a:gd name="T55" fmla="*/ 161369 h 135"/>
                <a:gd name="T56" fmla="*/ 57738 w 135"/>
                <a:gd name="T57" fmla="*/ 170252 h 135"/>
                <a:gd name="T58" fmla="*/ 56257 w 135"/>
                <a:gd name="T59" fmla="*/ 190978 h 135"/>
                <a:gd name="T60" fmla="*/ 81425 w 135"/>
                <a:gd name="T61" fmla="*/ 199861 h 135"/>
                <a:gd name="T62" fmla="*/ 91788 w 135"/>
                <a:gd name="T63" fmla="*/ 180615 h 135"/>
                <a:gd name="T64" fmla="*/ 100671 w 135"/>
                <a:gd name="T65" fmla="*/ 182096 h 135"/>
                <a:gd name="T66" fmla="*/ 108073 w 135"/>
                <a:gd name="T67" fmla="*/ 180615 h 135"/>
                <a:gd name="T68" fmla="*/ 118436 w 135"/>
                <a:gd name="T69" fmla="*/ 199861 h 135"/>
                <a:gd name="T70" fmla="*/ 143604 w 135"/>
                <a:gd name="T71" fmla="*/ 190978 h 135"/>
                <a:gd name="T72" fmla="*/ 142123 w 135"/>
                <a:gd name="T73" fmla="*/ 170252 h 135"/>
                <a:gd name="T74" fmla="*/ 153967 w 135"/>
                <a:gd name="T75" fmla="*/ 161369 h 135"/>
                <a:gd name="T76" fmla="*/ 173213 w 135"/>
                <a:gd name="T77" fmla="*/ 168772 h 135"/>
                <a:gd name="T78" fmla="*/ 189498 w 135"/>
                <a:gd name="T79" fmla="*/ 148045 h 135"/>
                <a:gd name="T80" fmla="*/ 174693 w 135"/>
                <a:gd name="T81" fmla="*/ 131760 h 135"/>
                <a:gd name="T82" fmla="*/ 180615 w 135"/>
                <a:gd name="T83" fmla="*/ 116956 h 135"/>
                <a:gd name="T84" fmla="*/ 199861 w 135"/>
                <a:gd name="T85" fmla="*/ 112514 h 135"/>
                <a:gd name="T86" fmla="*/ 99190 w 135"/>
                <a:gd name="T87" fmla="*/ 158408 h 135"/>
                <a:gd name="T88" fmla="*/ 41453 w 135"/>
                <a:gd name="T89" fmla="*/ 99190 h 135"/>
                <a:gd name="T90" fmla="*/ 99190 w 135"/>
                <a:gd name="T91" fmla="*/ 39972 h 135"/>
                <a:gd name="T92" fmla="*/ 158408 w 135"/>
                <a:gd name="T93" fmla="*/ 99190 h 135"/>
                <a:gd name="T94" fmla="*/ 99190 w 135"/>
                <a:gd name="T95" fmla="*/ 158408 h 1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5"/>
                <a:gd name="T145" fmla="*/ 0 h 135"/>
                <a:gd name="T146" fmla="*/ 135 w 135"/>
                <a:gd name="T147" fmla="*/ 135 h 1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31" name="组合 32"/>
          <p:cNvGrpSpPr/>
          <p:nvPr/>
        </p:nvGrpSpPr>
        <p:grpSpPr bwMode="auto">
          <a:xfrm>
            <a:off x="5856288" y="4340225"/>
            <a:ext cx="447674" cy="573088"/>
            <a:chOff x="0" y="0"/>
            <a:chExt cx="563562" cy="720725"/>
          </a:xfrm>
          <a:solidFill>
            <a:srgbClr val="00B050"/>
          </a:solidFill>
        </p:grpSpPr>
        <p:sp>
          <p:nvSpPr>
            <p:cNvPr id="17432" name="Freeform 32"/>
            <p:cNvSpPr>
              <a:spLocks noChangeArrowheads="1"/>
            </p:cNvSpPr>
            <p:nvPr/>
          </p:nvSpPr>
          <p:spPr bwMode="auto">
            <a:xfrm>
              <a:off x="209550" y="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321"/>
                <a:gd name="T23" fmla="*/ 64 w 64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7433" name="Freeform 33"/>
            <p:cNvSpPr>
              <a:spLocks noChangeArrowheads="1"/>
            </p:cNvSpPr>
            <p:nvPr/>
          </p:nvSpPr>
          <p:spPr bwMode="auto">
            <a:xfrm>
              <a:off x="0" y="43973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25"/>
                <a:gd name="T23" fmla="*/ 63 w 63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7434" name="Freeform 34"/>
            <p:cNvSpPr>
              <a:spLocks noChangeArrowheads="1"/>
            </p:cNvSpPr>
            <p:nvPr/>
          </p:nvSpPr>
          <p:spPr bwMode="auto">
            <a:xfrm>
              <a:off x="420687" y="23177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218"/>
                <a:gd name="T23" fmla="*/ 64 w 64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grpSp>
        <p:nvGrpSpPr>
          <p:cNvPr id="16400" name="组合 36"/>
          <p:cNvGrpSpPr/>
          <p:nvPr/>
        </p:nvGrpSpPr>
        <p:grpSpPr bwMode="auto">
          <a:xfrm>
            <a:off x="7372350" y="3603625"/>
            <a:ext cx="528638" cy="506414"/>
            <a:chOff x="0" y="0"/>
            <a:chExt cx="2438400" cy="2332038"/>
          </a:xfrm>
          <a:solidFill>
            <a:srgbClr val="00B050"/>
          </a:solidFill>
        </p:grpSpPr>
        <p:sp>
          <p:nvSpPr>
            <p:cNvPr id="4" name="Freeform 25"/>
            <p:cNvSpPr>
              <a:spLocks noChangeArrowheads="1"/>
            </p:cNvSpPr>
            <p:nvPr/>
          </p:nvSpPr>
          <p:spPr bwMode="auto">
            <a:xfrm>
              <a:off x="893763" y="1676400"/>
              <a:ext cx="655638" cy="655638"/>
            </a:xfrm>
            <a:custGeom>
              <a:avLst/>
              <a:gdLst>
                <a:gd name="T0" fmla="*/ 327025 w 413"/>
                <a:gd name="T1" fmla="*/ 655638 h 413"/>
                <a:gd name="T2" fmla="*/ 0 w 413"/>
                <a:gd name="T3" fmla="*/ 0 h 413"/>
                <a:gd name="T4" fmla="*/ 655638 w 413"/>
                <a:gd name="T5" fmla="*/ 0 h 413"/>
                <a:gd name="T6" fmla="*/ 327025 w 413"/>
                <a:gd name="T7" fmla="*/ 655638 h 4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413"/>
                <a:gd name="T14" fmla="*/ 413 w 413"/>
                <a:gd name="T15" fmla="*/ 413 h 4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38"/>
            <p:cNvSpPr>
              <a:spLocks noChangeArrowheads="1"/>
            </p:cNvSpPr>
            <p:nvPr/>
          </p:nvSpPr>
          <p:spPr bwMode="auto">
            <a:xfrm>
              <a:off x="0" y="0"/>
              <a:ext cx="2438400" cy="1774825"/>
            </a:xfrm>
            <a:custGeom>
              <a:avLst/>
              <a:gdLst>
                <a:gd name="T0" fmla="*/ 290196 w 2438400"/>
                <a:gd name="T1" fmla="*/ 0 h 1774825"/>
                <a:gd name="T2" fmla="*/ 2151973 w 2438400"/>
                <a:gd name="T3" fmla="*/ 0 h 1774825"/>
                <a:gd name="T4" fmla="*/ 2438400 w 2438400"/>
                <a:gd name="T5" fmla="*/ 286384 h 1774825"/>
                <a:gd name="T6" fmla="*/ 2438400 w 2438400"/>
                <a:gd name="T7" fmla="*/ 1484673 h 1774825"/>
                <a:gd name="T8" fmla="*/ 2151973 w 2438400"/>
                <a:gd name="T9" fmla="*/ 1774825 h 1774825"/>
                <a:gd name="T10" fmla="*/ 290196 w 2438400"/>
                <a:gd name="T11" fmla="*/ 1774825 h 1774825"/>
                <a:gd name="T12" fmla="*/ 0 w 2438400"/>
                <a:gd name="T13" fmla="*/ 1484673 h 1774825"/>
                <a:gd name="T14" fmla="*/ 0 w 2438400"/>
                <a:gd name="T15" fmla="*/ 286384 h 1774825"/>
                <a:gd name="T16" fmla="*/ 290196 w 2438400"/>
                <a:gd name="T17" fmla="*/ 0 h 1774825"/>
                <a:gd name="T18" fmla="*/ 471488 w 2438400"/>
                <a:gd name="T19" fmla="*/ 425450 h 1774825"/>
                <a:gd name="T20" fmla="*/ 471488 w 2438400"/>
                <a:gd name="T21" fmla="*/ 598488 h 1774825"/>
                <a:gd name="T22" fmla="*/ 1971676 w 2438400"/>
                <a:gd name="T23" fmla="*/ 598488 h 1774825"/>
                <a:gd name="T24" fmla="*/ 1971676 w 2438400"/>
                <a:gd name="T25" fmla="*/ 425450 h 1774825"/>
                <a:gd name="T26" fmla="*/ 471488 w 2438400"/>
                <a:gd name="T27" fmla="*/ 425450 h 1774825"/>
                <a:gd name="T28" fmla="*/ 471488 w 2438400"/>
                <a:gd name="T29" fmla="*/ 801688 h 1774825"/>
                <a:gd name="T30" fmla="*/ 471488 w 2438400"/>
                <a:gd name="T31" fmla="*/ 971551 h 1774825"/>
                <a:gd name="T32" fmla="*/ 1971676 w 2438400"/>
                <a:gd name="T33" fmla="*/ 971551 h 1774825"/>
                <a:gd name="T34" fmla="*/ 1971676 w 2438400"/>
                <a:gd name="T35" fmla="*/ 801688 h 1774825"/>
                <a:gd name="T36" fmla="*/ 471488 w 2438400"/>
                <a:gd name="T37" fmla="*/ 801688 h 1774825"/>
                <a:gd name="T38" fmla="*/ 471488 w 2438400"/>
                <a:gd name="T39" fmla="*/ 1174750 h 1774825"/>
                <a:gd name="T40" fmla="*/ 471488 w 2438400"/>
                <a:gd name="T41" fmla="*/ 1347788 h 1774825"/>
                <a:gd name="T42" fmla="*/ 1971676 w 2438400"/>
                <a:gd name="T43" fmla="*/ 1347788 h 1774825"/>
                <a:gd name="T44" fmla="*/ 1971676 w 2438400"/>
                <a:gd name="T45" fmla="*/ 1174750 h 1774825"/>
                <a:gd name="T46" fmla="*/ 471488 w 2438400"/>
                <a:gd name="T47" fmla="*/ 1174750 h 17748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38400"/>
                <a:gd name="T73" fmla="*/ 0 h 1774825"/>
                <a:gd name="T74" fmla="*/ 2438400 w 2438400"/>
                <a:gd name="T75" fmla="*/ 1774825 h 17748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extBox 13"/>
          <p:cNvSpPr txBox="1"/>
          <p:nvPr/>
        </p:nvSpPr>
        <p:spPr>
          <a:xfrm>
            <a:off x="1084263" y="382588"/>
            <a:ext cx="3298825" cy="431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单击此处添加标题</a:t>
            </a:r>
            <a:endParaRPr lang="zh-CN" altLang="en-US" sz="2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4" name="椭圆 26"/>
          <p:cNvSpPr/>
          <p:nvPr/>
        </p:nvSpPr>
        <p:spPr>
          <a:xfrm>
            <a:off x="4260533" y="3283585"/>
            <a:ext cx="1073150" cy="1073150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15" name="椭圆 28"/>
          <p:cNvSpPr/>
          <p:nvPr/>
        </p:nvSpPr>
        <p:spPr>
          <a:xfrm>
            <a:off x="4527550" y="4488498"/>
            <a:ext cx="1200150" cy="1198562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16" name="椭圆 30"/>
          <p:cNvSpPr/>
          <p:nvPr/>
        </p:nvSpPr>
        <p:spPr>
          <a:xfrm>
            <a:off x="6830695" y="3347085"/>
            <a:ext cx="1436688" cy="1438275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17" name="椭圆 32"/>
          <p:cNvSpPr/>
          <p:nvPr/>
        </p:nvSpPr>
        <p:spPr>
          <a:xfrm>
            <a:off x="6440170" y="4890135"/>
            <a:ext cx="1014413" cy="1014413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22" name="椭圆 9"/>
          <p:cNvSpPr/>
          <p:nvPr/>
        </p:nvSpPr>
        <p:spPr>
          <a:xfrm>
            <a:off x="5214620" y="2016760"/>
            <a:ext cx="1819275" cy="1819275"/>
          </a:xfrm>
          <a:prstGeom prst="ellipse">
            <a:avLst/>
          </a:prstGeom>
          <a:solidFill>
            <a:srgbClr val="00B050">
              <a:alpha val="40000"/>
            </a:srgbClr>
          </a:solidFill>
          <a:ln w="9525">
            <a:noFill/>
          </a:ln>
        </p:spPr>
        <p:txBody>
          <a:bodyPr anchor="ctr"/>
          <a:p>
            <a:pPr lvl="0" algn="ctr" eaLnBrk="1" hangingPunct="1"/>
            <a:endParaRPr lang="zh-CN" altLang="zh-CN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324" name="文本框 15"/>
          <p:cNvSpPr/>
          <p:nvPr/>
        </p:nvSpPr>
        <p:spPr>
          <a:xfrm>
            <a:off x="4711700" y="4839335"/>
            <a:ext cx="817563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  <a:sym typeface="Impact" panose="020B0806030902050204" pitchFamily="34" charset="0"/>
              </a:rPr>
              <a:t>50%</a:t>
            </a:r>
            <a:endParaRPr lang="en-US" altLang="zh-CN" sz="28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13325" name="文本框 16"/>
          <p:cNvSpPr/>
          <p:nvPr/>
        </p:nvSpPr>
        <p:spPr>
          <a:xfrm>
            <a:off x="6583363" y="5166360"/>
            <a:ext cx="7270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4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  <a:sym typeface="Impact" panose="020B0806030902050204" pitchFamily="34" charset="0"/>
              </a:rPr>
              <a:t>30%</a:t>
            </a:r>
            <a:endParaRPr lang="en-US" altLang="zh-CN" sz="24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13326" name="文本框 17"/>
          <p:cNvSpPr/>
          <p:nvPr/>
        </p:nvSpPr>
        <p:spPr>
          <a:xfrm>
            <a:off x="4419600" y="3555048"/>
            <a:ext cx="804863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28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  <a:sym typeface="Impact" panose="020B0806030902050204" pitchFamily="34" charset="0"/>
              </a:rPr>
              <a:t>40%</a:t>
            </a:r>
            <a:endParaRPr lang="en-US" altLang="zh-CN" sz="28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13327" name="文本框 18"/>
          <p:cNvSpPr/>
          <p:nvPr/>
        </p:nvSpPr>
        <p:spPr>
          <a:xfrm>
            <a:off x="7067550" y="3753485"/>
            <a:ext cx="1003300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36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  <a:sym typeface="Impact" panose="020B0806030902050204" pitchFamily="34" charset="0"/>
              </a:rPr>
              <a:t>65%</a:t>
            </a:r>
            <a:endParaRPr lang="en-US" altLang="zh-CN" sz="36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13328" name="文本框 19"/>
          <p:cNvSpPr/>
          <p:nvPr/>
        </p:nvSpPr>
        <p:spPr>
          <a:xfrm>
            <a:off x="5543550" y="2483485"/>
            <a:ext cx="1270000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48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  <a:sym typeface="Impact" panose="020B0806030902050204" pitchFamily="34" charset="0"/>
              </a:rPr>
              <a:t>80%</a:t>
            </a:r>
            <a:endParaRPr lang="en-US" altLang="zh-CN" sz="48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  <a:sym typeface="Impact" panose="020B0806030902050204" pitchFamily="34" charset="0"/>
            </a:endParaRPr>
          </a:p>
        </p:txBody>
      </p:sp>
      <p:sp>
        <p:nvSpPr>
          <p:cNvPr id="13329" name="文本框 20"/>
          <p:cNvSpPr/>
          <p:nvPr/>
        </p:nvSpPr>
        <p:spPr>
          <a:xfrm>
            <a:off x="1501775" y="4932998"/>
            <a:ext cx="2765425" cy="11382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MORE  THAN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zh-CN" altLang="en-US" sz="1600" dirty="0">
              <a:solidFill>
                <a:srgbClr val="E56A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330" name="文本框 21"/>
          <p:cNvSpPr/>
          <p:nvPr/>
        </p:nvSpPr>
        <p:spPr>
          <a:xfrm>
            <a:off x="1397000" y="3556635"/>
            <a:ext cx="2765425" cy="11382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MORE  THAN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zh-CN" altLang="en-US" sz="1600" dirty="0">
              <a:solidFill>
                <a:srgbClr val="E56A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331" name="文本框 22"/>
          <p:cNvSpPr/>
          <p:nvPr/>
        </p:nvSpPr>
        <p:spPr>
          <a:xfrm>
            <a:off x="2247900" y="2165985"/>
            <a:ext cx="2765425" cy="11398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MORE  THAN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zh-CN" altLang="en-US" sz="1600" dirty="0">
              <a:solidFill>
                <a:srgbClr val="E56A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332" name="文本框 23"/>
          <p:cNvSpPr/>
          <p:nvPr/>
        </p:nvSpPr>
        <p:spPr>
          <a:xfrm>
            <a:off x="7769225" y="5047298"/>
            <a:ext cx="2765425" cy="11382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MORE  THAN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zh-CN" altLang="en-US" sz="1600" dirty="0">
              <a:solidFill>
                <a:srgbClr val="E56A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333" name="文本框 24"/>
          <p:cNvSpPr/>
          <p:nvPr/>
        </p:nvSpPr>
        <p:spPr>
          <a:xfrm>
            <a:off x="8615363" y="3699510"/>
            <a:ext cx="2765425" cy="11398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en-US" altLang="zh-CN" sz="1600" b="1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   MORE  THAN  TEMPLATE</a:t>
            </a:r>
            <a:endParaRPr lang="en-US" altLang="zh-CN" sz="1600" b="1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Click here to add  you to the Center of the  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r>
              <a:rPr lang="en-US" altLang="zh-CN" sz="120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方正姚体" panose="02010601030101010101" pitchFamily="2" charset="-122"/>
              </a:rPr>
              <a:t>narrative thought</a:t>
            </a:r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en-US" altLang="zh-CN" sz="120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方正姚体" panose="02010601030101010101" pitchFamily="2" charset="-122"/>
            </a:endParaRPr>
          </a:p>
          <a:p>
            <a:pPr lvl="0" eaLnBrk="1" hangingPunct="1"/>
            <a:endParaRPr lang="zh-CN" altLang="en-US" sz="1600" dirty="0">
              <a:solidFill>
                <a:srgbClr val="E56A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14900" y="3846195"/>
            <a:ext cx="2000250" cy="3020060"/>
            <a:chOff x="7740" y="6057"/>
            <a:chExt cx="3150" cy="4756"/>
          </a:xfrm>
        </p:grpSpPr>
        <p:sp>
          <p:nvSpPr>
            <p:cNvPr id="13321" name="任意多边形 31"/>
            <p:cNvSpPr/>
            <p:nvPr/>
          </p:nvSpPr>
          <p:spPr>
            <a:xfrm rot="-3300000" flipH="1">
              <a:off x="7718" y="6079"/>
              <a:ext cx="3195" cy="3150"/>
            </a:xfrm>
            <a:custGeom>
              <a:avLst/>
              <a:gdLst>
                <a:gd name="txL" fmla="*/ 0 w 2028813"/>
                <a:gd name="txT" fmla="*/ 0 h 1999955"/>
                <a:gd name="txR" fmla="*/ 2028813 w 2028813"/>
                <a:gd name="txB" fmla="*/ 1999955 h 1999955"/>
              </a:gdLst>
              <a:ahLst/>
              <a:cxnLst>
                <a:cxn ang="0">
                  <a:pos x="0" y="618301"/>
                </a:cxn>
                <a:cxn ang="0">
                  <a:pos x="961769" y="1291930"/>
                </a:cxn>
                <a:cxn ang="0">
                  <a:pos x="88911" y="1609713"/>
                </a:cxn>
                <a:cxn ang="0">
                  <a:pos x="92598" y="1617107"/>
                </a:cxn>
                <a:cxn ang="0">
                  <a:pos x="119307" y="1713612"/>
                </a:cxn>
                <a:cxn ang="0">
                  <a:pos x="1069768" y="1367574"/>
                </a:cxn>
                <a:cxn ang="0">
                  <a:pos x="1649089" y="1773333"/>
                </a:cxn>
                <a:cxn ang="0">
                  <a:pos x="1299191" y="1900721"/>
                </a:cxn>
                <a:cxn ang="0">
                  <a:pos x="1330570" y="1963655"/>
                </a:cxn>
                <a:cxn ang="0">
                  <a:pos x="1340780" y="2000545"/>
                </a:cxn>
                <a:cxn ang="0">
                  <a:pos x="1757089" y="1848978"/>
                </a:cxn>
                <a:cxn ang="0">
                  <a:pos x="1953178" y="1986318"/>
                </a:cxn>
                <a:cxn ang="0">
                  <a:pos x="2028837" y="1878234"/>
                </a:cxn>
                <a:cxn ang="0">
                  <a:pos x="1800410" y="1718241"/>
                </a:cxn>
                <a:cxn ang="0">
                  <a:pos x="1800409" y="1718241"/>
                </a:cxn>
                <a:cxn ang="0">
                  <a:pos x="1532814" y="1530818"/>
                </a:cxn>
                <a:cxn ang="0">
                  <a:pos x="1532814" y="1073913"/>
                </a:cxn>
                <a:cxn ang="0">
                  <a:pos x="1527171" y="1073269"/>
                </a:cxn>
                <a:cxn ang="0">
                  <a:pos x="1424813" y="1040485"/>
                </a:cxn>
                <a:cxn ang="0">
                  <a:pos x="1424813" y="1455174"/>
                </a:cxn>
                <a:cxn ang="0">
                  <a:pos x="786175" y="1007867"/>
                </a:cxn>
                <a:cxn ang="0">
                  <a:pos x="786175" y="13935"/>
                </a:cxn>
                <a:cxn ang="0">
                  <a:pos x="685993" y="2503"/>
                </a:cxn>
                <a:cxn ang="0">
                  <a:pos x="678173" y="0"/>
                </a:cxn>
                <a:cxn ang="0">
                  <a:pos x="678173" y="932221"/>
                </a:cxn>
                <a:cxn ang="0">
                  <a:pos x="75659" y="510218"/>
                </a:cxn>
              </a:cxnLst>
              <a:rect l="txL" t="txT" r="txR" b="txB"/>
              <a:pathLst>
                <a:path w="2028813" h="1999955">
                  <a:moveTo>
                    <a:pt x="0" y="618119"/>
                  </a:moveTo>
                  <a:lnTo>
                    <a:pt x="961757" y="1291548"/>
                  </a:lnTo>
                  <a:lnTo>
                    <a:pt x="88909" y="1609239"/>
                  </a:lnTo>
                  <a:lnTo>
                    <a:pt x="92596" y="1616631"/>
                  </a:lnTo>
                  <a:lnTo>
                    <a:pt x="119305" y="1713106"/>
                  </a:lnTo>
                  <a:lnTo>
                    <a:pt x="1069756" y="1367170"/>
                  </a:lnTo>
                  <a:lnTo>
                    <a:pt x="1649069" y="1772810"/>
                  </a:lnTo>
                  <a:lnTo>
                    <a:pt x="1299175" y="1900161"/>
                  </a:lnTo>
                  <a:lnTo>
                    <a:pt x="1330554" y="1963075"/>
                  </a:lnTo>
                  <a:lnTo>
                    <a:pt x="1340764" y="1999955"/>
                  </a:lnTo>
                  <a:lnTo>
                    <a:pt x="1757069" y="1848432"/>
                  </a:lnTo>
                  <a:lnTo>
                    <a:pt x="1953154" y="1985732"/>
                  </a:lnTo>
                  <a:lnTo>
                    <a:pt x="2028813" y="1877680"/>
                  </a:lnTo>
                  <a:lnTo>
                    <a:pt x="1800388" y="1717735"/>
                  </a:lnTo>
                  <a:lnTo>
                    <a:pt x="1800387" y="1717735"/>
                  </a:lnTo>
                  <a:lnTo>
                    <a:pt x="1532796" y="1530366"/>
                  </a:lnTo>
                  <a:lnTo>
                    <a:pt x="1532796" y="1073597"/>
                  </a:lnTo>
                  <a:lnTo>
                    <a:pt x="1527153" y="1072953"/>
                  </a:lnTo>
                  <a:lnTo>
                    <a:pt x="1424797" y="1040179"/>
                  </a:lnTo>
                  <a:lnTo>
                    <a:pt x="1424797" y="1454744"/>
                  </a:lnTo>
                  <a:lnTo>
                    <a:pt x="786165" y="1007569"/>
                  </a:lnTo>
                  <a:lnTo>
                    <a:pt x="786165" y="13931"/>
                  </a:lnTo>
                  <a:lnTo>
                    <a:pt x="685985" y="2503"/>
                  </a:lnTo>
                  <a:lnTo>
                    <a:pt x="678165" y="0"/>
                  </a:lnTo>
                  <a:lnTo>
                    <a:pt x="678165" y="931947"/>
                  </a:lnTo>
                  <a:lnTo>
                    <a:pt x="75659" y="510068"/>
                  </a:lnTo>
                  <a:lnTo>
                    <a:pt x="0" y="618119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</a:ln>
          </p:spPr>
          <p:txBody>
            <a:bodyPr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9519" y="9711"/>
              <a:ext cx="234" cy="110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TextBox 13"/>
          <p:cNvSpPr txBox="1"/>
          <p:nvPr/>
        </p:nvSpPr>
        <p:spPr>
          <a:xfrm>
            <a:off x="1858963" y="4627563"/>
            <a:ext cx="1373187" cy="276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algn="ctr" defTabSz="1216025" eaLnBrk="1" hangingPunct="1">
              <a:spcBef>
                <a:spcPct val="20000"/>
              </a:spcBef>
            </a:pPr>
            <a:r>
              <a:rPr lang="zh-CN" altLang="en-US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zh-CN" altLang="en-US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3" name="矩形 6"/>
          <p:cNvSpPr/>
          <p:nvPr/>
        </p:nvSpPr>
        <p:spPr>
          <a:xfrm>
            <a:off x="4718050" y="2695893"/>
            <a:ext cx="6100763" cy="7747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4" name="TextBox 13"/>
          <p:cNvSpPr txBox="1"/>
          <p:nvPr/>
        </p:nvSpPr>
        <p:spPr>
          <a:xfrm>
            <a:off x="4718050" y="2314893"/>
            <a:ext cx="1293813" cy="2460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5" name="矩形 8"/>
          <p:cNvSpPr/>
          <p:nvPr/>
        </p:nvSpPr>
        <p:spPr>
          <a:xfrm>
            <a:off x="4718050" y="4250055"/>
            <a:ext cx="6100763" cy="7762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zh-CN" altLang="en-US" sz="14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6" name="TextBox 13"/>
          <p:cNvSpPr txBox="1"/>
          <p:nvPr/>
        </p:nvSpPr>
        <p:spPr>
          <a:xfrm>
            <a:off x="4718050" y="3869055"/>
            <a:ext cx="1293813" cy="246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lvl="0" defTabSz="1216025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47" name="文本框 78"/>
          <p:cNvSpPr txBox="1"/>
          <p:nvPr/>
        </p:nvSpPr>
        <p:spPr>
          <a:xfrm>
            <a:off x="584200" y="406718"/>
            <a:ext cx="51562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</a:t>
            </a:r>
            <a:endParaRPr lang="zh-CN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248" name="组合 1"/>
          <p:cNvGrpSpPr/>
          <p:nvPr/>
        </p:nvGrpSpPr>
        <p:grpSpPr>
          <a:xfrm>
            <a:off x="1306513" y="1873250"/>
            <a:ext cx="2479675" cy="2479675"/>
            <a:chOff x="0" y="0"/>
            <a:chExt cx="1834378" cy="1834144"/>
          </a:xfrm>
        </p:grpSpPr>
        <p:grpSp>
          <p:nvGrpSpPr>
            <p:cNvPr id="10249" name="Oval 5"/>
            <p:cNvGrpSpPr/>
            <p:nvPr/>
          </p:nvGrpSpPr>
          <p:grpSpPr>
            <a:xfrm>
              <a:off x="161115" y="161029"/>
              <a:ext cx="1515399" cy="1515399"/>
              <a:chOff x="0" y="0"/>
              <a:chExt cx="2048256" cy="2048256"/>
            </a:xfrm>
          </p:grpSpPr>
          <p:pic>
            <p:nvPicPr>
              <p:cNvPr id="10252" name="Oval 5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2048256" cy="20482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253" name="Text Box 11"/>
              <p:cNvSpPr txBox="1"/>
              <p:nvPr/>
            </p:nvSpPr>
            <p:spPr>
              <a:xfrm>
                <a:off x="308492" y="308546"/>
                <a:ext cx="1428341" cy="14281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/>
              <a:p>
                <a:pPr lvl="0" algn="ctr" eaLnBrk="1" hangingPunct="1"/>
                <a:endParaRPr lang="id-ID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250" name="Group 6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1250" y="-1335"/>
              <a:ext cx="1835617" cy="183561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251" name="AutoShape 115"/>
            <p:cNvSpPr/>
            <p:nvPr/>
          </p:nvSpPr>
          <p:spPr>
            <a:xfrm>
              <a:off x="526461" y="481507"/>
              <a:ext cx="750237" cy="750237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1018761792" y="2147483647"/>
                </a:cxn>
                <a:cxn ang="0">
                  <a:pos x="0" y="2147483647"/>
                </a:cxn>
                <a:cxn ang="0">
                  <a:pos x="1018761792" y="2147483647"/>
                </a:cxn>
                <a:cxn ang="0">
                  <a:pos x="2147483647" y="2147483647"/>
                </a:cxn>
                <a:cxn ang="0">
                  <a:pos x="2147483647" y="1030410750"/>
                </a:cxn>
                <a:cxn ang="0">
                  <a:pos x="2147483647" y="0"/>
                </a:cxn>
                <a:cxn ang="0">
                  <a:pos x="2147483647" y="103041075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www.freeppt7.com-Best powerpoint templates free download-slideshow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5248</Words>
  <Application>WPS 演示</Application>
  <PresentationFormat>自定义</PresentationFormat>
  <Paragraphs>616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Calibri Light</vt:lpstr>
      <vt:lpstr>微软雅黑</vt:lpstr>
      <vt:lpstr>方正姚体</vt:lpstr>
      <vt:lpstr>Impact</vt:lpstr>
      <vt:lpstr>Arial Unicode MS</vt:lpstr>
      <vt:lpstr>Gill Sans</vt:lpstr>
      <vt:lpstr>Malgun Gothic</vt:lpstr>
      <vt:lpstr>Segoe Print</vt:lpstr>
      <vt:lpstr>www.freeppt7.com-Best powerpoint templates free download-slideshow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kwl6163com</cp:lastModifiedBy>
  <cp:revision>10</cp:revision>
  <dcterms:created xsi:type="dcterms:W3CDTF">2016-10-31T07:07:00Z</dcterms:created>
  <dcterms:modified xsi:type="dcterms:W3CDTF">2018-07-28T02:04:11Z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