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8"/>
            <a:ext cx="12205740" cy="6862377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2786063" y="1571625"/>
            <a:ext cx="6615112" cy="2471738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86400" y="1681200"/>
            <a:ext cx="6616800" cy="15084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97200" y="3225600"/>
            <a:ext cx="6616800" cy="468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02432" y="482600"/>
            <a:ext cx="11387137" cy="5745163"/>
          </a:xfrm>
        </p:spPr>
        <p:txBody>
          <a:bodyPr/>
          <a:lstStyle>
            <a:lvl2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81486" y="1333305"/>
            <a:ext cx="10834777" cy="5213270"/>
          </a:xfrm>
        </p:spPr>
        <p:txBody>
          <a:bodyPr lIns="108000" rIns="1080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474747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90000" y="3067200"/>
            <a:ext cx="6681600" cy="140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88030" y="4520451"/>
            <a:ext cx="66798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MH_Title"/>
          <p:cNvSpPr/>
          <p:nvPr>
            <p:custDataLst>
              <p:tags r:id="rId2"/>
            </p:custDataLst>
          </p:nvPr>
        </p:nvSpPr>
        <p:spPr>
          <a:xfrm>
            <a:off x="2788031" y="3067536"/>
            <a:ext cx="6679820" cy="1409214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MH_Others_1"/>
          <p:cNvSpPr/>
          <p:nvPr>
            <p:custDataLst>
              <p:tags r:id="rId3"/>
            </p:custDataLst>
          </p:nvPr>
        </p:nvSpPr>
        <p:spPr>
          <a:xfrm rot="8275313">
            <a:off x="2615843" y="2524064"/>
            <a:ext cx="394704" cy="78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Others_2"/>
          <p:cNvSpPr/>
          <p:nvPr>
            <p:custDataLst>
              <p:tags r:id="rId4"/>
            </p:custDataLst>
          </p:nvPr>
        </p:nvSpPr>
        <p:spPr>
          <a:xfrm rot="5747767">
            <a:off x="2657030" y="3160936"/>
            <a:ext cx="183046" cy="3660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81486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74029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84" y="423595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83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83" y="22002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597" y="22002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30908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8021639" y="2095501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8736013" y="1566863"/>
            <a:ext cx="392112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773489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4252913" y="5734051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49164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87780" y="2676144"/>
            <a:ext cx="4333859" cy="1254887"/>
          </a:xfrm>
        </p:spPr>
        <p:txBody>
          <a:bodyPr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11051"/>
            <a:ext cx="9082800" cy="939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298747"/>
            <a:ext cx="9082800" cy="45432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90043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727881" y="544514"/>
            <a:ext cx="1182511" cy="5811839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4557" y="544514"/>
            <a:ext cx="10007353" cy="5811839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81487" y="234606"/>
            <a:ext cx="1083477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81487" y="1254399"/>
            <a:ext cx="10834777" cy="496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62D27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60000"/>
        <a:buFont typeface="Webdings" panose="05030102010509060703" pitchFamily="18" charset="2"/>
        <a:buChar char="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2.emf"/><Relationship Id="rId2" Type="http://schemas.microsoft.com/office/2007/relationships/media" Target="file:///C:\Users\Administrator\Desktop\Mandisa%20-%20Dear%20John.mp3" TargetMode="External"/><Relationship Id="rId1" Type="http://schemas.openxmlformats.org/officeDocument/2006/relationships/audio" Target="file:///C:\Users\Administrator\Desktop\Mandisa%20-%20Dear%20John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86380" y="1577340"/>
            <a:ext cx="6616700" cy="16129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z="4800">
                <a:solidFill>
                  <a:schemeClr val="accent5"/>
                </a:solidFill>
                <a:uFillTx/>
              </a:rPr>
              <a:t>Sunset background </a:t>
            </a:r>
            <a:br>
              <a:rPr sz="4800">
                <a:solidFill>
                  <a:schemeClr val="accent5"/>
                </a:solidFill>
                <a:uFillTx/>
              </a:rPr>
            </a:br>
            <a:r>
              <a:rPr sz="4800">
                <a:solidFill>
                  <a:schemeClr val="accent5"/>
                </a:solidFill>
                <a:uFillTx/>
              </a:rPr>
              <a:t>PPT template</a:t>
            </a:r>
            <a:endParaRPr sz="4800">
              <a:solidFill>
                <a:schemeClr val="accent5"/>
              </a:solidFill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>
                <a:solidFill>
                  <a:schemeClr val="accent5"/>
                </a:solidFill>
                <a:uFillTx/>
              </a:rPr>
              <a:t>——insert subtitle</a:t>
            </a:r>
            <a:endParaRPr lang="en-US" altLang="zh-CN">
              <a:solidFill>
                <a:schemeClr val="accent5"/>
              </a:solidFill>
              <a:uFillTx/>
            </a:endParaRPr>
          </a:p>
        </p:txBody>
      </p:sp>
      <p:pic>
        <p:nvPicPr>
          <p:cNvPr id="8" name="Mandisa - Dear John.mp3"/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90500" y="6769735"/>
            <a:ext cx="6191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999" showWhenStopped="0">
                <p:cTn id="1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bldLvl="0" animBg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15" y="1744980"/>
            <a:ext cx="12071985" cy="2616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rial Black" panose="020B0A04020102020204" charset="0"/>
              </a:rPr>
              <a:t>ADD YOUR TITLE HERE</a:t>
            </a:r>
            <a:endParaRPr lang="en-US" altLang="zh-CN" sz="2000"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88070" y="1419860"/>
            <a:ext cx="2890520" cy="3448050"/>
            <a:chOff x="13682" y="2236"/>
            <a:chExt cx="4552" cy="54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id="11" name="图片 10" descr="office6\wpsassist\cache\A000220150821B77PP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03</a:t>
              </a:r>
              <a:endParaRPr lang="en-US" altLang="zh-CN" sz="40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 Black" panose="020B0A04020102020204" charset="0"/>
              </a:rPr>
              <a:t>ADD YOUR TITLE HERE</a:t>
            </a:r>
            <a:endParaRPr lang="en-US" altLang="zh-CN">
              <a:latin typeface="Arial Black" panose="020B0A040201020202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67205" y="2550795"/>
            <a:ext cx="8679180" cy="946150"/>
            <a:chOff x="2783" y="4017"/>
            <a:chExt cx="13668" cy="1490"/>
          </a:xfrm>
        </p:grpSpPr>
        <p:sp>
          <p:nvSpPr>
            <p:cNvPr id="8" name="任意多边形 7"/>
            <p:cNvSpPr/>
            <p:nvPr/>
          </p:nvSpPr>
          <p:spPr>
            <a:xfrm>
              <a:off x="2783" y="4017"/>
              <a:ext cx="12674" cy="1491"/>
            </a:xfrm>
            <a:custGeom>
              <a:avLst/>
              <a:gdLst>
                <a:gd name="connisteX0" fmla="*/ 0 w 8048237"/>
                <a:gd name="connsiteY0" fmla="*/ 782842 h 946672"/>
                <a:gd name="connisteX1" fmla="*/ 608330 w 8048237"/>
                <a:gd name="connsiteY1" fmla="*/ 444387 h 946672"/>
                <a:gd name="connisteX2" fmla="*/ 859155 w 8048237"/>
                <a:gd name="connsiteY2" fmla="*/ 406287 h 946672"/>
                <a:gd name="connisteX3" fmla="*/ 1090930 w 8048237"/>
                <a:gd name="connsiteY3" fmla="*/ 396127 h 946672"/>
                <a:gd name="connisteX4" fmla="*/ 1409700 w 8048237"/>
                <a:gd name="connsiteY4" fmla="*/ 638062 h 946672"/>
                <a:gd name="connisteX5" fmla="*/ 1640840 w 8048237"/>
                <a:gd name="connsiteY5" fmla="*/ 763157 h 946672"/>
                <a:gd name="connisteX6" fmla="*/ 2133600 w 8048237"/>
                <a:gd name="connsiteY6" fmla="*/ 801892 h 946672"/>
                <a:gd name="connisteX7" fmla="*/ 2499995 w 8048237"/>
                <a:gd name="connsiteY7" fmla="*/ 676162 h 946672"/>
                <a:gd name="connisteX8" fmla="*/ 2982595 w 8048237"/>
                <a:gd name="connsiteY8" fmla="*/ 406287 h 946672"/>
                <a:gd name="connisteX9" fmla="*/ 3359150 w 8048237"/>
                <a:gd name="connsiteY9" fmla="*/ 213247 h 946672"/>
                <a:gd name="connisteX10" fmla="*/ 3735705 w 8048237"/>
                <a:gd name="connsiteY10" fmla="*/ 106567 h 946672"/>
                <a:gd name="connisteX11" fmla="*/ 4073525 w 8048237"/>
                <a:gd name="connsiteY11" fmla="*/ 48782 h 946672"/>
                <a:gd name="connisteX12" fmla="*/ 4382770 w 8048237"/>
                <a:gd name="connsiteY12" fmla="*/ 522 h 946672"/>
                <a:gd name="connisteX13" fmla="*/ 4797425 w 8048237"/>
                <a:gd name="connsiteY13" fmla="*/ 29732 h 946672"/>
                <a:gd name="connisteX14" fmla="*/ 4990465 w 8048237"/>
                <a:gd name="connsiteY14" fmla="*/ 77992 h 946672"/>
                <a:gd name="connisteX15" fmla="*/ 5637530 w 8048237"/>
                <a:gd name="connsiteY15" fmla="*/ 454547 h 946672"/>
                <a:gd name="connisteX16" fmla="*/ 5821045 w 8048237"/>
                <a:gd name="connsiteY16" fmla="*/ 638062 h 946672"/>
                <a:gd name="connisteX17" fmla="*/ 5994400 w 8048237"/>
                <a:gd name="connsiteY17" fmla="*/ 782842 h 946672"/>
                <a:gd name="connisteX18" fmla="*/ 6294120 w 8048237"/>
                <a:gd name="connsiteY18" fmla="*/ 907937 h 946672"/>
                <a:gd name="connisteX19" fmla="*/ 6487160 w 8048237"/>
                <a:gd name="connsiteY19" fmla="*/ 917462 h 946672"/>
                <a:gd name="connisteX20" fmla="*/ 6689725 w 8048237"/>
                <a:gd name="connsiteY20" fmla="*/ 946672 h 946672"/>
                <a:gd name="connisteX21" fmla="*/ 6940550 w 8048237"/>
                <a:gd name="connsiteY21" fmla="*/ 917462 h 946672"/>
                <a:gd name="connisteX22" fmla="*/ 7201535 w 8048237"/>
                <a:gd name="connsiteY22" fmla="*/ 907937 h 946672"/>
                <a:gd name="connisteX23" fmla="*/ 7433310 w 8048237"/>
                <a:gd name="connsiteY23" fmla="*/ 772682 h 946672"/>
                <a:gd name="connisteX24" fmla="*/ 7722870 w 8048237"/>
                <a:gd name="connsiteY24" fmla="*/ 686322 h 946672"/>
                <a:gd name="connisteX25" fmla="*/ 8031480 w 8048237"/>
                <a:gd name="connsiteY25" fmla="*/ 638062 h 946672"/>
                <a:gd name="connisteX26" fmla="*/ 7983220 w 8048237"/>
                <a:gd name="connsiteY26" fmla="*/ 647587 h 94667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</a:cxnLst>
              <a:rect l="l" t="t" r="r" b="b"/>
              <a:pathLst>
                <a:path w="8048237" h="946672">
                  <a:moveTo>
                    <a:pt x="0" y="782842"/>
                  </a:moveTo>
                  <a:cubicBezTo>
                    <a:pt x="116840" y="716167"/>
                    <a:pt x="436245" y="519952"/>
                    <a:pt x="608330" y="444387"/>
                  </a:cubicBezTo>
                  <a:cubicBezTo>
                    <a:pt x="780415" y="368822"/>
                    <a:pt x="762635" y="415812"/>
                    <a:pt x="859155" y="406287"/>
                  </a:cubicBezTo>
                  <a:cubicBezTo>
                    <a:pt x="955675" y="396762"/>
                    <a:pt x="981075" y="349772"/>
                    <a:pt x="1090930" y="396127"/>
                  </a:cubicBezTo>
                  <a:cubicBezTo>
                    <a:pt x="1200785" y="442482"/>
                    <a:pt x="1299845" y="564402"/>
                    <a:pt x="1409700" y="638062"/>
                  </a:cubicBezTo>
                  <a:cubicBezTo>
                    <a:pt x="1519555" y="711722"/>
                    <a:pt x="1496060" y="730137"/>
                    <a:pt x="1640840" y="763157"/>
                  </a:cubicBezTo>
                  <a:cubicBezTo>
                    <a:pt x="1785620" y="796177"/>
                    <a:pt x="1961515" y="819037"/>
                    <a:pt x="2133600" y="801892"/>
                  </a:cubicBezTo>
                  <a:cubicBezTo>
                    <a:pt x="2305685" y="784747"/>
                    <a:pt x="2330450" y="755537"/>
                    <a:pt x="2499995" y="676162"/>
                  </a:cubicBezTo>
                  <a:cubicBezTo>
                    <a:pt x="2669540" y="596787"/>
                    <a:pt x="2810510" y="498997"/>
                    <a:pt x="2982595" y="406287"/>
                  </a:cubicBezTo>
                  <a:cubicBezTo>
                    <a:pt x="3154680" y="313577"/>
                    <a:pt x="3208655" y="272937"/>
                    <a:pt x="3359150" y="213247"/>
                  </a:cubicBezTo>
                  <a:cubicBezTo>
                    <a:pt x="3509645" y="153557"/>
                    <a:pt x="3592830" y="139587"/>
                    <a:pt x="3735705" y="106567"/>
                  </a:cubicBezTo>
                  <a:cubicBezTo>
                    <a:pt x="3878580" y="73547"/>
                    <a:pt x="3943985" y="69737"/>
                    <a:pt x="4073525" y="48782"/>
                  </a:cubicBezTo>
                  <a:cubicBezTo>
                    <a:pt x="4203065" y="27827"/>
                    <a:pt x="4237990" y="4332"/>
                    <a:pt x="4382770" y="522"/>
                  </a:cubicBezTo>
                  <a:cubicBezTo>
                    <a:pt x="4527550" y="-3288"/>
                    <a:pt x="4676140" y="14492"/>
                    <a:pt x="4797425" y="29732"/>
                  </a:cubicBezTo>
                  <a:cubicBezTo>
                    <a:pt x="4918710" y="44972"/>
                    <a:pt x="4822190" y="-7098"/>
                    <a:pt x="4990465" y="77992"/>
                  </a:cubicBezTo>
                  <a:cubicBezTo>
                    <a:pt x="5158740" y="163082"/>
                    <a:pt x="5471160" y="342787"/>
                    <a:pt x="5637530" y="454547"/>
                  </a:cubicBezTo>
                  <a:cubicBezTo>
                    <a:pt x="5803900" y="566307"/>
                    <a:pt x="5749925" y="572657"/>
                    <a:pt x="5821045" y="638062"/>
                  </a:cubicBezTo>
                  <a:cubicBezTo>
                    <a:pt x="5892165" y="703467"/>
                    <a:pt x="5899785" y="728867"/>
                    <a:pt x="5994400" y="782842"/>
                  </a:cubicBezTo>
                  <a:cubicBezTo>
                    <a:pt x="6089015" y="836817"/>
                    <a:pt x="6195695" y="881267"/>
                    <a:pt x="6294120" y="907937"/>
                  </a:cubicBezTo>
                  <a:cubicBezTo>
                    <a:pt x="6392545" y="934607"/>
                    <a:pt x="6407785" y="909842"/>
                    <a:pt x="6487160" y="917462"/>
                  </a:cubicBezTo>
                  <a:cubicBezTo>
                    <a:pt x="6566535" y="925082"/>
                    <a:pt x="6598920" y="946672"/>
                    <a:pt x="6689725" y="946672"/>
                  </a:cubicBezTo>
                  <a:cubicBezTo>
                    <a:pt x="6780530" y="946672"/>
                    <a:pt x="6838315" y="925082"/>
                    <a:pt x="6940550" y="917462"/>
                  </a:cubicBezTo>
                  <a:cubicBezTo>
                    <a:pt x="7042785" y="909842"/>
                    <a:pt x="7103110" y="937147"/>
                    <a:pt x="7201535" y="907937"/>
                  </a:cubicBezTo>
                  <a:cubicBezTo>
                    <a:pt x="7299960" y="878727"/>
                    <a:pt x="7329170" y="817132"/>
                    <a:pt x="7433310" y="772682"/>
                  </a:cubicBezTo>
                  <a:cubicBezTo>
                    <a:pt x="7537450" y="728232"/>
                    <a:pt x="7603490" y="712992"/>
                    <a:pt x="7722870" y="686322"/>
                  </a:cubicBezTo>
                  <a:cubicBezTo>
                    <a:pt x="7842250" y="659652"/>
                    <a:pt x="7979410" y="645682"/>
                    <a:pt x="8031480" y="638062"/>
                  </a:cubicBezTo>
                  <a:cubicBezTo>
                    <a:pt x="8083550" y="630442"/>
                    <a:pt x="7999095" y="644412"/>
                    <a:pt x="7983220" y="647587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5457" y="4418"/>
              <a:ext cx="994" cy="1000"/>
              <a:chOff x="3930" y="4245"/>
              <a:chExt cx="2260" cy="232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2013 </a:t>
                </a:r>
                <a:r>
                  <a:rPr lang="en-US" altLang="zh-CN" sz="9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40205" y="1824355"/>
            <a:ext cx="8806180" cy="1000125"/>
            <a:chOff x="2583" y="2873"/>
            <a:chExt cx="13868" cy="1575"/>
          </a:xfrm>
        </p:grpSpPr>
        <p:sp>
          <p:nvSpPr>
            <p:cNvPr id="9" name="任意多边形 8"/>
            <p:cNvSpPr/>
            <p:nvPr/>
          </p:nvSpPr>
          <p:spPr>
            <a:xfrm>
              <a:off x="2583" y="3298"/>
              <a:ext cx="12967" cy="1151"/>
            </a:xfrm>
            <a:custGeom>
              <a:avLst/>
              <a:gdLst>
                <a:gd name="connisteX0" fmla="*/ 0 w 8234045"/>
                <a:gd name="connsiteY0" fmla="*/ 296208 h 731183"/>
                <a:gd name="connisteX1" fmla="*/ 627380 w 8234045"/>
                <a:gd name="connsiteY1" fmla="*/ 421938 h 731183"/>
                <a:gd name="connisteX2" fmla="*/ 994410 w 8234045"/>
                <a:gd name="connsiteY2" fmla="*/ 557193 h 731183"/>
                <a:gd name="connisteX3" fmla="*/ 1235710 w 8234045"/>
                <a:gd name="connsiteY3" fmla="*/ 653713 h 731183"/>
                <a:gd name="connisteX4" fmla="*/ 1419225 w 8234045"/>
                <a:gd name="connsiteY4" fmla="*/ 711498 h 731183"/>
                <a:gd name="connisteX5" fmla="*/ 1640840 w 8234045"/>
                <a:gd name="connsiteY5" fmla="*/ 731183 h 731183"/>
                <a:gd name="connisteX6" fmla="*/ 1814830 w 8234045"/>
                <a:gd name="connsiteY6" fmla="*/ 711498 h 731183"/>
                <a:gd name="connisteX7" fmla="*/ 2007870 w 8234045"/>
                <a:gd name="connsiteY7" fmla="*/ 653713 h 731183"/>
                <a:gd name="connisteX8" fmla="*/ 2191385 w 8234045"/>
                <a:gd name="connsiteY8" fmla="*/ 557193 h 731183"/>
                <a:gd name="connisteX9" fmla="*/ 2423160 w 8234045"/>
                <a:gd name="connsiteY9" fmla="*/ 470198 h 731183"/>
                <a:gd name="connisteX10" fmla="*/ 2635250 w 8234045"/>
                <a:gd name="connsiteY10" fmla="*/ 383203 h 731183"/>
                <a:gd name="connisteX11" fmla="*/ 2857500 w 8234045"/>
                <a:gd name="connsiteY11" fmla="*/ 296208 h 731183"/>
                <a:gd name="connisteX12" fmla="*/ 2992755 w 8234045"/>
                <a:gd name="connsiteY12" fmla="*/ 238423 h 731183"/>
                <a:gd name="connisteX13" fmla="*/ 3117850 w 8234045"/>
                <a:gd name="connsiteY13" fmla="*/ 228898 h 731183"/>
                <a:gd name="connisteX14" fmla="*/ 3272155 w 8234045"/>
                <a:gd name="connsiteY14" fmla="*/ 228898 h 731183"/>
                <a:gd name="connisteX15" fmla="*/ 3378835 w 8234045"/>
                <a:gd name="connsiteY15" fmla="*/ 286683 h 731183"/>
                <a:gd name="connisteX16" fmla="*/ 3514090 w 8234045"/>
                <a:gd name="connsiteY16" fmla="*/ 354628 h 731183"/>
                <a:gd name="connisteX17" fmla="*/ 3919220 w 8234045"/>
                <a:gd name="connsiteY17" fmla="*/ 518458 h 731183"/>
                <a:gd name="connisteX18" fmla="*/ 4353560 w 8234045"/>
                <a:gd name="connsiteY18" fmla="*/ 614978 h 731183"/>
                <a:gd name="connisteX19" fmla="*/ 4730115 w 8234045"/>
                <a:gd name="connsiteY19" fmla="*/ 576243 h 731183"/>
                <a:gd name="connisteX20" fmla="*/ 4971415 w 8234045"/>
                <a:gd name="connsiteY20" fmla="*/ 576243 h 731183"/>
                <a:gd name="connisteX21" fmla="*/ 5405755 w 8234045"/>
                <a:gd name="connsiteY21" fmla="*/ 576243 h 731183"/>
                <a:gd name="connisteX22" fmla="*/ 5811520 w 8234045"/>
                <a:gd name="connsiteY22" fmla="*/ 557193 h 731183"/>
                <a:gd name="connisteX23" fmla="*/ 6255385 w 8234045"/>
                <a:gd name="connsiteY23" fmla="*/ 499408 h 731183"/>
                <a:gd name="connisteX24" fmla="*/ 6496685 w 8234045"/>
                <a:gd name="connsiteY24" fmla="*/ 470198 h 731183"/>
                <a:gd name="connisteX25" fmla="*/ 6670675 w 8234045"/>
                <a:gd name="connsiteY25" fmla="*/ 383203 h 731183"/>
                <a:gd name="connisteX26" fmla="*/ 6873240 w 8234045"/>
                <a:gd name="connsiteY26" fmla="*/ 258108 h 731183"/>
                <a:gd name="connisteX27" fmla="*/ 7181850 w 8234045"/>
                <a:gd name="connsiteY27" fmla="*/ 122853 h 731183"/>
                <a:gd name="connisteX28" fmla="*/ 7519670 w 8234045"/>
                <a:gd name="connsiteY28" fmla="*/ 16808 h 731183"/>
                <a:gd name="connisteX29" fmla="*/ 7732395 w 8234045"/>
                <a:gd name="connsiteY29" fmla="*/ 6648 h 731183"/>
                <a:gd name="connisteX30" fmla="*/ 7973695 w 8234045"/>
                <a:gd name="connsiteY30" fmla="*/ 54908 h 731183"/>
                <a:gd name="connisteX31" fmla="*/ 8176260 w 8234045"/>
                <a:gd name="connsiteY31" fmla="*/ 132378 h 731183"/>
                <a:gd name="connisteX32" fmla="*/ 8234045 w 8234045"/>
                <a:gd name="connsiteY32" fmla="*/ 141903 h 7311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</a:cxnLst>
              <a:rect l="l" t="t" r="r" b="b"/>
              <a:pathLst>
                <a:path w="8234045" h="731184">
                  <a:moveTo>
                    <a:pt x="0" y="296209"/>
                  </a:moveTo>
                  <a:cubicBezTo>
                    <a:pt x="118110" y="318434"/>
                    <a:pt x="428625" y="369869"/>
                    <a:pt x="627380" y="421939"/>
                  </a:cubicBezTo>
                  <a:cubicBezTo>
                    <a:pt x="826135" y="474009"/>
                    <a:pt x="872490" y="510839"/>
                    <a:pt x="994410" y="557194"/>
                  </a:cubicBezTo>
                  <a:cubicBezTo>
                    <a:pt x="1116330" y="603549"/>
                    <a:pt x="1150620" y="622599"/>
                    <a:pt x="1235710" y="653714"/>
                  </a:cubicBezTo>
                  <a:cubicBezTo>
                    <a:pt x="1320800" y="684829"/>
                    <a:pt x="1337945" y="696259"/>
                    <a:pt x="1419225" y="711499"/>
                  </a:cubicBezTo>
                  <a:cubicBezTo>
                    <a:pt x="1500505" y="726739"/>
                    <a:pt x="1561465" y="731184"/>
                    <a:pt x="1640840" y="731184"/>
                  </a:cubicBezTo>
                  <a:cubicBezTo>
                    <a:pt x="1720215" y="731184"/>
                    <a:pt x="1741170" y="726739"/>
                    <a:pt x="1814830" y="711499"/>
                  </a:cubicBezTo>
                  <a:cubicBezTo>
                    <a:pt x="1888490" y="696259"/>
                    <a:pt x="1932305" y="684829"/>
                    <a:pt x="2007870" y="653714"/>
                  </a:cubicBezTo>
                  <a:cubicBezTo>
                    <a:pt x="2083435" y="622599"/>
                    <a:pt x="2108200" y="594024"/>
                    <a:pt x="2191385" y="557194"/>
                  </a:cubicBezTo>
                  <a:cubicBezTo>
                    <a:pt x="2274570" y="520364"/>
                    <a:pt x="2334260" y="505124"/>
                    <a:pt x="2423160" y="470199"/>
                  </a:cubicBezTo>
                  <a:cubicBezTo>
                    <a:pt x="2512060" y="435274"/>
                    <a:pt x="2548255" y="418129"/>
                    <a:pt x="2635250" y="383204"/>
                  </a:cubicBezTo>
                  <a:cubicBezTo>
                    <a:pt x="2722245" y="348279"/>
                    <a:pt x="2785745" y="325419"/>
                    <a:pt x="2857500" y="296209"/>
                  </a:cubicBezTo>
                  <a:cubicBezTo>
                    <a:pt x="2929255" y="266999"/>
                    <a:pt x="2940685" y="251759"/>
                    <a:pt x="2992755" y="238424"/>
                  </a:cubicBezTo>
                  <a:cubicBezTo>
                    <a:pt x="3044825" y="225089"/>
                    <a:pt x="3061970" y="230804"/>
                    <a:pt x="3117850" y="228899"/>
                  </a:cubicBezTo>
                  <a:cubicBezTo>
                    <a:pt x="3173730" y="226994"/>
                    <a:pt x="3220085" y="217469"/>
                    <a:pt x="3272155" y="228899"/>
                  </a:cubicBezTo>
                  <a:cubicBezTo>
                    <a:pt x="3324225" y="240329"/>
                    <a:pt x="3330575" y="261284"/>
                    <a:pt x="3378835" y="286684"/>
                  </a:cubicBezTo>
                  <a:cubicBezTo>
                    <a:pt x="3427095" y="312084"/>
                    <a:pt x="3406140" y="308274"/>
                    <a:pt x="3514090" y="354629"/>
                  </a:cubicBezTo>
                  <a:cubicBezTo>
                    <a:pt x="3622040" y="400984"/>
                    <a:pt x="3751580" y="466389"/>
                    <a:pt x="3919220" y="518459"/>
                  </a:cubicBezTo>
                  <a:cubicBezTo>
                    <a:pt x="4086860" y="570529"/>
                    <a:pt x="4191635" y="603549"/>
                    <a:pt x="4353560" y="614979"/>
                  </a:cubicBezTo>
                  <a:cubicBezTo>
                    <a:pt x="4515485" y="626409"/>
                    <a:pt x="4606290" y="583864"/>
                    <a:pt x="4730115" y="576244"/>
                  </a:cubicBezTo>
                  <a:cubicBezTo>
                    <a:pt x="4853940" y="568624"/>
                    <a:pt x="4836160" y="576244"/>
                    <a:pt x="4971415" y="576244"/>
                  </a:cubicBezTo>
                  <a:cubicBezTo>
                    <a:pt x="5106670" y="576244"/>
                    <a:pt x="5237480" y="580054"/>
                    <a:pt x="5405755" y="576244"/>
                  </a:cubicBezTo>
                  <a:cubicBezTo>
                    <a:pt x="5574030" y="572434"/>
                    <a:pt x="5641340" y="572434"/>
                    <a:pt x="5811520" y="557194"/>
                  </a:cubicBezTo>
                  <a:cubicBezTo>
                    <a:pt x="5981700" y="541954"/>
                    <a:pt x="6118225" y="516554"/>
                    <a:pt x="6255385" y="499409"/>
                  </a:cubicBezTo>
                  <a:cubicBezTo>
                    <a:pt x="6392545" y="482264"/>
                    <a:pt x="6413500" y="493694"/>
                    <a:pt x="6496685" y="470199"/>
                  </a:cubicBezTo>
                  <a:cubicBezTo>
                    <a:pt x="6579870" y="446704"/>
                    <a:pt x="6595110" y="425749"/>
                    <a:pt x="6670675" y="383204"/>
                  </a:cubicBezTo>
                  <a:cubicBezTo>
                    <a:pt x="6746240" y="340659"/>
                    <a:pt x="6771005" y="310179"/>
                    <a:pt x="6873240" y="258109"/>
                  </a:cubicBezTo>
                  <a:cubicBezTo>
                    <a:pt x="6975475" y="206039"/>
                    <a:pt x="7052310" y="171114"/>
                    <a:pt x="7181850" y="122854"/>
                  </a:cubicBezTo>
                  <a:cubicBezTo>
                    <a:pt x="7311390" y="74594"/>
                    <a:pt x="7409815" y="40304"/>
                    <a:pt x="7519670" y="16809"/>
                  </a:cubicBezTo>
                  <a:cubicBezTo>
                    <a:pt x="7629525" y="-6686"/>
                    <a:pt x="7641590" y="-971"/>
                    <a:pt x="7732395" y="6649"/>
                  </a:cubicBezTo>
                  <a:cubicBezTo>
                    <a:pt x="7823200" y="14269"/>
                    <a:pt x="7884795" y="29509"/>
                    <a:pt x="7973695" y="54909"/>
                  </a:cubicBezTo>
                  <a:cubicBezTo>
                    <a:pt x="8062595" y="80309"/>
                    <a:pt x="8124190" y="115234"/>
                    <a:pt x="8176260" y="132379"/>
                  </a:cubicBezTo>
                  <a:cubicBezTo>
                    <a:pt x="8228330" y="149524"/>
                    <a:pt x="8226425" y="141269"/>
                    <a:pt x="8234045" y="141904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457" y="2873"/>
              <a:ext cx="994" cy="1000"/>
              <a:chOff x="3930" y="4245"/>
              <a:chExt cx="2260" cy="232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2014</a:t>
                </a:r>
                <a:r>
                  <a:rPr lang="en-US" altLang="zh-CN" sz="9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693545" y="860425"/>
            <a:ext cx="8752840" cy="1689735"/>
            <a:chOff x="2667" y="1355"/>
            <a:chExt cx="13784" cy="2661"/>
          </a:xfrm>
        </p:grpSpPr>
        <p:sp>
          <p:nvSpPr>
            <p:cNvPr id="10" name="任意多边形 9"/>
            <p:cNvSpPr/>
            <p:nvPr/>
          </p:nvSpPr>
          <p:spPr>
            <a:xfrm>
              <a:off x="2667" y="1884"/>
              <a:ext cx="12790" cy="2133"/>
            </a:xfrm>
            <a:custGeom>
              <a:avLst/>
              <a:gdLst>
                <a:gd name="connisteX0" fmla="*/ 0 w 8121706"/>
                <a:gd name="connsiteY0" fmla="*/ 1341755 h 1354285"/>
                <a:gd name="connisteX1" fmla="*/ 356870 w 8121706"/>
                <a:gd name="connsiteY1" fmla="*/ 1351280 h 1354285"/>
                <a:gd name="connisteX2" fmla="*/ 675640 w 8121706"/>
                <a:gd name="connsiteY2" fmla="*/ 1293495 h 1354285"/>
                <a:gd name="connisteX3" fmla="*/ 974725 w 8121706"/>
                <a:gd name="connsiteY3" fmla="*/ 1283970 h 1354285"/>
                <a:gd name="connisteX4" fmla="*/ 1322070 w 8121706"/>
                <a:gd name="connsiteY4" fmla="*/ 1312545 h 1354285"/>
                <a:gd name="connisteX5" fmla="*/ 1583055 w 8121706"/>
                <a:gd name="connsiteY5" fmla="*/ 1196975 h 1354285"/>
                <a:gd name="connisteX6" fmla="*/ 1746885 w 8121706"/>
                <a:gd name="connsiteY6" fmla="*/ 955675 h 1354285"/>
                <a:gd name="connisteX7" fmla="*/ 1959610 w 8121706"/>
                <a:gd name="connsiteY7" fmla="*/ 791210 h 1354285"/>
                <a:gd name="connisteX8" fmla="*/ 2181225 w 8121706"/>
                <a:gd name="connsiteY8" fmla="*/ 714375 h 1354285"/>
                <a:gd name="connisteX9" fmla="*/ 2538730 w 8121706"/>
                <a:gd name="connsiteY9" fmla="*/ 742950 h 1354285"/>
                <a:gd name="connisteX10" fmla="*/ 2876550 w 8121706"/>
                <a:gd name="connsiteY10" fmla="*/ 859155 h 1354285"/>
                <a:gd name="connisteX11" fmla="*/ 3146425 w 8121706"/>
                <a:gd name="connsiteY11" fmla="*/ 994410 h 1354285"/>
                <a:gd name="connisteX12" fmla="*/ 3581400 w 8121706"/>
                <a:gd name="connsiteY12" fmla="*/ 1071245 h 1354285"/>
                <a:gd name="connisteX13" fmla="*/ 3986530 w 8121706"/>
                <a:gd name="connsiteY13" fmla="*/ 1109980 h 1354285"/>
                <a:gd name="connisteX14" fmla="*/ 4344035 w 8121706"/>
                <a:gd name="connsiteY14" fmla="*/ 1042670 h 1354285"/>
                <a:gd name="connisteX15" fmla="*/ 4893945 w 8121706"/>
                <a:gd name="connsiteY15" fmla="*/ 859155 h 1354285"/>
                <a:gd name="connisteX16" fmla="*/ 5299075 w 8121706"/>
                <a:gd name="connsiteY16" fmla="*/ 685165 h 1354285"/>
                <a:gd name="connisteX17" fmla="*/ 5820410 w 8121706"/>
                <a:gd name="connsiteY17" fmla="*/ 588645 h 1354285"/>
                <a:gd name="connisteX18" fmla="*/ 6303010 w 8121706"/>
                <a:gd name="connsiteY18" fmla="*/ 666115 h 1354285"/>
                <a:gd name="connisteX19" fmla="*/ 6786245 w 8121706"/>
                <a:gd name="connsiteY19" fmla="*/ 752475 h 1354285"/>
                <a:gd name="connisteX20" fmla="*/ 7065645 w 8121706"/>
                <a:gd name="connsiteY20" fmla="*/ 675640 h 1354285"/>
                <a:gd name="connisteX21" fmla="*/ 7258685 w 8121706"/>
                <a:gd name="connsiteY21" fmla="*/ 666115 h 1354285"/>
                <a:gd name="connisteX22" fmla="*/ 7442200 w 8121706"/>
                <a:gd name="connsiteY22" fmla="*/ 559435 h 1354285"/>
                <a:gd name="connisteX23" fmla="*/ 7567930 w 8121706"/>
                <a:gd name="connsiteY23" fmla="*/ 318135 h 1354285"/>
                <a:gd name="connisteX24" fmla="*/ 7809230 w 8121706"/>
                <a:gd name="connsiteY24" fmla="*/ 173355 h 1354285"/>
                <a:gd name="connisteX25" fmla="*/ 8002270 w 8121706"/>
                <a:gd name="connsiteY25" fmla="*/ 86995 h 1354285"/>
                <a:gd name="connisteX26" fmla="*/ 8108315 w 8121706"/>
                <a:gd name="connsiteY26" fmla="*/ 19050 h 1354285"/>
                <a:gd name="connisteX27" fmla="*/ 8117840 w 8121706"/>
                <a:gd name="connsiteY27" fmla="*/ 0 h 13542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</a:cxnLst>
              <a:rect l="l" t="t" r="r" b="b"/>
              <a:pathLst>
                <a:path w="8121706" h="1354286">
                  <a:moveTo>
                    <a:pt x="0" y="1341755"/>
                  </a:moveTo>
                  <a:cubicBezTo>
                    <a:pt x="64770" y="1344930"/>
                    <a:pt x="221615" y="1360805"/>
                    <a:pt x="356870" y="1351280"/>
                  </a:cubicBezTo>
                  <a:cubicBezTo>
                    <a:pt x="492125" y="1341755"/>
                    <a:pt x="551815" y="1306830"/>
                    <a:pt x="675640" y="1293495"/>
                  </a:cubicBezTo>
                  <a:cubicBezTo>
                    <a:pt x="799465" y="1280160"/>
                    <a:pt x="845185" y="1280160"/>
                    <a:pt x="974725" y="1283970"/>
                  </a:cubicBezTo>
                  <a:cubicBezTo>
                    <a:pt x="1104265" y="1287780"/>
                    <a:pt x="1200150" y="1329690"/>
                    <a:pt x="1322070" y="1312545"/>
                  </a:cubicBezTo>
                  <a:cubicBezTo>
                    <a:pt x="1443990" y="1295400"/>
                    <a:pt x="1497965" y="1268095"/>
                    <a:pt x="1583055" y="1196975"/>
                  </a:cubicBezTo>
                  <a:cubicBezTo>
                    <a:pt x="1668145" y="1125855"/>
                    <a:pt x="1671320" y="1036955"/>
                    <a:pt x="1746885" y="955675"/>
                  </a:cubicBezTo>
                  <a:cubicBezTo>
                    <a:pt x="1822450" y="874395"/>
                    <a:pt x="1872615" y="839470"/>
                    <a:pt x="1959610" y="791210"/>
                  </a:cubicBezTo>
                  <a:cubicBezTo>
                    <a:pt x="2046605" y="742950"/>
                    <a:pt x="2065655" y="723900"/>
                    <a:pt x="2181225" y="714375"/>
                  </a:cubicBezTo>
                  <a:cubicBezTo>
                    <a:pt x="2296795" y="704850"/>
                    <a:pt x="2399665" y="713740"/>
                    <a:pt x="2538730" y="742950"/>
                  </a:cubicBezTo>
                  <a:cubicBezTo>
                    <a:pt x="2677795" y="772160"/>
                    <a:pt x="2755265" y="808990"/>
                    <a:pt x="2876550" y="859155"/>
                  </a:cubicBezTo>
                  <a:cubicBezTo>
                    <a:pt x="2997835" y="909320"/>
                    <a:pt x="3005455" y="951865"/>
                    <a:pt x="3146425" y="994410"/>
                  </a:cubicBezTo>
                  <a:cubicBezTo>
                    <a:pt x="3287395" y="1036955"/>
                    <a:pt x="3413125" y="1048385"/>
                    <a:pt x="3581400" y="1071245"/>
                  </a:cubicBezTo>
                  <a:cubicBezTo>
                    <a:pt x="3749675" y="1094105"/>
                    <a:pt x="3834130" y="1115695"/>
                    <a:pt x="3986530" y="1109980"/>
                  </a:cubicBezTo>
                  <a:cubicBezTo>
                    <a:pt x="4138930" y="1104265"/>
                    <a:pt x="4162425" y="1092835"/>
                    <a:pt x="4344035" y="1042670"/>
                  </a:cubicBezTo>
                  <a:cubicBezTo>
                    <a:pt x="4525645" y="992505"/>
                    <a:pt x="4702810" y="930910"/>
                    <a:pt x="4893945" y="859155"/>
                  </a:cubicBezTo>
                  <a:cubicBezTo>
                    <a:pt x="5085080" y="787400"/>
                    <a:pt x="5113655" y="739140"/>
                    <a:pt x="5299075" y="685165"/>
                  </a:cubicBezTo>
                  <a:cubicBezTo>
                    <a:pt x="5484495" y="631190"/>
                    <a:pt x="5619750" y="592455"/>
                    <a:pt x="5820410" y="588645"/>
                  </a:cubicBezTo>
                  <a:cubicBezTo>
                    <a:pt x="6021070" y="584835"/>
                    <a:pt x="6109970" y="633095"/>
                    <a:pt x="6303010" y="666115"/>
                  </a:cubicBezTo>
                  <a:cubicBezTo>
                    <a:pt x="6496050" y="699135"/>
                    <a:pt x="6633845" y="750570"/>
                    <a:pt x="6786245" y="752475"/>
                  </a:cubicBezTo>
                  <a:cubicBezTo>
                    <a:pt x="6938645" y="754380"/>
                    <a:pt x="6971030" y="692785"/>
                    <a:pt x="7065645" y="675640"/>
                  </a:cubicBezTo>
                  <a:cubicBezTo>
                    <a:pt x="7160260" y="658495"/>
                    <a:pt x="7183120" y="689610"/>
                    <a:pt x="7258685" y="666115"/>
                  </a:cubicBezTo>
                  <a:cubicBezTo>
                    <a:pt x="7334250" y="642620"/>
                    <a:pt x="7380605" y="629285"/>
                    <a:pt x="7442200" y="559435"/>
                  </a:cubicBezTo>
                  <a:cubicBezTo>
                    <a:pt x="7503795" y="489585"/>
                    <a:pt x="7494270" y="395605"/>
                    <a:pt x="7567930" y="318135"/>
                  </a:cubicBezTo>
                  <a:cubicBezTo>
                    <a:pt x="7641590" y="240665"/>
                    <a:pt x="7722235" y="219710"/>
                    <a:pt x="7809230" y="173355"/>
                  </a:cubicBezTo>
                  <a:cubicBezTo>
                    <a:pt x="7896225" y="127000"/>
                    <a:pt x="7942580" y="118110"/>
                    <a:pt x="8002270" y="86995"/>
                  </a:cubicBezTo>
                  <a:cubicBezTo>
                    <a:pt x="8061960" y="55880"/>
                    <a:pt x="8085455" y="36195"/>
                    <a:pt x="8108315" y="19050"/>
                  </a:cubicBezTo>
                  <a:cubicBezTo>
                    <a:pt x="8131175" y="1905"/>
                    <a:pt x="8117840" y="2540"/>
                    <a:pt x="8117840" y="0"/>
                  </a:cubicBez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457" y="1355"/>
              <a:ext cx="994" cy="1000"/>
              <a:chOff x="3930" y="4245"/>
              <a:chExt cx="2260" cy="232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2015 </a:t>
                </a:r>
                <a:r>
                  <a:rPr lang="en-US" altLang="zh-CN" sz="900" dirty="0" smtClean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76320" y="1284605"/>
            <a:ext cx="571500" cy="459740"/>
            <a:chOff x="5632" y="2023"/>
            <a:chExt cx="900" cy="724"/>
          </a:xfrm>
        </p:grpSpPr>
        <p:sp>
          <p:nvSpPr>
            <p:cNvPr id="23" name="泪滴形 22"/>
            <p:cNvSpPr/>
            <p:nvPr/>
          </p:nvSpPr>
          <p:spPr>
            <a:xfrm rot="8100000">
              <a:off x="5787" y="2023"/>
              <a:ext cx="694" cy="725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32" y="2111"/>
              <a:ext cx="901" cy="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42%</a:t>
              </a:r>
              <a:endParaRPr lang="en-US" altLang="zh-CN" sz="12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56270" y="2868930"/>
            <a:ext cx="571500" cy="459740"/>
            <a:chOff x="13002" y="4631"/>
            <a:chExt cx="900" cy="724"/>
          </a:xfrm>
        </p:grpSpPr>
        <p:sp>
          <p:nvSpPr>
            <p:cNvPr id="27" name="泪滴形 26"/>
            <p:cNvSpPr/>
            <p:nvPr/>
          </p:nvSpPr>
          <p:spPr>
            <a:xfrm rot="8100000">
              <a:off x="13157" y="4631"/>
              <a:ext cx="694" cy="725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002" y="4719"/>
              <a:ext cx="901" cy="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12%</a:t>
              </a:r>
              <a:endParaRPr lang="en-US" altLang="zh-CN" sz="12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泪滴形 29"/>
          <p:cNvSpPr/>
          <p:nvPr/>
        </p:nvSpPr>
        <p:spPr>
          <a:xfrm rot="2640000">
            <a:off x="2012315" y="4396740"/>
            <a:ext cx="485140" cy="460375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泪滴形 30"/>
          <p:cNvSpPr/>
          <p:nvPr/>
        </p:nvSpPr>
        <p:spPr>
          <a:xfrm rot="2640000">
            <a:off x="6979920" y="4396740"/>
            <a:ext cx="485140" cy="46037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920240" y="4799965"/>
            <a:ext cx="66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42%</a:t>
            </a:r>
            <a:endParaRPr lang="en-US" altLang="zh-CN" sz="1400" dirty="0" smtClean="0">
              <a:solidFill>
                <a:schemeClr val="tx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39610" y="4799965"/>
            <a:ext cx="92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12%</a:t>
            </a:r>
            <a:endParaRPr lang="en-US" altLang="zh-CN" sz="1400" dirty="0" smtClean="0">
              <a:solidFill>
                <a:schemeClr val="tx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87625" y="4431665"/>
            <a:ext cx="2823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 Here you have to add the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   writing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23175" y="4431665"/>
            <a:ext cx="2823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 Here you have to add the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   writing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88 0.088241 L 0.002188 -0.058796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84 0.088334 L -0.003959 -0.054351 " pathEditMode="relative" rAng="0" ptsTypes="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1" grpId="0" animBg="1"/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 Black" panose="020B0A04020102020204" charset="0"/>
              </a:rPr>
              <a:t>ADD YOUR TITLE HERE</a:t>
            </a:r>
            <a:endParaRPr lang="en-US" altLang="zh-CN">
              <a:latin typeface="Arial Black" panose="020B0A04020102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0415" y="1557020"/>
            <a:ext cx="2663825" cy="3959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office6\wpsassist\cache\A000220150821B7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325" y="2060575"/>
            <a:ext cx="2544445" cy="3153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83840" y="4845685"/>
            <a:ext cx="2730500" cy="368300"/>
            <a:chOff x="3195" y="7631"/>
            <a:chExt cx="4300" cy="580"/>
          </a:xfrm>
        </p:grpSpPr>
        <p:sp>
          <p:nvSpPr>
            <p:cNvPr id="6" name="L 形 5"/>
            <p:cNvSpPr/>
            <p:nvPr/>
          </p:nvSpPr>
          <p:spPr>
            <a:xfrm>
              <a:off x="3477" y="7986"/>
              <a:ext cx="4019" cy="225"/>
            </a:xfrm>
            <a:prstGeom prst="corne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95" y="7631"/>
              <a:ext cx="565" cy="58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▲</a:t>
              </a:r>
              <a:endParaRPr lang="zh-CN" altLang="en-US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74340" y="2262505"/>
            <a:ext cx="2540000" cy="2583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35" presetClass="path" presetSubtype="0" accel="50000" decel="5000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02 -0.014259 L -0.002917 -0.01564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99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31 0.001204 L 0.001927 0.000093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99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99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  <p:bldP spid="5" grpId="17" animBg="1"/>
      <p:bldP spid="5" grpId="18" animBg="1"/>
      <p:bldP spid="5" grpId="19" animBg="1"/>
      <p:bldP spid="5" grpId="20" animBg="1"/>
      <p:bldP spid="5" grpId="21" animBg="1"/>
      <p:bldP spid="5" grpId="22" animBg="1"/>
      <p:bldP spid="5" grpId="23" animBg="1"/>
      <p:bldP spid="5" grpId="24" animBg="1"/>
      <p:bldP spid="5" grpId="25" animBg="1"/>
      <p:bldP spid="5" grpId="26" animBg="1"/>
      <p:bldP spid="5" grpId="27" animBg="1"/>
      <p:bldP spid="5" grpId="28" animBg="1"/>
      <p:bldP spid="5" grpId="29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24180" y="1988820"/>
            <a:ext cx="2875280" cy="2862580"/>
            <a:chOff x="668" y="3132"/>
            <a:chExt cx="4528" cy="4508"/>
          </a:xfrm>
        </p:grpSpPr>
        <p:sp>
          <p:nvSpPr>
            <p:cNvPr id="4" name="圆角矩形 3"/>
            <p:cNvSpPr/>
            <p:nvPr/>
          </p:nvSpPr>
          <p:spPr>
            <a:xfrm>
              <a:off x="2344" y="3132"/>
              <a:ext cx="1176" cy="450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ADD</a:t>
              </a:r>
              <a:endParaRPr lang="en-US" altLang="zh-CN" sz="1600"/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YOUR </a:t>
              </a:r>
              <a:endParaRPr lang="en-US" altLang="zh-CN" sz="1600"/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TITLE</a:t>
              </a:r>
              <a:endParaRPr lang="en-US" altLang="zh-CN" sz="1600"/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HERE </a:t>
              </a:r>
              <a:endParaRPr lang="en-US" altLang="zh-CN" sz="160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68" y="5173"/>
              <a:ext cx="4528" cy="0"/>
              <a:chOff x="668" y="5173"/>
              <a:chExt cx="4528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68" y="5173"/>
                <a:ext cx="1676" cy="0"/>
              </a:xfrm>
              <a:prstGeom prst="line">
                <a:avLst/>
              </a:prstGeom>
              <a:ln w="28575" cmpd="sng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520" y="5173"/>
                <a:ext cx="1676" cy="0"/>
              </a:xfrm>
              <a:prstGeom prst="line">
                <a:avLst/>
              </a:prstGeom>
              <a:ln w="28575" cmpd="sng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直接连接符 13"/>
          <p:cNvCxnSpPr/>
          <p:nvPr/>
        </p:nvCxnSpPr>
        <p:spPr>
          <a:xfrm flipV="1">
            <a:off x="3299460" y="1197610"/>
            <a:ext cx="0" cy="2087245"/>
          </a:xfrm>
          <a:prstGeom prst="line">
            <a:avLst/>
          </a:prstGeom>
          <a:ln w="28575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299460" y="728980"/>
            <a:ext cx="2435860" cy="847090"/>
            <a:chOff x="5196" y="1148"/>
            <a:chExt cx="3836" cy="13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196" y="1886"/>
              <a:ext cx="3837" cy="0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0" name="组合 2299"/>
            <p:cNvGrpSpPr/>
            <p:nvPr/>
          </p:nvGrpSpPr>
          <p:grpSpPr>
            <a:xfrm>
              <a:off x="6373" y="1148"/>
              <a:ext cx="1335" cy="1335"/>
              <a:chOff x="914400" y="3670301"/>
              <a:chExt cx="847725" cy="847725"/>
            </a:xfrm>
          </p:grpSpPr>
          <p:sp>
            <p:nvSpPr>
              <p:cNvPr id="2259" name="Oval 168"/>
              <p:cNvSpPr>
                <a:spLocks noChangeArrowheads="1"/>
              </p:cNvSpPr>
              <p:nvPr/>
            </p:nvSpPr>
            <p:spPr bwMode="auto">
              <a:xfrm>
                <a:off x="914400" y="3670301"/>
                <a:ext cx="847725" cy="847725"/>
              </a:xfrm>
              <a:prstGeom prst="ellipse">
                <a:avLst/>
              </a:prstGeom>
              <a:solidFill>
                <a:srgbClr val="005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0" name="Freeform 169"/>
              <p:cNvSpPr/>
              <p:nvPr/>
            </p:nvSpPr>
            <p:spPr bwMode="auto">
              <a:xfrm>
                <a:off x="1133475" y="3879851"/>
                <a:ext cx="628650" cy="638175"/>
              </a:xfrm>
              <a:custGeom>
                <a:avLst/>
                <a:gdLst>
                  <a:gd name="T0" fmla="*/ 184 w 270"/>
                  <a:gd name="T1" fmla="*/ 0 h 274"/>
                  <a:gd name="T2" fmla="*/ 174 w 270"/>
                  <a:gd name="T3" fmla="*/ 130 h 274"/>
                  <a:gd name="T4" fmla="*/ 174 w 270"/>
                  <a:gd name="T5" fmla="*/ 130 h 274"/>
                  <a:gd name="T6" fmla="*/ 174 w 270"/>
                  <a:gd name="T7" fmla="*/ 135 h 274"/>
                  <a:gd name="T8" fmla="*/ 140 w 270"/>
                  <a:gd name="T9" fmla="*/ 160 h 274"/>
                  <a:gd name="T10" fmla="*/ 105 w 270"/>
                  <a:gd name="T11" fmla="*/ 135 h 274"/>
                  <a:gd name="T12" fmla="*/ 140 w 270"/>
                  <a:gd name="T13" fmla="*/ 110 h 274"/>
                  <a:gd name="T14" fmla="*/ 154 w 270"/>
                  <a:gd name="T15" fmla="*/ 112 h 274"/>
                  <a:gd name="T16" fmla="*/ 154 w 270"/>
                  <a:gd name="T17" fmla="*/ 41 h 274"/>
                  <a:gd name="T18" fmla="*/ 60 w 270"/>
                  <a:gd name="T19" fmla="*/ 71 h 274"/>
                  <a:gd name="T20" fmla="*/ 60 w 270"/>
                  <a:gd name="T21" fmla="*/ 165 h 274"/>
                  <a:gd name="T22" fmla="*/ 61 w 270"/>
                  <a:gd name="T23" fmla="*/ 170 h 274"/>
                  <a:gd name="T24" fmla="*/ 26 w 270"/>
                  <a:gd name="T25" fmla="*/ 195 h 274"/>
                  <a:gd name="T26" fmla="*/ 0 w 270"/>
                  <a:gd name="T27" fmla="*/ 186 h 274"/>
                  <a:gd name="T28" fmla="*/ 0 w 270"/>
                  <a:gd name="T29" fmla="*/ 186 h 274"/>
                  <a:gd name="T30" fmla="*/ 88 w 270"/>
                  <a:gd name="T31" fmla="*/ 274 h 274"/>
                  <a:gd name="T32" fmla="*/ 270 w 270"/>
                  <a:gd name="T33" fmla="*/ 92 h 274"/>
                  <a:gd name="T34" fmla="*/ 269 w 270"/>
                  <a:gd name="T35" fmla="*/ 85 h 274"/>
                  <a:gd name="T36" fmla="*/ 184 w 270"/>
                  <a:gd name="T3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0" h="274">
                    <a:moveTo>
                      <a:pt x="184" y="0"/>
                    </a:move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1"/>
                      <a:pt x="174" y="133"/>
                      <a:pt x="174" y="135"/>
                    </a:cubicBezTo>
                    <a:cubicBezTo>
                      <a:pt x="174" y="149"/>
                      <a:pt x="159" y="160"/>
                      <a:pt x="140" y="160"/>
                    </a:cubicBezTo>
                    <a:cubicBezTo>
                      <a:pt x="120" y="160"/>
                      <a:pt x="105" y="149"/>
                      <a:pt x="105" y="135"/>
                    </a:cubicBezTo>
                    <a:cubicBezTo>
                      <a:pt x="105" y="121"/>
                      <a:pt x="120" y="110"/>
                      <a:pt x="140" y="110"/>
                    </a:cubicBezTo>
                    <a:cubicBezTo>
                      <a:pt x="145" y="110"/>
                      <a:pt x="150" y="111"/>
                      <a:pt x="154" y="112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61" y="167"/>
                      <a:pt x="61" y="168"/>
                      <a:pt x="61" y="170"/>
                    </a:cubicBezTo>
                    <a:cubicBezTo>
                      <a:pt x="61" y="183"/>
                      <a:pt x="45" y="195"/>
                      <a:pt x="26" y="195"/>
                    </a:cubicBezTo>
                    <a:cubicBezTo>
                      <a:pt x="16" y="195"/>
                      <a:pt x="6" y="19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88" y="274"/>
                      <a:pt x="88" y="274"/>
                      <a:pt x="88" y="274"/>
                    </a:cubicBezTo>
                    <a:cubicBezTo>
                      <a:pt x="188" y="274"/>
                      <a:pt x="270" y="193"/>
                      <a:pt x="270" y="92"/>
                    </a:cubicBezTo>
                    <a:cubicBezTo>
                      <a:pt x="270" y="90"/>
                      <a:pt x="270" y="88"/>
                      <a:pt x="269" y="85"/>
                    </a:cubicBezTo>
                    <a:cubicBezTo>
                      <a:pt x="184" y="0"/>
                      <a:pt x="184" y="0"/>
                      <a:pt x="184" y="0"/>
                    </a:cubicBezTo>
                  </a:path>
                </a:pathLst>
              </a:custGeom>
              <a:solidFill>
                <a:srgbClr val="00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1" name="Freeform 170"/>
              <p:cNvSpPr/>
              <p:nvPr/>
            </p:nvSpPr>
            <p:spPr bwMode="auto">
              <a:xfrm>
                <a:off x="1112838" y="3856039"/>
                <a:ext cx="449263" cy="477838"/>
              </a:xfrm>
              <a:custGeom>
                <a:avLst/>
                <a:gdLst>
                  <a:gd name="T0" fmla="*/ 193 w 193"/>
                  <a:gd name="T1" fmla="*/ 9 h 205"/>
                  <a:gd name="T2" fmla="*/ 183 w 193"/>
                  <a:gd name="T3" fmla="*/ 0 h 205"/>
                  <a:gd name="T4" fmla="*/ 49 w 193"/>
                  <a:gd name="T5" fmla="*/ 43 h 205"/>
                  <a:gd name="T6" fmla="*/ 49 w 193"/>
                  <a:gd name="T7" fmla="*/ 157 h 205"/>
                  <a:gd name="T8" fmla="*/ 35 w 193"/>
                  <a:gd name="T9" fmla="*/ 155 h 205"/>
                  <a:gd name="T10" fmla="*/ 0 w 193"/>
                  <a:gd name="T11" fmla="*/ 180 h 205"/>
                  <a:gd name="T12" fmla="*/ 35 w 193"/>
                  <a:gd name="T13" fmla="*/ 205 h 205"/>
                  <a:gd name="T14" fmla="*/ 70 w 193"/>
                  <a:gd name="T15" fmla="*/ 180 h 205"/>
                  <a:gd name="T16" fmla="*/ 69 w 193"/>
                  <a:gd name="T17" fmla="*/ 175 h 205"/>
                  <a:gd name="T18" fmla="*/ 69 w 193"/>
                  <a:gd name="T19" fmla="*/ 81 h 205"/>
                  <a:gd name="T20" fmla="*/ 163 w 193"/>
                  <a:gd name="T21" fmla="*/ 51 h 205"/>
                  <a:gd name="T22" fmla="*/ 163 w 193"/>
                  <a:gd name="T23" fmla="*/ 122 h 205"/>
                  <a:gd name="T24" fmla="*/ 149 w 193"/>
                  <a:gd name="T25" fmla="*/ 120 h 205"/>
                  <a:gd name="T26" fmla="*/ 114 w 193"/>
                  <a:gd name="T27" fmla="*/ 145 h 205"/>
                  <a:gd name="T28" fmla="*/ 149 w 193"/>
                  <a:gd name="T29" fmla="*/ 170 h 205"/>
                  <a:gd name="T30" fmla="*/ 183 w 193"/>
                  <a:gd name="T31" fmla="*/ 145 h 205"/>
                  <a:gd name="T32" fmla="*/ 183 w 193"/>
                  <a:gd name="T33" fmla="*/ 140 h 205"/>
                  <a:gd name="T34" fmla="*/ 183 w 193"/>
                  <a:gd name="T35" fmla="*/ 140 h 205"/>
                  <a:gd name="T36" fmla="*/ 193 w 193"/>
                  <a:gd name="T37" fmla="*/ 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205">
                    <a:moveTo>
                      <a:pt x="193" y="9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45" y="155"/>
                      <a:pt x="40" y="155"/>
                      <a:pt x="35" y="155"/>
                    </a:cubicBezTo>
                    <a:cubicBezTo>
                      <a:pt x="16" y="155"/>
                      <a:pt x="0" y="166"/>
                      <a:pt x="0" y="180"/>
                    </a:cubicBezTo>
                    <a:cubicBezTo>
                      <a:pt x="0" y="193"/>
                      <a:pt x="16" y="205"/>
                      <a:pt x="35" y="205"/>
                    </a:cubicBezTo>
                    <a:cubicBezTo>
                      <a:pt x="54" y="205"/>
                      <a:pt x="70" y="193"/>
                      <a:pt x="70" y="180"/>
                    </a:cubicBezTo>
                    <a:cubicBezTo>
                      <a:pt x="70" y="178"/>
                      <a:pt x="70" y="177"/>
                      <a:pt x="69" y="175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3" y="122"/>
                      <a:pt x="163" y="122"/>
                      <a:pt x="163" y="122"/>
                    </a:cubicBezTo>
                    <a:cubicBezTo>
                      <a:pt x="159" y="121"/>
                      <a:pt x="154" y="120"/>
                      <a:pt x="149" y="120"/>
                    </a:cubicBezTo>
                    <a:cubicBezTo>
                      <a:pt x="129" y="120"/>
                      <a:pt x="114" y="131"/>
                      <a:pt x="114" y="145"/>
                    </a:cubicBezTo>
                    <a:cubicBezTo>
                      <a:pt x="114" y="159"/>
                      <a:pt x="129" y="170"/>
                      <a:pt x="149" y="170"/>
                    </a:cubicBezTo>
                    <a:cubicBezTo>
                      <a:pt x="168" y="170"/>
                      <a:pt x="183" y="159"/>
                      <a:pt x="183" y="145"/>
                    </a:cubicBezTo>
                    <a:cubicBezTo>
                      <a:pt x="183" y="143"/>
                      <a:pt x="183" y="141"/>
                      <a:pt x="183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93" y="9"/>
                      <a:pt x="193" y="9"/>
                      <a:pt x="193" y="9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2" name="Freeform 171"/>
              <p:cNvSpPr/>
              <p:nvPr/>
            </p:nvSpPr>
            <p:spPr bwMode="auto">
              <a:xfrm>
                <a:off x="1117600" y="4219576"/>
                <a:ext cx="92075" cy="100013"/>
              </a:xfrm>
              <a:custGeom>
                <a:avLst/>
                <a:gdLst>
                  <a:gd name="T0" fmla="*/ 33 w 40"/>
                  <a:gd name="T1" fmla="*/ 0 h 43"/>
                  <a:gd name="T2" fmla="*/ 0 w 40"/>
                  <a:gd name="T3" fmla="*/ 24 h 43"/>
                  <a:gd name="T4" fmla="*/ 14 w 40"/>
                  <a:gd name="T5" fmla="*/ 43 h 43"/>
                  <a:gd name="T6" fmla="*/ 40 w 40"/>
                  <a:gd name="T7" fmla="*/ 1 h 43"/>
                  <a:gd name="T8" fmla="*/ 33 w 4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3" y="0"/>
                    </a:moveTo>
                    <a:cubicBezTo>
                      <a:pt x="15" y="0"/>
                      <a:pt x="0" y="11"/>
                      <a:pt x="0" y="24"/>
                    </a:cubicBezTo>
                    <a:cubicBezTo>
                      <a:pt x="0" y="32"/>
                      <a:pt x="6" y="39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3" name="Freeform 172"/>
              <p:cNvSpPr/>
              <p:nvPr/>
            </p:nvSpPr>
            <p:spPr bwMode="auto">
              <a:xfrm>
                <a:off x="1379538" y="4138614"/>
                <a:ext cx="93663" cy="100013"/>
              </a:xfrm>
              <a:custGeom>
                <a:avLst/>
                <a:gdLst>
                  <a:gd name="T0" fmla="*/ 33 w 40"/>
                  <a:gd name="T1" fmla="*/ 0 h 43"/>
                  <a:gd name="T2" fmla="*/ 0 w 40"/>
                  <a:gd name="T3" fmla="*/ 23 h 43"/>
                  <a:gd name="T4" fmla="*/ 14 w 40"/>
                  <a:gd name="T5" fmla="*/ 43 h 43"/>
                  <a:gd name="T6" fmla="*/ 40 w 40"/>
                  <a:gd name="T7" fmla="*/ 1 h 43"/>
                  <a:gd name="T8" fmla="*/ 33 w 4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3" y="0"/>
                    </a:moveTo>
                    <a:cubicBezTo>
                      <a:pt x="15" y="0"/>
                      <a:pt x="0" y="10"/>
                      <a:pt x="0" y="23"/>
                    </a:cubicBezTo>
                    <a:cubicBezTo>
                      <a:pt x="0" y="31"/>
                      <a:pt x="6" y="38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4" name="Freeform 173"/>
              <p:cNvSpPr/>
              <p:nvPr/>
            </p:nvSpPr>
            <p:spPr bwMode="auto">
              <a:xfrm>
                <a:off x="1228725" y="3935414"/>
                <a:ext cx="66675" cy="111125"/>
              </a:xfrm>
              <a:custGeom>
                <a:avLst/>
                <a:gdLst>
                  <a:gd name="T0" fmla="*/ 29 w 29"/>
                  <a:gd name="T1" fmla="*/ 0 h 48"/>
                  <a:gd name="T2" fmla="*/ 0 w 29"/>
                  <a:gd name="T3" fmla="*/ 10 h 48"/>
                  <a:gd name="T4" fmla="*/ 0 w 29"/>
                  <a:gd name="T5" fmla="*/ 48 h 48"/>
                  <a:gd name="T6" fmla="*/ 29 w 2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8">
                    <a:moveTo>
                      <a:pt x="2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3" y="9"/>
                      <a:pt x="29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5" name="Freeform 174"/>
              <p:cNvSpPr>
                <a:spLocks noEditPoints="1"/>
              </p:cNvSpPr>
              <p:nvPr/>
            </p:nvSpPr>
            <p:spPr bwMode="auto">
              <a:xfrm>
                <a:off x="1538288" y="3859214"/>
                <a:ext cx="20638" cy="125413"/>
              </a:xfrm>
              <a:custGeom>
                <a:avLst/>
                <a:gdLst>
                  <a:gd name="T0" fmla="*/ 6 w 9"/>
                  <a:gd name="T1" fmla="*/ 53 h 54"/>
                  <a:gd name="T2" fmla="*/ 6 w 9"/>
                  <a:gd name="T3" fmla="*/ 54 h 54"/>
                  <a:gd name="T4" fmla="*/ 6 w 9"/>
                  <a:gd name="T5" fmla="*/ 53 h 54"/>
                  <a:gd name="T6" fmla="*/ 0 w 9"/>
                  <a:gd name="T7" fmla="*/ 0 h 54"/>
                  <a:gd name="T8" fmla="*/ 6 w 9"/>
                  <a:gd name="T9" fmla="*/ 53 h 54"/>
                  <a:gd name="T10" fmla="*/ 9 w 9"/>
                  <a:gd name="T11" fmla="*/ 9 h 54"/>
                  <a:gd name="T12" fmla="*/ 0 w 9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4">
                    <a:moveTo>
                      <a:pt x="6" y="53"/>
                    </a:move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3"/>
                      <a:pt x="6" y="53"/>
                    </a:cubicBezTo>
                    <a:moveTo>
                      <a:pt x="0" y="0"/>
                    </a:moveTo>
                    <a:cubicBezTo>
                      <a:pt x="0" y="0"/>
                      <a:pt x="8" y="26"/>
                      <a:pt x="6" y="5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6" name="Freeform 175"/>
              <p:cNvSpPr/>
              <p:nvPr/>
            </p:nvSpPr>
            <p:spPr bwMode="auto">
              <a:xfrm>
                <a:off x="1517650" y="4138614"/>
                <a:ext cx="22225" cy="42863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8 h 19"/>
                  <a:gd name="T4" fmla="*/ 9 w 10"/>
                  <a:gd name="T5" fmla="*/ 19 h 19"/>
                  <a:gd name="T6" fmla="*/ 10 w 1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10" y="0"/>
                      <a:pt x="6" y="8"/>
                      <a:pt x="0" y="8"/>
                    </a:cubicBezTo>
                    <a:cubicBezTo>
                      <a:pt x="0" y="8"/>
                      <a:pt x="7" y="14"/>
                      <a:pt x="9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7" name="Freeform 176"/>
              <p:cNvSpPr/>
              <p:nvPr/>
            </p:nvSpPr>
            <p:spPr bwMode="auto">
              <a:xfrm>
                <a:off x="1249363" y="4214814"/>
                <a:ext cx="23813" cy="44450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9 h 19"/>
                  <a:gd name="T4" fmla="*/ 10 w 10"/>
                  <a:gd name="T5" fmla="*/ 19 h 19"/>
                  <a:gd name="T6" fmla="*/ 10 w 1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10" y="0"/>
                      <a:pt x="6" y="8"/>
                      <a:pt x="0" y="9"/>
                    </a:cubicBezTo>
                    <a:cubicBezTo>
                      <a:pt x="0" y="9"/>
                      <a:pt x="8" y="14"/>
                      <a:pt x="10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311775" y="1189355"/>
            <a:ext cx="847090" cy="4471670"/>
            <a:chOff x="8365" y="1873"/>
            <a:chExt cx="1334" cy="704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9013" y="1873"/>
              <a:ext cx="0" cy="7042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4" name="组合 2323"/>
            <p:cNvGrpSpPr/>
            <p:nvPr/>
          </p:nvGrpSpPr>
          <p:grpSpPr>
            <a:xfrm>
              <a:off x="8365" y="4448"/>
              <a:ext cx="1335" cy="1333"/>
              <a:chOff x="6049963" y="3684588"/>
              <a:chExt cx="847725" cy="846138"/>
            </a:xfrm>
          </p:grpSpPr>
          <p:sp>
            <p:nvSpPr>
              <p:cNvPr id="24" name="Oval 210"/>
              <p:cNvSpPr>
                <a:spLocks noChangeArrowheads="1"/>
              </p:cNvSpPr>
              <p:nvPr/>
            </p:nvSpPr>
            <p:spPr bwMode="auto">
              <a:xfrm>
                <a:off x="6049963" y="3684588"/>
                <a:ext cx="847725" cy="846138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11"/>
              <p:cNvSpPr>
                <a:spLocks noEditPoints="1"/>
              </p:cNvSpPr>
              <p:nvPr/>
            </p:nvSpPr>
            <p:spPr bwMode="auto">
              <a:xfrm>
                <a:off x="6234113" y="3905251"/>
                <a:ext cx="654050" cy="617538"/>
              </a:xfrm>
              <a:custGeom>
                <a:avLst/>
                <a:gdLst>
                  <a:gd name="T0" fmla="*/ 103 w 281"/>
                  <a:gd name="T1" fmla="*/ 187 h 265"/>
                  <a:gd name="T2" fmla="*/ 19 w 281"/>
                  <a:gd name="T3" fmla="*/ 103 h 265"/>
                  <a:gd name="T4" fmla="*/ 103 w 281"/>
                  <a:gd name="T5" fmla="*/ 19 h 265"/>
                  <a:gd name="T6" fmla="*/ 187 w 281"/>
                  <a:gd name="T7" fmla="*/ 103 h 265"/>
                  <a:gd name="T8" fmla="*/ 103 w 281"/>
                  <a:gd name="T9" fmla="*/ 187 h 265"/>
                  <a:gd name="T10" fmla="*/ 103 w 281"/>
                  <a:gd name="T11" fmla="*/ 0 h 265"/>
                  <a:gd name="T12" fmla="*/ 12 w 281"/>
                  <a:gd name="T13" fmla="*/ 76 h 265"/>
                  <a:gd name="T14" fmla="*/ 13 w 281"/>
                  <a:gd name="T15" fmla="*/ 88 h 265"/>
                  <a:gd name="T16" fmla="*/ 17 w 281"/>
                  <a:gd name="T17" fmla="*/ 88 h 265"/>
                  <a:gd name="T18" fmla="*/ 18 w 281"/>
                  <a:gd name="T19" fmla="*/ 99 h 265"/>
                  <a:gd name="T20" fmla="*/ 18 w 281"/>
                  <a:gd name="T21" fmla="*/ 111 h 265"/>
                  <a:gd name="T22" fmla="*/ 17 w 281"/>
                  <a:gd name="T23" fmla="*/ 122 h 265"/>
                  <a:gd name="T24" fmla="*/ 0 w 281"/>
                  <a:gd name="T25" fmla="*/ 122 h 265"/>
                  <a:gd name="T26" fmla="*/ 143 w 281"/>
                  <a:gd name="T27" fmla="*/ 265 h 265"/>
                  <a:gd name="T28" fmla="*/ 281 w 281"/>
                  <a:gd name="T29" fmla="*/ 123 h 265"/>
                  <a:gd name="T30" fmla="*/ 195 w 281"/>
                  <a:gd name="T31" fmla="*/ 30 h 265"/>
                  <a:gd name="T32" fmla="*/ 195 w 281"/>
                  <a:gd name="T33" fmla="*/ 30 h 265"/>
                  <a:gd name="T34" fmla="*/ 210 w 281"/>
                  <a:gd name="T35" fmla="*/ 76 h 265"/>
                  <a:gd name="T36" fmla="*/ 208 w 281"/>
                  <a:gd name="T37" fmla="*/ 93 h 265"/>
                  <a:gd name="T38" fmla="*/ 209 w 281"/>
                  <a:gd name="T39" fmla="*/ 99 h 265"/>
                  <a:gd name="T40" fmla="*/ 209 w 281"/>
                  <a:gd name="T41" fmla="*/ 111 h 265"/>
                  <a:gd name="T42" fmla="*/ 207 w 281"/>
                  <a:gd name="T43" fmla="*/ 122 h 265"/>
                  <a:gd name="T44" fmla="*/ 190 w 281"/>
                  <a:gd name="T45" fmla="*/ 122 h 265"/>
                  <a:gd name="T46" fmla="*/ 188 w 281"/>
                  <a:gd name="T47" fmla="*/ 111 h 265"/>
                  <a:gd name="T48" fmla="*/ 188 w 281"/>
                  <a:gd name="T49" fmla="*/ 99 h 265"/>
                  <a:gd name="T50" fmla="*/ 190 w 281"/>
                  <a:gd name="T51" fmla="*/ 88 h 265"/>
                  <a:gd name="T52" fmla="*/ 193 w 281"/>
                  <a:gd name="T53" fmla="*/ 88 h 265"/>
                  <a:gd name="T54" fmla="*/ 194 w 281"/>
                  <a:gd name="T55" fmla="*/ 76 h 265"/>
                  <a:gd name="T56" fmla="*/ 103 w 281"/>
                  <a:gd name="T57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1" h="265">
                    <a:moveTo>
                      <a:pt x="103" y="187"/>
                    </a:moveTo>
                    <a:cubicBezTo>
                      <a:pt x="57" y="187"/>
                      <a:pt x="19" y="150"/>
                      <a:pt x="19" y="103"/>
                    </a:cubicBezTo>
                    <a:cubicBezTo>
                      <a:pt x="19" y="57"/>
                      <a:pt x="57" y="19"/>
                      <a:pt x="103" y="19"/>
                    </a:cubicBezTo>
                    <a:cubicBezTo>
                      <a:pt x="150" y="19"/>
                      <a:pt x="187" y="57"/>
                      <a:pt x="187" y="103"/>
                    </a:cubicBezTo>
                    <a:cubicBezTo>
                      <a:pt x="187" y="150"/>
                      <a:pt x="150" y="187"/>
                      <a:pt x="103" y="187"/>
                    </a:cubicBezTo>
                    <a:moveTo>
                      <a:pt x="103" y="0"/>
                    </a:moveTo>
                    <a:cubicBezTo>
                      <a:pt x="53" y="0"/>
                      <a:pt x="12" y="34"/>
                      <a:pt x="12" y="76"/>
                    </a:cubicBezTo>
                    <a:cubicBezTo>
                      <a:pt x="12" y="80"/>
                      <a:pt x="12" y="84"/>
                      <a:pt x="13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93"/>
                      <a:pt x="18" y="99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7"/>
                      <a:pt x="18" y="122"/>
                      <a:pt x="17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43" y="265"/>
                      <a:pt x="143" y="265"/>
                      <a:pt x="143" y="265"/>
                    </a:cubicBezTo>
                    <a:cubicBezTo>
                      <a:pt x="212" y="249"/>
                      <a:pt x="267" y="194"/>
                      <a:pt x="281" y="123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205" y="43"/>
                      <a:pt x="210" y="59"/>
                      <a:pt x="210" y="76"/>
                    </a:cubicBezTo>
                    <a:cubicBezTo>
                      <a:pt x="210" y="82"/>
                      <a:pt x="210" y="87"/>
                      <a:pt x="208" y="93"/>
                    </a:cubicBezTo>
                    <a:cubicBezTo>
                      <a:pt x="208" y="95"/>
                      <a:pt x="209" y="97"/>
                      <a:pt x="209" y="99"/>
                    </a:cubicBezTo>
                    <a:cubicBezTo>
                      <a:pt x="209" y="111"/>
                      <a:pt x="209" y="111"/>
                      <a:pt x="209" y="111"/>
                    </a:cubicBezTo>
                    <a:cubicBezTo>
                      <a:pt x="209" y="117"/>
                      <a:pt x="208" y="122"/>
                      <a:pt x="207" y="122"/>
                    </a:cubicBez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89" y="122"/>
                      <a:pt x="188" y="117"/>
                      <a:pt x="188" y="111"/>
                    </a:cubicBezTo>
                    <a:cubicBezTo>
                      <a:pt x="188" y="99"/>
                      <a:pt x="188" y="99"/>
                      <a:pt x="188" y="99"/>
                    </a:cubicBezTo>
                    <a:cubicBezTo>
                      <a:pt x="188" y="93"/>
                      <a:pt x="189" y="88"/>
                      <a:pt x="190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4" y="84"/>
                      <a:pt x="194" y="80"/>
                      <a:pt x="194" y="76"/>
                    </a:cubicBezTo>
                    <a:cubicBezTo>
                      <a:pt x="194" y="34"/>
                      <a:pt x="153" y="0"/>
                      <a:pt x="103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2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avLst/>
                <a:gdLst>
                  <a:gd name="T0" fmla="*/ 6 w 205"/>
                  <a:gd name="T1" fmla="*/ 19 h 162"/>
                  <a:gd name="T2" fmla="*/ 0 w 205"/>
                  <a:gd name="T3" fmla="*/ 109 h 162"/>
                  <a:gd name="T4" fmla="*/ 73 w 205"/>
                  <a:gd name="T5" fmla="*/ 162 h 162"/>
                  <a:gd name="T6" fmla="*/ 161 w 205"/>
                  <a:gd name="T7" fmla="*/ 145 h 162"/>
                  <a:gd name="T8" fmla="*/ 205 w 205"/>
                  <a:gd name="T9" fmla="*/ 59 h 162"/>
                  <a:gd name="T10" fmla="*/ 192 w 205"/>
                  <a:gd name="T11" fmla="*/ 0 h 162"/>
                  <a:gd name="T12" fmla="*/ 6 w 205"/>
                  <a:gd name="T13" fmla="*/ 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2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13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avLst/>
                <a:gdLst>
                  <a:gd name="T0" fmla="*/ 6 w 205"/>
                  <a:gd name="T1" fmla="*/ 19 h 162"/>
                  <a:gd name="T2" fmla="*/ 0 w 205"/>
                  <a:gd name="T3" fmla="*/ 109 h 162"/>
                  <a:gd name="T4" fmla="*/ 73 w 205"/>
                  <a:gd name="T5" fmla="*/ 162 h 162"/>
                  <a:gd name="T6" fmla="*/ 161 w 205"/>
                  <a:gd name="T7" fmla="*/ 145 h 162"/>
                  <a:gd name="T8" fmla="*/ 205 w 205"/>
                  <a:gd name="T9" fmla="*/ 59 h 162"/>
                  <a:gd name="T10" fmla="*/ 192 w 205"/>
                  <a:gd name="T11" fmla="*/ 0 h 162"/>
                  <a:gd name="T12" fmla="*/ 6 w 205"/>
                  <a:gd name="T13" fmla="*/ 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2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4"/>
              <p:cNvSpPr/>
              <p:nvPr/>
            </p:nvSpPr>
            <p:spPr bwMode="auto">
              <a:xfrm>
                <a:off x="6224588" y="3875088"/>
                <a:ext cx="498475" cy="314325"/>
              </a:xfrm>
              <a:custGeom>
                <a:avLst/>
                <a:gdLst>
                  <a:gd name="T0" fmla="*/ 214 w 214"/>
                  <a:gd name="T1" fmla="*/ 89 h 135"/>
                  <a:gd name="T2" fmla="*/ 107 w 214"/>
                  <a:gd name="T3" fmla="*/ 0 h 135"/>
                  <a:gd name="T4" fmla="*/ 0 w 214"/>
                  <a:gd name="T5" fmla="*/ 89 h 135"/>
                  <a:gd name="T6" fmla="*/ 2 w 214"/>
                  <a:gd name="T7" fmla="*/ 108 h 135"/>
                  <a:gd name="T8" fmla="*/ 2 w 214"/>
                  <a:gd name="T9" fmla="*/ 112 h 135"/>
                  <a:gd name="T10" fmla="*/ 2 w 214"/>
                  <a:gd name="T11" fmla="*/ 124 h 135"/>
                  <a:gd name="T12" fmla="*/ 4 w 214"/>
                  <a:gd name="T13" fmla="*/ 135 h 135"/>
                  <a:gd name="T14" fmla="*/ 21 w 214"/>
                  <a:gd name="T15" fmla="*/ 135 h 135"/>
                  <a:gd name="T16" fmla="*/ 22 w 214"/>
                  <a:gd name="T17" fmla="*/ 124 h 135"/>
                  <a:gd name="T18" fmla="*/ 22 w 214"/>
                  <a:gd name="T19" fmla="*/ 112 h 135"/>
                  <a:gd name="T20" fmla="*/ 21 w 214"/>
                  <a:gd name="T21" fmla="*/ 101 h 135"/>
                  <a:gd name="T22" fmla="*/ 17 w 214"/>
                  <a:gd name="T23" fmla="*/ 101 h 135"/>
                  <a:gd name="T24" fmla="*/ 16 w 214"/>
                  <a:gd name="T25" fmla="*/ 89 h 135"/>
                  <a:gd name="T26" fmla="*/ 107 w 214"/>
                  <a:gd name="T27" fmla="*/ 13 h 135"/>
                  <a:gd name="T28" fmla="*/ 198 w 214"/>
                  <a:gd name="T29" fmla="*/ 89 h 135"/>
                  <a:gd name="T30" fmla="*/ 197 w 214"/>
                  <a:gd name="T31" fmla="*/ 101 h 135"/>
                  <a:gd name="T32" fmla="*/ 194 w 214"/>
                  <a:gd name="T33" fmla="*/ 101 h 135"/>
                  <a:gd name="T34" fmla="*/ 192 w 214"/>
                  <a:gd name="T35" fmla="*/ 112 h 135"/>
                  <a:gd name="T36" fmla="*/ 192 w 214"/>
                  <a:gd name="T37" fmla="*/ 124 h 135"/>
                  <a:gd name="T38" fmla="*/ 194 w 214"/>
                  <a:gd name="T39" fmla="*/ 135 h 135"/>
                  <a:gd name="T40" fmla="*/ 211 w 214"/>
                  <a:gd name="T41" fmla="*/ 135 h 135"/>
                  <a:gd name="T42" fmla="*/ 213 w 214"/>
                  <a:gd name="T43" fmla="*/ 124 h 135"/>
                  <a:gd name="T44" fmla="*/ 213 w 214"/>
                  <a:gd name="T45" fmla="*/ 112 h 135"/>
                  <a:gd name="T46" fmla="*/ 212 w 214"/>
                  <a:gd name="T47" fmla="*/ 106 h 135"/>
                  <a:gd name="T48" fmla="*/ 214 w 214"/>
                  <a:gd name="T49" fmla="*/ 8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4" h="135">
                    <a:moveTo>
                      <a:pt x="214" y="89"/>
                    </a:moveTo>
                    <a:cubicBezTo>
                      <a:pt x="214" y="39"/>
                      <a:pt x="166" y="0"/>
                      <a:pt x="107" y="0"/>
                    </a:cubicBezTo>
                    <a:cubicBezTo>
                      <a:pt x="48" y="0"/>
                      <a:pt x="0" y="39"/>
                      <a:pt x="0" y="89"/>
                    </a:cubicBezTo>
                    <a:cubicBezTo>
                      <a:pt x="0" y="95"/>
                      <a:pt x="1" y="101"/>
                      <a:pt x="2" y="108"/>
                    </a:cubicBezTo>
                    <a:cubicBezTo>
                      <a:pt x="2" y="109"/>
                      <a:pt x="2" y="110"/>
                      <a:pt x="2" y="112"/>
                    </a:cubicBezTo>
                    <a:cubicBezTo>
                      <a:pt x="2" y="124"/>
                      <a:pt x="2" y="124"/>
                      <a:pt x="2" y="124"/>
                    </a:cubicBezTo>
                    <a:cubicBezTo>
                      <a:pt x="2" y="130"/>
                      <a:pt x="3" y="135"/>
                      <a:pt x="4" y="135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2" y="135"/>
                      <a:pt x="22" y="130"/>
                      <a:pt x="22" y="124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06"/>
                      <a:pt x="22" y="101"/>
                      <a:pt x="21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6" y="97"/>
                      <a:pt x="16" y="93"/>
                      <a:pt x="16" y="89"/>
                    </a:cubicBezTo>
                    <a:cubicBezTo>
                      <a:pt x="16" y="47"/>
                      <a:pt x="57" y="13"/>
                      <a:pt x="107" y="13"/>
                    </a:cubicBezTo>
                    <a:cubicBezTo>
                      <a:pt x="157" y="13"/>
                      <a:pt x="198" y="47"/>
                      <a:pt x="198" y="89"/>
                    </a:cubicBezTo>
                    <a:cubicBezTo>
                      <a:pt x="198" y="93"/>
                      <a:pt x="198" y="97"/>
                      <a:pt x="197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1"/>
                      <a:pt x="192" y="106"/>
                      <a:pt x="192" y="112"/>
                    </a:cubicBezTo>
                    <a:cubicBezTo>
                      <a:pt x="192" y="124"/>
                      <a:pt x="192" y="124"/>
                      <a:pt x="192" y="124"/>
                    </a:cubicBezTo>
                    <a:cubicBezTo>
                      <a:pt x="192" y="130"/>
                      <a:pt x="193" y="135"/>
                      <a:pt x="194" y="135"/>
                    </a:cubicBezTo>
                    <a:cubicBezTo>
                      <a:pt x="211" y="135"/>
                      <a:pt x="211" y="135"/>
                      <a:pt x="211" y="135"/>
                    </a:cubicBezTo>
                    <a:cubicBezTo>
                      <a:pt x="212" y="135"/>
                      <a:pt x="213" y="130"/>
                      <a:pt x="213" y="124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0"/>
                      <a:pt x="212" y="108"/>
                      <a:pt x="212" y="106"/>
                    </a:cubicBezTo>
                    <a:cubicBezTo>
                      <a:pt x="214" y="100"/>
                      <a:pt x="214" y="95"/>
                      <a:pt x="214" y="89"/>
                    </a:cubicBezTo>
                  </a:path>
                </a:pathLst>
              </a:custGeom>
              <a:solidFill>
                <a:srgbClr val="00A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5"/>
              <p:cNvSpPr>
                <a:spLocks noEditPoints="1"/>
              </p:cNvSpPr>
              <p:nvPr/>
            </p:nvSpPr>
            <p:spPr bwMode="auto">
              <a:xfrm>
                <a:off x="6278563" y="3949701"/>
                <a:ext cx="390525" cy="390525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148 w 168"/>
                  <a:gd name="T11" fmla="*/ 84 h 168"/>
                  <a:gd name="T12" fmla="*/ 84 w 168"/>
                  <a:gd name="T13" fmla="*/ 148 h 168"/>
                  <a:gd name="T14" fmla="*/ 20 w 168"/>
                  <a:gd name="T15" fmla="*/ 84 h 168"/>
                  <a:gd name="T16" fmla="*/ 24 w 168"/>
                  <a:gd name="T17" fmla="*/ 63 h 168"/>
                  <a:gd name="T18" fmla="*/ 144 w 168"/>
                  <a:gd name="T19" fmla="*/ 63 h 168"/>
                  <a:gd name="T20" fmla="*/ 148 w 168"/>
                  <a:gd name="T21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1" y="168"/>
                      <a:pt x="168" y="131"/>
                      <a:pt x="168" y="84"/>
                    </a:cubicBezTo>
                    <a:cubicBezTo>
                      <a:pt x="168" y="38"/>
                      <a:pt x="131" y="0"/>
                      <a:pt x="84" y="0"/>
                    </a:cubicBezTo>
                    <a:moveTo>
                      <a:pt x="148" y="84"/>
                    </a:moveTo>
                    <a:cubicBezTo>
                      <a:pt x="148" y="119"/>
                      <a:pt x="119" y="148"/>
                      <a:pt x="84" y="148"/>
                    </a:cubicBezTo>
                    <a:cubicBezTo>
                      <a:pt x="49" y="148"/>
                      <a:pt x="20" y="119"/>
                      <a:pt x="20" y="84"/>
                    </a:cubicBezTo>
                    <a:cubicBezTo>
                      <a:pt x="20" y="77"/>
                      <a:pt x="22" y="70"/>
                      <a:pt x="2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7" y="70"/>
                      <a:pt x="148" y="77"/>
                      <a:pt x="148" y="84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16"/>
              <p:cNvSpPr/>
              <p:nvPr/>
            </p:nvSpPr>
            <p:spPr bwMode="auto">
              <a:xfrm>
                <a:off x="6284913" y="3951288"/>
                <a:ext cx="214313" cy="222250"/>
              </a:xfrm>
              <a:custGeom>
                <a:avLst/>
                <a:gdLst>
                  <a:gd name="T0" fmla="*/ 85 w 92"/>
                  <a:gd name="T1" fmla="*/ 0 h 95"/>
                  <a:gd name="T2" fmla="*/ 0 w 92"/>
                  <a:gd name="T3" fmla="*/ 85 h 95"/>
                  <a:gd name="T4" fmla="*/ 1 w 92"/>
                  <a:gd name="T5" fmla="*/ 95 h 95"/>
                  <a:gd name="T6" fmla="*/ 92 w 92"/>
                  <a:gd name="T7" fmla="*/ 1 h 95"/>
                  <a:gd name="T8" fmla="*/ 85 w 92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5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88"/>
                      <a:pt x="1" y="91"/>
                      <a:pt x="1" y="95"/>
                    </a:cubicBezTo>
                    <a:cubicBezTo>
                      <a:pt x="5" y="65"/>
                      <a:pt x="17" y="11"/>
                      <a:pt x="92" y="1"/>
                    </a:cubicBezTo>
                    <a:cubicBezTo>
                      <a:pt x="90" y="1"/>
                      <a:pt x="87" y="0"/>
                      <a:pt x="85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17"/>
              <p:cNvSpPr/>
              <p:nvPr/>
            </p:nvSpPr>
            <p:spPr bwMode="auto">
              <a:xfrm>
                <a:off x="6435725" y="4130676"/>
                <a:ext cx="231775" cy="203200"/>
              </a:xfrm>
              <a:custGeom>
                <a:avLst/>
                <a:gdLst>
                  <a:gd name="T0" fmla="*/ 99 w 99"/>
                  <a:gd name="T1" fmla="*/ 0 h 87"/>
                  <a:gd name="T2" fmla="*/ 0 w 99"/>
                  <a:gd name="T3" fmla="*/ 86 h 87"/>
                  <a:gd name="T4" fmla="*/ 10 w 99"/>
                  <a:gd name="T5" fmla="*/ 87 h 87"/>
                  <a:gd name="T6" fmla="*/ 15 w 99"/>
                  <a:gd name="T7" fmla="*/ 87 h 87"/>
                  <a:gd name="T8" fmla="*/ 99 w 99"/>
                  <a:gd name="T9" fmla="*/ 8 h 87"/>
                  <a:gd name="T10" fmla="*/ 99 w 9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87">
                    <a:moveTo>
                      <a:pt x="99" y="0"/>
                    </a:moveTo>
                    <a:cubicBezTo>
                      <a:pt x="84" y="74"/>
                      <a:pt x="30" y="84"/>
                      <a:pt x="0" y="86"/>
                    </a:cubicBezTo>
                    <a:cubicBezTo>
                      <a:pt x="3" y="87"/>
                      <a:pt x="7" y="87"/>
                      <a:pt x="10" y="87"/>
                    </a:cubicBezTo>
                    <a:cubicBezTo>
                      <a:pt x="12" y="87"/>
                      <a:pt x="13" y="87"/>
                      <a:pt x="15" y="87"/>
                    </a:cubicBezTo>
                    <a:cubicBezTo>
                      <a:pt x="59" y="87"/>
                      <a:pt x="96" y="53"/>
                      <a:pt x="99" y="8"/>
                    </a:cubicBezTo>
                    <a:cubicBezTo>
                      <a:pt x="99" y="5"/>
                      <a:pt x="99" y="2"/>
                      <a:pt x="9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18"/>
              <p:cNvSpPr/>
              <p:nvPr/>
            </p:nvSpPr>
            <p:spPr bwMode="auto">
              <a:xfrm>
                <a:off x="6229350" y="3876676"/>
                <a:ext cx="246063" cy="184150"/>
              </a:xfrm>
              <a:custGeom>
                <a:avLst/>
                <a:gdLst>
                  <a:gd name="T0" fmla="*/ 106 w 106"/>
                  <a:gd name="T1" fmla="*/ 0 h 79"/>
                  <a:gd name="T2" fmla="*/ 0 w 106"/>
                  <a:gd name="T3" fmla="*/ 79 h 79"/>
                  <a:gd name="T4" fmla="*/ 106 w 106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79">
                    <a:moveTo>
                      <a:pt x="106" y="0"/>
                    </a:moveTo>
                    <a:cubicBezTo>
                      <a:pt x="51" y="0"/>
                      <a:pt x="6" y="34"/>
                      <a:pt x="0" y="79"/>
                    </a:cubicBezTo>
                    <a:cubicBezTo>
                      <a:pt x="13" y="55"/>
                      <a:pt x="36" y="5"/>
                      <a:pt x="106" y="0"/>
                    </a:cubicBezTo>
                  </a:path>
                </a:pathLst>
              </a:custGeom>
              <a:solidFill>
                <a:srgbClr val="8F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21" name="直接连接符 20"/>
          <p:cNvCxnSpPr/>
          <p:nvPr/>
        </p:nvCxnSpPr>
        <p:spPr>
          <a:xfrm>
            <a:off x="8172450" y="3284855"/>
            <a:ext cx="0" cy="2384425"/>
          </a:xfrm>
          <a:prstGeom prst="line">
            <a:avLst/>
          </a:prstGeom>
          <a:ln w="28575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735955" y="5100955"/>
            <a:ext cx="2435860" cy="864870"/>
            <a:chOff x="9033" y="8033"/>
            <a:chExt cx="3836" cy="136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033" y="8915"/>
              <a:ext cx="3837" cy="0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1" name="组合 2320"/>
            <p:cNvGrpSpPr/>
            <p:nvPr/>
          </p:nvGrpSpPr>
          <p:grpSpPr>
            <a:xfrm>
              <a:off x="10372" y="8033"/>
              <a:ext cx="1363" cy="1363"/>
              <a:chOff x="7062788" y="1700214"/>
              <a:chExt cx="865188" cy="865188"/>
            </a:xfrm>
          </p:grpSpPr>
          <p:sp>
            <p:nvSpPr>
              <p:cNvPr id="2275" name="Oval 184"/>
              <p:cNvSpPr>
                <a:spLocks noChangeArrowheads="1"/>
              </p:cNvSpPr>
              <p:nvPr/>
            </p:nvSpPr>
            <p:spPr bwMode="auto">
              <a:xfrm>
                <a:off x="7062788" y="1700214"/>
                <a:ext cx="865188" cy="865188"/>
              </a:xfrm>
              <a:prstGeom prst="ellipse">
                <a:avLst/>
              </a:prstGeom>
              <a:solidFill>
                <a:srgbClr val="004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6" name="Freeform 185"/>
              <p:cNvSpPr>
                <a:spLocks noEditPoints="1"/>
              </p:cNvSpPr>
              <p:nvPr/>
            </p:nvSpPr>
            <p:spPr bwMode="auto">
              <a:xfrm>
                <a:off x="7191375" y="2020889"/>
                <a:ext cx="715963" cy="544513"/>
              </a:xfrm>
              <a:custGeom>
                <a:avLst/>
                <a:gdLst>
                  <a:gd name="T0" fmla="*/ 253 w 308"/>
                  <a:gd name="T1" fmla="*/ 47 h 234"/>
                  <a:gd name="T2" fmla="*/ 252 w 308"/>
                  <a:gd name="T3" fmla="*/ 47 h 234"/>
                  <a:gd name="T4" fmla="*/ 254 w 308"/>
                  <a:gd name="T5" fmla="*/ 48 h 234"/>
                  <a:gd name="T6" fmla="*/ 253 w 308"/>
                  <a:gd name="T7" fmla="*/ 47 h 234"/>
                  <a:gd name="T8" fmla="*/ 212 w 308"/>
                  <a:gd name="T9" fmla="*/ 19 h 234"/>
                  <a:gd name="T10" fmla="*/ 220 w 308"/>
                  <a:gd name="T11" fmla="*/ 42 h 234"/>
                  <a:gd name="T12" fmla="*/ 232 w 308"/>
                  <a:gd name="T13" fmla="*/ 41 h 234"/>
                  <a:gd name="T14" fmla="*/ 233 w 308"/>
                  <a:gd name="T15" fmla="*/ 41 h 234"/>
                  <a:gd name="T16" fmla="*/ 212 w 308"/>
                  <a:gd name="T17" fmla="*/ 19 h 234"/>
                  <a:gd name="T18" fmla="*/ 134 w 308"/>
                  <a:gd name="T19" fmla="*/ 0 h 234"/>
                  <a:gd name="T20" fmla="*/ 129 w 308"/>
                  <a:gd name="T21" fmla="*/ 18 h 234"/>
                  <a:gd name="T22" fmla="*/ 122 w 308"/>
                  <a:gd name="T23" fmla="*/ 6 h 234"/>
                  <a:gd name="T24" fmla="*/ 118 w 308"/>
                  <a:gd name="T25" fmla="*/ 27 h 234"/>
                  <a:gd name="T26" fmla="*/ 110 w 308"/>
                  <a:gd name="T27" fmla="*/ 16 h 234"/>
                  <a:gd name="T28" fmla="*/ 108 w 308"/>
                  <a:gd name="T29" fmla="*/ 24 h 234"/>
                  <a:gd name="T30" fmla="*/ 99 w 308"/>
                  <a:gd name="T31" fmla="*/ 14 h 234"/>
                  <a:gd name="T32" fmla="*/ 98 w 308"/>
                  <a:gd name="T33" fmla="*/ 25 h 234"/>
                  <a:gd name="T34" fmla="*/ 87 w 308"/>
                  <a:gd name="T35" fmla="*/ 13 h 234"/>
                  <a:gd name="T36" fmla="*/ 87 w 308"/>
                  <a:gd name="T37" fmla="*/ 27 h 234"/>
                  <a:gd name="T38" fmla="*/ 77 w 308"/>
                  <a:gd name="T39" fmla="*/ 15 h 234"/>
                  <a:gd name="T40" fmla="*/ 77 w 308"/>
                  <a:gd name="T41" fmla="*/ 37 h 234"/>
                  <a:gd name="T42" fmla="*/ 65 w 308"/>
                  <a:gd name="T43" fmla="*/ 20 h 234"/>
                  <a:gd name="T44" fmla="*/ 65 w 308"/>
                  <a:gd name="T45" fmla="*/ 44 h 234"/>
                  <a:gd name="T46" fmla="*/ 55 w 308"/>
                  <a:gd name="T47" fmla="*/ 30 h 234"/>
                  <a:gd name="T48" fmla="*/ 54 w 308"/>
                  <a:gd name="T49" fmla="*/ 61 h 234"/>
                  <a:gd name="T50" fmla="*/ 43 w 308"/>
                  <a:gd name="T51" fmla="*/ 47 h 234"/>
                  <a:gd name="T52" fmla="*/ 43 w 308"/>
                  <a:gd name="T53" fmla="*/ 57 h 234"/>
                  <a:gd name="T54" fmla="*/ 32 w 308"/>
                  <a:gd name="T55" fmla="*/ 45 h 234"/>
                  <a:gd name="T56" fmla="*/ 33 w 308"/>
                  <a:gd name="T57" fmla="*/ 59 h 234"/>
                  <a:gd name="T58" fmla="*/ 22 w 308"/>
                  <a:gd name="T59" fmla="*/ 46 h 234"/>
                  <a:gd name="T60" fmla="*/ 22 w 308"/>
                  <a:gd name="T61" fmla="*/ 63 h 234"/>
                  <a:gd name="T62" fmla="*/ 11 w 308"/>
                  <a:gd name="T63" fmla="*/ 50 h 234"/>
                  <a:gd name="T64" fmla="*/ 11 w 308"/>
                  <a:gd name="T65" fmla="*/ 71 h 234"/>
                  <a:gd name="T66" fmla="*/ 1 w 308"/>
                  <a:gd name="T67" fmla="*/ 60 h 234"/>
                  <a:gd name="T68" fmla="*/ 0 w 308"/>
                  <a:gd name="T69" fmla="*/ 90 h 234"/>
                  <a:gd name="T70" fmla="*/ 144 w 308"/>
                  <a:gd name="T71" fmla="*/ 234 h 234"/>
                  <a:gd name="T72" fmla="*/ 308 w 308"/>
                  <a:gd name="T73" fmla="*/ 105 h 234"/>
                  <a:gd name="T74" fmla="*/ 256 w 308"/>
                  <a:gd name="T75" fmla="*/ 51 h 234"/>
                  <a:gd name="T76" fmla="*/ 265 w 308"/>
                  <a:gd name="T77" fmla="*/ 71 h 234"/>
                  <a:gd name="T78" fmla="*/ 234 w 308"/>
                  <a:gd name="T79" fmla="*/ 106 h 234"/>
                  <a:gd name="T80" fmla="*/ 142 w 308"/>
                  <a:gd name="T81" fmla="*/ 106 h 234"/>
                  <a:gd name="T82" fmla="*/ 142 w 308"/>
                  <a:gd name="T83" fmla="*/ 106 h 234"/>
                  <a:gd name="T84" fmla="*/ 137 w 308"/>
                  <a:gd name="T85" fmla="*/ 103 h 234"/>
                  <a:gd name="T86" fmla="*/ 137 w 308"/>
                  <a:gd name="T87" fmla="*/ 4 h 234"/>
                  <a:gd name="T88" fmla="*/ 134 w 308"/>
                  <a:gd name="T8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8" h="234">
                    <a:moveTo>
                      <a:pt x="253" y="47"/>
                    </a:moveTo>
                    <a:cubicBezTo>
                      <a:pt x="252" y="47"/>
                      <a:pt x="252" y="47"/>
                      <a:pt x="252" y="47"/>
                    </a:cubicBezTo>
                    <a:cubicBezTo>
                      <a:pt x="253" y="48"/>
                      <a:pt x="253" y="48"/>
                      <a:pt x="254" y="48"/>
                    </a:cubicBezTo>
                    <a:cubicBezTo>
                      <a:pt x="253" y="47"/>
                      <a:pt x="253" y="47"/>
                      <a:pt x="253" y="47"/>
                    </a:cubicBezTo>
                    <a:moveTo>
                      <a:pt x="212" y="19"/>
                    </a:moveTo>
                    <a:cubicBezTo>
                      <a:pt x="215" y="26"/>
                      <a:pt x="218" y="33"/>
                      <a:pt x="220" y="42"/>
                    </a:cubicBezTo>
                    <a:cubicBezTo>
                      <a:pt x="220" y="42"/>
                      <a:pt x="225" y="41"/>
                      <a:pt x="232" y="41"/>
                    </a:cubicBezTo>
                    <a:cubicBezTo>
                      <a:pt x="232" y="41"/>
                      <a:pt x="232" y="41"/>
                      <a:pt x="233" y="41"/>
                    </a:cubicBezTo>
                    <a:cubicBezTo>
                      <a:pt x="212" y="19"/>
                      <a:pt x="212" y="19"/>
                      <a:pt x="212" y="19"/>
                    </a:cubicBezTo>
                    <a:moveTo>
                      <a:pt x="134" y="0"/>
                    </a:moveTo>
                    <a:cubicBezTo>
                      <a:pt x="129" y="18"/>
                      <a:pt x="129" y="18"/>
                      <a:pt x="129" y="18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44" y="234"/>
                      <a:pt x="144" y="234"/>
                      <a:pt x="144" y="234"/>
                    </a:cubicBezTo>
                    <a:cubicBezTo>
                      <a:pt x="221" y="228"/>
                      <a:pt x="286" y="176"/>
                      <a:pt x="308" y="105"/>
                    </a:cubicBezTo>
                    <a:cubicBezTo>
                      <a:pt x="256" y="51"/>
                      <a:pt x="256" y="51"/>
                      <a:pt x="256" y="51"/>
                    </a:cubicBezTo>
                    <a:cubicBezTo>
                      <a:pt x="260" y="55"/>
                      <a:pt x="263" y="62"/>
                      <a:pt x="265" y="71"/>
                    </a:cubicBezTo>
                    <a:cubicBezTo>
                      <a:pt x="265" y="71"/>
                      <a:pt x="265" y="103"/>
                      <a:pt x="234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0" y="106"/>
                      <a:pt x="138" y="106"/>
                      <a:pt x="137" y="103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4" y="0"/>
                      <a:pt x="134" y="0"/>
                      <a:pt x="134" y="0"/>
                    </a:cubicBezTo>
                  </a:path>
                </a:pathLst>
              </a:custGeom>
              <a:solidFill>
                <a:srgbClr val="002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7" name="Freeform 186"/>
              <p:cNvSpPr/>
              <p:nvPr/>
            </p:nvSpPr>
            <p:spPr bwMode="auto">
              <a:xfrm>
                <a:off x="7186613" y="2155826"/>
                <a:ext cx="12700" cy="79375"/>
              </a:xfrm>
              <a:custGeom>
                <a:avLst/>
                <a:gdLst>
                  <a:gd name="T0" fmla="*/ 0 w 6"/>
                  <a:gd name="T1" fmla="*/ 16 h 34"/>
                  <a:gd name="T2" fmla="*/ 2 w 6"/>
                  <a:gd name="T3" fmla="*/ 2 h 34"/>
                  <a:gd name="T4" fmla="*/ 4 w 6"/>
                  <a:gd name="T5" fmla="*/ 2 h 34"/>
                  <a:gd name="T6" fmla="*/ 6 w 6"/>
                  <a:gd name="T7" fmla="*/ 16 h 34"/>
                  <a:gd name="T8" fmla="*/ 6 w 6"/>
                  <a:gd name="T9" fmla="*/ 18 h 34"/>
                  <a:gd name="T10" fmla="*/ 4 w 6"/>
                  <a:gd name="T11" fmla="*/ 32 h 34"/>
                  <a:gd name="T12" fmla="*/ 2 w 6"/>
                  <a:gd name="T13" fmla="*/ 32 h 34"/>
                  <a:gd name="T14" fmla="*/ 0 w 6"/>
                  <a:gd name="T15" fmla="*/ 18 h 34"/>
                  <a:gd name="T16" fmla="*/ 0 w 6"/>
                  <a:gd name="T17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">
                    <a:moveTo>
                      <a:pt x="0" y="16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4" y="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3" y="34"/>
                      <a:pt x="2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8" name="Freeform 187"/>
              <p:cNvSpPr/>
              <p:nvPr/>
            </p:nvSpPr>
            <p:spPr bwMode="auto">
              <a:xfrm>
                <a:off x="7207250" y="2133601"/>
                <a:ext cx="19050" cy="125413"/>
              </a:xfrm>
              <a:custGeom>
                <a:avLst/>
                <a:gdLst>
                  <a:gd name="T0" fmla="*/ 0 w 8"/>
                  <a:gd name="T1" fmla="*/ 26 h 54"/>
                  <a:gd name="T2" fmla="*/ 2 w 8"/>
                  <a:gd name="T3" fmla="*/ 4 h 54"/>
                  <a:gd name="T4" fmla="*/ 5 w 8"/>
                  <a:gd name="T5" fmla="*/ 3 h 54"/>
                  <a:gd name="T6" fmla="*/ 8 w 8"/>
                  <a:gd name="T7" fmla="*/ 26 h 54"/>
                  <a:gd name="T8" fmla="*/ 7 w 8"/>
                  <a:gd name="T9" fmla="*/ 29 h 54"/>
                  <a:gd name="T10" fmla="*/ 5 w 8"/>
                  <a:gd name="T11" fmla="*/ 51 h 54"/>
                  <a:gd name="T12" fmla="*/ 2 w 8"/>
                  <a:gd name="T13" fmla="*/ 51 h 54"/>
                  <a:gd name="T14" fmla="*/ 0 w 8"/>
                  <a:gd name="T15" fmla="*/ 29 h 54"/>
                  <a:gd name="T16" fmla="*/ 0 w 8"/>
                  <a:gd name="T17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4">
                    <a:moveTo>
                      <a:pt x="0" y="2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5" y="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7"/>
                      <a:pt x="7" y="29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4" y="54"/>
                      <a:pt x="2" y="5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7"/>
                      <a:pt x="0" y="2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9" name="Freeform 188"/>
              <p:cNvSpPr/>
              <p:nvPr/>
            </p:nvSpPr>
            <p:spPr bwMode="auto">
              <a:xfrm>
                <a:off x="7229475" y="2120901"/>
                <a:ext cx="19050" cy="147638"/>
              </a:xfrm>
              <a:custGeom>
                <a:avLst/>
                <a:gdLst>
                  <a:gd name="T0" fmla="*/ 1 w 8"/>
                  <a:gd name="T1" fmla="*/ 30 h 63"/>
                  <a:gd name="T2" fmla="*/ 3 w 8"/>
                  <a:gd name="T3" fmla="*/ 4 h 63"/>
                  <a:gd name="T4" fmla="*/ 5 w 8"/>
                  <a:gd name="T5" fmla="*/ 4 h 63"/>
                  <a:gd name="T6" fmla="*/ 8 w 8"/>
                  <a:gd name="T7" fmla="*/ 30 h 63"/>
                  <a:gd name="T8" fmla="*/ 8 w 8"/>
                  <a:gd name="T9" fmla="*/ 34 h 63"/>
                  <a:gd name="T10" fmla="*/ 5 w 8"/>
                  <a:gd name="T11" fmla="*/ 59 h 63"/>
                  <a:gd name="T12" fmla="*/ 3 w 8"/>
                  <a:gd name="T13" fmla="*/ 59 h 63"/>
                  <a:gd name="T14" fmla="*/ 1 w 8"/>
                  <a:gd name="T15" fmla="*/ 34 h 63"/>
                  <a:gd name="T16" fmla="*/ 1 w 8"/>
                  <a:gd name="T17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3">
                    <a:moveTo>
                      <a:pt x="1" y="3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5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2"/>
                      <a:pt x="8" y="3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63"/>
                      <a:pt x="3" y="59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1"/>
                      <a:pt x="1" y="30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0" name="Freeform 189"/>
              <p:cNvSpPr/>
              <p:nvPr/>
            </p:nvSpPr>
            <p:spPr bwMode="auto">
              <a:xfrm>
                <a:off x="7256463" y="2119314"/>
                <a:ext cx="17463" cy="153988"/>
              </a:xfrm>
              <a:custGeom>
                <a:avLst/>
                <a:gdLst>
                  <a:gd name="T0" fmla="*/ 0 w 8"/>
                  <a:gd name="T1" fmla="*/ 31 h 66"/>
                  <a:gd name="T2" fmla="*/ 2 w 8"/>
                  <a:gd name="T3" fmla="*/ 5 h 66"/>
                  <a:gd name="T4" fmla="*/ 5 w 8"/>
                  <a:gd name="T5" fmla="*/ 4 h 66"/>
                  <a:gd name="T6" fmla="*/ 8 w 8"/>
                  <a:gd name="T7" fmla="*/ 31 h 66"/>
                  <a:gd name="T8" fmla="*/ 8 w 8"/>
                  <a:gd name="T9" fmla="*/ 35 h 66"/>
                  <a:gd name="T10" fmla="*/ 5 w 8"/>
                  <a:gd name="T11" fmla="*/ 62 h 66"/>
                  <a:gd name="T12" fmla="*/ 2 w 8"/>
                  <a:gd name="T13" fmla="*/ 62 h 66"/>
                  <a:gd name="T14" fmla="*/ 0 w 8"/>
                  <a:gd name="T15" fmla="*/ 35 h 66"/>
                  <a:gd name="T16" fmla="*/ 0 w 8"/>
                  <a:gd name="T17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6">
                    <a:moveTo>
                      <a:pt x="0" y="3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5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4" y="66"/>
                      <a:pt x="2" y="6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3"/>
                      <a:pt x="0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1" name="Freeform 190"/>
              <p:cNvSpPr/>
              <p:nvPr/>
            </p:nvSpPr>
            <p:spPr bwMode="auto">
              <a:xfrm>
                <a:off x="7278688" y="2124076"/>
                <a:ext cx="20638" cy="149225"/>
              </a:xfrm>
              <a:custGeom>
                <a:avLst/>
                <a:gdLst>
                  <a:gd name="T0" fmla="*/ 1 w 9"/>
                  <a:gd name="T1" fmla="*/ 31 h 64"/>
                  <a:gd name="T2" fmla="*/ 3 w 9"/>
                  <a:gd name="T3" fmla="*/ 4 h 64"/>
                  <a:gd name="T4" fmla="*/ 6 w 9"/>
                  <a:gd name="T5" fmla="*/ 4 h 64"/>
                  <a:gd name="T6" fmla="*/ 9 w 9"/>
                  <a:gd name="T7" fmla="*/ 30 h 64"/>
                  <a:gd name="T8" fmla="*/ 9 w 9"/>
                  <a:gd name="T9" fmla="*/ 34 h 64"/>
                  <a:gd name="T10" fmla="*/ 6 w 9"/>
                  <a:gd name="T11" fmla="*/ 60 h 64"/>
                  <a:gd name="T12" fmla="*/ 3 w 9"/>
                  <a:gd name="T13" fmla="*/ 60 h 64"/>
                  <a:gd name="T14" fmla="*/ 1 w 9"/>
                  <a:gd name="T15" fmla="*/ 34 h 64"/>
                  <a:gd name="T16" fmla="*/ 1 w 9"/>
                  <a:gd name="T17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4">
                    <a:moveTo>
                      <a:pt x="1" y="3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6" y="4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3"/>
                      <a:pt x="9" y="34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4"/>
                      <a:pt x="3" y="60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2"/>
                      <a:pt x="1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2" name="Freeform 191"/>
              <p:cNvSpPr/>
              <p:nvPr/>
            </p:nvSpPr>
            <p:spPr bwMode="auto">
              <a:xfrm>
                <a:off x="7304088" y="2084389"/>
                <a:ext cx="19050" cy="188913"/>
              </a:xfrm>
              <a:custGeom>
                <a:avLst/>
                <a:gdLst>
                  <a:gd name="T0" fmla="*/ 0 w 8"/>
                  <a:gd name="T1" fmla="*/ 47 h 81"/>
                  <a:gd name="T2" fmla="*/ 2 w 8"/>
                  <a:gd name="T3" fmla="*/ 4 h 81"/>
                  <a:gd name="T4" fmla="*/ 6 w 8"/>
                  <a:gd name="T5" fmla="*/ 4 h 81"/>
                  <a:gd name="T6" fmla="*/ 8 w 8"/>
                  <a:gd name="T7" fmla="*/ 47 h 81"/>
                  <a:gd name="T8" fmla="*/ 8 w 8"/>
                  <a:gd name="T9" fmla="*/ 50 h 81"/>
                  <a:gd name="T10" fmla="*/ 6 w 8"/>
                  <a:gd name="T11" fmla="*/ 77 h 81"/>
                  <a:gd name="T12" fmla="*/ 2 w 8"/>
                  <a:gd name="T13" fmla="*/ 76 h 81"/>
                  <a:gd name="T14" fmla="*/ 0 w 8"/>
                  <a:gd name="T15" fmla="*/ 50 h 81"/>
                  <a:gd name="T16" fmla="*/ 0 w 8"/>
                  <a:gd name="T17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1">
                    <a:moveTo>
                      <a:pt x="0" y="47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6" y="4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9"/>
                      <a:pt x="8" y="50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4" y="81"/>
                      <a:pt x="2" y="7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3" name="Freeform 192"/>
              <p:cNvSpPr/>
              <p:nvPr/>
            </p:nvSpPr>
            <p:spPr bwMode="auto">
              <a:xfrm>
                <a:off x="7331075" y="2058989"/>
                <a:ext cx="17463" cy="214313"/>
              </a:xfrm>
              <a:custGeom>
                <a:avLst/>
                <a:gdLst>
                  <a:gd name="T0" fmla="*/ 2 w 8"/>
                  <a:gd name="T1" fmla="*/ 87 h 92"/>
                  <a:gd name="T2" fmla="*/ 0 w 8"/>
                  <a:gd name="T3" fmla="*/ 60 h 92"/>
                  <a:gd name="T4" fmla="*/ 0 w 8"/>
                  <a:gd name="T5" fmla="*/ 55 h 92"/>
                  <a:gd name="T6" fmla="*/ 2 w 8"/>
                  <a:gd name="T7" fmla="*/ 5 h 92"/>
                  <a:gd name="T8" fmla="*/ 6 w 8"/>
                  <a:gd name="T9" fmla="*/ 5 h 92"/>
                  <a:gd name="T10" fmla="*/ 8 w 8"/>
                  <a:gd name="T11" fmla="*/ 55 h 92"/>
                  <a:gd name="T12" fmla="*/ 8 w 8"/>
                  <a:gd name="T13" fmla="*/ 61 h 92"/>
                  <a:gd name="T14" fmla="*/ 6 w 8"/>
                  <a:gd name="T15" fmla="*/ 88 h 92"/>
                  <a:gd name="T16" fmla="*/ 2 w 8"/>
                  <a:gd name="T1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2">
                    <a:moveTo>
                      <a:pt x="2" y="87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56"/>
                      <a:pt x="0" y="5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6" y="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9"/>
                      <a:pt x="8" y="61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4" y="92"/>
                      <a:pt x="2" y="8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4" name="Freeform 193"/>
              <p:cNvSpPr/>
              <p:nvPr/>
            </p:nvSpPr>
            <p:spPr bwMode="auto">
              <a:xfrm>
                <a:off x="7353300" y="2049464"/>
                <a:ext cx="23813" cy="223838"/>
              </a:xfrm>
              <a:custGeom>
                <a:avLst/>
                <a:gdLst>
                  <a:gd name="T0" fmla="*/ 3 w 10"/>
                  <a:gd name="T1" fmla="*/ 92 h 96"/>
                  <a:gd name="T2" fmla="*/ 1 w 10"/>
                  <a:gd name="T3" fmla="*/ 65 h 96"/>
                  <a:gd name="T4" fmla="*/ 1 w 10"/>
                  <a:gd name="T5" fmla="*/ 60 h 96"/>
                  <a:gd name="T6" fmla="*/ 2 w 10"/>
                  <a:gd name="T7" fmla="*/ 4 h 96"/>
                  <a:gd name="T8" fmla="*/ 7 w 10"/>
                  <a:gd name="T9" fmla="*/ 4 h 96"/>
                  <a:gd name="T10" fmla="*/ 9 w 10"/>
                  <a:gd name="T11" fmla="*/ 60 h 96"/>
                  <a:gd name="T12" fmla="*/ 9 w 10"/>
                  <a:gd name="T13" fmla="*/ 65 h 96"/>
                  <a:gd name="T14" fmla="*/ 7 w 10"/>
                  <a:gd name="T15" fmla="*/ 92 h 96"/>
                  <a:gd name="T16" fmla="*/ 3 w 10"/>
                  <a:gd name="T1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6">
                    <a:moveTo>
                      <a:pt x="3" y="92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0" y="61"/>
                      <a:pt x="1" y="6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7" y="4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10" y="63"/>
                      <a:pt x="9" y="65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7" y="92"/>
                      <a:pt x="5" y="96"/>
                      <a:pt x="3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5" name="Freeform 194"/>
              <p:cNvSpPr/>
              <p:nvPr/>
            </p:nvSpPr>
            <p:spPr bwMode="auto">
              <a:xfrm>
                <a:off x="7378700" y="2041526"/>
                <a:ext cx="23813" cy="231775"/>
              </a:xfrm>
              <a:custGeom>
                <a:avLst/>
                <a:gdLst>
                  <a:gd name="T0" fmla="*/ 2 w 10"/>
                  <a:gd name="T1" fmla="*/ 95 h 99"/>
                  <a:gd name="T2" fmla="*/ 1 w 10"/>
                  <a:gd name="T3" fmla="*/ 68 h 99"/>
                  <a:gd name="T4" fmla="*/ 0 w 10"/>
                  <a:gd name="T5" fmla="*/ 63 h 99"/>
                  <a:gd name="T6" fmla="*/ 2 w 10"/>
                  <a:gd name="T7" fmla="*/ 5 h 99"/>
                  <a:gd name="T8" fmla="*/ 7 w 10"/>
                  <a:gd name="T9" fmla="*/ 5 h 99"/>
                  <a:gd name="T10" fmla="*/ 9 w 10"/>
                  <a:gd name="T11" fmla="*/ 62 h 99"/>
                  <a:gd name="T12" fmla="*/ 9 w 10"/>
                  <a:gd name="T13" fmla="*/ 68 h 99"/>
                  <a:gd name="T14" fmla="*/ 7 w 10"/>
                  <a:gd name="T15" fmla="*/ 95 h 99"/>
                  <a:gd name="T16" fmla="*/ 2 w 10"/>
                  <a:gd name="T17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9">
                    <a:moveTo>
                      <a:pt x="2" y="95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4"/>
                      <a:pt x="0" y="63"/>
                    </a:cubicBezTo>
                    <a:cubicBezTo>
                      <a:pt x="1" y="61"/>
                      <a:pt x="2" y="5"/>
                      <a:pt x="2" y="5"/>
                    </a:cubicBezTo>
                    <a:cubicBezTo>
                      <a:pt x="2" y="5"/>
                      <a:pt x="5" y="0"/>
                      <a:pt x="7" y="5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10" y="67"/>
                      <a:pt x="9" y="68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5" y="99"/>
                      <a:pt x="2" y="95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6" name="Freeform 195"/>
              <p:cNvSpPr/>
              <p:nvPr/>
            </p:nvSpPr>
            <p:spPr bwMode="auto">
              <a:xfrm>
                <a:off x="7404100" y="2046289"/>
                <a:ext cx="23813" cy="228600"/>
              </a:xfrm>
              <a:custGeom>
                <a:avLst/>
                <a:gdLst>
                  <a:gd name="T0" fmla="*/ 2 w 10"/>
                  <a:gd name="T1" fmla="*/ 92 h 98"/>
                  <a:gd name="T2" fmla="*/ 1 w 10"/>
                  <a:gd name="T3" fmla="*/ 66 h 98"/>
                  <a:gd name="T4" fmla="*/ 1 w 10"/>
                  <a:gd name="T5" fmla="*/ 59 h 98"/>
                  <a:gd name="T6" fmla="*/ 2 w 10"/>
                  <a:gd name="T7" fmla="*/ 4 h 98"/>
                  <a:gd name="T8" fmla="*/ 8 w 10"/>
                  <a:gd name="T9" fmla="*/ 4 h 98"/>
                  <a:gd name="T10" fmla="*/ 9 w 10"/>
                  <a:gd name="T11" fmla="*/ 59 h 98"/>
                  <a:gd name="T12" fmla="*/ 9 w 10"/>
                  <a:gd name="T13" fmla="*/ 66 h 98"/>
                  <a:gd name="T14" fmla="*/ 8 w 10"/>
                  <a:gd name="T15" fmla="*/ 93 h 98"/>
                  <a:gd name="T16" fmla="*/ 2 w 10"/>
                  <a:gd name="T17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8">
                    <a:moveTo>
                      <a:pt x="2" y="92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0" y="60"/>
                      <a:pt x="1" y="59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8" y="4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2"/>
                      <a:pt x="9" y="66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5" y="98"/>
                      <a:pt x="2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7" name="Freeform 196"/>
              <p:cNvSpPr/>
              <p:nvPr/>
            </p:nvSpPr>
            <p:spPr bwMode="auto">
              <a:xfrm>
                <a:off x="7432675" y="2049464"/>
                <a:ext cx="20638" cy="223838"/>
              </a:xfrm>
              <a:custGeom>
                <a:avLst/>
                <a:gdLst>
                  <a:gd name="T0" fmla="*/ 7 w 9"/>
                  <a:gd name="T1" fmla="*/ 91 h 96"/>
                  <a:gd name="T2" fmla="*/ 1 w 9"/>
                  <a:gd name="T3" fmla="*/ 91 h 96"/>
                  <a:gd name="T4" fmla="*/ 0 w 9"/>
                  <a:gd name="T5" fmla="*/ 65 h 96"/>
                  <a:gd name="T6" fmla="*/ 0 w 9"/>
                  <a:gd name="T7" fmla="*/ 58 h 96"/>
                  <a:gd name="T8" fmla="*/ 1 w 9"/>
                  <a:gd name="T9" fmla="*/ 6 h 96"/>
                  <a:gd name="T10" fmla="*/ 7 w 9"/>
                  <a:gd name="T11" fmla="*/ 5 h 96"/>
                  <a:gd name="T12" fmla="*/ 9 w 9"/>
                  <a:gd name="T13" fmla="*/ 59 h 96"/>
                  <a:gd name="T14" fmla="*/ 9 w 9"/>
                  <a:gd name="T15" fmla="*/ 65 h 96"/>
                  <a:gd name="T16" fmla="*/ 7 w 9"/>
                  <a:gd name="T17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6">
                    <a:moveTo>
                      <a:pt x="7" y="91"/>
                    </a:moveTo>
                    <a:cubicBezTo>
                      <a:pt x="7" y="91"/>
                      <a:pt x="4" y="96"/>
                      <a:pt x="1" y="9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0"/>
                      <a:pt x="0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4" y="0"/>
                      <a:pt x="7" y="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9" y="63"/>
                      <a:pt x="9" y="65"/>
                    </a:cubicBez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8" name="Freeform 197"/>
              <p:cNvSpPr/>
              <p:nvPr/>
            </p:nvSpPr>
            <p:spPr bwMode="auto">
              <a:xfrm>
                <a:off x="7458075" y="2024064"/>
                <a:ext cx="20638" cy="250825"/>
              </a:xfrm>
              <a:custGeom>
                <a:avLst/>
                <a:gdLst>
                  <a:gd name="T0" fmla="*/ 1 w 9"/>
                  <a:gd name="T1" fmla="*/ 102 h 108"/>
                  <a:gd name="T2" fmla="*/ 0 w 9"/>
                  <a:gd name="T3" fmla="*/ 75 h 108"/>
                  <a:gd name="T4" fmla="*/ 0 w 9"/>
                  <a:gd name="T5" fmla="*/ 68 h 108"/>
                  <a:gd name="T6" fmla="*/ 1 w 9"/>
                  <a:gd name="T7" fmla="*/ 6 h 108"/>
                  <a:gd name="T8" fmla="*/ 8 w 9"/>
                  <a:gd name="T9" fmla="*/ 5 h 108"/>
                  <a:gd name="T10" fmla="*/ 9 w 9"/>
                  <a:gd name="T11" fmla="*/ 69 h 108"/>
                  <a:gd name="T12" fmla="*/ 9 w 9"/>
                  <a:gd name="T13" fmla="*/ 77 h 108"/>
                  <a:gd name="T14" fmla="*/ 8 w 9"/>
                  <a:gd name="T15" fmla="*/ 102 h 108"/>
                  <a:gd name="T16" fmla="*/ 1 w 9"/>
                  <a:gd name="T1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8">
                    <a:moveTo>
                      <a:pt x="1" y="1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0"/>
                      <a:pt x="0" y="68"/>
                    </a:cubicBezTo>
                    <a:cubicBezTo>
                      <a:pt x="0" y="66"/>
                      <a:pt x="1" y="6"/>
                      <a:pt x="1" y="6"/>
                    </a:cubicBezTo>
                    <a:cubicBezTo>
                      <a:pt x="1" y="6"/>
                      <a:pt x="4" y="0"/>
                      <a:pt x="8" y="5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73"/>
                      <a:pt x="9" y="77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5" y="108"/>
                      <a:pt x="1" y="10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9" name="Freeform 198"/>
              <p:cNvSpPr/>
              <p:nvPr/>
            </p:nvSpPr>
            <p:spPr bwMode="auto">
              <a:xfrm>
                <a:off x="7481888" y="2006601"/>
                <a:ext cx="25400" cy="268288"/>
              </a:xfrm>
              <a:custGeom>
                <a:avLst/>
                <a:gdLst>
                  <a:gd name="T0" fmla="*/ 9 w 11"/>
                  <a:gd name="T1" fmla="*/ 109 h 115"/>
                  <a:gd name="T2" fmla="*/ 2 w 11"/>
                  <a:gd name="T3" fmla="*/ 109 h 115"/>
                  <a:gd name="T4" fmla="*/ 1 w 11"/>
                  <a:gd name="T5" fmla="*/ 84 h 115"/>
                  <a:gd name="T6" fmla="*/ 1 w 11"/>
                  <a:gd name="T7" fmla="*/ 74 h 115"/>
                  <a:gd name="T8" fmla="*/ 2 w 11"/>
                  <a:gd name="T9" fmla="*/ 6 h 115"/>
                  <a:gd name="T10" fmla="*/ 9 w 11"/>
                  <a:gd name="T11" fmla="*/ 6 h 115"/>
                  <a:gd name="T12" fmla="*/ 11 w 11"/>
                  <a:gd name="T13" fmla="*/ 76 h 115"/>
                  <a:gd name="T14" fmla="*/ 10 w 11"/>
                  <a:gd name="T15" fmla="*/ 86 h 115"/>
                  <a:gd name="T16" fmla="*/ 9 w 11"/>
                  <a:gd name="T17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5">
                    <a:moveTo>
                      <a:pt x="9" y="109"/>
                    </a:moveTo>
                    <a:cubicBezTo>
                      <a:pt x="9" y="109"/>
                      <a:pt x="6" y="115"/>
                      <a:pt x="2" y="10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76"/>
                      <a:pt x="1" y="7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0"/>
                      <a:pt x="9" y="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82"/>
                      <a:pt x="10" y="86"/>
                    </a:cubicBezTo>
                    <a:lnTo>
                      <a:pt x="9" y="109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0" name="Freeform 199"/>
              <p:cNvSpPr/>
              <p:nvPr/>
            </p:nvSpPr>
            <p:spPr bwMode="auto">
              <a:xfrm>
                <a:off x="7508875" y="1954214"/>
                <a:ext cx="298450" cy="314325"/>
              </a:xfrm>
              <a:custGeom>
                <a:avLst/>
                <a:gdLst>
                  <a:gd name="T0" fmla="*/ 0 w 128"/>
                  <a:gd name="T1" fmla="*/ 132 h 135"/>
                  <a:gd name="T2" fmla="*/ 0 w 128"/>
                  <a:gd name="T3" fmla="*/ 27 h 135"/>
                  <a:gd name="T4" fmla="*/ 3 w 128"/>
                  <a:gd name="T5" fmla="*/ 23 h 135"/>
                  <a:gd name="T6" fmla="*/ 83 w 128"/>
                  <a:gd name="T7" fmla="*/ 71 h 135"/>
                  <a:gd name="T8" fmla="*/ 128 w 128"/>
                  <a:gd name="T9" fmla="*/ 100 h 135"/>
                  <a:gd name="T10" fmla="*/ 97 w 128"/>
                  <a:gd name="T11" fmla="*/ 135 h 135"/>
                  <a:gd name="T12" fmla="*/ 5 w 128"/>
                  <a:gd name="T13" fmla="*/ 135 h 135"/>
                  <a:gd name="T14" fmla="*/ 0 w 128"/>
                  <a:gd name="T15" fmla="*/ 13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135">
                    <a:moveTo>
                      <a:pt x="0" y="13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4"/>
                      <a:pt x="3" y="23"/>
                    </a:cubicBezTo>
                    <a:cubicBezTo>
                      <a:pt x="3" y="23"/>
                      <a:pt x="66" y="0"/>
                      <a:pt x="83" y="71"/>
                    </a:cubicBezTo>
                    <a:cubicBezTo>
                      <a:pt x="83" y="71"/>
                      <a:pt x="121" y="60"/>
                      <a:pt x="128" y="100"/>
                    </a:cubicBezTo>
                    <a:cubicBezTo>
                      <a:pt x="128" y="100"/>
                      <a:pt x="128" y="132"/>
                      <a:pt x="97" y="135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5" y="135"/>
                      <a:pt x="1" y="135"/>
                      <a:pt x="0" y="132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1" name="Freeform 200"/>
              <p:cNvSpPr/>
              <p:nvPr/>
            </p:nvSpPr>
            <p:spPr bwMode="auto">
              <a:xfrm>
                <a:off x="7513638" y="2003426"/>
                <a:ext cx="104775" cy="65088"/>
              </a:xfrm>
              <a:custGeom>
                <a:avLst/>
                <a:gdLst>
                  <a:gd name="T0" fmla="*/ 23 w 45"/>
                  <a:gd name="T1" fmla="*/ 0 h 28"/>
                  <a:gd name="T2" fmla="*/ 0 w 45"/>
                  <a:gd name="T3" fmla="*/ 4 h 28"/>
                  <a:gd name="T4" fmla="*/ 1 w 45"/>
                  <a:gd name="T5" fmla="*/ 28 h 28"/>
                  <a:gd name="T6" fmla="*/ 45 w 45"/>
                  <a:gd name="T7" fmla="*/ 3 h 28"/>
                  <a:gd name="T8" fmla="*/ 23 w 4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23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6" y="4"/>
                      <a:pt x="45" y="3"/>
                      <a:pt x="45" y="3"/>
                    </a:cubicBezTo>
                    <a:cubicBezTo>
                      <a:pt x="37" y="1"/>
                      <a:pt x="29" y="0"/>
                      <a:pt x="2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2" name="Freeform 201"/>
              <p:cNvSpPr/>
              <p:nvPr/>
            </p:nvSpPr>
            <p:spPr bwMode="auto">
              <a:xfrm>
                <a:off x="7513638" y="2243139"/>
                <a:ext cx="268288" cy="22225"/>
              </a:xfrm>
              <a:custGeom>
                <a:avLst/>
                <a:gdLst>
                  <a:gd name="T0" fmla="*/ 115 w 115"/>
                  <a:gd name="T1" fmla="*/ 0 h 10"/>
                  <a:gd name="T2" fmla="*/ 102 w 115"/>
                  <a:gd name="T3" fmla="*/ 4 h 10"/>
                  <a:gd name="T4" fmla="*/ 100 w 115"/>
                  <a:gd name="T5" fmla="*/ 4 h 10"/>
                  <a:gd name="T6" fmla="*/ 0 w 115"/>
                  <a:gd name="T7" fmla="*/ 4 h 10"/>
                  <a:gd name="T8" fmla="*/ 2 w 115"/>
                  <a:gd name="T9" fmla="*/ 10 h 10"/>
                  <a:gd name="T10" fmla="*/ 3 w 115"/>
                  <a:gd name="T11" fmla="*/ 10 h 10"/>
                  <a:gd name="T12" fmla="*/ 96 w 115"/>
                  <a:gd name="T13" fmla="*/ 10 h 10"/>
                  <a:gd name="T14" fmla="*/ 115 w 115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0">
                    <a:moveTo>
                      <a:pt x="115" y="0"/>
                    </a:moveTo>
                    <a:cubicBezTo>
                      <a:pt x="109" y="4"/>
                      <a:pt x="104" y="4"/>
                      <a:pt x="102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108" y="9"/>
                      <a:pt x="115" y="0"/>
                      <a:pt x="115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172450" y="2778125"/>
            <a:ext cx="2904490" cy="847090"/>
            <a:chOff x="12870" y="4375"/>
            <a:chExt cx="4574" cy="1334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2870" y="5173"/>
              <a:ext cx="4574" cy="29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" name="组合 1959"/>
            <p:cNvGrpSpPr/>
            <p:nvPr/>
          </p:nvGrpSpPr>
          <p:grpSpPr>
            <a:xfrm>
              <a:off x="14614" y="4375"/>
              <a:ext cx="1335" cy="1335"/>
              <a:chOff x="963613" y="4835526"/>
              <a:chExt cx="847725" cy="847725"/>
            </a:xfrm>
          </p:grpSpPr>
          <p:sp>
            <p:nvSpPr>
              <p:cNvPr id="1865" name="Oval 821"/>
              <p:cNvSpPr>
                <a:spLocks noChangeArrowheads="1"/>
              </p:cNvSpPr>
              <p:nvPr/>
            </p:nvSpPr>
            <p:spPr bwMode="auto">
              <a:xfrm>
                <a:off x="963613" y="4835526"/>
                <a:ext cx="847725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6" name="Freeform 822"/>
              <p:cNvSpPr/>
              <p:nvPr/>
            </p:nvSpPr>
            <p:spPr bwMode="auto">
              <a:xfrm>
                <a:off x="1173163" y="5148264"/>
                <a:ext cx="628650" cy="530225"/>
              </a:xfrm>
              <a:custGeom>
                <a:avLst/>
                <a:gdLst>
                  <a:gd name="T0" fmla="*/ 188 w 270"/>
                  <a:gd name="T1" fmla="*/ 0 h 228"/>
                  <a:gd name="T2" fmla="*/ 188 w 270"/>
                  <a:gd name="T3" fmla="*/ 1 h 228"/>
                  <a:gd name="T4" fmla="*/ 92 w 270"/>
                  <a:gd name="T5" fmla="*/ 36 h 228"/>
                  <a:gd name="T6" fmla="*/ 11 w 270"/>
                  <a:gd name="T7" fmla="*/ 20 h 228"/>
                  <a:gd name="T8" fmla="*/ 39 w 270"/>
                  <a:gd name="T9" fmla="*/ 46 h 228"/>
                  <a:gd name="T10" fmla="*/ 92 w 270"/>
                  <a:gd name="T11" fmla="*/ 52 h 228"/>
                  <a:gd name="T12" fmla="*/ 178 w 270"/>
                  <a:gd name="T13" fmla="*/ 32 h 228"/>
                  <a:gd name="T14" fmla="*/ 188 w 270"/>
                  <a:gd name="T15" fmla="*/ 48 h 228"/>
                  <a:gd name="T16" fmla="*/ 92 w 270"/>
                  <a:gd name="T17" fmla="*/ 83 h 228"/>
                  <a:gd name="T18" fmla="*/ 16 w 270"/>
                  <a:gd name="T19" fmla="*/ 69 h 228"/>
                  <a:gd name="T20" fmla="*/ 16 w 270"/>
                  <a:gd name="T21" fmla="*/ 70 h 228"/>
                  <a:gd name="T22" fmla="*/ 36 w 270"/>
                  <a:gd name="T23" fmla="*/ 92 h 228"/>
                  <a:gd name="T24" fmla="*/ 92 w 270"/>
                  <a:gd name="T25" fmla="*/ 99 h 228"/>
                  <a:gd name="T26" fmla="*/ 178 w 270"/>
                  <a:gd name="T27" fmla="*/ 79 h 228"/>
                  <a:gd name="T28" fmla="*/ 188 w 270"/>
                  <a:gd name="T29" fmla="*/ 95 h 228"/>
                  <a:gd name="T30" fmla="*/ 92 w 270"/>
                  <a:gd name="T31" fmla="*/ 130 h 228"/>
                  <a:gd name="T32" fmla="*/ 0 w 270"/>
                  <a:gd name="T33" fmla="*/ 105 h 228"/>
                  <a:gd name="T34" fmla="*/ 0 w 270"/>
                  <a:gd name="T35" fmla="*/ 105 h 228"/>
                  <a:gd name="T36" fmla="*/ 122 w 270"/>
                  <a:gd name="T37" fmla="*/ 228 h 228"/>
                  <a:gd name="T38" fmla="*/ 270 w 270"/>
                  <a:gd name="T39" fmla="*/ 89 h 228"/>
                  <a:gd name="T40" fmla="*/ 188 w 270"/>
                  <a:gd name="T4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0" h="228">
                    <a:moveTo>
                      <a:pt x="188" y="0"/>
                    </a:moveTo>
                    <a:cubicBezTo>
                      <a:pt x="188" y="0"/>
                      <a:pt x="188" y="1"/>
                      <a:pt x="188" y="1"/>
                    </a:cubicBezTo>
                    <a:cubicBezTo>
                      <a:pt x="188" y="21"/>
                      <a:pt x="145" y="36"/>
                      <a:pt x="92" y="36"/>
                    </a:cubicBezTo>
                    <a:cubicBezTo>
                      <a:pt x="58" y="36"/>
                      <a:pt x="28" y="30"/>
                      <a:pt x="11" y="2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54" y="50"/>
                      <a:pt x="72" y="52"/>
                      <a:pt x="92" y="52"/>
                    </a:cubicBezTo>
                    <a:cubicBezTo>
                      <a:pt x="130" y="52"/>
                      <a:pt x="162" y="44"/>
                      <a:pt x="178" y="32"/>
                    </a:cubicBezTo>
                    <a:cubicBezTo>
                      <a:pt x="184" y="37"/>
                      <a:pt x="188" y="42"/>
                      <a:pt x="188" y="48"/>
                    </a:cubicBezTo>
                    <a:cubicBezTo>
                      <a:pt x="188" y="67"/>
                      <a:pt x="145" y="83"/>
                      <a:pt x="92" y="83"/>
                    </a:cubicBezTo>
                    <a:cubicBezTo>
                      <a:pt x="61" y="83"/>
                      <a:pt x="34" y="78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52" y="96"/>
                      <a:pt x="71" y="99"/>
                      <a:pt x="92" y="99"/>
                    </a:cubicBezTo>
                    <a:cubicBezTo>
                      <a:pt x="130" y="99"/>
                      <a:pt x="162" y="91"/>
                      <a:pt x="178" y="79"/>
                    </a:cubicBezTo>
                    <a:cubicBezTo>
                      <a:pt x="184" y="84"/>
                      <a:pt x="188" y="89"/>
                      <a:pt x="188" y="95"/>
                    </a:cubicBezTo>
                    <a:cubicBezTo>
                      <a:pt x="188" y="114"/>
                      <a:pt x="145" y="130"/>
                      <a:pt x="92" y="130"/>
                    </a:cubicBezTo>
                    <a:cubicBezTo>
                      <a:pt x="49" y="130"/>
                      <a:pt x="12" y="120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95" y="215"/>
                      <a:pt x="253" y="160"/>
                      <a:pt x="270" y="89"/>
                    </a:cubicBezTo>
                    <a:cubicBezTo>
                      <a:pt x="188" y="0"/>
                      <a:pt x="188" y="0"/>
                      <a:pt x="188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7" name="Freeform 823"/>
              <p:cNvSpPr/>
              <p:nvPr/>
            </p:nvSpPr>
            <p:spPr bwMode="auto">
              <a:xfrm>
                <a:off x="1163638" y="5332414"/>
                <a:ext cx="447675" cy="119063"/>
              </a:xfrm>
              <a:custGeom>
                <a:avLst/>
                <a:gdLst>
                  <a:gd name="T0" fmla="*/ 182 w 192"/>
                  <a:gd name="T1" fmla="*/ 0 h 51"/>
                  <a:gd name="T2" fmla="*/ 96 w 192"/>
                  <a:gd name="T3" fmla="*/ 20 h 51"/>
                  <a:gd name="T4" fmla="*/ 10 w 192"/>
                  <a:gd name="T5" fmla="*/ 0 h 51"/>
                  <a:gd name="T6" fmla="*/ 0 w 192"/>
                  <a:gd name="T7" fmla="*/ 16 h 51"/>
                  <a:gd name="T8" fmla="*/ 96 w 192"/>
                  <a:gd name="T9" fmla="*/ 51 h 51"/>
                  <a:gd name="T10" fmla="*/ 192 w 192"/>
                  <a:gd name="T11" fmla="*/ 16 h 51"/>
                  <a:gd name="T12" fmla="*/ 182 w 1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1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8" name="Freeform 824"/>
              <p:cNvSpPr/>
              <p:nvPr/>
            </p:nvSpPr>
            <p:spPr bwMode="auto">
              <a:xfrm>
                <a:off x="1163638" y="5222876"/>
                <a:ext cx="447675" cy="119063"/>
              </a:xfrm>
              <a:custGeom>
                <a:avLst/>
                <a:gdLst>
                  <a:gd name="T0" fmla="*/ 182 w 192"/>
                  <a:gd name="T1" fmla="*/ 0 h 51"/>
                  <a:gd name="T2" fmla="*/ 96 w 192"/>
                  <a:gd name="T3" fmla="*/ 20 h 51"/>
                  <a:gd name="T4" fmla="*/ 10 w 192"/>
                  <a:gd name="T5" fmla="*/ 0 h 51"/>
                  <a:gd name="T6" fmla="*/ 0 w 192"/>
                  <a:gd name="T7" fmla="*/ 16 h 51"/>
                  <a:gd name="T8" fmla="*/ 96 w 192"/>
                  <a:gd name="T9" fmla="*/ 51 h 51"/>
                  <a:gd name="T10" fmla="*/ 192 w 192"/>
                  <a:gd name="T11" fmla="*/ 16 h 51"/>
                  <a:gd name="T12" fmla="*/ 182 w 1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1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83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9" name="Oval 825"/>
              <p:cNvSpPr>
                <a:spLocks noChangeArrowheads="1"/>
              </p:cNvSpPr>
              <p:nvPr/>
            </p:nvSpPr>
            <p:spPr bwMode="auto">
              <a:xfrm>
                <a:off x="1163638" y="5068889"/>
                <a:ext cx="447675" cy="163513"/>
              </a:xfrm>
              <a:prstGeom prst="ellipse">
                <a:avLst/>
              </a:pr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0" name="Freeform 826"/>
              <p:cNvSpPr/>
              <p:nvPr/>
            </p:nvSpPr>
            <p:spPr bwMode="auto">
              <a:xfrm>
                <a:off x="1166813" y="5083176"/>
                <a:ext cx="204787" cy="114300"/>
              </a:xfrm>
              <a:custGeom>
                <a:avLst/>
                <a:gdLst>
                  <a:gd name="T0" fmla="*/ 88 w 88"/>
                  <a:gd name="T1" fmla="*/ 0 h 49"/>
                  <a:gd name="T2" fmla="*/ 5 w 88"/>
                  <a:gd name="T3" fmla="*/ 26 h 49"/>
                  <a:gd name="T4" fmla="*/ 31 w 88"/>
                  <a:gd name="T5" fmla="*/ 49 h 49"/>
                  <a:gd name="T6" fmla="*/ 88 w 88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9">
                    <a:moveTo>
                      <a:pt x="88" y="0"/>
                    </a:moveTo>
                    <a:cubicBezTo>
                      <a:pt x="10" y="5"/>
                      <a:pt x="5" y="26"/>
                      <a:pt x="5" y="26"/>
                    </a:cubicBezTo>
                    <a:cubicBezTo>
                      <a:pt x="0" y="37"/>
                      <a:pt x="31" y="49"/>
                      <a:pt x="31" y="49"/>
                    </a:cubicBezTo>
                    <a:cubicBezTo>
                      <a:pt x="9" y="23"/>
                      <a:pt x="88" y="0"/>
                      <a:pt x="88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1" name="Freeform 827"/>
              <p:cNvSpPr/>
              <p:nvPr/>
            </p:nvSpPr>
            <p:spPr bwMode="auto">
              <a:xfrm>
                <a:off x="1152525" y="5229226"/>
                <a:ext cx="95250" cy="88900"/>
              </a:xfrm>
              <a:custGeom>
                <a:avLst/>
                <a:gdLst>
                  <a:gd name="T0" fmla="*/ 14 w 41"/>
                  <a:gd name="T1" fmla="*/ 0 h 38"/>
                  <a:gd name="T2" fmla="*/ 14 w 41"/>
                  <a:gd name="T3" fmla="*/ 25 h 38"/>
                  <a:gd name="T4" fmla="*/ 41 w 41"/>
                  <a:gd name="T5" fmla="*/ 38 h 38"/>
                  <a:gd name="T6" fmla="*/ 24 w 41"/>
                  <a:gd name="T7" fmla="*/ 7 h 38"/>
                  <a:gd name="T8" fmla="*/ 14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1"/>
                      <a:pt x="41" y="38"/>
                    </a:cubicBezTo>
                    <a:cubicBezTo>
                      <a:pt x="41" y="38"/>
                      <a:pt x="20" y="24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BCE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2" name="Freeform 828"/>
              <p:cNvSpPr/>
              <p:nvPr/>
            </p:nvSpPr>
            <p:spPr bwMode="auto">
              <a:xfrm>
                <a:off x="1152525" y="5338764"/>
                <a:ext cx="95250" cy="88900"/>
              </a:xfrm>
              <a:custGeom>
                <a:avLst/>
                <a:gdLst>
                  <a:gd name="T0" fmla="*/ 14 w 41"/>
                  <a:gd name="T1" fmla="*/ 0 h 38"/>
                  <a:gd name="T2" fmla="*/ 14 w 41"/>
                  <a:gd name="T3" fmla="*/ 25 h 38"/>
                  <a:gd name="T4" fmla="*/ 41 w 41"/>
                  <a:gd name="T5" fmla="*/ 38 h 38"/>
                  <a:gd name="T6" fmla="*/ 24 w 41"/>
                  <a:gd name="T7" fmla="*/ 7 h 38"/>
                  <a:gd name="T8" fmla="*/ 14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0"/>
                      <a:pt x="41" y="38"/>
                    </a:cubicBezTo>
                    <a:cubicBezTo>
                      <a:pt x="41" y="38"/>
                      <a:pt x="20" y="23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3648075" y="1576070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58865" y="445579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832215" y="362521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158865" y="213296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834 -0.001017 L 0.000885 -0.00231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8" grpId="0"/>
      <p:bldP spid="49" grpId="0"/>
      <p:bldP spid="50" grpId="0"/>
      <p:bldP spid="50" grpId="1"/>
      <p:bldP spid="50" grpId="2"/>
      <p:bldP spid="50" grpId="3"/>
      <p:bldP spid="50" grpId="4"/>
      <p:bldP spid="50" grpId="5"/>
      <p:bldP spid="50" grpId="6"/>
      <p:bldP spid="50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04</a:t>
              </a:r>
              <a:endParaRPr lang="en-US" altLang="zh-CN" sz="40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21140" y="-88900"/>
            <a:ext cx="1581785" cy="6939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office6\wpsassist\cache\A000220150321J98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0" y="1080770"/>
            <a:ext cx="5508625" cy="3433445"/>
          </a:xfrm>
          <a:prstGeom prst="rect">
            <a:avLst/>
          </a:prstGeom>
          <a:noFill/>
        </p:spPr>
      </p:pic>
      <p:sp>
        <p:nvSpPr>
          <p:cNvPr id="7" name="泪滴形 6"/>
          <p:cNvSpPr/>
          <p:nvPr/>
        </p:nvSpPr>
        <p:spPr>
          <a:xfrm rot="8100000">
            <a:off x="9454515" y="14554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泪滴形 8"/>
          <p:cNvSpPr/>
          <p:nvPr/>
        </p:nvSpPr>
        <p:spPr>
          <a:xfrm rot="8100000">
            <a:off x="9150350" y="348869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rot="8100000">
            <a:off x="9015730" y="19596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8100000">
            <a:off x="8407400" y="16078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8100000">
            <a:off x="7654290" y="289560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8100000">
            <a:off x="8711565" y="21120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20240" y="159448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4340" y="1269365"/>
            <a:ext cx="2590800" cy="593090"/>
            <a:chOff x="2684" y="1999"/>
            <a:chExt cx="4080" cy="934"/>
          </a:xfrm>
        </p:grpSpPr>
        <p:grpSp>
          <p:nvGrpSpPr>
            <p:cNvPr id="14" name="组合 13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15" name="L 形 14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  <a:endParaRPr lang="en-US" alt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4340" y="2853055"/>
            <a:ext cx="2590800" cy="593090"/>
            <a:chOff x="2684" y="1999"/>
            <a:chExt cx="4080" cy="934"/>
          </a:xfrm>
        </p:grpSpPr>
        <p:grpSp>
          <p:nvGrpSpPr>
            <p:cNvPr id="20" name="组合 19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1" name="L 形 20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  <a:endParaRPr lang="en-US" alt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04340" y="4366260"/>
            <a:ext cx="2590800" cy="593090"/>
            <a:chOff x="2684" y="1999"/>
            <a:chExt cx="4080" cy="934"/>
          </a:xfrm>
        </p:grpSpPr>
        <p:grpSp>
          <p:nvGrpSpPr>
            <p:cNvPr id="25" name="组合 24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6" name="L 形 25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 smtClean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  <a:endParaRPr lang="en-US" alt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920240" y="328485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20240" y="4869180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02 -0.056481 L 0.000052 -0.0559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7" grpId="2" animBg="1"/>
      <p:bldP spid="7" grpId="3" animBg="1"/>
      <p:bldP spid="9" grpId="0" animBg="1"/>
      <p:bldP spid="10" grpId="0" animBg="1"/>
      <p:bldP spid="11" grpId="0" animBg="1"/>
      <p:bldP spid="12" grpId="0" animBg="1"/>
      <p:bldP spid="13" grpId="0" animBg="1"/>
      <p:bldP spid="38" grpId="0"/>
      <p:bldP spid="38" grpId="1"/>
      <p:bldP spid="29" grpId="0"/>
      <p:bldP spid="29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9516745" y="2545080"/>
            <a:ext cx="2147570" cy="2178050"/>
            <a:chOff x="14987" y="4008"/>
            <a:chExt cx="3382" cy="3430"/>
          </a:xfrm>
        </p:grpSpPr>
        <p:sp>
          <p:nvSpPr>
            <p:cNvPr id="4" name="椭圆 3"/>
            <p:cNvSpPr/>
            <p:nvPr/>
          </p:nvSpPr>
          <p:spPr>
            <a:xfrm>
              <a:off x="14987" y="4008"/>
              <a:ext cx="3383" cy="34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10" name="组合 2309"/>
            <p:cNvGrpSpPr/>
            <p:nvPr/>
          </p:nvGrpSpPr>
          <p:grpSpPr>
            <a:xfrm>
              <a:off x="15924" y="5030"/>
              <a:ext cx="1486" cy="1455"/>
              <a:chOff x="3987800" y="3690938"/>
              <a:chExt cx="846138" cy="847725"/>
            </a:xfrm>
          </p:grpSpPr>
          <p:sp>
            <p:nvSpPr>
              <p:cNvPr id="27" name="Oval 228"/>
              <p:cNvSpPr>
                <a:spLocks noChangeArrowheads="1"/>
              </p:cNvSpPr>
              <p:nvPr/>
            </p:nvSpPr>
            <p:spPr bwMode="auto">
              <a:xfrm>
                <a:off x="3987800" y="3690938"/>
                <a:ext cx="846138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4187825" y="3929063"/>
                <a:ext cx="638175" cy="609600"/>
              </a:xfrm>
              <a:custGeom>
                <a:avLst/>
                <a:gdLst>
                  <a:gd name="T0" fmla="*/ 185 w 274"/>
                  <a:gd name="T1" fmla="*/ 32 h 262"/>
                  <a:gd name="T2" fmla="*/ 185 w 274"/>
                  <a:gd name="T3" fmla="*/ 41 h 262"/>
                  <a:gd name="T4" fmla="*/ 203 w 274"/>
                  <a:gd name="T5" fmla="*/ 66 h 262"/>
                  <a:gd name="T6" fmla="*/ 203 w 274"/>
                  <a:gd name="T7" fmla="*/ 139 h 262"/>
                  <a:gd name="T8" fmla="*/ 181 w 274"/>
                  <a:gd name="T9" fmla="*/ 161 h 262"/>
                  <a:gd name="T10" fmla="*/ 157 w 274"/>
                  <a:gd name="T11" fmla="*/ 161 h 262"/>
                  <a:gd name="T12" fmla="*/ 132 w 274"/>
                  <a:gd name="T13" fmla="*/ 161 h 262"/>
                  <a:gd name="T14" fmla="*/ 107 w 274"/>
                  <a:gd name="T15" fmla="*/ 161 h 262"/>
                  <a:gd name="T16" fmla="*/ 85 w 274"/>
                  <a:gd name="T17" fmla="*/ 161 h 262"/>
                  <a:gd name="T18" fmla="*/ 60 w 274"/>
                  <a:gd name="T19" fmla="*/ 161 h 262"/>
                  <a:gd name="T20" fmla="*/ 36 w 274"/>
                  <a:gd name="T21" fmla="*/ 161 h 262"/>
                  <a:gd name="T22" fmla="*/ 11 w 274"/>
                  <a:gd name="T23" fmla="*/ 161 h 262"/>
                  <a:gd name="T24" fmla="*/ 0 w 274"/>
                  <a:gd name="T25" fmla="*/ 158 h 262"/>
                  <a:gd name="T26" fmla="*/ 103 w 274"/>
                  <a:gd name="T27" fmla="*/ 262 h 262"/>
                  <a:gd name="T28" fmla="*/ 274 w 274"/>
                  <a:gd name="T29" fmla="*/ 121 h 262"/>
                  <a:gd name="T30" fmla="*/ 185 w 274"/>
                  <a:gd name="T31" fmla="*/ 32 h 262"/>
                  <a:gd name="T32" fmla="*/ 28 w 274"/>
                  <a:gd name="T33" fmla="*/ 32 h 262"/>
                  <a:gd name="T34" fmla="*/ 28 w 274"/>
                  <a:gd name="T35" fmla="*/ 37 h 262"/>
                  <a:gd name="T36" fmla="*/ 31 w 274"/>
                  <a:gd name="T37" fmla="*/ 37 h 262"/>
                  <a:gd name="T38" fmla="*/ 34 w 274"/>
                  <a:gd name="T39" fmla="*/ 36 h 262"/>
                  <a:gd name="T40" fmla="*/ 28 w 274"/>
                  <a:gd name="T41" fmla="*/ 32 h 262"/>
                  <a:gd name="T42" fmla="*/ 185 w 274"/>
                  <a:gd name="T43" fmla="*/ 32 h 262"/>
                  <a:gd name="T44" fmla="*/ 185 w 274"/>
                  <a:gd name="T45" fmla="*/ 32 h 262"/>
                  <a:gd name="T46" fmla="*/ 185 w 274"/>
                  <a:gd name="T47" fmla="*/ 32 h 262"/>
                  <a:gd name="T48" fmla="*/ 185 w 274"/>
                  <a:gd name="T49" fmla="*/ 32 h 262"/>
                  <a:gd name="T50" fmla="*/ 131 w 274"/>
                  <a:gd name="T51" fmla="*/ 10 h 262"/>
                  <a:gd name="T52" fmla="*/ 138 w 274"/>
                  <a:gd name="T53" fmla="*/ 19 h 262"/>
                  <a:gd name="T54" fmla="*/ 162 w 274"/>
                  <a:gd name="T55" fmla="*/ 37 h 262"/>
                  <a:gd name="T56" fmla="*/ 165 w 274"/>
                  <a:gd name="T57" fmla="*/ 37 h 262"/>
                  <a:gd name="T58" fmla="*/ 165 w 274"/>
                  <a:gd name="T59" fmla="*/ 36 h 262"/>
                  <a:gd name="T60" fmla="*/ 132 w 274"/>
                  <a:gd name="T61" fmla="*/ 11 h 262"/>
                  <a:gd name="T62" fmla="*/ 131 w 274"/>
                  <a:gd name="T63" fmla="*/ 10 h 262"/>
                  <a:gd name="T64" fmla="*/ 85 w 274"/>
                  <a:gd name="T65" fmla="*/ 0 h 262"/>
                  <a:gd name="T66" fmla="*/ 85 w 274"/>
                  <a:gd name="T67" fmla="*/ 5 h 262"/>
                  <a:gd name="T68" fmla="*/ 93 w 274"/>
                  <a:gd name="T69" fmla="*/ 5 h 262"/>
                  <a:gd name="T70" fmla="*/ 85 w 274"/>
                  <a:gd name="T71" fmla="*/ 0 h 262"/>
                  <a:gd name="T72" fmla="*/ 115 w 274"/>
                  <a:gd name="T73" fmla="*/ 0 h 262"/>
                  <a:gd name="T74" fmla="*/ 115 w 274"/>
                  <a:gd name="T75" fmla="*/ 5 h 262"/>
                  <a:gd name="T76" fmla="*/ 128 w 274"/>
                  <a:gd name="T77" fmla="*/ 8 h 262"/>
                  <a:gd name="T78" fmla="*/ 115 w 274"/>
                  <a:gd name="T7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4" h="262">
                    <a:moveTo>
                      <a:pt x="185" y="32"/>
                    </a:moveTo>
                    <a:cubicBezTo>
                      <a:pt x="185" y="41"/>
                      <a:pt x="185" y="41"/>
                      <a:pt x="185" y="41"/>
                    </a:cubicBezTo>
                    <a:cubicBezTo>
                      <a:pt x="195" y="44"/>
                      <a:pt x="203" y="55"/>
                      <a:pt x="203" y="66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3" y="151"/>
                      <a:pt x="193" y="161"/>
                      <a:pt x="181" y="161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145" y="161"/>
                      <a:pt x="133" y="161"/>
                      <a:pt x="132" y="161"/>
                    </a:cubicBezTo>
                    <a:cubicBezTo>
                      <a:pt x="130" y="161"/>
                      <a:pt x="119" y="161"/>
                      <a:pt x="107" y="161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73" y="161"/>
                      <a:pt x="62" y="161"/>
                      <a:pt x="60" y="161"/>
                    </a:cubicBezTo>
                    <a:cubicBezTo>
                      <a:pt x="59" y="161"/>
                      <a:pt x="48" y="161"/>
                      <a:pt x="36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7" y="161"/>
                      <a:pt x="3" y="160"/>
                      <a:pt x="0" y="158"/>
                    </a:cubicBezTo>
                    <a:cubicBezTo>
                      <a:pt x="103" y="262"/>
                      <a:pt x="103" y="262"/>
                      <a:pt x="103" y="262"/>
                    </a:cubicBezTo>
                    <a:cubicBezTo>
                      <a:pt x="187" y="259"/>
                      <a:pt x="256" y="200"/>
                      <a:pt x="274" y="121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28" y="32"/>
                    </a:move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4" y="36"/>
                    </a:cubicBezTo>
                    <a:cubicBezTo>
                      <a:pt x="28" y="32"/>
                      <a:pt x="28" y="32"/>
                      <a:pt x="28" y="32"/>
                    </a:cubicBezTo>
                    <a:moveTo>
                      <a:pt x="185" y="32"/>
                    </a:move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131" y="10"/>
                    </a:moveTo>
                    <a:cubicBezTo>
                      <a:pt x="134" y="12"/>
                      <a:pt x="137" y="15"/>
                      <a:pt x="138" y="19"/>
                    </a:cubicBezTo>
                    <a:cubicBezTo>
                      <a:pt x="139" y="27"/>
                      <a:pt x="150" y="35"/>
                      <a:pt x="162" y="37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1" y="10"/>
                      <a:pt x="131" y="10"/>
                      <a:pt x="131" y="10"/>
                    </a:cubicBezTo>
                    <a:moveTo>
                      <a:pt x="85" y="0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5" y="0"/>
                      <a:pt x="85" y="0"/>
                      <a:pt x="85" y="0"/>
                    </a:cubicBezTo>
                    <a:moveTo>
                      <a:pt x="115" y="0"/>
                    </a:moveTo>
                    <a:cubicBezTo>
                      <a:pt x="115" y="5"/>
                      <a:pt x="115" y="5"/>
                      <a:pt x="115" y="5"/>
                    </a:cubicBezTo>
                    <a:cubicBezTo>
                      <a:pt x="120" y="5"/>
                      <a:pt x="124" y="6"/>
                      <a:pt x="128" y="8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0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1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233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234"/>
              <p:cNvSpPr>
                <a:spLocks noEditPoints="1"/>
              </p:cNvSpPr>
              <p:nvPr/>
            </p:nvSpPr>
            <p:spPr bwMode="auto">
              <a:xfrm>
                <a:off x="4302125" y="4037013"/>
                <a:ext cx="220663" cy="222250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81 h 95"/>
                  <a:gd name="T12" fmla="*/ 14 w 95"/>
                  <a:gd name="T13" fmla="*/ 48 h 95"/>
                  <a:gd name="T14" fmla="*/ 47 w 95"/>
                  <a:gd name="T15" fmla="*/ 14 h 95"/>
                  <a:gd name="T16" fmla="*/ 80 w 95"/>
                  <a:gd name="T17" fmla="*/ 48 h 95"/>
                  <a:gd name="T18" fmla="*/ 47 w 95"/>
                  <a:gd name="T1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81"/>
                    </a:moveTo>
                    <a:cubicBezTo>
                      <a:pt x="29" y="81"/>
                      <a:pt x="14" y="66"/>
                      <a:pt x="14" y="48"/>
                    </a:cubicBezTo>
                    <a:cubicBezTo>
                      <a:pt x="14" y="29"/>
                      <a:pt x="29" y="14"/>
                      <a:pt x="47" y="14"/>
                    </a:cubicBezTo>
                    <a:cubicBezTo>
                      <a:pt x="65" y="14"/>
                      <a:pt x="80" y="29"/>
                      <a:pt x="80" y="48"/>
                    </a:cubicBezTo>
                    <a:cubicBezTo>
                      <a:pt x="80" y="66"/>
                      <a:pt x="65" y="81"/>
                      <a:pt x="47" y="81"/>
                    </a:cubicBezTo>
                    <a:close/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235"/>
              <p:cNvSpPr>
                <a:spLocks noEditPoints="1"/>
              </p:cNvSpPr>
              <p:nvPr/>
            </p:nvSpPr>
            <p:spPr bwMode="auto">
              <a:xfrm>
                <a:off x="4162425" y="3929063"/>
                <a:ext cx="498475" cy="374650"/>
              </a:xfrm>
              <a:custGeom>
                <a:avLst/>
                <a:gdLst>
                  <a:gd name="T0" fmla="*/ 196 w 214"/>
                  <a:gd name="T1" fmla="*/ 41 h 161"/>
                  <a:gd name="T2" fmla="*/ 196 w 214"/>
                  <a:gd name="T3" fmla="*/ 32 h 161"/>
                  <a:gd name="T4" fmla="*/ 176 w 214"/>
                  <a:gd name="T5" fmla="*/ 32 h 161"/>
                  <a:gd name="T6" fmla="*/ 176 w 214"/>
                  <a:gd name="T7" fmla="*/ 37 h 161"/>
                  <a:gd name="T8" fmla="*/ 173 w 214"/>
                  <a:gd name="T9" fmla="*/ 37 h 161"/>
                  <a:gd name="T10" fmla="*/ 149 w 214"/>
                  <a:gd name="T11" fmla="*/ 19 h 161"/>
                  <a:gd name="T12" fmla="*/ 126 w 214"/>
                  <a:gd name="T13" fmla="*/ 5 h 161"/>
                  <a:gd name="T14" fmla="*/ 126 w 214"/>
                  <a:gd name="T15" fmla="*/ 0 h 161"/>
                  <a:gd name="T16" fmla="*/ 116 w 214"/>
                  <a:gd name="T17" fmla="*/ 0 h 161"/>
                  <a:gd name="T18" fmla="*/ 116 w 214"/>
                  <a:gd name="T19" fmla="*/ 5 h 161"/>
                  <a:gd name="T20" fmla="*/ 96 w 214"/>
                  <a:gd name="T21" fmla="*/ 5 h 161"/>
                  <a:gd name="T22" fmla="*/ 96 w 214"/>
                  <a:gd name="T23" fmla="*/ 0 h 161"/>
                  <a:gd name="T24" fmla="*/ 86 w 214"/>
                  <a:gd name="T25" fmla="*/ 0 h 161"/>
                  <a:gd name="T26" fmla="*/ 86 w 214"/>
                  <a:gd name="T27" fmla="*/ 5 h 161"/>
                  <a:gd name="T28" fmla="*/ 66 w 214"/>
                  <a:gd name="T29" fmla="*/ 19 h 161"/>
                  <a:gd name="T30" fmla="*/ 42 w 214"/>
                  <a:gd name="T31" fmla="*/ 37 h 161"/>
                  <a:gd name="T32" fmla="*/ 39 w 214"/>
                  <a:gd name="T33" fmla="*/ 37 h 161"/>
                  <a:gd name="T34" fmla="*/ 39 w 214"/>
                  <a:gd name="T35" fmla="*/ 32 h 161"/>
                  <a:gd name="T36" fmla="*/ 19 w 214"/>
                  <a:gd name="T37" fmla="*/ 32 h 161"/>
                  <a:gd name="T38" fmla="*/ 19 w 214"/>
                  <a:gd name="T39" fmla="*/ 41 h 161"/>
                  <a:gd name="T40" fmla="*/ 0 w 214"/>
                  <a:gd name="T41" fmla="*/ 66 h 161"/>
                  <a:gd name="T42" fmla="*/ 0 w 214"/>
                  <a:gd name="T43" fmla="*/ 139 h 161"/>
                  <a:gd name="T44" fmla="*/ 22 w 214"/>
                  <a:gd name="T45" fmla="*/ 161 h 161"/>
                  <a:gd name="T46" fmla="*/ 47 w 214"/>
                  <a:gd name="T47" fmla="*/ 161 h 161"/>
                  <a:gd name="T48" fmla="*/ 71 w 214"/>
                  <a:gd name="T49" fmla="*/ 161 h 161"/>
                  <a:gd name="T50" fmla="*/ 96 w 214"/>
                  <a:gd name="T51" fmla="*/ 161 h 161"/>
                  <a:gd name="T52" fmla="*/ 118 w 214"/>
                  <a:gd name="T53" fmla="*/ 161 h 161"/>
                  <a:gd name="T54" fmla="*/ 143 w 214"/>
                  <a:gd name="T55" fmla="*/ 161 h 161"/>
                  <a:gd name="T56" fmla="*/ 168 w 214"/>
                  <a:gd name="T57" fmla="*/ 161 h 161"/>
                  <a:gd name="T58" fmla="*/ 192 w 214"/>
                  <a:gd name="T59" fmla="*/ 161 h 161"/>
                  <a:gd name="T60" fmla="*/ 214 w 214"/>
                  <a:gd name="T61" fmla="*/ 139 h 161"/>
                  <a:gd name="T62" fmla="*/ 214 w 214"/>
                  <a:gd name="T63" fmla="*/ 66 h 161"/>
                  <a:gd name="T64" fmla="*/ 196 w 214"/>
                  <a:gd name="T65" fmla="*/ 41 h 161"/>
                  <a:gd name="T66" fmla="*/ 86 w 214"/>
                  <a:gd name="T67" fmla="*/ 19 h 161"/>
                  <a:gd name="T68" fmla="*/ 126 w 214"/>
                  <a:gd name="T69" fmla="*/ 19 h 161"/>
                  <a:gd name="T70" fmla="*/ 126 w 214"/>
                  <a:gd name="T71" fmla="*/ 26 h 161"/>
                  <a:gd name="T72" fmla="*/ 86 w 214"/>
                  <a:gd name="T73" fmla="*/ 26 h 161"/>
                  <a:gd name="T74" fmla="*/ 86 w 214"/>
                  <a:gd name="T75" fmla="*/ 19 h 161"/>
                  <a:gd name="T76" fmla="*/ 107 w 214"/>
                  <a:gd name="T77" fmla="*/ 151 h 161"/>
                  <a:gd name="T78" fmla="*/ 51 w 214"/>
                  <a:gd name="T79" fmla="*/ 95 h 161"/>
                  <a:gd name="T80" fmla="*/ 107 w 214"/>
                  <a:gd name="T81" fmla="*/ 39 h 161"/>
                  <a:gd name="T82" fmla="*/ 163 w 214"/>
                  <a:gd name="T83" fmla="*/ 95 h 161"/>
                  <a:gd name="T84" fmla="*/ 107 w 214"/>
                  <a:gd name="T85" fmla="*/ 1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4" h="161">
                    <a:moveTo>
                      <a:pt x="196" y="41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1" y="35"/>
                      <a:pt x="150" y="27"/>
                      <a:pt x="149" y="19"/>
                    </a:cubicBezTo>
                    <a:cubicBezTo>
                      <a:pt x="147" y="12"/>
                      <a:pt x="137" y="6"/>
                      <a:pt x="126" y="5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6" y="6"/>
                      <a:pt x="67" y="12"/>
                      <a:pt x="66" y="19"/>
                    </a:cubicBezTo>
                    <a:cubicBezTo>
                      <a:pt x="64" y="27"/>
                      <a:pt x="53" y="35"/>
                      <a:pt x="42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4"/>
                      <a:pt x="0" y="55"/>
                      <a:pt x="0" y="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10" y="161"/>
                      <a:pt x="22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59" y="161"/>
                      <a:pt x="70" y="161"/>
                      <a:pt x="71" y="161"/>
                    </a:cubicBezTo>
                    <a:cubicBezTo>
                      <a:pt x="73" y="161"/>
                      <a:pt x="84" y="161"/>
                      <a:pt x="96" y="161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30" y="161"/>
                      <a:pt x="141" y="161"/>
                      <a:pt x="143" y="161"/>
                    </a:cubicBezTo>
                    <a:cubicBezTo>
                      <a:pt x="144" y="161"/>
                      <a:pt x="156" y="161"/>
                      <a:pt x="168" y="161"/>
                    </a:cubicBezTo>
                    <a:cubicBezTo>
                      <a:pt x="192" y="161"/>
                      <a:pt x="192" y="161"/>
                      <a:pt x="192" y="161"/>
                    </a:cubicBezTo>
                    <a:cubicBezTo>
                      <a:pt x="204" y="161"/>
                      <a:pt x="214" y="151"/>
                      <a:pt x="214" y="139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55"/>
                      <a:pt x="206" y="44"/>
                      <a:pt x="196" y="41"/>
                    </a:cubicBezTo>
                    <a:moveTo>
                      <a:pt x="86" y="19"/>
                    </a:move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19"/>
                      <a:pt x="86" y="19"/>
                      <a:pt x="86" y="19"/>
                    </a:cubicBezTo>
                    <a:moveTo>
                      <a:pt x="107" y="151"/>
                    </a:moveTo>
                    <a:cubicBezTo>
                      <a:pt x="76" y="151"/>
                      <a:pt x="51" y="125"/>
                      <a:pt x="51" y="95"/>
                    </a:cubicBezTo>
                    <a:cubicBezTo>
                      <a:pt x="51" y="64"/>
                      <a:pt x="76" y="39"/>
                      <a:pt x="107" y="39"/>
                    </a:cubicBezTo>
                    <a:cubicBezTo>
                      <a:pt x="138" y="39"/>
                      <a:pt x="163" y="64"/>
                      <a:pt x="163" y="95"/>
                    </a:cubicBezTo>
                    <a:cubicBezTo>
                      <a:pt x="163" y="125"/>
                      <a:pt x="138" y="151"/>
                      <a:pt x="107" y="151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236"/>
              <p:cNvSpPr/>
              <p:nvPr/>
            </p:nvSpPr>
            <p:spPr bwMode="auto">
              <a:xfrm>
                <a:off x="4318000" y="3944938"/>
                <a:ext cx="44450" cy="30163"/>
              </a:xfrm>
              <a:custGeom>
                <a:avLst/>
                <a:gdLst>
                  <a:gd name="T0" fmla="*/ 19 w 19"/>
                  <a:gd name="T1" fmla="*/ 0 h 13"/>
                  <a:gd name="T2" fmla="*/ 0 w 19"/>
                  <a:gd name="T3" fmla="*/ 11 h 13"/>
                  <a:gd name="T4" fmla="*/ 6 w 19"/>
                  <a:gd name="T5" fmla="*/ 13 h 13"/>
                  <a:gd name="T6" fmla="*/ 9 w 19"/>
                  <a:gd name="T7" fmla="*/ 13 h 13"/>
                  <a:gd name="T8" fmla="*/ 19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9" y="0"/>
                      <a:pt x="5" y="0"/>
                      <a:pt x="0" y="11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2" y="1"/>
                      <a:pt x="1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237"/>
              <p:cNvSpPr/>
              <p:nvPr/>
            </p:nvSpPr>
            <p:spPr bwMode="auto">
              <a:xfrm>
                <a:off x="4459288" y="3944938"/>
                <a:ext cx="44450" cy="30163"/>
              </a:xfrm>
              <a:custGeom>
                <a:avLst/>
                <a:gdLst>
                  <a:gd name="T0" fmla="*/ 0 w 19"/>
                  <a:gd name="T1" fmla="*/ 0 h 13"/>
                  <a:gd name="T2" fmla="*/ 10 w 19"/>
                  <a:gd name="T3" fmla="*/ 13 h 13"/>
                  <a:gd name="T4" fmla="*/ 13 w 19"/>
                  <a:gd name="T5" fmla="*/ 13 h 13"/>
                  <a:gd name="T6" fmla="*/ 19 w 19"/>
                  <a:gd name="T7" fmla="*/ 11 h 13"/>
                  <a:gd name="T8" fmla="*/ 0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7" y="1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6" y="13"/>
                      <a:pt x="19" y="11"/>
                      <a:pt x="19" y="11"/>
                    </a:cubicBez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238"/>
              <p:cNvSpPr/>
              <p:nvPr/>
            </p:nvSpPr>
            <p:spPr bwMode="auto">
              <a:xfrm>
                <a:off x="4167188" y="4025901"/>
                <a:ext cx="39688" cy="79375"/>
              </a:xfrm>
              <a:custGeom>
                <a:avLst/>
                <a:gdLst>
                  <a:gd name="T0" fmla="*/ 17 w 17"/>
                  <a:gd name="T1" fmla="*/ 0 h 34"/>
                  <a:gd name="T2" fmla="*/ 0 w 17"/>
                  <a:gd name="T3" fmla="*/ 28 h 34"/>
                  <a:gd name="T4" fmla="*/ 12 w 17"/>
                  <a:gd name="T5" fmla="*/ 34 h 34"/>
                  <a:gd name="T6" fmla="*/ 14 w 17"/>
                  <a:gd name="T7" fmla="*/ 34 h 34"/>
                  <a:gd name="T8" fmla="*/ 17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cubicBezTo>
                      <a:pt x="17" y="0"/>
                      <a:pt x="1" y="5"/>
                      <a:pt x="0" y="28"/>
                    </a:cubicBezTo>
                    <a:cubicBezTo>
                      <a:pt x="0" y="28"/>
                      <a:pt x="6" y="34"/>
                      <a:pt x="12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2" y="5"/>
                      <a:pt x="17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239"/>
              <p:cNvSpPr/>
              <p:nvPr/>
            </p:nvSpPr>
            <p:spPr bwMode="auto">
              <a:xfrm>
                <a:off x="4616450" y="4029076"/>
                <a:ext cx="39688" cy="77788"/>
              </a:xfrm>
              <a:custGeom>
                <a:avLst/>
                <a:gdLst>
                  <a:gd name="T0" fmla="*/ 0 w 17"/>
                  <a:gd name="T1" fmla="*/ 0 h 34"/>
                  <a:gd name="T2" fmla="*/ 3 w 17"/>
                  <a:gd name="T3" fmla="*/ 34 h 34"/>
                  <a:gd name="T4" fmla="*/ 5 w 17"/>
                  <a:gd name="T5" fmla="*/ 34 h 34"/>
                  <a:gd name="T6" fmla="*/ 17 w 17"/>
                  <a:gd name="T7" fmla="*/ 28 h 34"/>
                  <a:gd name="T8" fmla="*/ 0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6" y="5"/>
                      <a:pt x="3" y="34"/>
                      <a:pt x="3" y="34"/>
                    </a:cubicBezTo>
                    <a:cubicBezTo>
                      <a:pt x="4" y="34"/>
                      <a:pt x="4" y="34"/>
                      <a:pt x="5" y="34"/>
                    </a:cubicBezTo>
                    <a:cubicBezTo>
                      <a:pt x="11" y="34"/>
                      <a:pt x="17" y="28"/>
                      <a:pt x="17" y="28"/>
                    </a:cubicBezTo>
                    <a:cubicBezTo>
                      <a:pt x="16" y="5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240"/>
              <p:cNvSpPr/>
              <p:nvPr/>
            </p:nvSpPr>
            <p:spPr bwMode="auto">
              <a:xfrm>
                <a:off x="4197350" y="4279901"/>
                <a:ext cx="434975" cy="20638"/>
              </a:xfrm>
              <a:custGeom>
                <a:avLst/>
                <a:gdLst>
                  <a:gd name="T0" fmla="*/ 187 w 187"/>
                  <a:gd name="T1" fmla="*/ 0 h 9"/>
                  <a:gd name="T2" fmla="*/ 87 w 187"/>
                  <a:gd name="T3" fmla="*/ 5 h 9"/>
                  <a:gd name="T4" fmla="*/ 0 w 187"/>
                  <a:gd name="T5" fmla="*/ 1 h 9"/>
                  <a:gd name="T6" fmla="*/ 17 w 187"/>
                  <a:gd name="T7" fmla="*/ 9 h 9"/>
                  <a:gd name="T8" fmla="*/ 174 w 187"/>
                  <a:gd name="T9" fmla="*/ 9 h 9"/>
                  <a:gd name="T10" fmla="*/ 187 w 18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9">
                    <a:moveTo>
                      <a:pt x="187" y="0"/>
                    </a:moveTo>
                    <a:cubicBezTo>
                      <a:pt x="187" y="0"/>
                      <a:pt x="146" y="5"/>
                      <a:pt x="87" y="5"/>
                    </a:cubicBezTo>
                    <a:cubicBezTo>
                      <a:pt x="61" y="5"/>
                      <a:pt x="31" y="4"/>
                      <a:pt x="0" y="1"/>
                    </a:cubicBezTo>
                    <a:cubicBezTo>
                      <a:pt x="0" y="1"/>
                      <a:pt x="5" y="9"/>
                      <a:pt x="17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84" y="8"/>
                      <a:pt x="18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241"/>
              <p:cNvSpPr/>
              <p:nvPr/>
            </p:nvSpPr>
            <p:spPr bwMode="auto">
              <a:xfrm>
                <a:off x="4454525" y="4170363"/>
                <a:ext cx="123825" cy="104775"/>
              </a:xfrm>
              <a:custGeom>
                <a:avLst/>
                <a:gdLst>
                  <a:gd name="T0" fmla="*/ 37 w 53"/>
                  <a:gd name="T1" fmla="*/ 0 h 45"/>
                  <a:gd name="T2" fmla="*/ 0 w 53"/>
                  <a:gd name="T3" fmla="*/ 45 h 45"/>
                  <a:gd name="T4" fmla="*/ 37 w 5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5">
                    <a:moveTo>
                      <a:pt x="37" y="0"/>
                    </a:moveTo>
                    <a:cubicBezTo>
                      <a:pt x="32" y="34"/>
                      <a:pt x="0" y="45"/>
                      <a:pt x="0" y="45"/>
                    </a:cubicBezTo>
                    <a:cubicBezTo>
                      <a:pt x="53" y="45"/>
                      <a:pt x="37" y="0"/>
                      <a:pt x="3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" name="椭圆 10"/>
          <p:cNvSpPr/>
          <p:nvPr/>
        </p:nvSpPr>
        <p:spPr>
          <a:xfrm rot="2100000" flipH="1">
            <a:off x="347091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100000" flipH="1">
            <a:off x="41910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100000" flipH="1">
            <a:off x="563118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100000" flipH="1">
            <a:off x="49276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100000" flipH="1">
            <a:off x="635063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2100000" flipH="1">
            <a:off x="707517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2100000" flipH="1">
            <a:off x="779081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00000" flipH="1">
            <a:off x="851090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432175" y="2188845"/>
            <a:ext cx="234315" cy="1833880"/>
            <a:chOff x="5405" y="3447"/>
            <a:chExt cx="369" cy="2888"/>
          </a:xfrm>
        </p:grpSpPr>
        <p:sp>
          <p:nvSpPr>
            <p:cNvPr id="22" name="矩形 21"/>
            <p:cNvSpPr/>
            <p:nvPr/>
          </p:nvSpPr>
          <p:spPr>
            <a:xfrm>
              <a:off x="5406" y="4627"/>
              <a:ext cx="369" cy="17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406" y="4038"/>
              <a:ext cx="369" cy="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405" y="3447"/>
              <a:ext cx="369" cy="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2585" y="1880235"/>
            <a:ext cx="234950" cy="2142490"/>
            <a:chOff x="6571" y="2961"/>
            <a:chExt cx="370" cy="3374"/>
          </a:xfrm>
        </p:grpSpPr>
        <p:sp>
          <p:nvSpPr>
            <p:cNvPr id="33" name="矩形 32"/>
            <p:cNvSpPr/>
            <p:nvPr/>
          </p:nvSpPr>
          <p:spPr>
            <a:xfrm>
              <a:off x="6571" y="4299"/>
              <a:ext cx="369" cy="20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572" y="3825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573" y="2961"/>
              <a:ext cx="369" cy="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130" y="1839595"/>
            <a:ext cx="235585" cy="2183765"/>
            <a:chOff x="8838" y="2897"/>
            <a:chExt cx="371" cy="3439"/>
          </a:xfrm>
        </p:grpSpPr>
        <p:sp>
          <p:nvSpPr>
            <p:cNvPr id="39" name="矩形 38"/>
            <p:cNvSpPr/>
            <p:nvPr/>
          </p:nvSpPr>
          <p:spPr>
            <a:xfrm>
              <a:off x="8838" y="4004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840" y="3501"/>
              <a:ext cx="369" cy="5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841" y="2897"/>
              <a:ext cx="369" cy="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11900" y="1709420"/>
            <a:ext cx="234315" cy="2335530"/>
            <a:chOff x="9940" y="2692"/>
            <a:chExt cx="369" cy="3678"/>
          </a:xfrm>
        </p:grpSpPr>
        <p:sp>
          <p:nvSpPr>
            <p:cNvPr id="42" name="矩形 41"/>
            <p:cNvSpPr/>
            <p:nvPr/>
          </p:nvSpPr>
          <p:spPr>
            <a:xfrm>
              <a:off x="9940" y="403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941" y="3462"/>
              <a:ext cx="369" cy="6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9941" y="2692"/>
              <a:ext cx="369" cy="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56755" y="2066925"/>
            <a:ext cx="234950" cy="1955800"/>
            <a:chOff x="11113" y="3255"/>
            <a:chExt cx="370" cy="3080"/>
          </a:xfrm>
        </p:grpSpPr>
        <p:sp>
          <p:nvSpPr>
            <p:cNvPr id="45" name="矩形 44"/>
            <p:cNvSpPr/>
            <p:nvPr/>
          </p:nvSpPr>
          <p:spPr>
            <a:xfrm>
              <a:off x="11113" y="4317"/>
              <a:ext cx="369" cy="20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114" y="4009"/>
              <a:ext cx="369" cy="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115" y="3255"/>
              <a:ext cx="369" cy="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81060" y="2242820"/>
            <a:ext cx="248920" cy="1778000"/>
            <a:chOff x="13356" y="3532"/>
            <a:chExt cx="392" cy="2800"/>
          </a:xfrm>
        </p:grpSpPr>
        <p:sp>
          <p:nvSpPr>
            <p:cNvPr id="51" name="矩形 50"/>
            <p:cNvSpPr/>
            <p:nvPr/>
          </p:nvSpPr>
          <p:spPr>
            <a:xfrm>
              <a:off x="13365" y="4608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3366" y="4062"/>
              <a:ext cx="381" cy="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356" y="3532"/>
              <a:ext cx="392" cy="5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66685" y="2545080"/>
            <a:ext cx="241300" cy="1475105"/>
            <a:chOff x="12239" y="4082"/>
            <a:chExt cx="380" cy="2323"/>
          </a:xfrm>
        </p:grpSpPr>
        <p:sp>
          <p:nvSpPr>
            <p:cNvPr id="48" name="矩形 47"/>
            <p:cNvSpPr/>
            <p:nvPr/>
          </p:nvSpPr>
          <p:spPr>
            <a:xfrm>
              <a:off x="12239" y="4681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239" y="4540"/>
              <a:ext cx="381" cy="2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2240" y="4082"/>
              <a:ext cx="373" cy="4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88230" y="2242820"/>
            <a:ext cx="234315" cy="1783080"/>
            <a:chOff x="7698" y="3532"/>
            <a:chExt cx="369" cy="2808"/>
          </a:xfrm>
        </p:grpSpPr>
        <p:sp>
          <p:nvSpPr>
            <p:cNvPr id="36" name="矩形 35"/>
            <p:cNvSpPr/>
            <p:nvPr/>
          </p:nvSpPr>
          <p:spPr>
            <a:xfrm>
              <a:off x="7699" y="400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98" y="3771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698" y="3532"/>
              <a:ext cx="369" cy="2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94840" y="836930"/>
            <a:ext cx="7621905" cy="3455670"/>
            <a:chOff x="2984" y="3654"/>
            <a:chExt cx="12003" cy="544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989" y="3654"/>
              <a:ext cx="0" cy="54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751" y="8656"/>
              <a:ext cx="11236" cy="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058" y="7457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20%</a:t>
              </a:r>
              <a:endParaRPr lang="en-US" altLang="zh-CN" sz="140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58" y="6539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40%</a:t>
              </a:r>
              <a:endParaRPr lang="en-US" altLang="zh-CN" sz="140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058" y="5591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60%</a:t>
              </a:r>
              <a:endParaRPr lang="en-US" altLang="zh-CN" sz="140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58" y="4738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80%</a:t>
              </a:r>
              <a:endParaRPr lang="en-US" altLang="zh-CN" sz="140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984" y="4008"/>
              <a:ext cx="100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100%</a:t>
              </a:r>
              <a:endParaRPr lang="en-US" altLang="zh-CN" sz="140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989" y="7781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989" y="6760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989" y="5853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989" y="4946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89" y="4008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2280285" y="4572635"/>
            <a:ext cx="1633855" cy="368300"/>
            <a:chOff x="3591" y="7201"/>
            <a:chExt cx="2573" cy="580"/>
          </a:xfrm>
        </p:grpSpPr>
        <p:sp>
          <p:nvSpPr>
            <p:cNvPr id="87" name="矩形 86"/>
            <p:cNvSpPr/>
            <p:nvPr/>
          </p:nvSpPr>
          <p:spPr>
            <a:xfrm>
              <a:off x="3591" y="7438"/>
              <a:ext cx="907" cy="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646" y="7201"/>
              <a:ext cx="151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The items</a:t>
              </a:r>
              <a:endPara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280285" y="5006340"/>
            <a:ext cx="1913890" cy="368300"/>
            <a:chOff x="3591" y="7884"/>
            <a:chExt cx="3014" cy="580"/>
          </a:xfrm>
        </p:grpSpPr>
        <p:sp>
          <p:nvSpPr>
            <p:cNvPr id="88" name="矩形 87"/>
            <p:cNvSpPr/>
            <p:nvPr/>
          </p:nvSpPr>
          <p:spPr>
            <a:xfrm>
              <a:off x="3591" y="8121"/>
              <a:ext cx="907" cy="3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647" y="7884"/>
              <a:ext cx="195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Article two</a:t>
              </a:r>
              <a:endPara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80285" y="5438775"/>
            <a:ext cx="3210560" cy="368300"/>
            <a:chOff x="3591" y="8565"/>
            <a:chExt cx="5056" cy="580"/>
          </a:xfrm>
        </p:grpSpPr>
        <p:sp>
          <p:nvSpPr>
            <p:cNvPr id="89" name="矩形 88"/>
            <p:cNvSpPr/>
            <p:nvPr/>
          </p:nvSpPr>
          <p:spPr>
            <a:xfrm>
              <a:off x="3591" y="8802"/>
              <a:ext cx="907" cy="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647" y="8565"/>
              <a:ext cx="40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Article three</a:t>
              </a:r>
              <a:endPara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4219 -0.565278 L 0.009323 0.26407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04380" y="1700530"/>
            <a:ext cx="2807970" cy="2592070"/>
            <a:chOff x="11188" y="2678"/>
            <a:chExt cx="4422" cy="4082"/>
          </a:xfrm>
        </p:grpSpPr>
        <p:sp>
          <p:nvSpPr>
            <p:cNvPr id="4" name="圆角矩形 3"/>
            <p:cNvSpPr/>
            <p:nvPr/>
          </p:nvSpPr>
          <p:spPr>
            <a:xfrm>
              <a:off x="11188" y="2678"/>
              <a:ext cx="4422" cy="40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408" y="2800"/>
              <a:ext cx="4202" cy="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ADD TEXT HERE</a:t>
              </a:r>
              <a:endParaRPr lang="en-US" altLang="zh-CN" sz="20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endPara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2"/>
                  </a:solidFill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43150" y="2781300"/>
            <a:ext cx="4553585" cy="187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Here you have to add thewriting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dirty="0" smtClean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dirty="0" smtClean="0">
              <a:latin typeface="Arial Black" panose="020B0A0402010202020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dirty="0" smtClean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 smtClean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88030" y="476885"/>
            <a:ext cx="607187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19830" y="1557020"/>
            <a:ext cx="4561840" cy="979170"/>
            <a:chOff x="3525" y="2565"/>
            <a:chExt cx="7184" cy="1542"/>
          </a:xfrm>
        </p:grpSpPr>
        <p:sp>
          <p:nvSpPr>
            <p:cNvPr id="5" name="下箭头 4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18" y="2792"/>
              <a:ext cx="1134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2016</a:t>
              </a:r>
              <a:endPara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year</a:t>
              </a:r>
              <a:endPara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19830" y="2852420"/>
            <a:ext cx="4561840" cy="979170"/>
            <a:chOff x="3525" y="2565"/>
            <a:chExt cx="7184" cy="1542"/>
          </a:xfrm>
        </p:grpSpPr>
        <p:sp>
          <p:nvSpPr>
            <p:cNvPr id="10" name="下箭头 9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18" y="2792"/>
              <a:ext cx="1134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2017</a:t>
              </a:r>
              <a:endPara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year</a:t>
              </a:r>
              <a:endParaRPr lang="zh-CN" altLang="en-US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19830" y="4148455"/>
            <a:ext cx="4561840" cy="979170"/>
            <a:chOff x="3525" y="2565"/>
            <a:chExt cx="7184" cy="1542"/>
          </a:xfrm>
        </p:grpSpPr>
        <p:sp>
          <p:nvSpPr>
            <p:cNvPr id="14" name="下箭头 13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 smtClean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18" y="2792"/>
              <a:ext cx="1134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2018</a:t>
              </a:r>
              <a:endPara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1400" dirty="0" smtClean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year</a:t>
              </a:r>
              <a:endParaRPr lang="zh-CN" altLang="en-US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7900" y="1515745"/>
            <a:ext cx="2599055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smtClean="0">
                <a:solidFill>
                  <a:schemeClr val="accent5"/>
                </a:solidFill>
                <a:uFillTx/>
                <a:latin typeface="Aharoni" panose="02010803020104030203" charset="0"/>
                <a:ea typeface="微软雅黑" panose="020B0503020204020204" pitchFamily="34" charset="-122"/>
              </a:rPr>
              <a:t>CONTENTS</a:t>
            </a:r>
            <a:endParaRPr lang="en-US" altLang="zh-CN" sz="3600" dirty="0" smtClean="0">
              <a:solidFill>
                <a:schemeClr val="accent5"/>
              </a:solidFill>
              <a:uFillTx/>
              <a:latin typeface="Aharoni" panose="02010803020104030203" charset="0"/>
              <a:ea typeface="微软雅黑" panose="020B0503020204020204" pitchFamily="34" charset="-122"/>
            </a:endParaRPr>
          </a:p>
        </p:txBody>
      </p:sp>
      <p:grpSp>
        <p:nvGrpSpPr>
          <p:cNvPr id="2297" name="组合 2296"/>
          <p:cNvGrpSpPr/>
          <p:nvPr/>
        </p:nvGrpSpPr>
        <p:grpSpPr>
          <a:xfrm>
            <a:off x="2421890" y="3423921"/>
            <a:ext cx="847725" cy="846138"/>
            <a:chOff x="920750" y="711201"/>
            <a:chExt cx="847725" cy="846138"/>
          </a:xfrm>
        </p:grpSpPr>
        <p:sp>
          <p:nvSpPr>
            <p:cNvPr id="2067" name="Oval 251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Oval 252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253"/>
            <p:cNvSpPr>
              <a:spLocks noEditPoints="1"/>
            </p:cNvSpPr>
            <p:nvPr/>
          </p:nvSpPr>
          <p:spPr bwMode="auto">
            <a:xfrm>
              <a:off x="1114425" y="887413"/>
              <a:ext cx="642938" cy="669925"/>
            </a:xfrm>
            <a:custGeom>
              <a:avLst/>
              <a:gdLst>
                <a:gd name="T0" fmla="*/ 27 w 276"/>
                <a:gd name="T1" fmla="*/ 92 h 288"/>
                <a:gd name="T2" fmla="*/ 27 w 276"/>
                <a:gd name="T3" fmla="*/ 92 h 288"/>
                <a:gd name="T4" fmla="*/ 67 w 276"/>
                <a:gd name="T5" fmla="*/ 144 h 288"/>
                <a:gd name="T6" fmla="*/ 69 w 276"/>
                <a:gd name="T7" fmla="*/ 132 h 288"/>
                <a:gd name="T8" fmla="*/ 44 w 276"/>
                <a:gd name="T9" fmla="*/ 97 h 288"/>
                <a:gd name="T10" fmla="*/ 43 w 276"/>
                <a:gd name="T11" fmla="*/ 97 h 288"/>
                <a:gd name="T12" fmla="*/ 27 w 276"/>
                <a:gd name="T13" fmla="*/ 92 h 288"/>
                <a:gd name="T14" fmla="*/ 137 w 276"/>
                <a:gd name="T15" fmla="*/ 10 h 288"/>
                <a:gd name="T16" fmla="*/ 161 w 276"/>
                <a:gd name="T17" fmla="*/ 61 h 288"/>
                <a:gd name="T18" fmla="*/ 168 w 276"/>
                <a:gd name="T19" fmla="*/ 78 h 288"/>
                <a:gd name="T20" fmla="*/ 168 w 276"/>
                <a:gd name="T21" fmla="*/ 83 h 288"/>
                <a:gd name="T22" fmla="*/ 160 w 276"/>
                <a:gd name="T23" fmla="*/ 95 h 288"/>
                <a:gd name="T24" fmla="*/ 161 w 276"/>
                <a:gd name="T25" fmla="*/ 127 h 288"/>
                <a:gd name="T26" fmla="*/ 161 w 276"/>
                <a:gd name="T27" fmla="*/ 127 h 288"/>
                <a:gd name="T28" fmla="*/ 155 w 276"/>
                <a:gd name="T29" fmla="*/ 139 h 288"/>
                <a:gd name="T30" fmla="*/ 135 w 276"/>
                <a:gd name="T31" fmla="*/ 143 h 288"/>
                <a:gd name="T32" fmla="*/ 132 w 276"/>
                <a:gd name="T33" fmla="*/ 143 h 288"/>
                <a:gd name="T34" fmla="*/ 129 w 276"/>
                <a:gd name="T35" fmla="*/ 141 h 288"/>
                <a:gd name="T36" fmla="*/ 129 w 276"/>
                <a:gd name="T37" fmla="*/ 139 h 288"/>
                <a:gd name="T38" fmla="*/ 131 w 276"/>
                <a:gd name="T39" fmla="*/ 137 h 288"/>
                <a:gd name="T40" fmla="*/ 137 w 276"/>
                <a:gd name="T41" fmla="*/ 135 h 288"/>
                <a:gd name="T42" fmla="*/ 138 w 276"/>
                <a:gd name="T43" fmla="*/ 136 h 288"/>
                <a:gd name="T44" fmla="*/ 138 w 276"/>
                <a:gd name="T45" fmla="*/ 137 h 288"/>
                <a:gd name="T46" fmla="*/ 138 w 276"/>
                <a:gd name="T47" fmla="*/ 137 h 288"/>
                <a:gd name="T48" fmla="*/ 151 w 276"/>
                <a:gd name="T49" fmla="*/ 134 h 288"/>
                <a:gd name="T50" fmla="*/ 155 w 276"/>
                <a:gd name="T51" fmla="*/ 130 h 288"/>
                <a:gd name="T52" fmla="*/ 156 w 276"/>
                <a:gd name="T53" fmla="*/ 97 h 288"/>
                <a:gd name="T54" fmla="*/ 148 w 276"/>
                <a:gd name="T55" fmla="*/ 97 h 288"/>
                <a:gd name="T56" fmla="*/ 146 w 276"/>
                <a:gd name="T57" fmla="*/ 97 h 288"/>
                <a:gd name="T58" fmla="*/ 125 w 276"/>
                <a:gd name="T59" fmla="*/ 134 h 288"/>
                <a:gd name="T60" fmla="*/ 182 w 276"/>
                <a:gd name="T61" fmla="*/ 177 h 288"/>
                <a:gd name="T62" fmla="*/ 201 w 276"/>
                <a:gd name="T63" fmla="*/ 216 h 288"/>
                <a:gd name="T64" fmla="*/ 0 w 276"/>
                <a:gd name="T65" fmla="*/ 216 h 288"/>
                <a:gd name="T66" fmla="*/ 69 w 276"/>
                <a:gd name="T67" fmla="*/ 286 h 288"/>
                <a:gd name="T68" fmla="*/ 99 w 276"/>
                <a:gd name="T69" fmla="*/ 288 h 288"/>
                <a:gd name="T70" fmla="*/ 276 w 276"/>
                <a:gd name="T71" fmla="*/ 149 h 288"/>
                <a:gd name="T72" fmla="*/ 138 w 276"/>
                <a:gd name="T73" fmla="*/ 11 h 288"/>
                <a:gd name="T74" fmla="*/ 137 w 276"/>
                <a:gd name="T75" fmla="*/ 10 h 288"/>
                <a:gd name="T76" fmla="*/ 96 w 276"/>
                <a:gd name="T77" fmla="*/ 0 h 288"/>
                <a:gd name="T78" fmla="*/ 93 w 276"/>
                <a:gd name="T79" fmla="*/ 0 h 288"/>
                <a:gd name="T80" fmla="*/ 35 w 276"/>
                <a:gd name="T81" fmla="*/ 60 h 288"/>
                <a:gd name="T82" fmla="*/ 43 w 276"/>
                <a:gd name="T83" fmla="*/ 59 h 288"/>
                <a:gd name="T84" fmla="*/ 43 w 276"/>
                <a:gd name="T85" fmla="*/ 59 h 288"/>
                <a:gd name="T86" fmla="*/ 43 w 276"/>
                <a:gd name="T87" fmla="*/ 59 h 288"/>
                <a:gd name="T88" fmla="*/ 97 w 276"/>
                <a:gd name="T89" fmla="*/ 10 h 288"/>
                <a:gd name="T90" fmla="*/ 149 w 276"/>
                <a:gd name="T91" fmla="*/ 59 h 288"/>
                <a:gd name="T92" fmla="*/ 149 w 276"/>
                <a:gd name="T93" fmla="*/ 59 h 288"/>
                <a:gd name="T94" fmla="*/ 149 w 276"/>
                <a:gd name="T95" fmla="*/ 59 h 288"/>
                <a:gd name="T96" fmla="*/ 156 w 276"/>
                <a:gd name="T97" fmla="*/ 60 h 288"/>
                <a:gd name="T98" fmla="*/ 96 w 276"/>
                <a:gd name="T9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288"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8" y="140"/>
                    <a:pt x="69" y="136"/>
                    <a:pt x="69" y="132"/>
                  </a:cubicBezTo>
                  <a:cubicBezTo>
                    <a:pt x="69" y="132"/>
                    <a:pt x="51" y="124"/>
                    <a:pt x="44" y="97"/>
                  </a:cubicBezTo>
                  <a:cubicBezTo>
                    <a:pt x="44" y="97"/>
                    <a:pt x="43" y="97"/>
                    <a:pt x="43" y="97"/>
                  </a:cubicBezTo>
                  <a:cubicBezTo>
                    <a:pt x="38" y="97"/>
                    <a:pt x="31" y="97"/>
                    <a:pt x="27" y="92"/>
                  </a:cubicBezTo>
                  <a:moveTo>
                    <a:pt x="137" y="10"/>
                  </a:moveTo>
                  <a:cubicBezTo>
                    <a:pt x="158" y="28"/>
                    <a:pt x="160" y="58"/>
                    <a:pt x="161" y="61"/>
                  </a:cubicBezTo>
                  <a:cubicBezTo>
                    <a:pt x="165" y="64"/>
                    <a:pt x="168" y="69"/>
                    <a:pt x="168" y="78"/>
                  </a:cubicBezTo>
                  <a:cubicBezTo>
                    <a:pt x="168" y="80"/>
                    <a:pt x="168" y="82"/>
                    <a:pt x="168" y="83"/>
                  </a:cubicBezTo>
                  <a:cubicBezTo>
                    <a:pt x="167" y="90"/>
                    <a:pt x="164" y="93"/>
                    <a:pt x="160" y="95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0" y="138"/>
                    <a:pt x="155" y="139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4" y="143"/>
                    <a:pt x="133" y="143"/>
                    <a:pt x="132" y="143"/>
                  </a:cubicBezTo>
                  <a:cubicBezTo>
                    <a:pt x="130" y="143"/>
                    <a:pt x="129" y="142"/>
                    <a:pt x="129" y="141"/>
                  </a:cubicBezTo>
                  <a:cubicBezTo>
                    <a:pt x="129" y="140"/>
                    <a:pt x="129" y="140"/>
                    <a:pt x="129" y="139"/>
                  </a:cubicBezTo>
                  <a:cubicBezTo>
                    <a:pt x="129" y="138"/>
                    <a:pt x="129" y="137"/>
                    <a:pt x="131" y="137"/>
                  </a:cubicBezTo>
                  <a:cubicBezTo>
                    <a:pt x="134" y="136"/>
                    <a:pt x="136" y="135"/>
                    <a:pt x="137" y="135"/>
                  </a:cubicBezTo>
                  <a:cubicBezTo>
                    <a:pt x="138" y="135"/>
                    <a:pt x="138" y="136"/>
                    <a:pt x="138" y="136"/>
                  </a:cubicBezTo>
                  <a:cubicBezTo>
                    <a:pt x="138" y="136"/>
                    <a:pt x="138" y="137"/>
                    <a:pt x="138" y="137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4" y="134"/>
                    <a:pt x="155" y="130"/>
                  </a:cubicBezTo>
                  <a:cubicBezTo>
                    <a:pt x="156" y="124"/>
                    <a:pt x="156" y="104"/>
                    <a:pt x="156" y="97"/>
                  </a:cubicBezTo>
                  <a:cubicBezTo>
                    <a:pt x="153" y="97"/>
                    <a:pt x="151" y="97"/>
                    <a:pt x="148" y="97"/>
                  </a:cubicBezTo>
                  <a:cubicBezTo>
                    <a:pt x="148" y="97"/>
                    <a:pt x="147" y="97"/>
                    <a:pt x="146" y="97"/>
                  </a:cubicBezTo>
                  <a:cubicBezTo>
                    <a:pt x="142" y="111"/>
                    <a:pt x="135" y="128"/>
                    <a:pt x="125" y="134"/>
                  </a:cubicBezTo>
                  <a:cubicBezTo>
                    <a:pt x="125" y="141"/>
                    <a:pt x="121" y="168"/>
                    <a:pt x="182" y="177"/>
                  </a:cubicBezTo>
                  <a:cubicBezTo>
                    <a:pt x="200" y="179"/>
                    <a:pt x="201" y="197"/>
                    <a:pt x="20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69" y="286"/>
                    <a:pt x="69" y="286"/>
                    <a:pt x="69" y="286"/>
                  </a:cubicBezTo>
                  <a:cubicBezTo>
                    <a:pt x="79" y="287"/>
                    <a:pt x="89" y="288"/>
                    <a:pt x="99" y="288"/>
                  </a:cubicBezTo>
                  <a:cubicBezTo>
                    <a:pt x="185" y="288"/>
                    <a:pt x="257" y="229"/>
                    <a:pt x="276" y="149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0"/>
                    <a:pt x="137" y="10"/>
                    <a:pt x="137" y="10"/>
                  </a:cubicBezTo>
                  <a:moveTo>
                    <a:pt x="96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50" y="2"/>
                    <a:pt x="38" y="39"/>
                    <a:pt x="35" y="60"/>
                  </a:cubicBezTo>
                  <a:cubicBezTo>
                    <a:pt x="37" y="59"/>
                    <a:pt x="40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8" y="28"/>
                    <a:pt x="68" y="10"/>
                    <a:pt x="97" y="10"/>
                  </a:cubicBezTo>
                  <a:cubicBezTo>
                    <a:pt x="125" y="10"/>
                    <a:pt x="143" y="2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1" y="59"/>
                    <a:pt x="154" y="59"/>
                    <a:pt x="156" y="60"/>
                  </a:cubicBezTo>
                  <a:cubicBezTo>
                    <a:pt x="155" y="48"/>
                    <a:pt x="147" y="0"/>
                    <a:pt x="96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254"/>
            <p:cNvSpPr>
              <a:spLocks noEditPoints="1"/>
            </p:cNvSpPr>
            <p:nvPr/>
          </p:nvSpPr>
          <p:spPr bwMode="auto">
            <a:xfrm>
              <a:off x="1085850" y="873126"/>
              <a:ext cx="496888" cy="517525"/>
            </a:xfrm>
            <a:custGeom>
              <a:avLst/>
              <a:gdLst>
                <a:gd name="T0" fmla="*/ 194 w 213"/>
                <a:gd name="T1" fmla="*/ 183 h 222"/>
                <a:gd name="T2" fmla="*/ 137 w 213"/>
                <a:gd name="T3" fmla="*/ 140 h 222"/>
                <a:gd name="T4" fmla="*/ 158 w 213"/>
                <a:gd name="T5" fmla="*/ 103 h 222"/>
                <a:gd name="T6" fmla="*/ 168 w 213"/>
                <a:gd name="T7" fmla="*/ 103 h 222"/>
                <a:gd name="T8" fmla="*/ 167 w 213"/>
                <a:gd name="T9" fmla="*/ 136 h 222"/>
                <a:gd name="T10" fmla="*/ 163 w 213"/>
                <a:gd name="T11" fmla="*/ 140 h 222"/>
                <a:gd name="T12" fmla="*/ 150 w 213"/>
                <a:gd name="T13" fmla="*/ 143 h 222"/>
                <a:gd name="T14" fmla="*/ 150 w 213"/>
                <a:gd name="T15" fmla="*/ 142 h 222"/>
                <a:gd name="T16" fmla="*/ 143 w 213"/>
                <a:gd name="T17" fmla="*/ 143 h 222"/>
                <a:gd name="T18" fmla="*/ 141 w 213"/>
                <a:gd name="T19" fmla="*/ 147 h 222"/>
                <a:gd name="T20" fmla="*/ 147 w 213"/>
                <a:gd name="T21" fmla="*/ 149 h 222"/>
                <a:gd name="T22" fmla="*/ 167 w 213"/>
                <a:gd name="T23" fmla="*/ 145 h 222"/>
                <a:gd name="T24" fmla="*/ 173 w 213"/>
                <a:gd name="T25" fmla="*/ 133 h 222"/>
                <a:gd name="T26" fmla="*/ 172 w 213"/>
                <a:gd name="T27" fmla="*/ 101 h 222"/>
                <a:gd name="T28" fmla="*/ 180 w 213"/>
                <a:gd name="T29" fmla="*/ 89 h 222"/>
                <a:gd name="T30" fmla="*/ 173 w 213"/>
                <a:gd name="T31" fmla="*/ 67 h 222"/>
                <a:gd name="T32" fmla="*/ 105 w 213"/>
                <a:gd name="T33" fmla="*/ 2 h 222"/>
                <a:gd name="T34" fmla="*/ 42 w 213"/>
                <a:gd name="T35" fmla="*/ 68 h 222"/>
                <a:gd name="T36" fmla="*/ 35 w 213"/>
                <a:gd name="T37" fmla="*/ 89 h 222"/>
                <a:gd name="T38" fmla="*/ 56 w 213"/>
                <a:gd name="T39" fmla="*/ 103 h 222"/>
                <a:gd name="T40" fmla="*/ 81 w 213"/>
                <a:gd name="T41" fmla="*/ 138 h 222"/>
                <a:gd name="T42" fmla="*/ 27 w 213"/>
                <a:gd name="T43" fmla="*/ 186 h 222"/>
                <a:gd name="T44" fmla="*/ 11 w 213"/>
                <a:gd name="T45" fmla="*/ 222 h 222"/>
                <a:gd name="T46" fmla="*/ 213 w 213"/>
                <a:gd name="T47" fmla="*/ 222 h 222"/>
                <a:gd name="T48" fmla="*/ 194 w 213"/>
                <a:gd name="T49" fmla="*/ 183 h 222"/>
                <a:gd name="T50" fmla="*/ 55 w 213"/>
                <a:gd name="T51" fmla="*/ 65 h 222"/>
                <a:gd name="T52" fmla="*/ 47 w 213"/>
                <a:gd name="T53" fmla="*/ 66 h 222"/>
                <a:gd name="T54" fmla="*/ 105 w 213"/>
                <a:gd name="T55" fmla="*/ 6 h 222"/>
                <a:gd name="T56" fmla="*/ 168 w 213"/>
                <a:gd name="T57" fmla="*/ 66 h 222"/>
                <a:gd name="T58" fmla="*/ 161 w 213"/>
                <a:gd name="T59" fmla="*/ 65 h 222"/>
                <a:gd name="T60" fmla="*/ 109 w 213"/>
                <a:gd name="T61" fmla="*/ 16 h 222"/>
                <a:gd name="T62" fmla="*/ 55 w 213"/>
                <a:gd name="T63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222">
                  <a:moveTo>
                    <a:pt x="194" y="183"/>
                  </a:moveTo>
                  <a:cubicBezTo>
                    <a:pt x="133" y="174"/>
                    <a:pt x="137" y="147"/>
                    <a:pt x="137" y="140"/>
                  </a:cubicBezTo>
                  <a:cubicBezTo>
                    <a:pt x="147" y="134"/>
                    <a:pt x="154" y="117"/>
                    <a:pt x="158" y="103"/>
                  </a:cubicBezTo>
                  <a:cubicBezTo>
                    <a:pt x="160" y="103"/>
                    <a:pt x="164" y="104"/>
                    <a:pt x="168" y="103"/>
                  </a:cubicBezTo>
                  <a:cubicBezTo>
                    <a:pt x="168" y="110"/>
                    <a:pt x="168" y="130"/>
                    <a:pt x="167" y="136"/>
                  </a:cubicBezTo>
                  <a:cubicBezTo>
                    <a:pt x="166" y="140"/>
                    <a:pt x="163" y="140"/>
                    <a:pt x="163" y="140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50" y="143"/>
                    <a:pt x="150" y="143"/>
                    <a:pt x="150" y="142"/>
                  </a:cubicBezTo>
                  <a:cubicBezTo>
                    <a:pt x="150" y="141"/>
                    <a:pt x="147" y="142"/>
                    <a:pt x="143" y="143"/>
                  </a:cubicBezTo>
                  <a:cubicBezTo>
                    <a:pt x="141" y="143"/>
                    <a:pt x="141" y="145"/>
                    <a:pt x="141" y="147"/>
                  </a:cubicBezTo>
                  <a:cubicBezTo>
                    <a:pt x="141" y="149"/>
                    <a:pt x="142" y="150"/>
                    <a:pt x="147" y="149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72" y="144"/>
                    <a:pt x="173" y="133"/>
                    <a:pt x="173" y="133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76" y="99"/>
                    <a:pt x="179" y="96"/>
                    <a:pt x="180" y="89"/>
                  </a:cubicBezTo>
                  <a:cubicBezTo>
                    <a:pt x="181" y="77"/>
                    <a:pt x="178" y="71"/>
                    <a:pt x="173" y="67"/>
                  </a:cubicBezTo>
                  <a:cubicBezTo>
                    <a:pt x="172" y="62"/>
                    <a:pt x="167" y="0"/>
                    <a:pt x="105" y="2"/>
                  </a:cubicBezTo>
                  <a:cubicBezTo>
                    <a:pt x="57" y="3"/>
                    <a:pt x="45" y="47"/>
                    <a:pt x="42" y="68"/>
                  </a:cubicBezTo>
                  <a:cubicBezTo>
                    <a:pt x="37" y="71"/>
                    <a:pt x="34" y="77"/>
                    <a:pt x="35" y="89"/>
                  </a:cubicBezTo>
                  <a:cubicBezTo>
                    <a:pt x="37" y="103"/>
                    <a:pt x="51" y="104"/>
                    <a:pt x="56" y="103"/>
                  </a:cubicBezTo>
                  <a:cubicBezTo>
                    <a:pt x="63" y="130"/>
                    <a:pt x="81" y="138"/>
                    <a:pt x="81" y="138"/>
                  </a:cubicBezTo>
                  <a:cubicBezTo>
                    <a:pt x="81" y="168"/>
                    <a:pt x="54" y="177"/>
                    <a:pt x="27" y="186"/>
                  </a:cubicBezTo>
                  <a:cubicBezTo>
                    <a:pt x="0" y="194"/>
                    <a:pt x="11" y="222"/>
                    <a:pt x="11" y="222"/>
                  </a:cubicBezTo>
                  <a:cubicBezTo>
                    <a:pt x="213" y="222"/>
                    <a:pt x="213" y="222"/>
                    <a:pt x="213" y="222"/>
                  </a:cubicBezTo>
                  <a:cubicBezTo>
                    <a:pt x="213" y="203"/>
                    <a:pt x="212" y="185"/>
                    <a:pt x="194" y="183"/>
                  </a:cubicBezTo>
                  <a:moveTo>
                    <a:pt x="55" y="65"/>
                  </a:moveTo>
                  <a:cubicBezTo>
                    <a:pt x="52" y="65"/>
                    <a:pt x="49" y="65"/>
                    <a:pt x="47" y="66"/>
                  </a:cubicBezTo>
                  <a:cubicBezTo>
                    <a:pt x="50" y="45"/>
                    <a:pt x="62" y="8"/>
                    <a:pt x="105" y="6"/>
                  </a:cubicBezTo>
                  <a:cubicBezTo>
                    <a:pt x="159" y="5"/>
                    <a:pt x="167" y="54"/>
                    <a:pt x="168" y="66"/>
                  </a:cubicBezTo>
                  <a:cubicBezTo>
                    <a:pt x="166" y="65"/>
                    <a:pt x="163" y="65"/>
                    <a:pt x="161" y="65"/>
                  </a:cubicBezTo>
                  <a:cubicBezTo>
                    <a:pt x="155" y="34"/>
                    <a:pt x="137" y="16"/>
                    <a:pt x="109" y="16"/>
                  </a:cubicBezTo>
                  <a:cubicBezTo>
                    <a:pt x="80" y="16"/>
                    <a:pt x="60" y="34"/>
                    <a:pt x="55" y="65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255"/>
            <p:cNvSpPr/>
            <p:nvPr/>
          </p:nvSpPr>
          <p:spPr bwMode="auto">
            <a:xfrm>
              <a:off x="1165225" y="873126"/>
              <a:ext cx="342900" cy="349250"/>
            </a:xfrm>
            <a:custGeom>
              <a:avLst/>
              <a:gdLst>
                <a:gd name="T0" fmla="*/ 22 w 147"/>
                <a:gd name="T1" fmla="*/ 103 h 150"/>
                <a:gd name="T2" fmla="*/ 21 w 147"/>
                <a:gd name="T3" fmla="*/ 65 h 150"/>
                <a:gd name="T4" fmla="*/ 13 w 147"/>
                <a:gd name="T5" fmla="*/ 66 h 150"/>
                <a:gd name="T6" fmla="*/ 71 w 147"/>
                <a:gd name="T7" fmla="*/ 6 h 150"/>
                <a:gd name="T8" fmla="*/ 134 w 147"/>
                <a:gd name="T9" fmla="*/ 66 h 150"/>
                <a:gd name="T10" fmla="*/ 127 w 147"/>
                <a:gd name="T11" fmla="*/ 65 h 150"/>
                <a:gd name="T12" fmla="*/ 124 w 147"/>
                <a:gd name="T13" fmla="*/ 103 h 150"/>
                <a:gd name="T14" fmla="*/ 134 w 147"/>
                <a:gd name="T15" fmla="*/ 103 h 150"/>
                <a:gd name="T16" fmla="*/ 133 w 147"/>
                <a:gd name="T17" fmla="*/ 136 h 150"/>
                <a:gd name="T18" fmla="*/ 129 w 147"/>
                <a:gd name="T19" fmla="*/ 140 h 150"/>
                <a:gd name="T20" fmla="*/ 116 w 147"/>
                <a:gd name="T21" fmla="*/ 143 h 150"/>
                <a:gd name="T22" fmla="*/ 116 w 147"/>
                <a:gd name="T23" fmla="*/ 142 h 150"/>
                <a:gd name="T24" fmla="*/ 109 w 147"/>
                <a:gd name="T25" fmla="*/ 143 h 150"/>
                <a:gd name="T26" fmla="*/ 107 w 147"/>
                <a:gd name="T27" fmla="*/ 147 h 150"/>
                <a:gd name="T28" fmla="*/ 113 w 147"/>
                <a:gd name="T29" fmla="*/ 149 h 150"/>
                <a:gd name="T30" fmla="*/ 133 w 147"/>
                <a:gd name="T31" fmla="*/ 145 h 150"/>
                <a:gd name="T32" fmla="*/ 139 w 147"/>
                <a:gd name="T33" fmla="*/ 133 h 150"/>
                <a:gd name="T34" fmla="*/ 138 w 147"/>
                <a:gd name="T35" fmla="*/ 101 h 150"/>
                <a:gd name="T36" fmla="*/ 146 w 147"/>
                <a:gd name="T37" fmla="*/ 89 h 150"/>
                <a:gd name="T38" fmla="*/ 139 w 147"/>
                <a:gd name="T39" fmla="*/ 67 h 150"/>
                <a:gd name="T40" fmla="*/ 71 w 147"/>
                <a:gd name="T41" fmla="*/ 2 h 150"/>
                <a:gd name="T42" fmla="*/ 8 w 147"/>
                <a:gd name="T43" fmla="*/ 68 h 150"/>
                <a:gd name="T44" fmla="*/ 1 w 147"/>
                <a:gd name="T45" fmla="*/ 89 h 150"/>
                <a:gd name="T46" fmla="*/ 22 w 147"/>
                <a:gd name="T4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7" h="150">
                  <a:moveTo>
                    <a:pt x="22" y="103"/>
                  </a:moveTo>
                  <a:cubicBezTo>
                    <a:pt x="18" y="84"/>
                    <a:pt x="21" y="65"/>
                    <a:pt x="21" y="65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6" y="45"/>
                    <a:pt x="28" y="8"/>
                    <a:pt x="71" y="6"/>
                  </a:cubicBezTo>
                  <a:cubicBezTo>
                    <a:pt x="125" y="5"/>
                    <a:pt x="133" y="54"/>
                    <a:pt x="134" y="66"/>
                  </a:cubicBezTo>
                  <a:cubicBezTo>
                    <a:pt x="132" y="65"/>
                    <a:pt x="129" y="65"/>
                    <a:pt x="127" y="65"/>
                  </a:cubicBezTo>
                  <a:cubicBezTo>
                    <a:pt x="127" y="65"/>
                    <a:pt x="127" y="91"/>
                    <a:pt x="124" y="103"/>
                  </a:cubicBezTo>
                  <a:cubicBezTo>
                    <a:pt x="126" y="103"/>
                    <a:pt x="130" y="104"/>
                    <a:pt x="134" y="103"/>
                  </a:cubicBezTo>
                  <a:cubicBezTo>
                    <a:pt x="134" y="110"/>
                    <a:pt x="134" y="130"/>
                    <a:pt x="133" y="136"/>
                  </a:cubicBezTo>
                  <a:cubicBezTo>
                    <a:pt x="132" y="140"/>
                    <a:pt x="129" y="140"/>
                    <a:pt x="129" y="140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2"/>
                  </a:cubicBezTo>
                  <a:cubicBezTo>
                    <a:pt x="116" y="141"/>
                    <a:pt x="113" y="142"/>
                    <a:pt x="109" y="143"/>
                  </a:cubicBezTo>
                  <a:cubicBezTo>
                    <a:pt x="107" y="143"/>
                    <a:pt x="107" y="145"/>
                    <a:pt x="107" y="147"/>
                  </a:cubicBezTo>
                  <a:cubicBezTo>
                    <a:pt x="107" y="149"/>
                    <a:pt x="108" y="150"/>
                    <a:pt x="113" y="149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8" y="144"/>
                    <a:pt x="139" y="133"/>
                    <a:pt x="139" y="133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42" y="99"/>
                    <a:pt x="145" y="96"/>
                    <a:pt x="146" y="89"/>
                  </a:cubicBezTo>
                  <a:cubicBezTo>
                    <a:pt x="147" y="77"/>
                    <a:pt x="144" y="71"/>
                    <a:pt x="139" y="67"/>
                  </a:cubicBezTo>
                  <a:cubicBezTo>
                    <a:pt x="138" y="62"/>
                    <a:pt x="133" y="0"/>
                    <a:pt x="71" y="2"/>
                  </a:cubicBezTo>
                  <a:cubicBezTo>
                    <a:pt x="23" y="3"/>
                    <a:pt x="11" y="47"/>
                    <a:pt x="8" y="68"/>
                  </a:cubicBezTo>
                  <a:cubicBezTo>
                    <a:pt x="3" y="71"/>
                    <a:pt x="0" y="77"/>
                    <a:pt x="1" y="89"/>
                  </a:cubicBezTo>
                  <a:cubicBezTo>
                    <a:pt x="3" y="103"/>
                    <a:pt x="17" y="104"/>
                    <a:pt x="22" y="103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256"/>
            <p:cNvSpPr/>
            <p:nvPr/>
          </p:nvSpPr>
          <p:spPr bwMode="auto">
            <a:xfrm>
              <a:off x="1168400" y="1027113"/>
              <a:ext cx="41275" cy="53975"/>
            </a:xfrm>
            <a:custGeom>
              <a:avLst/>
              <a:gdLst>
                <a:gd name="T0" fmla="*/ 16 w 18"/>
                <a:gd name="T1" fmla="*/ 0 h 23"/>
                <a:gd name="T2" fmla="*/ 1 w 18"/>
                <a:gd name="T3" fmla="*/ 23 h 23"/>
                <a:gd name="T4" fmla="*/ 18 w 18"/>
                <a:gd name="T5" fmla="*/ 0 h 23"/>
                <a:gd name="T6" fmla="*/ 16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6" y="0"/>
                  </a:moveTo>
                  <a:cubicBezTo>
                    <a:pt x="12" y="0"/>
                    <a:pt x="0" y="2"/>
                    <a:pt x="1" y="23"/>
                  </a:cubicBezTo>
                  <a:cubicBezTo>
                    <a:pt x="1" y="23"/>
                    <a:pt x="3" y="2"/>
                    <a:pt x="18" y="0"/>
                  </a:cubicBezTo>
                  <a:cubicBezTo>
                    <a:pt x="18" y="0"/>
                    <a:pt x="18" y="0"/>
                    <a:pt x="16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Freeform 257"/>
            <p:cNvSpPr/>
            <p:nvPr/>
          </p:nvSpPr>
          <p:spPr bwMode="auto">
            <a:xfrm>
              <a:off x="1463675" y="1027113"/>
              <a:ext cx="41275" cy="53975"/>
            </a:xfrm>
            <a:custGeom>
              <a:avLst/>
              <a:gdLst>
                <a:gd name="T0" fmla="*/ 2 w 18"/>
                <a:gd name="T1" fmla="*/ 0 h 23"/>
                <a:gd name="T2" fmla="*/ 0 w 18"/>
                <a:gd name="T3" fmla="*/ 0 h 23"/>
                <a:gd name="T4" fmla="*/ 17 w 18"/>
                <a:gd name="T5" fmla="*/ 23 h 23"/>
                <a:gd name="T6" fmla="*/ 2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6" y="2"/>
                    <a:pt x="17" y="23"/>
                    <a:pt x="17" y="23"/>
                  </a:cubicBezTo>
                  <a:cubicBezTo>
                    <a:pt x="18" y="2"/>
                    <a:pt x="6" y="0"/>
                    <a:pt x="2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258"/>
            <p:cNvSpPr/>
            <p:nvPr/>
          </p:nvSpPr>
          <p:spPr bwMode="auto">
            <a:xfrm>
              <a:off x="1214438" y="912813"/>
              <a:ext cx="130175" cy="142875"/>
            </a:xfrm>
            <a:custGeom>
              <a:avLst/>
              <a:gdLst>
                <a:gd name="T0" fmla="*/ 54 w 56"/>
                <a:gd name="T1" fmla="*/ 0 h 61"/>
                <a:gd name="T2" fmla="*/ 0 w 56"/>
                <a:gd name="T3" fmla="*/ 61 h 61"/>
                <a:gd name="T4" fmla="*/ 56 w 56"/>
                <a:gd name="T5" fmla="*/ 0 h 61"/>
                <a:gd name="T6" fmla="*/ 54 w 5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1">
                  <a:moveTo>
                    <a:pt x="54" y="0"/>
                  </a:moveTo>
                  <a:cubicBezTo>
                    <a:pt x="44" y="0"/>
                    <a:pt x="2" y="3"/>
                    <a:pt x="0" y="61"/>
                  </a:cubicBezTo>
                  <a:cubicBezTo>
                    <a:pt x="0" y="61"/>
                    <a:pt x="20" y="8"/>
                    <a:pt x="56" y="0"/>
                  </a:cubicBezTo>
                  <a:cubicBezTo>
                    <a:pt x="56" y="0"/>
                    <a:pt x="56" y="0"/>
                    <a:pt x="54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259"/>
            <p:cNvSpPr>
              <a:spLocks noEditPoints="1"/>
            </p:cNvSpPr>
            <p:nvPr/>
          </p:nvSpPr>
          <p:spPr bwMode="auto">
            <a:xfrm>
              <a:off x="1357313" y="1200151"/>
              <a:ext cx="66675" cy="55563"/>
            </a:xfrm>
            <a:custGeom>
              <a:avLst/>
              <a:gdLst>
                <a:gd name="T0" fmla="*/ 28 w 29"/>
                <a:gd name="T1" fmla="*/ 22 h 24"/>
                <a:gd name="T2" fmla="*/ 29 w 29"/>
                <a:gd name="T3" fmla="*/ 24 h 24"/>
                <a:gd name="T4" fmla="*/ 28 w 29"/>
                <a:gd name="T5" fmla="*/ 22 h 24"/>
                <a:gd name="T6" fmla="*/ 21 w 29"/>
                <a:gd name="T7" fmla="*/ 0 h 24"/>
                <a:gd name="T8" fmla="*/ 0 w 29"/>
                <a:gd name="T9" fmla="*/ 5 h 24"/>
                <a:gd name="T10" fmla="*/ 28 w 29"/>
                <a:gd name="T11" fmla="*/ 22 h 24"/>
                <a:gd name="T12" fmla="*/ 21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8" y="22"/>
                  </a:moveTo>
                  <a:cubicBezTo>
                    <a:pt x="28" y="23"/>
                    <a:pt x="29" y="24"/>
                    <a:pt x="29" y="24"/>
                  </a:cubicBezTo>
                  <a:cubicBezTo>
                    <a:pt x="28" y="23"/>
                    <a:pt x="28" y="23"/>
                    <a:pt x="28" y="22"/>
                  </a:cubicBezTo>
                  <a:moveTo>
                    <a:pt x="21" y="0"/>
                  </a:moveTo>
                  <a:cubicBezTo>
                    <a:pt x="21" y="0"/>
                    <a:pt x="11" y="4"/>
                    <a:pt x="0" y="5"/>
                  </a:cubicBezTo>
                  <a:cubicBezTo>
                    <a:pt x="0" y="5"/>
                    <a:pt x="15" y="7"/>
                    <a:pt x="28" y="22"/>
                  </a:cubicBezTo>
                  <a:cubicBezTo>
                    <a:pt x="25" y="19"/>
                    <a:pt x="20" y="11"/>
                    <a:pt x="21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260"/>
            <p:cNvSpPr/>
            <p:nvPr/>
          </p:nvSpPr>
          <p:spPr bwMode="auto">
            <a:xfrm>
              <a:off x="1090613" y="1300163"/>
              <a:ext cx="88900" cy="87313"/>
            </a:xfrm>
            <a:custGeom>
              <a:avLst/>
              <a:gdLst>
                <a:gd name="T0" fmla="*/ 38 w 38"/>
                <a:gd name="T1" fmla="*/ 0 h 38"/>
                <a:gd name="T2" fmla="*/ 24 w 38"/>
                <a:gd name="T3" fmla="*/ 5 h 38"/>
                <a:gd name="T4" fmla="*/ 10 w 38"/>
                <a:gd name="T5" fmla="*/ 38 h 38"/>
                <a:gd name="T6" fmla="*/ 31 w 38"/>
                <a:gd name="T7" fmla="*/ 38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3" y="2"/>
                    <a:pt x="29" y="3"/>
                    <a:pt x="24" y="5"/>
                  </a:cubicBezTo>
                  <a:cubicBezTo>
                    <a:pt x="0" y="12"/>
                    <a:pt x="10" y="38"/>
                    <a:pt x="1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19"/>
                    <a:pt x="33" y="7"/>
                    <a:pt x="38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5" name="组合 2304"/>
          <p:cNvGrpSpPr/>
          <p:nvPr/>
        </p:nvGrpSpPr>
        <p:grpSpPr>
          <a:xfrm>
            <a:off x="4586923" y="3414396"/>
            <a:ext cx="847725" cy="846138"/>
            <a:chOff x="2932113" y="711201"/>
            <a:chExt cx="847725" cy="846138"/>
          </a:xfrm>
        </p:grpSpPr>
        <p:sp>
          <p:nvSpPr>
            <p:cNvPr id="2104" name="Oval 13"/>
            <p:cNvSpPr>
              <a:spLocks noChangeArrowheads="1"/>
            </p:cNvSpPr>
            <p:nvPr/>
          </p:nvSpPr>
          <p:spPr bwMode="auto">
            <a:xfrm>
              <a:off x="2932113" y="711201"/>
              <a:ext cx="847725" cy="846138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5" name="Freeform 14"/>
            <p:cNvSpPr>
              <a:spLocks noEditPoints="1"/>
            </p:cNvSpPr>
            <p:nvPr/>
          </p:nvSpPr>
          <p:spPr bwMode="auto">
            <a:xfrm>
              <a:off x="3340100" y="922339"/>
              <a:ext cx="434975" cy="617538"/>
            </a:xfrm>
            <a:custGeom>
              <a:avLst/>
              <a:gdLst>
                <a:gd name="T0" fmla="*/ 0 w 187"/>
                <a:gd name="T1" fmla="*/ 188 h 265"/>
                <a:gd name="T2" fmla="*/ 6 w 187"/>
                <a:gd name="T3" fmla="*/ 208 h 265"/>
                <a:gd name="T4" fmla="*/ 0 w 187"/>
                <a:gd name="T5" fmla="*/ 188 h 265"/>
                <a:gd name="T6" fmla="*/ 20 w 187"/>
                <a:gd name="T7" fmla="*/ 18 h 265"/>
                <a:gd name="T8" fmla="*/ 7 w 187"/>
                <a:gd name="T9" fmla="*/ 32 h 265"/>
                <a:gd name="T10" fmla="*/ 26 w 187"/>
                <a:gd name="T11" fmla="*/ 52 h 265"/>
                <a:gd name="T12" fmla="*/ 31 w 187"/>
                <a:gd name="T13" fmla="*/ 38 h 265"/>
                <a:gd name="T14" fmla="*/ 20 w 187"/>
                <a:gd name="T15" fmla="*/ 18 h 265"/>
                <a:gd name="T16" fmla="*/ 67 w 187"/>
                <a:gd name="T17" fmla="*/ 0 h 265"/>
                <a:gd name="T18" fmla="*/ 52 w 187"/>
                <a:gd name="T19" fmla="*/ 120 h 265"/>
                <a:gd name="T20" fmla="*/ 18 w 187"/>
                <a:gd name="T21" fmla="*/ 175 h 265"/>
                <a:gd name="T22" fmla="*/ 7 w 187"/>
                <a:gd name="T23" fmla="*/ 212 h 265"/>
                <a:gd name="T24" fmla="*/ 8 w 187"/>
                <a:gd name="T25" fmla="*/ 213 h 265"/>
                <a:gd name="T26" fmla="*/ 60 w 187"/>
                <a:gd name="T27" fmla="*/ 265 h 265"/>
                <a:gd name="T28" fmla="*/ 187 w 187"/>
                <a:gd name="T29" fmla="*/ 119 h 265"/>
                <a:gd name="T30" fmla="*/ 167 w 187"/>
                <a:gd name="T31" fmla="*/ 99 h 265"/>
                <a:gd name="T32" fmla="*/ 67 w 187"/>
                <a:gd name="T3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265">
                  <a:moveTo>
                    <a:pt x="0" y="18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4" y="201"/>
                    <a:pt x="2" y="194"/>
                    <a:pt x="0" y="188"/>
                  </a:cubicBezTo>
                  <a:moveTo>
                    <a:pt x="20" y="18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9" y="48"/>
                    <a:pt x="31" y="43"/>
                    <a:pt x="31" y="38"/>
                  </a:cubicBezTo>
                  <a:cubicBezTo>
                    <a:pt x="31" y="30"/>
                    <a:pt x="26" y="22"/>
                    <a:pt x="20" y="18"/>
                  </a:cubicBezTo>
                  <a:moveTo>
                    <a:pt x="67" y="0"/>
                  </a:moveTo>
                  <a:cubicBezTo>
                    <a:pt x="82" y="19"/>
                    <a:pt x="102" y="61"/>
                    <a:pt x="52" y="120"/>
                  </a:cubicBezTo>
                  <a:cubicBezTo>
                    <a:pt x="31" y="145"/>
                    <a:pt x="22" y="164"/>
                    <a:pt x="18" y="175"/>
                  </a:cubicBezTo>
                  <a:cubicBezTo>
                    <a:pt x="18" y="175"/>
                    <a:pt x="11" y="195"/>
                    <a:pt x="7" y="212"/>
                  </a:cubicBezTo>
                  <a:cubicBezTo>
                    <a:pt x="8" y="213"/>
                    <a:pt x="8" y="213"/>
                    <a:pt x="8" y="213"/>
                  </a:cubicBezTo>
                  <a:cubicBezTo>
                    <a:pt x="60" y="265"/>
                    <a:pt x="60" y="265"/>
                    <a:pt x="60" y="265"/>
                  </a:cubicBezTo>
                  <a:cubicBezTo>
                    <a:pt x="126" y="245"/>
                    <a:pt x="176" y="188"/>
                    <a:pt x="187" y="119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Oval 15"/>
            <p:cNvSpPr>
              <a:spLocks noChangeArrowheads="1"/>
            </p:cNvSpPr>
            <p:nvPr/>
          </p:nvSpPr>
          <p:spPr bwMode="auto">
            <a:xfrm>
              <a:off x="3270250" y="942976"/>
              <a:ext cx="179388" cy="163513"/>
            </a:xfrm>
            <a:prstGeom prst="ellipse">
              <a:avLst/>
            </a:pr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Freeform 16"/>
            <p:cNvSpPr>
              <a:spLocks noEditPoints="1"/>
            </p:cNvSpPr>
            <p:nvPr/>
          </p:nvSpPr>
          <p:spPr bwMode="auto">
            <a:xfrm>
              <a:off x="3089275" y="852489"/>
              <a:ext cx="534988" cy="563563"/>
            </a:xfrm>
            <a:custGeom>
              <a:avLst/>
              <a:gdLst>
                <a:gd name="T0" fmla="*/ 164 w 230"/>
                <a:gd name="T1" fmla="*/ 18 h 242"/>
                <a:gd name="T2" fmla="*/ 115 w 230"/>
                <a:gd name="T3" fmla="*/ 0 h 242"/>
                <a:gd name="T4" fmla="*/ 115 w 230"/>
                <a:gd name="T5" fmla="*/ 0 h 242"/>
                <a:gd name="T6" fmla="*/ 115 w 230"/>
                <a:gd name="T7" fmla="*/ 0 h 242"/>
                <a:gd name="T8" fmla="*/ 66 w 230"/>
                <a:gd name="T9" fmla="*/ 18 h 242"/>
                <a:gd name="T10" fmla="*/ 70 w 230"/>
                <a:gd name="T11" fmla="*/ 150 h 242"/>
                <a:gd name="T12" fmla="*/ 104 w 230"/>
                <a:gd name="T13" fmla="*/ 205 h 242"/>
                <a:gd name="T14" fmla="*/ 115 w 230"/>
                <a:gd name="T15" fmla="*/ 242 h 242"/>
                <a:gd name="T16" fmla="*/ 115 w 230"/>
                <a:gd name="T17" fmla="*/ 242 h 242"/>
                <a:gd name="T18" fmla="*/ 115 w 230"/>
                <a:gd name="T19" fmla="*/ 242 h 242"/>
                <a:gd name="T20" fmla="*/ 115 w 230"/>
                <a:gd name="T21" fmla="*/ 242 h 242"/>
                <a:gd name="T22" fmla="*/ 115 w 230"/>
                <a:gd name="T23" fmla="*/ 242 h 242"/>
                <a:gd name="T24" fmla="*/ 126 w 230"/>
                <a:gd name="T25" fmla="*/ 205 h 242"/>
                <a:gd name="T26" fmla="*/ 160 w 230"/>
                <a:gd name="T27" fmla="*/ 150 h 242"/>
                <a:gd name="T28" fmla="*/ 164 w 230"/>
                <a:gd name="T29" fmla="*/ 18 h 242"/>
                <a:gd name="T30" fmla="*/ 115 w 230"/>
                <a:gd name="T31" fmla="*/ 91 h 242"/>
                <a:gd name="T32" fmla="*/ 91 w 230"/>
                <a:gd name="T33" fmla="*/ 68 h 242"/>
                <a:gd name="T34" fmla="*/ 115 w 230"/>
                <a:gd name="T35" fmla="*/ 44 h 242"/>
                <a:gd name="T36" fmla="*/ 139 w 230"/>
                <a:gd name="T37" fmla="*/ 68 h 242"/>
                <a:gd name="T38" fmla="*/ 115 w 230"/>
                <a:gd name="T39" fmla="*/ 9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42">
                  <a:moveTo>
                    <a:pt x="164" y="18"/>
                  </a:moveTo>
                  <a:cubicBezTo>
                    <a:pt x="164" y="18"/>
                    <a:pt x="143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87" y="0"/>
                    <a:pt x="66" y="18"/>
                    <a:pt x="66" y="18"/>
                  </a:cubicBezTo>
                  <a:cubicBezTo>
                    <a:pt x="66" y="18"/>
                    <a:pt x="0" y="68"/>
                    <a:pt x="70" y="150"/>
                  </a:cubicBezTo>
                  <a:cubicBezTo>
                    <a:pt x="91" y="175"/>
                    <a:pt x="100" y="194"/>
                    <a:pt x="104" y="205"/>
                  </a:cubicBezTo>
                  <a:cubicBezTo>
                    <a:pt x="104" y="205"/>
                    <a:pt x="111" y="225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9" y="225"/>
                    <a:pt x="126" y="205"/>
                    <a:pt x="126" y="205"/>
                  </a:cubicBezTo>
                  <a:cubicBezTo>
                    <a:pt x="130" y="194"/>
                    <a:pt x="139" y="175"/>
                    <a:pt x="160" y="150"/>
                  </a:cubicBezTo>
                  <a:cubicBezTo>
                    <a:pt x="230" y="68"/>
                    <a:pt x="164" y="18"/>
                    <a:pt x="164" y="18"/>
                  </a:cubicBezTo>
                  <a:moveTo>
                    <a:pt x="115" y="91"/>
                  </a:moveTo>
                  <a:cubicBezTo>
                    <a:pt x="102" y="91"/>
                    <a:pt x="91" y="81"/>
                    <a:pt x="91" y="68"/>
                  </a:cubicBezTo>
                  <a:cubicBezTo>
                    <a:pt x="91" y="55"/>
                    <a:pt x="102" y="44"/>
                    <a:pt x="115" y="44"/>
                  </a:cubicBezTo>
                  <a:cubicBezTo>
                    <a:pt x="128" y="44"/>
                    <a:pt x="139" y="55"/>
                    <a:pt x="139" y="68"/>
                  </a:cubicBezTo>
                  <a:cubicBezTo>
                    <a:pt x="139" y="81"/>
                    <a:pt x="128" y="91"/>
                    <a:pt x="115" y="9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17"/>
            <p:cNvSpPr/>
            <p:nvPr/>
          </p:nvSpPr>
          <p:spPr bwMode="auto">
            <a:xfrm>
              <a:off x="3209925" y="877889"/>
              <a:ext cx="106363" cy="109538"/>
            </a:xfrm>
            <a:custGeom>
              <a:avLst/>
              <a:gdLst>
                <a:gd name="T0" fmla="*/ 46 w 46"/>
                <a:gd name="T1" fmla="*/ 0 h 47"/>
                <a:gd name="T2" fmla="*/ 2 w 46"/>
                <a:gd name="T3" fmla="*/ 29 h 47"/>
                <a:gd name="T4" fmla="*/ 19 w 46"/>
                <a:gd name="T5" fmla="*/ 47 h 47"/>
                <a:gd name="T6" fmla="*/ 46 w 4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6" y="0"/>
                  </a:moveTo>
                  <a:cubicBezTo>
                    <a:pt x="16" y="2"/>
                    <a:pt x="2" y="29"/>
                    <a:pt x="2" y="29"/>
                  </a:cubicBezTo>
                  <a:cubicBezTo>
                    <a:pt x="0" y="44"/>
                    <a:pt x="19" y="47"/>
                    <a:pt x="19" y="47"/>
                  </a:cubicBezTo>
                  <a:cubicBezTo>
                    <a:pt x="21" y="23"/>
                    <a:pt x="46" y="0"/>
                    <a:pt x="4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9" name="Freeform 18"/>
            <p:cNvSpPr/>
            <p:nvPr/>
          </p:nvSpPr>
          <p:spPr bwMode="auto">
            <a:xfrm>
              <a:off x="3335338" y="1327151"/>
              <a:ext cx="41275" cy="74613"/>
            </a:xfrm>
            <a:custGeom>
              <a:avLst/>
              <a:gdLst>
                <a:gd name="T0" fmla="*/ 0 w 18"/>
                <a:gd name="T1" fmla="*/ 0 h 32"/>
                <a:gd name="T2" fmla="*/ 9 w 18"/>
                <a:gd name="T3" fmla="*/ 32 h 32"/>
                <a:gd name="T4" fmla="*/ 18 w 18"/>
                <a:gd name="T5" fmla="*/ 1 h 32"/>
                <a:gd name="T6" fmla="*/ 8 w 18"/>
                <a:gd name="T7" fmla="*/ 5 h 32"/>
                <a:gd name="T8" fmla="*/ 0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cubicBezTo>
                    <a:pt x="0" y="0"/>
                    <a:pt x="9" y="28"/>
                    <a:pt x="9" y="32"/>
                  </a:cubicBezTo>
                  <a:cubicBezTo>
                    <a:pt x="9" y="32"/>
                    <a:pt x="15" y="4"/>
                    <a:pt x="18" y="1"/>
                  </a:cubicBezTo>
                  <a:cubicBezTo>
                    <a:pt x="18" y="1"/>
                    <a:pt x="14" y="5"/>
                    <a:pt x="8" y="5"/>
                  </a:cubicBezTo>
                  <a:cubicBezTo>
                    <a:pt x="6" y="5"/>
                    <a:pt x="3" y="4"/>
                    <a:pt x="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3" name="组合 2312"/>
          <p:cNvGrpSpPr/>
          <p:nvPr/>
        </p:nvGrpSpPr>
        <p:grpSpPr>
          <a:xfrm>
            <a:off x="6751003" y="3424556"/>
            <a:ext cx="846138" cy="846138"/>
            <a:chOff x="4960938" y="711201"/>
            <a:chExt cx="846138" cy="846138"/>
          </a:xfrm>
        </p:grpSpPr>
        <p:sp>
          <p:nvSpPr>
            <p:cNvPr id="2110" name="Oval 19"/>
            <p:cNvSpPr>
              <a:spLocks noChangeArrowheads="1"/>
            </p:cNvSpPr>
            <p:nvPr/>
          </p:nvSpPr>
          <p:spPr bwMode="auto">
            <a:xfrm>
              <a:off x="4960938" y="711201"/>
              <a:ext cx="846138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20"/>
            <p:cNvSpPr/>
            <p:nvPr/>
          </p:nvSpPr>
          <p:spPr bwMode="auto">
            <a:xfrm>
              <a:off x="5153025" y="877889"/>
              <a:ext cx="652463" cy="679450"/>
            </a:xfrm>
            <a:custGeom>
              <a:avLst/>
              <a:gdLst>
                <a:gd name="T0" fmla="*/ 89 w 280"/>
                <a:gd name="T1" fmla="*/ 0 h 292"/>
                <a:gd name="T2" fmla="*/ 89 w 280"/>
                <a:gd name="T3" fmla="*/ 0 h 292"/>
                <a:gd name="T4" fmla="*/ 120 w 280"/>
                <a:gd name="T5" fmla="*/ 79 h 292"/>
                <a:gd name="T6" fmla="*/ 133 w 280"/>
                <a:gd name="T7" fmla="*/ 74 h 292"/>
                <a:gd name="T8" fmla="*/ 133 w 280"/>
                <a:gd name="T9" fmla="*/ 74 h 292"/>
                <a:gd name="T10" fmla="*/ 135 w 280"/>
                <a:gd name="T11" fmla="*/ 73 h 292"/>
                <a:gd name="T12" fmla="*/ 138 w 280"/>
                <a:gd name="T13" fmla="*/ 72 h 292"/>
                <a:gd name="T14" fmla="*/ 148 w 280"/>
                <a:gd name="T15" fmla="*/ 79 h 292"/>
                <a:gd name="T16" fmla="*/ 144 w 280"/>
                <a:gd name="T17" fmla="*/ 93 h 292"/>
                <a:gd name="T18" fmla="*/ 142 w 280"/>
                <a:gd name="T19" fmla="*/ 94 h 292"/>
                <a:gd name="T20" fmla="*/ 140 w 280"/>
                <a:gd name="T21" fmla="*/ 95 h 292"/>
                <a:gd name="T22" fmla="*/ 127 w 280"/>
                <a:gd name="T23" fmla="*/ 100 h 292"/>
                <a:gd name="T24" fmla="*/ 159 w 280"/>
                <a:gd name="T25" fmla="*/ 182 h 292"/>
                <a:gd name="T26" fmla="*/ 125 w 280"/>
                <a:gd name="T27" fmla="*/ 187 h 292"/>
                <a:gd name="T28" fmla="*/ 41 w 280"/>
                <a:gd name="T29" fmla="*/ 140 h 292"/>
                <a:gd name="T30" fmla="*/ 23 w 280"/>
                <a:gd name="T31" fmla="*/ 122 h 292"/>
                <a:gd name="T32" fmla="*/ 23 w 280"/>
                <a:gd name="T33" fmla="*/ 123 h 292"/>
                <a:gd name="T34" fmla="*/ 23 w 280"/>
                <a:gd name="T35" fmla="*/ 124 h 292"/>
                <a:gd name="T36" fmla="*/ 42 w 280"/>
                <a:gd name="T37" fmla="*/ 155 h 292"/>
                <a:gd name="T38" fmla="*/ 41 w 280"/>
                <a:gd name="T39" fmla="*/ 212 h 292"/>
                <a:gd name="T40" fmla="*/ 33 w 280"/>
                <a:gd name="T41" fmla="*/ 222 h 292"/>
                <a:gd name="T42" fmla="*/ 5 w 280"/>
                <a:gd name="T43" fmla="*/ 222 h 292"/>
                <a:gd name="T44" fmla="*/ 0 w 280"/>
                <a:gd name="T45" fmla="*/ 219 h 292"/>
                <a:gd name="T46" fmla="*/ 0 w 280"/>
                <a:gd name="T47" fmla="*/ 220 h 292"/>
                <a:gd name="T48" fmla="*/ 70 w 280"/>
                <a:gd name="T49" fmla="*/ 290 h 292"/>
                <a:gd name="T50" fmla="*/ 99 w 280"/>
                <a:gd name="T51" fmla="*/ 292 h 292"/>
                <a:gd name="T52" fmla="*/ 280 w 280"/>
                <a:gd name="T53" fmla="*/ 133 h 292"/>
                <a:gd name="T54" fmla="*/ 185 w 280"/>
                <a:gd name="T55" fmla="*/ 39 h 292"/>
                <a:gd name="T56" fmla="*/ 194 w 280"/>
                <a:gd name="T57" fmla="*/ 80 h 292"/>
                <a:gd name="T58" fmla="*/ 173 w 280"/>
                <a:gd name="T59" fmla="*/ 57 h 292"/>
                <a:gd name="T60" fmla="*/ 176 w 280"/>
                <a:gd name="T61" fmla="*/ 83 h 292"/>
                <a:gd name="T62" fmla="*/ 89 w 280"/>
                <a:gd name="T6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92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4" y="73"/>
                    <a:pt x="135" y="73"/>
                  </a:cubicBezTo>
                  <a:cubicBezTo>
                    <a:pt x="136" y="72"/>
                    <a:pt x="137" y="72"/>
                    <a:pt x="138" y="72"/>
                  </a:cubicBezTo>
                  <a:cubicBezTo>
                    <a:pt x="142" y="72"/>
                    <a:pt x="146" y="75"/>
                    <a:pt x="148" y="79"/>
                  </a:cubicBezTo>
                  <a:cubicBezTo>
                    <a:pt x="150" y="85"/>
                    <a:pt x="148" y="91"/>
                    <a:pt x="144" y="93"/>
                  </a:cubicBezTo>
                  <a:cubicBezTo>
                    <a:pt x="143" y="93"/>
                    <a:pt x="143" y="94"/>
                    <a:pt x="142" y="94"/>
                  </a:cubicBezTo>
                  <a:cubicBezTo>
                    <a:pt x="142" y="94"/>
                    <a:pt x="141" y="94"/>
                    <a:pt x="140" y="95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48" y="185"/>
                    <a:pt x="137" y="187"/>
                    <a:pt x="125" y="187"/>
                  </a:cubicBezTo>
                  <a:cubicBezTo>
                    <a:pt x="91" y="187"/>
                    <a:pt x="59" y="170"/>
                    <a:pt x="41" y="140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33"/>
                    <a:pt x="30" y="144"/>
                    <a:pt x="42" y="155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1" y="217"/>
                    <a:pt x="38" y="222"/>
                    <a:pt x="33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3" y="222"/>
                    <a:pt x="2" y="221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80" y="291"/>
                    <a:pt x="89" y="292"/>
                    <a:pt x="99" y="292"/>
                  </a:cubicBezTo>
                  <a:cubicBezTo>
                    <a:pt x="192" y="292"/>
                    <a:pt x="268" y="223"/>
                    <a:pt x="280" y="133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21"/>
            <p:cNvSpPr/>
            <p:nvPr/>
          </p:nvSpPr>
          <p:spPr bwMode="auto">
            <a:xfrm>
              <a:off x="5146675" y="1162051"/>
              <a:ext cx="104775" cy="233363"/>
            </a:xfrm>
            <a:custGeom>
              <a:avLst/>
              <a:gdLst>
                <a:gd name="T0" fmla="*/ 26 w 45"/>
                <a:gd name="T1" fmla="*/ 2 h 100"/>
                <a:gd name="T2" fmla="*/ 25 w 45"/>
                <a:gd name="T3" fmla="*/ 0 h 100"/>
                <a:gd name="T4" fmla="*/ 8 w 45"/>
                <a:gd name="T5" fmla="*/ 0 h 100"/>
                <a:gd name="T6" fmla="*/ 0 w 45"/>
                <a:gd name="T7" fmla="*/ 10 h 100"/>
                <a:gd name="T8" fmla="*/ 0 w 45"/>
                <a:gd name="T9" fmla="*/ 89 h 100"/>
                <a:gd name="T10" fmla="*/ 8 w 45"/>
                <a:gd name="T11" fmla="*/ 100 h 100"/>
                <a:gd name="T12" fmla="*/ 36 w 45"/>
                <a:gd name="T13" fmla="*/ 100 h 100"/>
                <a:gd name="T14" fmla="*/ 44 w 45"/>
                <a:gd name="T15" fmla="*/ 90 h 100"/>
                <a:gd name="T16" fmla="*/ 45 w 45"/>
                <a:gd name="T17" fmla="*/ 33 h 100"/>
                <a:gd name="T18" fmla="*/ 26 w 45"/>
                <a:gd name="T1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0">
                  <a:moveTo>
                    <a:pt x="26" y="2"/>
                  </a:moveTo>
                  <a:cubicBezTo>
                    <a:pt x="26" y="1"/>
                    <a:pt x="26" y="1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5"/>
                    <a:pt x="4" y="100"/>
                    <a:pt x="8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1" y="100"/>
                    <a:pt x="44" y="95"/>
                    <a:pt x="44" y="9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33" y="22"/>
                    <a:pt x="29" y="11"/>
                    <a:pt x="26" y="2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22"/>
            <p:cNvSpPr/>
            <p:nvPr/>
          </p:nvSpPr>
          <p:spPr bwMode="auto">
            <a:xfrm>
              <a:off x="5187950" y="876301"/>
              <a:ext cx="336550" cy="466725"/>
            </a:xfrm>
            <a:custGeom>
              <a:avLst/>
              <a:gdLst>
                <a:gd name="T0" fmla="*/ 125 w 144"/>
                <a:gd name="T1" fmla="*/ 96 h 201"/>
                <a:gd name="T2" fmla="*/ 127 w 144"/>
                <a:gd name="T3" fmla="*/ 95 h 201"/>
                <a:gd name="T4" fmla="*/ 129 w 144"/>
                <a:gd name="T5" fmla="*/ 94 h 201"/>
                <a:gd name="T6" fmla="*/ 133 w 144"/>
                <a:gd name="T7" fmla="*/ 80 h 201"/>
                <a:gd name="T8" fmla="*/ 120 w 144"/>
                <a:gd name="T9" fmla="*/ 74 h 201"/>
                <a:gd name="T10" fmla="*/ 118 w 144"/>
                <a:gd name="T11" fmla="*/ 75 h 201"/>
                <a:gd name="T12" fmla="*/ 118 w 144"/>
                <a:gd name="T13" fmla="*/ 75 h 201"/>
                <a:gd name="T14" fmla="*/ 105 w 144"/>
                <a:gd name="T15" fmla="*/ 80 h 201"/>
                <a:gd name="T16" fmla="*/ 74 w 144"/>
                <a:gd name="T17" fmla="*/ 0 h 201"/>
                <a:gd name="T18" fmla="*/ 19 w 144"/>
                <a:gd name="T19" fmla="*/ 125 h 201"/>
                <a:gd name="T20" fmla="*/ 144 w 144"/>
                <a:gd name="T21" fmla="*/ 183 h 201"/>
                <a:gd name="T22" fmla="*/ 112 w 144"/>
                <a:gd name="T23" fmla="*/ 101 h 201"/>
                <a:gd name="T24" fmla="*/ 125 w 144"/>
                <a:gd name="T25" fmla="*/ 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1">
                  <a:moveTo>
                    <a:pt x="125" y="96"/>
                  </a:moveTo>
                  <a:cubicBezTo>
                    <a:pt x="126" y="95"/>
                    <a:pt x="127" y="95"/>
                    <a:pt x="127" y="95"/>
                  </a:cubicBezTo>
                  <a:cubicBezTo>
                    <a:pt x="128" y="95"/>
                    <a:pt x="128" y="94"/>
                    <a:pt x="129" y="94"/>
                  </a:cubicBezTo>
                  <a:cubicBezTo>
                    <a:pt x="133" y="92"/>
                    <a:pt x="135" y="86"/>
                    <a:pt x="133" y="80"/>
                  </a:cubicBezTo>
                  <a:cubicBezTo>
                    <a:pt x="131" y="75"/>
                    <a:pt x="125" y="72"/>
                    <a:pt x="120" y="74"/>
                  </a:cubicBezTo>
                  <a:cubicBezTo>
                    <a:pt x="119" y="74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4" y="19"/>
                    <a:pt x="0" y="75"/>
                    <a:pt x="19" y="125"/>
                  </a:cubicBezTo>
                  <a:cubicBezTo>
                    <a:pt x="38" y="175"/>
                    <a:pt x="94" y="201"/>
                    <a:pt x="144" y="183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25" y="96"/>
                    <a:pt x="125" y="96"/>
                    <a:pt x="125" y="9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23"/>
            <p:cNvSpPr/>
            <p:nvPr/>
          </p:nvSpPr>
          <p:spPr bwMode="auto">
            <a:xfrm>
              <a:off x="5472113" y="1006476"/>
              <a:ext cx="92075" cy="106363"/>
            </a:xfrm>
            <a:custGeom>
              <a:avLst/>
              <a:gdLst>
                <a:gd name="T0" fmla="*/ 7 w 39"/>
                <a:gd name="T1" fmla="*/ 0 h 46"/>
                <a:gd name="T2" fmla="*/ 6 w 39"/>
                <a:gd name="T3" fmla="*/ 0 h 46"/>
                <a:gd name="T4" fmla="*/ 5 w 39"/>
                <a:gd name="T5" fmla="*/ 0 h 46"/>
                <a:gd name="T6" fmla="*/ 4 w 39"/>
                <a:gd name="T7" fmla="*/ 0 h 46"/>
                <a:gd name="T8" fmla="*/ 3 w 39"/>
                <a:gd name="T9" fmla="*/ 1 h 46"/>
                <a:gd name="T10" fmla="*/ 2 w 39"/>
                <a:gd name="T11" fmla="*/ 1 h 46"/>
                <a:gd name="T12" fmla="*/ 0 w 39"/>
                <a:gd name="T13" fmla="*/ 6 h 46"/>
                <a:gd name="T14" fmla="*/ 0 w 39"/>
                <a:gd name="T15" fmla="*/ 6 h 46"/>
                <a:gd name="T16" fmla="*/ 1 w 39"/>
                <a:gd name="T17" fmla="*/ 7 h 46"/>
                <a:gd name="T18" fmla="*/ 1 w 39"/>
                <a:gd name="T19" fmla="*/ 7 h 46"/>
                <a:gd name="T20" fmla="*/ 2 w 39"/>
                <a:gd name="T21" fmla="*/ 8 h 46"/>
                <a:gd name="T22" fmla="*/ 16 w 39"/>
                <a:gd name="T23" fmla="*/ 43 h 46"/>
                <a:gd name="T24" fmla="*/ 16 w 39"/>
                <a:gd name="T25" fmla="*/ 44 h 46"/>
                <a:gd name="T26" fmla="*/ 16 w 39"/>
                <a:gd name="T27" fmla="*/ 44 h 46"/>
                <a:gd name="T28" fmla="*/ 16 w 39"/>
                <a:gd name="T29" fmla="*/ 44 h 46"/>
                <a:gd name="T30" fmla="*/ 16 w 39"/>
                <a:gd name="T31" fmla="*/ 45 h 46"/>
                <a:gd name="T32" fmla="*/ 21 w 39"/>
                <a:gd name="T33" fmla="*/ 46 h 46"/>
                <a:gd name="T34" fmla="*/ 22 w 39"/>
                <a:gd name="T35" fmla="*/ 46 h 46"/>
                <a:gd name="T36" fmla="*/ 22 w 39"/>
                <a:gd name="T37" fmla="*/ 46 h 46"/>
                <a:gd name="T38" fmla="*/ 23 w 39"/>
                <a:gd name="T39" fmla="*/ 46 h 46"/>
                <a:gd name="T40" fmla="*/ 24 w 39"/>
                <a:gd name="T41" fmla="*/ 45 h 46"/>
                <a:gd name="T42" fmla="*/ 24 w 39"/>
                <a:gd name="T43" fmla="*/ 44 h 46"/>
                <a:gd name="T44" fmla="*/ 7 w 39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46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8" y="19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39" y="1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5" name="Freeform 24"/>
            <p:cNvSpPr/>
            <p:nvPr/>
          </p:nvSpPr>
          <p:spPr bwMode="auto">
            <a:xfrm>
              <a:off x="5494338" y="966789"/>
              <a:ext cx="111125" cy="155575"/>
            </a:xfrm>
            <a:custGeom>
              <a:avLst/>
              <a:gdLst>
                <a:gd name="T0" fmla="*/ 7 w 48"/>
                <a:gd name="T1" fmla="*/ 0 h 67"/>
                <a:gd name="T2" fmla="*/ 6 w 48"/>
                <a:gd name="T3" fmla="*/ 0 h 67"/>
                <a:gd name="T4" fmla="*/ 5 w 48"/>
                <a:gd name="T5" fmla="*/ 0 h 67"/>
                <a:gd name="T6" fmla="*/ 4 w 48"/>
                <a:gd name="T7" fmla="*/ 0 h 67"/>
                <a:gd name="T8" fmla="*/ 3 w 48"/>
                <a:gd name="T9" fmla="*/ 1 h 67"/>
                <a:gd name="T10" fmla="*/ 2 w 48"/>
                <a:gd name="T11" fmla="*/ 2 h 67"/>
                <a:gd name="T12" fmla="*/ 0 w 48"/>
                <a:gd name="T13" fmla="*/ 8 h 67"/>
                <a:gd name="T14" fmla="*/ 0 w 48"/>
                <a:gd name="T15" fmla="*/ 9 h 67"/>
                <a:gd name="T16" fmla="*/ 1 w 48"/>
                <a:gd name="T17" fmla="*/ 9 h 67"/>
                <a:gd name="T18" fmla="*/ 1 w 48"/>
                <a:gd name="T19" fmla="*/ 10 h 67"/>
                <a:gd name="T20" fmla="*/ 2 w 48"/>
                <a:gd name="T21" fmla="*/ 11 h 67"/>
                <a:gd name="T22" fmla="*/ 22 w 48"/>
                <a:gd name="T23" fmla="*/ 63 h 67"/>
                <a:gd name="T24" fmla="*/ 22 w 48"/>
                <a:gd name="T25" fmla="*/ 63 h 67"/>
                <a:gd name="T26" fmla="*/ 22 w 48"/>
                <a:gd name="T27" fmla="*/ 64 h 67"/>
                <a:gd name="T28" fmla="*/ 23 w 48"/>
                <a:gd name="T29" fmla="*/ 64 h 67"/>
                <a:gd name="T30" fmla="*/ 23 w 48"/>
                <a:gd name="T31" fmla="*/ 65 h 67"/>
                <a:gd name="T32" fmla="*/ 29 w 48"/>
                <a:gd name="T33" fmla="*/ 67 h 67"/>
                <a:gd name="T34" fmla="*/ 30 w 48"/>
                <a:gd name="T35" fmla="*/ 67 h 67"/>
                <a:gd name="T36" fmla="*/ 31 w 48"/>
                <a:gd name="T37" fmla="*/ 67 h 67"/>
                <a:gd name="T38" fmla="*/ 32 w 48"/>
                <a:gd name="T39" fmla="*/ 67 h 67"/>
                <a:gd name="T40" fmla="*/ 32 w 48"/>
                <a:gd name="T41" fmla="*/ 66 h 67"/>
                <a:gd name="T42" fmla="*/ 33 w 48"/>
                <a:gd name="T43" fmla="*/ 65 h 67"/>
                <a:gd name="T44" fmla="*/ 7 w 48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5" y="29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48" y="2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Freeform 25"/>
            <p:cNvSpPr/>
            <p:nvPr/>
          </p:nvSpPr>
          <p:spPr bwMode="auto">
            <a:xfrm>
              <a:off x="5514975" y="917576"/>
              <a:ext cx="136525" cy="220663"/>
            </a:xfrm>
            <a:custGeom>
              <a:avLst/>
              <a:gdLst>
                <a:gd name="T0" fmla="*/ 8 w 59"/>
                <a:gd name="T1" fmla="*/ 1 h 95"/>
                <a:gd name="T2" fmla="*/ 7 w 59"/>
                <a:gd name="T3" fmla="*/ 0 h 95"/>
                <a:gd name="T4" fmla="*/ 5 w 59"/>
                <a:gd name="T5" fmla="*/ 0 h 95"/>
                <a:gd name="T6" fmla="*/ 4 w 59"/>
                <a:gd name="T7" fmla="*/ 1 h 95"/>
                <a:gd name="T8" fmla="*/ 3 w 59"/>
                <a:gd name="T9" fmla="*/ 2 h 95"/>
                <a:gd name="T10" fmla="*/ 2 w 59"/>
                <a:gd name="T11" fmla="*/ 3 h 95"/>
                <a:gd name="T12" fmla="*/ 0 w 59"/>
                <a:gd name="T13" fmla="*/ 10 h 95"/>
                <a:gd name="T14" fmla="*/ 0 w 59"/>
                <a:gd name="T15" fmla="*/ 12 h 95"/>
                <a:gd name="T16" fmla="*/ 1 w 59"/>
                <a:gd name="T17" fmla="*/ 13 h 95"/>
                <a:gd name="T18" fmla="*/ 2 w 59"/>
                <a:gd name="T19" fmla="*/ 14 h 95"/>
                <a:gd name="T20" fmla="*/ 3 w 59"/>
                <a:gd name="T21" fmla="*/ 15 h 95"/>
                <a:gd name="T22" fmla="*/ 31 w 59"/>
                <a:gd name="T23" fmla="*/ 87 h 95"/>
                <a:gd name="T24" fmla="*/ 31 w 59"/>
                <a:gd name="T25" fmla="*/ 89 h 95"/>
                <a:gd name="T26" fmla="*/ 32 w 59"/>
                <a:gd name="T27" fmla="*/ 89 h 95"/>
                <a:gd name="T28" fmla="*/ 32 w 59"/>
                <a:gd name="T29" fmla="*/ 90 h 95"/>
                <a:gd name="T30" fmla="*/ 33 w 59"/>
                <a:gd name="T31" fmla="*/ 91 h 95"/>
                <a:gd name="T32" fmla="*/ 40 w 59"/>
                <a:gd name="T33" fmla="*/ 94 h 95"/>
                <a:gd name="T34" fmla="*/ 41 w 59"/>
                <a:gd name="T35" fmla="*/ 95 h 95"/>
                <a:gd name="T36" fmla="*/ 42 w 59"/>
                <a:gd name="T37" fmla="*/ 95 h 95"/>
                <a:gd name="T38" fmla="*/ 43 w 59"/>
                <a:gd name="T39" fmla="*/ 94 h 95"/>
                <a:gd name="T40" fmla="*/ 43 w 59"/>
                <a:gd name="T41" fmla="*/ 93 h 95"/>
                <a:gd name="T42" fmla="*/ 44 w 59"/>
                <a:gd name="T43" fmla="*/ 92 h 95"/>
                <a:gd name="T44" fmla="*/ 8 w 59"/>
                <a:gd name="T45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95"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4" y="42"/>
                    <a:pt x="31" y="87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59" y="38"/>
                    <a:pt x="8" y="1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Freeform 26"/>
            <p:cNvSpPr/>
            <p:nvPr/>
          </p:nvSpPr>
          <p:spPr bwMode="auto">
            <a:xfrm>
              <a:off x="5214938" y="896939"/>
              <a:ext cx="152400" cy="234950"/>
            </a:xfrm>
            <a:custGeom>
              <a:avLst/>
              <a:gdLst>
                <a:gd name="T0" fmla="*/ 60 w 66"/>
                <a:gd name="T1" fmla="*/ 0 h 101"/>
                <a:gd name="T2" fmla="*/ 9 w 66"/>
                <a:gd name="T3" fmla="*/ 101 h 101"/>
                <a:gd name="T4" fmla="*/ 66 w 66"/>
                <a:gd name="T5" fmla="*/ 16 h 101"/>
                <a:gd name="T6" fmla="*/ 60 w 66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01">
                  <a:moveTo>
                    <a:pt x="60" y="0"/>
                  </a:moveTo>
                  <a:cubicBezTo>
                    <a:pt x="60" y="0"/>
                    <a:pt x="0" y="34"/>
                    <a:pt x="9" y="101"/>
                  </a:cubicBezTo>
                  <a:cubicBezTo>
                    <a:pt x="9" y="101"/>
                    <a:pt x="19" y="40"/>
                    <a:pt x="66" y="16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8" name="Freeform 27"/>
            <p:cNvSpPr/>
            <p:nvPr/>
          </p:nvSpPr>
          <p:spPr bwMode="auto">
            <a:xfrm>
              <a:off x="5145088" y="1166814"/>
              <a:ext cx="52388" cy="53975"/>
            </a:xfrm>
            <a:custGeom>
              <a:avLst/>
              <a:gdLst>
                <a:gd name="T0" fmla="*/ 23 w 23"/>
                <a:gd name="T1" fmla="*/ 0 h 23"/>
                <a:gd name="T2" fmla="*/ 16 w 23"/>
                <a:gd name="T3" fmla="*/ 0 h 23"/>
                <a:gd name="T4" fmla="*/ 4 w 23"/>
                <a:gd name="T5" fmla="*/ 23 h 23"/>
                <a:gd name="T6" fmla="*/ 23 w 2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4" y="23"/>
                    <a:pt x="4" y="23"/>
                  </a:cubicBezTo>
                  <a:cubicBezTo>
                    <a:pt x="6" y="3"/>
                    <a:pt x="23" y="0"/>
                    <a:pt x="23" y="0"/>
                  </a:cubicBezTo>
                </a:path>
              </a:pathLst>
            </a:custGeom>
            <a:solidFill>
              <a:srgbClr val="C9E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9" name="Freeform 28"/>
            <p:cNvSpPr/>
            <p:nvPr/>
          </p:nvSpPr>
          <p:spPr bwMode="auto">
            <a:xfrm>
              <a:off x="5146675" y="1362076"/>
              <a:ext cx="98425" cy="25400"/>
            </a:xfrm>
            <a:custGeom>
              <a:avLst/>
              <a:gdLst>
                <a:gd name="T0" fmla="*/ 3 w 42"/>
                <a:gd name="T1" fmla="*/ 0 h 11"/>
                <a:gd name="T2" fmla="*/ 15 w 42"/>
                <a:gd name="T3" fmla="*/ 11 h 11"/>
                <a:gd name="T4" fmla="*/ 34 w 42"/>
                <a:gd name="T5" fmla="*/ 11 h 11"/>
                <a:gd name="T6" fmla="*/ 42 w 42"/>
                <a:gd name="T7" fmla="*/ 1 h 11"/>
                <a:gd name="T8" fmla="*/ 34 w 42"/>
                <a:gd name="T9" fmla="*/ 8 h 11"/>
                <a:gd name="T10" fmla="*/ 15 w 42"/>
                <a:gd name="T11" fmla="*/ 8 h 11"/>
                <a:gd name="T12" fmla="*/ 3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" y="0"/>
                  </a:moveTo>
                  <a:cubicBezTo>
                    <a:pt x="3" y="0"/>
                    <a:pt x="0" y="11"/>
                    <a:pt x="1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42" y="11"/>
                    <a:pt x="42" y="1"/>
                  </a:cubicBezTo>
                  <a:cubicBezTo>
                    <a:pt x="42" y="1"/>
                    <a:pt x="39" y="8"/>
                    <a:pt x="3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3" y="8"/>
                    <a:pt x="3" y="0"/>
                  </a:cubicBezTo>
                </a:path>
              </a:pathLst>
            </a:custGeom>
            <a:solidFill>
              <a:srgbClr val="71B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0" name="Freeform 29"/>
            <p:cNvSpPr/>
            <p:nvPr/>
          </p:nvSpPr>
          <p:spPr bwMode="auto">
            <a:xfrm>
              <a:off x="5435600" y="1052514"/>
              <a:ext cx="49213" cy="53975"/>
            </a:xfrm>
            <a:custGeom>
              <a:avLst/>
              <a:gdLst>
                <a:gd name="T0" fmla="*/ 13 w 21"/>
                <a:gd name="T1" fmla="*/ 0 h 23"/>
                <a:gd name="T2" fmla="*/ 0 w 21"/>
                <a:gd name="T3" fmla="*/ 5 h 23"/>
                <a:gd name="T4" fmla="*/ 6 w 21"/>
                <a:gd name="T5" fmla="*/ 23 h 23"/>
                <a:gd name="T6" fmla="*/ 21 w 21"/>
                <a:gd name="T7" fmla="*/ 18 h 23"/>
                <a:gd name="T8" fmla="*/ 13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9" y="11"/>
                    <a:pt x="1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1" name="Freeform 30"/>
            <p:cNvSpPr/>
            <p:nvPr/>
          </p:nvSpPr>
          <p:spPr bwMode="auto">
            <a:xfrm>
              <a:off x="5437188" y="1285876"/>
              <a:ext cx="82550" cy="25400"/>
            </a:xfrm>
            <a:custGeom>
              <a:avLst/>
              <a:gdLst>
                <a:gd name="T0" fmla="*/ 33 w 35"/>
                <a:gd name="T1" fmla="*/ 0 h 11"/>
                <a:gd name="T2" fmla="*/ 0 w 35"/>
                <a:gd name="T3" fmla="*/ 11 h 11"/>
                <a:gd name="T4" fmla="*/ 4 w 35"/>
                <a:gd name="T5" fmla="*/ 11 h 11"/>
                <a:gd name="T6" fmla="*/ 35 w 35"/>
                <a:gd name="T7" fmla="*/ 6 h 11"/>
                <a:gd name="T8" fmla="*/ 33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0"/>
                  </a:moveTo>
                  <a:cubicBezTo>
                    <a:pt x="33" y="0"/>
                    <a:pt x="29" y="8"/>
                    <a:pt x="0" y="11"/>
                  </a:cubicBezTo>
                  <a:cubicBezTo>
                    <a:pt x="0" y="11"/>
                    <a:pt x="1" y="11"/>
                    <a:pt x="4" y="11"/>
                  </a:cubicBezTo>
                  <a:cubicBezTo>
                    <a:pt x="10" y="11"/>
                    <a:pt x="22" y="10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4" name="组合 2303"/>
          <p:cNvGrpSpPr/>
          <p:nvPr/>
        </p:nvGrpSpPr>
        <p:grpSpPr>
          <a:xfrm>
            <a:off x="8896033" y="3404871"/>
            <a:ext cx="847725" cy="846138"/>
            <a:chOff x="1928813" y="1689101"/>
            <a:chExt cx="847725" cy="846138"/>
          </a:xfrm>
        </p:grpSpPr>
        <p:sp>
          <p:nvSpPr>
            <p:cNvPr id="2077" name="Oval 261"/>
            <p:cNvSpPr>
              <a:spLocks noChangeArrowheads="1"/>
            </p:cNvSpPr>
            <p:nvPr/>
          </p:nvSpPr>
          <p:spPr bwMode="auto">
            <a:xfrm>
              <a:off x="1928813" y="1689101"/>
              <a:ext cx="847725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262"/>
            <p:cNvSpPr>
              <a:spLocks noEditPoints="1"/>
            </p:cNvSpPr>
            <p:nvPr/>
          </p:nvSpPr>
          <p:spPr bwMode="auto">
            <a:xfrm>
              <a:off x="2062163" y="1995488"/>
              <a:ext cx="684213" cy="538163"/>
            </a:xfrm>
            <a:custGeom>
              <a:avLst/>
              <a:gdLst>
                <a:gd name="T0" fmla="*/ 176 w 294"/>
                <a:gd name="T1" fmla="*/ 44 h 231"/>
                <a:gd name="T2" fmla="*/ 173 w 294"/>
                <a:gd name="T3" fmla="*/ 43 h 231"/>
                <a:gd name="T4" fmla="*/ 175 w 294"/>
                <a:gd name="T5" fmla="*/ 43 h 231"/>
                <a:gd name="T6" fmla="*/ 245 w 294"/>
                <a:gd name="T7" fmla="*/ 90 h 231"/>
                <a:gd name="T8" fmla="*/ 245 w 294"/>
                <a:gd name="T9" fmla="*/ 91 h 231"/>
                <a:gd name="T10" fmla="*/ 245 w 294"/>
                <a:gd name="T11" fmla="*/ 93 h 231"/>
                <a:gd name="T12" fmla="*/ 227 w 294"/>
                <a:gd name="T13" fmla="*/ 123 h 231"/>
                <a:gd name="T14" fmla="*/ 247 w 294"/>
                <a:gd name="T15" fmla="*/ 139 h 231"/>
                <a:gd name="T16" fmla="*/ 238 w 294"/>
                <a:gd name="T17" fmla="*/ 140 h 231"/>
                <a:gd name="T18" fmla="*/ 237 w 294"/>
                <a:gd name="T19" fmla="*/ 140 h 231"/>
                <a:gd name="T20" fmla="*/ 215 w 294"/>
                <a:gd name="T21" fmla="*/ 130 h 231"/>
                <a:gd name="T22" fmla="*/ 177 w 294"/>
                <a:gd name="T23" fmla="*/ 138 h 231"/>
                <a:gd name="T24" fmla="*/ 173 w 294"/>
                <a:gd name="T25" fmla="*/ 138 h 231"/>
                <a:gd name="T26" fmla="*/ 105 w 294"/>
                <a:gd name="T27" fmla="*/ 89 h 231"/>
                <a:gd name="T28" fmla="*/ 173 w 294"/>
                <a:gd name="T29" fmla="*/ 44 h 231"/>
                <a:gd name="T30" fmla="*/ 176 w 294"/>
                <a:gd name="T31" fmla="*/ 44 h 231"/>
                <a:gd name="T32" fmla="*/ 176 w 294"/>
                <a:gd name="T33" fmla="*/ 44 h 231"/>
                <a:gd name="T34" fmla="*/ 179 w 294"/>
                <a:gd name="T35" fmla="*/ 0 h 231"/>
                <a:gd name="T36" fmla="*/ 187 w 294"/>
                <a:gd name="T37" fmla="*/ 27 h 231"/>
                <a:gd name="T38" fmla="*/ 187 w 294"/>
                <a:gd name="T39" fmla="*/ 29 h 231"/>
                <a:gd name="T40" fmla="*/ 173 w 294"/>
                <a:gd name="T41" fmla="*/ 28 h 231"/>
                <a:gd name="T42" fmla="*/ 169 w 294"/>
                <a:gd name="T43" fmla="*/ 28 h 231"/>
                <a:gd name="T44" fmla="*/ 89 w 294"/>
                <a:gd name="T45" fmla="*/ 80 h 231"/>
                <a:gd name="T46" fmla="*/ 88 w 294"/>
                <a:gd name="T47" fmla="*/ 84 h 231"/>
                <a:gd name="T48" fmla="*/ 41 w 294"/>
                <a:gd name="T49" fmla="*/ 72 h 231"/>
                <a:gd name="T50" fmla="*/ 39 w 294"/>
                <a:gd name="T51" fmla="*/ 73 h 231"/>
                <a:gd name="T52" fmla="*/ 42 w 294"/>
                <a:gd name="T53" fmla="*/ 74 h 231"/>
                <a:gd name="T54" fmla="*/ 28 w 294"/>
                <a:gd name="T55" fmla="*/ 83 h 231"/>
                <a:gd name="T56" fmla="*/ 32 w 294"/>
                <a:gd name="T57" fmla="*/ 78 h 231"/>
                <a:gd name="T58" fmla="*/ 25 w 294"/>
                <a:gd name="T59" fmla="*/ 80 h 231"/>
                <a:gd name="T60" fmla="*/ 21 w 294"/>
                <a:gd name="T61" fmla="*/ 84 h 231"/>
                <a:gd name="T62" fmla="*/ 0 w 294"/>
                <a:gd name="T63" fmla="*/ 84 h 231"/>
                <a:gd name="T64" fmla="*/ 146 w 294"/>
                <a:gd name="T65" fmla="*/ 230 h 231"/>
                <a:gd name="T66" fmla="*/ 148 w 294"/>
                <a:gd name="T67" fmla="*/ 231 h 231"/>
                <a:gd name="T68" fmla="*/ 294 w 294"/>
                <a:gd name="T69" fmla="*/ 116 h 231"/>
                <a:gd name="T70" fmla="*/ 179 w 294"/>
                <a:gd name="T7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4" h="231">
                  <a:moveTo>
                    <a:pt x="176" y="44"/>
                  </a:moveTo>
                  <a:cubicBezTo>
                    <a:pt x="175" y="44"/>
                    <a:pt x="174" y="44"/>
                    <a:pt x="173" y="43"/>
                  </a:cubicBezTo>
                  <a:cubicBezTo>
                    <a:pt x="174" y="43"/>
                    <a:pt x="174" y="43"/>
                    <a:pt x="175" y="43"/>
                  </a:cubicBezTo>
                  <a:cubicBezTo>
                    <a:pt x="214" y="43"/>
                    <a:pt x="245" y="64"/>
                    <a:pt x="245" y="90"/>
                  </a:cubicBezTo>
                  <a:cubicBezTo>
                    <a:pt x="245" y="90"/>
                    <a:pt x="245" y="91"/>
                    <a:pt x="245" y="91"/>
                  </a:cubicBezTo>
                  <a:cubicBezTo>
                    <a:pt x="245" y="92"/>
                    <a:pt x="245" y="93"/>
                    <a:pt x="245" y="93"/>
                  </a:cubicBezTo>
                  <a:cubicBezTo>
                    <a:pt x="244" y="105"/>
                    <a:pt x="238" y="116"/>
                    <a:pt x="227" y="123"/>
                  </a:cubicBezTo>
                  <a:cubicBezTo>
                    <a:pt x="232" y="130"/>
                    <a:pt x="239" y="136"/>
                    <a:pt x="247" y="139"/>
                  </a:cubicBezTo>
                  <a:cubicBezTo>
                    <a:pt x="244" y="140"/>
                    <a:pt x="241" y="140"/>
                    <a:pt x="238" y="140"/>
                  </a:cubicBezTo>
                  <a:cubicBezTo>
                    <a:pt x="238" y="140"/>
                    <a:pt x="238" y="140"/>
                    <a:pt x="237" y="140"/>
                  </a:cubicBezTo>
                  <a:cubicBezTo>
                    <a:pt x="228" y="140"/>
                    <a:pt x="220" y="136"/>
                    <a:pt x="215" y="130"/>
                  </a:cubicBezTo>
                  <a:cubicBezTo>
                    <a:pt x="204" y="135"/>
                    <a:pt x="191" y="138"/>
                    <a:pt x="177" y="138"/>
                  </a:cubicBezTo>
                  <a:cubicBezTo>
                    <a:pt x="176" y="138"/>
                    <a:pt x="175" y="138"/>
                    <a:pt x="173" y="138"/>
                  </a:cubicBezTo>
                  <a:cubicBezTo>
                    <a:pt x="135" y="137"/>
                    <a:pt x="104" y="115"/>
                    <a:pt x="105" y="89"/>
                  </a:cubicBezTo>
                  <a:cubicBezTo>
                    <a:pt x="106" y="64"/>
                    <a:pt x="136" y="44"/>
                    <a:pt x="173" y="44"/>
                  </a:cubicBezTo>
                  <a:cubicBezTo>
                    <a:pt x="174" y="44"/>
                    <a:pt x="175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moveTo>
                    <a:pt x="179" y="0"/>
                  </a:moveTo>
                  <a:cubicBezTo>
                    <a:pt x="184" y="9"/>
                    <a:pt x="187" y="18"/>
                    <a:pt x="187" y="27"/>
                  </a:cubicBezTo>
                  <a:cubicBezTo>
                    <a:pt x="187" y="28"/>
                    <a:pt x="187" y="29"/>
                    <a:pt x="187" y="29"/>
                  </a:cubicBezTo>
                  <a:cubicBezTo>
                    <a:pt x="182" y="29"/>
                    <a:pt x="178" y="28"/>
                    <a:pt x="173" y="28"/>
                  </a:cubicBezTo>
                  <a:cubicBezTo>
                    <a:pt x="172" y="28"/>
                    <a:pt x="170" y="28"/>
                    <a:pt x="169" y="28"/>
                  </a:cubicBezTo>
                  <a:cubicBezTo>
                    <a:pt x="127" y="28"/>
                    <a:pt x="97" y="50"/>
                    <a:pt x="89" y="80"/>
                  </a:cubicBezTo>
                  <a:cubicBezTo>
                    <a:pt x="89" y="81"/>
                    <a:pt x="88" y="83"/>
                    <a:pt x="88" y="84"/>
                  </a:cubicBezTo>
                  <a:cubicBezTo>
                    <a:pt x="69" y="83"/>
                    <a:pt x="56" y="79"/>
                    <a:pt x="41" y="72"/>
                  </a:cubicBezTo>
                  <a:cubicBezTo>
                    <a:pt x="41" y="72"/>
                    <a:pt x="40" y="73"/>
                    <a:pt x="39" y="73"/>
                  </a:cubicBezTo>
                  <a:cubicBezTo>
                    <a:pt x="40" y="74"/>
                    <a:pt x="41" y="74"/>
                    <a:pt x="42" y="74"/>
                  </a:cubicBezTo>
                  <a:cubicBezTo>
                    <a:pt x="42" y="74"/>
                    <a:pt x="36" y="80"/>
                    <a:pt x="28" y="83"/>
                  </a:cubicBezTo>
                  <a:cubicBezTo>
                    <a:pt x="28" y="83"/>
                    <a:pt x="30" y="81"/>
                    <a:pt x="32" y="78"/>
                  </a:cubicBezTo>
                  <a:cubicBezTo>
                    <a:pt x="30" y="79"/>
                    <a:pt x="28" y="80"/>
                    <a:pt x="25" y="8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215" y="222"/>
                    <a:pt x="271" y="177"/>
                    <a:pt x="294" y="116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263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avLst/>
              <a:gdLst>
                <a:gd name="T0" fmla="*/ 3 w 153"/>
                <a:gd name="T1" fmla="*/ 1 h 51"/>
                <a:gd name="T2" fmla="*/ 0 w 153"/>
                <a:gd name="T3" fmla="*/ 50 h 51"/>
                <a:gd name="T4" fmla="*/ 147 w 153"/>
                <a:gd name="T5" fmla="*/ 51 h 51"/>
                <a:gd name="T6" fmla="*/ 153 w 153"/>
                <a:gd name="T7" fmla="*/ 0 h 51"/>
                <a:gd name="T8" fmla="*/ 3 w 15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264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avLst/>
              <a:gdLst>
                <a:gd name="T0" fmla="*/ 3 w 153"/>
                <a:gd name="T1" fmla="*/ 1 h 51"/>
                <a:gd name="T2" fmla="*/ 0 w 153"/>
                <a:gd name="T3" fmla="*/ 50 h 51"/>
                <a:gd name="T4" fmla="*/ 147 w 153"/>
                <a:gd name="T5" fmla="*/ 51 h 51"/>
                <a:gd name="T6" fmla="*/ 153 w 153"/>
                <a:gd name="T7" fmla="*/ 0 h 51"/>
                <a:gd name="T8" fmla="*/ 3 w 15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265"/>
            <p:cNvSpPr/>
            <p:nvPr/>
          </p:nvSpPr>
          <p:spPr bwMode="auto">
            <a:xfrm>
              <a:off x="2057400" y="1906588"/>
              <a:ext cx="442913" cy="284163"/>
            </a:xfrm>
            <a:custGeom>
              <a:avLst/>
              <a:gdLst>
                <a:gd name="T0" fmla="*/ 91 w 190"/>
                <a:gd name="T1" fmla="*/ 118 h 122"/>
                <a:gd name="T2" fmla="*/ 175 w 190"/>
                <a:gd name="T3" fmla="*/ 66 h 122"/>
                <a:gd name="T4" fmla="*/ 189 w 190"/>
                <a:gd name="T5" fmla="*/ 67 h 122"/>
                <a:gd name="T6" fmla="*/ 189 w 190"/>
                <a:gd name="T7" fmla="*/ 65 h 122"/>
                <a:gd name="T8" fmla="*/ 100 w 190"/>
                <a:gd name="T9" fmla="*/ 1 h 122"/>
                <a:gd name="T10" fmla="*/ 7 w 190"/>
                <a:gd name="T11" fmla="*/ 59 h 122"/>
                <a:gd name="T12" fmla="*/ 28 w 190"/>
                <a:gd name="T13" fmla="*/ 100 h 122"/>
                <a:gd name="T14" fmla="*/ 0 w 190"/>
                <a:gd name="T15" fmla="*/ 118 h 122"/>
                <a:gd name="T16" fmla="*/ 13 w 190"/>
                <a:gd name="T17" fmla="*/ 120 h 122"/>
                <a:gd name="T18" fmla="*/ 43 w 190"/>
                <a:gd name="T19" fmla="*/ 110 h 122"/>
                <a:gd name="T20" fmla="*/ 90 w 190"/>
                <a:gd name="T21" fmla="*/ 122 h 122"/>
                <a:gd name="T22" fmla="*/ 91 w 190"/>
                <a:gd name="T23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22">
                  <a:moveTo>
                    <a:pt x="91" y="118"/>
                  </a:moveTo>
                  <a:cubicBezTo>
                    <a:pt x="99" y="87"/>
                    <a:pt x="131" y="65"/>
                    <a:pt x="175" y="66"/>
                  </a:cubicBezTo>
                  <a:cubicBezTo>
                    <a:pt x="180" y="66"/>
                    <a:pt x="184" y="67"/>
                    <a:pt x="189" y="67"/>
                  </a:cubicBezTo>
                  <a:cubicBezTo>
                    <a:pt x="189" y="67"/>
                    <a:pt x="189" y="66"/>
                    <a:pt x="189" y="65"/>
                  </a:cubicBezTo>
                  <a:cubicBezTo>
                    <a:pt x="190" y="31"/>
                    <a:pt x="150" y="3"/>
                    <a:pt x="100" y="1"/>
                  </a:cubicBezTo>
                  <a:cubicBezTo>
                    <a:pt x="50" y="0"/>
                    <a:pt x="8" y="26"/>
                    <a:pt x="7" y="59"/>
                  </a:cubicBezTo>
                  <a:cubicBezTo>
                    <a:pt x="7" y="74"/>
                    <a:pt x="15" y="89"/>
                    <a:pt x="28" y="100"/>
                  </a:cubicBezTo>
                  <a:cubicBezTo>
                    <a:pt x="21" y="108"/>
                    <a:pt x="11" y="115"/>
                    <a:pt x="0" y="118"/>
                  </a:cubicBezTo>
                  <a:cubicBezTo>
                    <a:pt x="4" y="119"/>
                    <a:pt x="9" y="120"/>
                    <a:pt x="13" y="120"/>
                  </a:cubicBezTo>
                  <a:cubicBezTo>
                    <a:pt x="25" y="121"/>
                    <a:pt x="35" y="116"/>
                    <a:pt x="43" y="110"/>
                  </a:cubicBezTo>
                  <a:cubicBezTo>
                    <a:pt x="58" y="117"/>
                    <a:pt x="71" y="121"/>
                    <a:pt x="90" y="122"/>
                  </a:cubicBezTo>
                  <a:cubicBezTo>
                    <a:pt x="90" y="121"/>
                    <a:pt x="91" y="119"/>
                    <a:pt x="91" y="118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266"/>
            <p:cNvSpPr>
              <a:spLocks noEditPoints="1"/>
            </p:cNvSpPr>
            <p:nvPr/>
          </p:nvSpPr>
          <p:spPr bwMode="auto">
            <a:xfrm>
              <a:off x="2303463" y="2095501"/>
              <a:ext cx="333375" cy="225425"/>
            </a:xfrm>
            <a:custGeom>
              <a:avLst/>
              <a:gdLst>
                <a:gd name="T0" fmla="*/ 123 w 143"/>
                <a:gd name="T1" fmla="*/ 80 h 97"/>
                <a:gd name="T2" fmla="*/ 141 w 143"/>
                <a:gd name="T3" fmla="*/ 50 h 97"/>
                <a:gd name="T4" fmla="*/ 72 w 143"/>
                <a:gd name="T5" fmla="*/ 1 h 97"/>
                <a:gd name="T6" fmla="*/ 1 w 143"/>
                <a:gd name="T7" fmla="*/ 46 h 97"/>
                <a:gd name="T8" fmla="*/ 69 w 143"/>
                <a:gd name="T9" fmla="*/ 95 h 97"/>
                <a:gd name="T10" fmla="*/ 111 w 143"/>
                <a:gd name="T11" fmla="*/ 87 h 97"/>
                <a:gd name="T12" fmla="*/ 133 w 143"/>
                <a:gd name="T13" fmla="*/ 97 h 97"/>
                <a:gd name="T14" fmla="*/ 143 w 143"/>
                <a:gd name="T15" fmla="*/ 96 h 97"/>
                <a:gd name="T16" fmla="*/ 123 w 143"/>
                <a:gd name="T17" fmla="*/ 80 h 97"/>
                <a:gd name="T18" fmla="*/ 44 w 143"/>
                <a:gd name="T19" fmla="*/ 56 h 97"/>
                <a:gd name="T20" fmla="*/ 36 w 143"/>
                <a:gd name="T21" fmla="*/ 47 h 97"/>
                <a:gd name="T22" fmla="*/ 44 w 143"/>
                <a:gd name="T23" fmla="*/ 39 h 97"/>
                <a:gd name="T24" fmla="*/ 53 w 143"/>
                <a:gd name="T25" fmla="*/ 47 h 97"/>
                <a:gd name="T26" fmla="*/ 44 w 143"/>
                <a:gd name="T27" fmla="*/ 56 h 97"/>
                <a:gd name="T28" fmla="*/ 73 w 143"/>
                <a:gd name="T29" fmla="*/ 56 h 97"/>
                <a:gd name="T30" fmla="*/ 64 w 143"/>
                <a:gd name="T31" fmla="*/ 48 h 97"/>
                <a:gd name="T32" fmla="*/ 73 w 143"/>
                <a:gd name="T33" fmla="*/ 40 h 97"/>
                <a:gd name="T34" fmla="*/ 81 w 143"/>
                <a:gd name="T35" fmla="*/ 48 h 97"/>
                <a:gd name="T36" fmla="*/ 73 w 143"/>
                <a:gd name="T37" fmla="*/ 56 h 97"/>
                <a:gd name="T38" fmla="*/ 101 w 143"/>
                <a:gd name="T39" fmla="*/ 57 h 97"/>
                <a:gd name="T40" fmla="*/ 93 w 143"/>
                <a:gd name="T41" fmla="*/ 49 h 97"/>
                <a:gd name="T42" fmla="*/ 102 w 143"/>
                <a:gd name="T43" fmla="*/ 41 h 97"/>
                <a:gd name="T44" fmla="*/ 110 w 143"/>
                <a:gd name="T45" fmla="*/ 49 h 97"/>
                <a:gd name="T46" fmla="*/ 101 w 143"/>
                <a:gd name="T47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97">
                  <a:moveTo>
                    <a:pt x="123" y="80"/>
                  </a:moveTo>
                  <a:cubicBezTo>
                    <a:pt x="134" y="73"/>
                    <a:pt x="140" y="62"/>
                    <a:pt x="141" y="50"/>
                  </a:cubicBezTo>
                  <a:cubicBezTo>
                    <a:pt x="142" y="24"/>
                    <a:pt x="111" y="2"/>
                    <a:pt x="72" y="1"/>
                  </a:cubicBezTo>
                  <a:cubicBezTo>
                    <a:pt x="34" y="0"/>
                    <a:pt x="2" y="20"/>
                    <a:pt x="1" y="46"/>
                  </a:cubicBezTo>
                  <a:cubicBezTo>
                    <a:pt x="0" y="72"/>
                    <a:pt x="31" y="94"/>
                    <a:pt x="69" y="95"/>
                  </a:cubicBezTo>
                  <a:cubicBezTo>
                    <a:pt x="85" y="95"/>
                    <a:pt x="99" y="92"/>
                    <a:pt x="111" y="87"/>
                  </a:cubicBezTo>
                  <a:cubicBezTo>
                    <a:pt x="116" y="93"/>
                    <a:pt x="124" y="97"/>
                    <a:pt x="133" y="97"/>
                  </a:cubicBezTo>
                  <a:cubicBezTo>
                    <a:pt x="137" y="97"/>
                    <a:pt x="140" y="97"/>
                    <a:pt x="143" y="96"/>
                  </a:cubicBezTo>
                  <a:cubicBezTo>
                    <a:pt x="135" y="93"/>
                    <a:pt x="128" y="87"/>
                    <a:pt x="123" y="80"/>
                  </a:cubicBezTo>
                  <a:moveTo>
                    <a:pt x="44" y="56"/>
                  </a:moveTo>
                  <a:cubicBezTo>
                    <a:pt x="39" y="55"/>
                    <a:pt x="36" y="51"/>
                    <a:pt x="36" y="47"/>
                  </a:cubicBezTo>
                  <a:cubicBezTo>
                    <a:pt x="36" y="42"/>
                    <a:pt x="40" y="39"/>
                    <a:pt x="44" y="39"/>
                  </a:cubicBezTo>
                  <a:cubicBezTo>
                    <a:pt x="49" y="39"/>
                    <a:pt x="53" y="43"/>
                    <a:pt x="53" y="47"/>
                  </a:cubicBezTo>
                  <a:cubicBezTo>
                    <a:pt x="52" y="52"/>
                    <a:pt x="49" y="56"/>
                    <a:pt x="44" y="56"/>
                  </a:cubicBezTo>
                  <a:moveTo>
                    <a:pt x="73" y="56"/>
                  </a:moveTo>
                  <a:cubicBezTo>
                    <a:pt x="68" y="56"/>
                    <a:pt x="64" y="52"/>
                    <a:pt x="64" y="48"/>
                  </a:cubicBezTo>
                  <a:cubicBezTo>
                    <a:pt x="65" y="43"/>
                    <a:pt x="68" y="40"/>
                    <a:pt x="73" y="40"/>
                  </a:cubicBezTo>
                  <a:cubicBezTo>
                    <a:pt x="78" y="40"/>
                    <a:pt x="81" y="44"/>
                    <a:pt x="81" y="48"/>
                  </a:cubicBezTo>
                  <a:cubicBezTo>
                    <a:pt x="81" y="53"/>
                    <a:pt x="77" y="57"/>
                    <a:pt x="73" y="56"/>
                  </a:cubicBezTo>
                  <a:moveTo>
                    <a:pt x="101" y="57"/>
                  </a:moveTo>
                  <a:cubicBezTo>
                    <a:pt x="97" y="57"/>
                    <a:pt x="93" y="53"/>
                    <a:pt x="93" y="49"/>
                  </a:cubicBezTo>
                  <a:cubicBezTo>
                    <a:pt x="93" y="44"/>
                    <a:pt x="97" y="40"/>
                    <a:pt x="102" y="41"/>
                  </a:cubicBezTo>
                  <a:cubicBezTo>
                    <a:pt x="106" y="41"/>
                    <a:pt x="110" y="45"/>
                    <a:pt x="110" y="49"/>
                  </a:cubicBezTo>
                  <a:cubicBezTo>
                    <a:pt x="110" y="54"/>
                    <a:pt x="106" y="58"/>
                    <a:pt x="101" y="57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267"/>
            <p:cNvSpPr/>
            <p:nvPr/>
          </p:nvSpPr>
          <p:spPr bwMode="auto">
            <a:xfrm>
              <a:off x="2081213" y="1916113"/>
              <a:ext cx="204788" cy="198438"/>
            </a:xfrm>
            <a:custGeom>
              <a:avLst/>
              <a:gdLst>
                <a:gd name="T0" fmla="*/ 88 w 88"/>
                <a:gd name="T1" fmla="*/ 0 h 85"/>
                <a:gd name="T2" fmla="*/ 0 w 88"/>
                <a:gd name="T3" fmla="*/ 61 h 85"/>
                <a:gd name="T4" fmla="*/ 8 w 88"/>
                <a:gd name="T5" fmla="*/ 85 h 85"/>
                <a:gd name="T6" fmla="*/ 88 w 88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39" y="1"/>
                    <a:pt x="0" y="28"/>
                    <a:pt x="0" y="61"/>
                  </a:cubicBezTo>
                  <a:cubicBezTo>
                    <a:pt x="0" y="69"/>
                    <a:pt x="3" y="77"/>
                    <a:pt x="8" y="85"/>
                  </a:cubicBezTo>
                  <a:cubicBezTo>
                    <a:pt x="10" y="41"/>
                    <a:pt x="31" y="16"/>
                    <a:pt x="88" y="0"/>
                  </a:cubicBezTo>
                </a:path>
              </a:pathLst>
            </a:custGeom>
            <a:solidFill>
              <a:srgbClr val="AFD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Freeform 268"/>
            <p:cNvSpPr/>
            <p:nvPr/>
          </p:nvSpPr>
          <p:spPr bwMode="auto">
            <a:xfrm>
              <a:off x="2127250" y="2165351"/>
              <a:ext cx="33338" cy="23813"/>
            </a:xfrm>
            <a:custGeom>
              <a:avLst/>
              <a:gdLst>
                <a:gd name="T0" fmla="*/ 11 w 14"/>
                <a:gd name="T1" fmla="*/ 0 h 10"/>
                <a:gd name="T2" fmla="*/ 4 w 14"/>
                <a:gd name="T3" fmla="*/ 5 h 10"/>
                <a:gd name="T4" fmla="*/ 0 w 14"/>
                <a:gd name="T5" fmla="*/ 10 h 10"/>
                <a:gd name="T6" fmla="*/ 14 w 14"/>
                <a:gd name="T7" fmla="*/ 1 h 10"/>
                <a:gd name="T8" fmla="*/ 11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1" y="0"/>
                  </a:moveTo>
                  <a:cubicBezTo>
                    <a:pt x="9" y="2"/>
                    <a:pt x="7" y="3"/>
                    <a:pt x="4" y="5"/>
                  </a:cubicBezTo>
                  <a:cubicBezTo>
                    <a:pt x="2" y="8"/>
                    <a:pt x="0" y="10"/>
                    <a:pt x="0" y="10"/>
                  </a:cubicBezTo>
                  <a:cubicBezTo>
                    <a:pt x="8" y="7"/>
                    <a:pt x="14" y="1"/>
                    <a:pt x="14" y="1"/>
                  </a:cubicBezTo>
                  <a:cubicBezTo>
                    <a:pt x="13" y="1"/>
                    <a:pt x="12" y="1"/>
                    <a:pt x="11" y="0"/>
                  </a:cubicBezTo>
                </a:path>
              </a:pathLst>
            </a:custGeom>
            <a:solidFill>
              <a:srgbClr val="002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Freeform 269"/>
            <p:cNvSpPr/>
            <p:nvPr/>
          </p:nvSpPr>
          <p:spPr bwMode="auto">
            <a:xfrm>
              <a:off x="2136775" y="2159001"/>
              <a:ext cx="15875" cy="19050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8 h 8"/>
                <a:gd name="T4" fmla="*/ 7 w 7"/>
                <a:gd name="T5" fmla="*/ 3 h 8"/>
                <a:gd name="T6" fmla="*/ 2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5" y="2"/>
                    <a:pt x="2" y="0"/>
                    <a:pt x="2" y="0"/>
                  </a:cubicBezTo>
                </a:path>
              </a:pathLst>
            </a:custGeom>
            <a:solidFill>
              <a:srgbClr val="66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270"/>
            <p:cNvSpPr/>
            <p:nvPr/>
          </p:nvSpPr>
          <p:spPr bwMode="auto">
            <a:xfrm>
              <a:off x="2465388" y="2095501"/>
              <a:ext cx="166688" cy="112713"/>
            </a:xfrm>
            <a:custGeom>
              <a:avLst/>
              <a:gdLst>
                <a:gd name="T0" fmla="*/ 2 w 72"/>
                <a:gd name="T1" fmla="*/ 0 h 48"/>
                <a:gd name="T2" fmla="*/ 0 w 72"/>
                <a:gd name="T3" fmla="*/ 0 h 48"/>
                <a:gd name="T4" fmla="*/ 3 w 72"/>
                <a:gd name="T5" fmla="*/ 1 h 48"/>
                <a:gd name="T6" fmla="*/ 72 w 72"/>
                <a:gd name="T7" fmla="*/ 48 h 48"/>
                <a:gd name="T8" fmla="*/ 72 w 72"/>
                <a:gd name="T9" fmla="*/ 47 h 48"/>
                <a:gd name="T10" fmla="*/ 2 w 7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8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1" y="2"/>
                    <a:pt x="71" y="23"/>
                    <a:pt x="72" y="48"/>
                  </a:cubicBezTo>
                  <a:cubicBezTo>
                    <a:pt x="72" y="48"/>
                    <a:pt x="72" y="47"/>
                    <a:pt x="72" y="47"/>
                  </a:cubicBezTo>
                  <a:cubicBezTo>
                    <a:pt x="72" y="21"/>
                    <a:pt x="41" y="0"/>
                    <a:pt x="2" y="0"/>
                  </a:cubicBezTo>
                </a:path>
              </a:pathLst>
            </a:custGeom>
            <a:solidFill>
              <a:srgbClr val="4B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271"/>
            <p:cNvSpPr/>
            <p:nvPr/>
          </p:nvSpPr>
          <p:spPr bwMode="auto">
            <a:xfrm>
              <a:off x="2471738" y="2098676"/>
              <a:ext cx="160338" cy="161925"/>
            </a:xfrm>
            <a:custGeom>
              <a:avLst/>
              <a:gdLst>
                <a:gd name="T0" fmla="*/ 0 w 69"/>
                <a:gd name="T1" fmla="*/ 0 h 70"/>
                <a:gd name="T2" fmla="*/ 59 w 69"/>
                <a:gd name="T3" fmla="*/ 70 h 70"/>
                <a:gd name="T4" fmla="*/ 69 w 69"/>
                <a:gd name="T5" fmla="*/ 47 h 70"/>
                <a:gd name="T6" fmla="*/ 0 w 6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0">
                  <a:moveTo>
                    <a:pt x="0" y="0"/>
                  </a:moveTo>
                  <a:cubicBezTo>
                    <a:pt x="23" y="6"/>
                    <a:pt x="59" y="20"/>
                    <a:pt x="59" y="70"/>
                  </a:cubicBezTo>
                  <a:cubicBezTo>
                    <a:pt x="65" y="63"/>
                    <a:pt x="69" y="55"/>
                    <a:pt x="69" y="47"/>
                  </a:cubicBezTo>
                  <a:cubicBezTo>
                    <a:pt x="68" y="22"/>
                    <a:pt x="38" y="1"/>
                    <a:pt x="0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Freeform 272"/>
            <p:cNvSpPr/>
            <p:nvPr/>
          </p:nvSpPr>
          <p:spPr bwMode="auto">
            <a:xfrm>
              <a:off x="2566988" y="2282826"/>
              <a:ext cx="30163" cy="25400"/>
            </a:xfrm>
            <a:custGeom>
              <a:avLst/>
              <a:gdLst>
                <a:gd name="T0" fmla="*/ 7 w 13"/>
                <a:gd name="T1" fmla="*/ 0 h 11"/>
                <a:gd name="T2" fmla="*/ 0 w 13"/>
                <a:gd name="T3" fmla="*/ 4 h 11"/>
                <a:gd name="T4" fmla="*/ 13 w 13"/>
                <a:gd name="T5" fmla="*/ 11 h 11"/>
                <a:gd name="T6" fmla="*/ 7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cubicBezTo>
                    <a:pt x="4" y="3"/>
                    <a:pt x="0" y="4"/>
                    <a:pt x="0" y="4"/>
                  </a:cubicBezTo>
                  <a:cubicBezTo>
                    <a:pt x="8" y="11"/>
                    <a:pt x="13" y="11"/>
                    <a:pt x="13" y="11"/>
                  </a:cubicBezTo>
                  <a:cubicBezTo>
                    <a:pt x="8" y="9"/>
                    <a:pt x="7" y="0"/>
                    <a:pt x="7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82495" y="4258945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01</a:t>
            </a:r>
            <a:endParaRPr lang="en-US" altLang="zh-CN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6255" y="4250055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02</a:t>
            </a:r>
            <a:endParaRPr lang="en-US" altLang="zh-CN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8270" y="4240530"/>
            <a:ext cx="1426845" cy="44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03</a:t>
            </a:r>
            <a:endParaRPr lang="en-US" altLang="zh-CN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48700" y="4220210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04</a:t>
            </a:r>
            <a:endParaRPr lang="en-US" altLang="zh-CN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88255" y="1484630"/>
            <a:ext cx="2147570" cy="2176780"/>
            <a:chOff x="8013" y="2338"/>
            <a:chExt cx="3382" cy="3428"/>
          </a:xfrm>
        </p:grpSpPr>
        <p:sp>
          <p:nvSpPr>
            <p:cNvPr id="4" name="椭圆 3"/>
            <p:cNvSpPr/>
            <p:nvPr/>
          </p:nvSpPr>
          <p:spPr>
            <a:xfrm>
              <a:off x="8013" y="2338"/>
              <a:ext cx="3382" cy="34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013" y="3606"/>
              <a:ext cx="3171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 Thank you</a:t>
              </a:r>
              <a:endParaRPr lang="en-US" altLang="zh-CN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6530"/>
            <a:chOff x="8494" y="3170"/>
            <a:chExt cx="2216" cy="2278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01</a:t>
              </a:r>
              <a:endParaRPr lang="en-US" altLang="zh-CN" sz="40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26840" y="537210"/>
            <a:ext cx="475488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TEXT HERE</a:t>
            </a:r>
            <a:endParaRPr lang="en-US" altLang="zh-CN" sz="40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grpSp>
        <p:nvGrpSpPr>
          <p:cNvPr id="2307" name="组合 2306"/>
          <p:cNvGrpSpPr/>
          <p:nvPr/>
        </p:nvGrpSpPr>
        <p:grpSpPr>
          <a:xfrm>
            <a:off x="1783715" y="1993900"/>
            <a:ext cx="713740" cy="712470"/>
            <a:chOff x="2924175" y="1679576"/>
            <a:chExt cx="865188" cy="863600"/>
          </a:xfrm>
        </p:grpSpPr>
        <p:sp>
          <p:nvSpPr>
            <p:cNvPr id="2138" name="Oval 47"/>
            <p:cNvSpPr>
              <a:spLocks noChangeArrowheads="1"/>
            </p:cNvSpPr>
            <p:nvPr/>
          </p:nvSpPr>
          <p:spPr bwMode="auto">
            <a:xfrm>
              <a:off x="2924175" y="1679576"/>
              <a:ext cx="865188" cy="863600"/>
            </a:xfrm>
            <a:prstGeom prst="ellipse">
              <a:avLst/>
            </a:prstGeom>
            <a:solidFill>
              <a:srgbClr val="004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9" name="Freeform 48"/>
            <p:cNvSpPr/>
            <p:nvPr/>
          </p:nvSpPr>
          <p:spPr bwMode="auto">
            <a:xfrm>
              <a:off x="3335338" y="2543176"/>
              <a:ext cx="20638" cy="0"/>
            </a:xfrm>
            <a:custGeom>
              <a:avLst/>
              <a:gdLst>
                <a:gd name="T0" fmla="*/ 0 w 9"/>
                <a:gd name="T1" fmla="*/ 0 w 9"/>
                <a:gd name="T2" fmla="*/ 9 w 9"/>
                <a:gd name="T3" fmla="*/ 9 w 9"/>
                <a:gd name="T4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0" name="Freeform 49"/>
            <p:cNvSpPr/>
            <p:nvPr/>
          </p:nvSpPr>
          <p:spPr bwMode="auto">
            <a:xfrm>
              <a:off x="3106738" y="1914526"/>
              <a:ext cx="682625" cy="628650"/>
            </a:xfrm>
            <a:custGeom>
              <a:avLst/>
              <a:gdLst>
                <a:gd name="T0" fmla="*/ 217 w 293"/>
                <a:gd name="T1" fmla="*/ 0 h 270"/>
                <a:gd name="T2" fmla="*/ 221 w 293"/>
                <a:gd name="T3" fmla="*/ 12 h 270"/>
                <a:gd name="T4" fmla="*/ 221 w 293"/>
                <a:gd name="T5" fmla="*/ 157 h 270"/>
                <a:gd name="T6" fmla="*/ 202 w 293"/>
                <a:gd name="T7" fmla="*/ 176 h 270"/>
                <a:gd name="T8" fmla="*/ 11 w 293"/>
                <a:gd name="T9" fmla="*/ 176 h 270"/>
                <a:gd name="T10" fmla="*/ 0 w 293"/>
                <a:gd name="T11" fmla="*/ 173 h 270"/>
                <a:gd name="T12" fmla="*/ 98 w 293"/>
                <a:gd name="T13" fmla="*/ 270 h 270"/>
                <a:gd name="T14" fmla="*/ 107 w 293"/>
                <a:gd name="T15" fmla="*/ 270 h 270"/>
                <a:gd name="T16" fmla="*/ 293 w 293"/>
                <a:gd name="T17" fmla="*/ 85 h 270"/>
                <a:gd name="T18" fmla="*/ 293 w 293"/>
                <a:gd name="T19" fmla="*/ 78 h 270"/>
                <a:gd name="T20" fmla="*/ 217 w 293"/>
                <a:gd name="T21" fmla="*/ 0 h 270"/>
                <a:gd name="T22" fmla="*/ 217 w 293"/>
                <a:gd name="T2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0">
                  <a:moveTo>
                    <a:pt x="217" y="0"/>
                  </a:moveTo>
                  <a:cubicBezTo>
                    <a:pt x="219" y="3"/>
                    <a:pt x="221" y="7"/>
                    <a:pt x="221" y="12"/>
                  </a:cubicBezTo>
                  <a:cubicBezTo>
                    <a:pt x="221" y="157"/>
                    <a:pt x="221" y="157"/>
                    <a:pt x="221" y="157"/>
                  </a:cubicBezTo>
                  <a:cubicBezTo>
                    <a:pt x="221" y="168"/>
                    <a:pt x="212" y="176"/>
                    <a:pt x="202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7" y="176"/>
                    <a:pt x="3" y="175"/>
                    <a:pt x="0" y="173"/>
                  </a:cubicBezTo>
                  <a:cubicBezTo>
                    <a:pt x="98" y="270"/>
                    <a:pt x="98" y="270"/>
                    <a:pt x="98" y="270"/>
                  </a:cubicBezTo>
                  <a:cubicBezTo>
                    <a:pt x="101" y="270"/>
                    <a:pt x="104" y="270"/>
                    <a:pt x="107" y="270"/>
                  </a:cubicBezTo>
                  <a:cubicBezTo>
                    <a:pt x="210" y="270"/>
                    <a:pt x="293" y="187"/>
                    <a:pt x="293" y="85"/>
                  </a:cubicBezTo>
                  <a:cubicBezTo>
                    <a:pt x="293" y="82"/>
                    <a:pt x="293" y="80"/>
                    <a:pt x="293" y="78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002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1" name="Freeform 50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avLst/>
              <a:gdLst>
                <a:gd name="T0" fmla="*/ 0 w 307"/>
                <a:gd name="T1" fmla="*/ 6 h 242"/>
                <a:gd name="T2" fmla="*/ 0 w 307"/>
                <a:gd name="T3" fmla="*/ 242 h 242"/>
                <a:gd name="T4" fmla="*/ 307 w 307"/>
                <a:gd name="T5" fmla="*/ 240 h 242"/>
                <a:gd name="T6" fmla="*/ 307 w 307"/>
                <a:gd name="T7" fmla="*/ 0 h 242"/>
                <a:gd name="T8" fmla="*/ 0 w 307"/>
                <a:gd name="T9" fmla="*/ 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42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D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2" name="Freeform 51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avLst/>
              <a:gdLst>
                <a:gd name="T0" fmla="*/ 0 w 307"/>
                <a:gd name="T1" fmla="*/ 6 h 242"/>
                <a:gd name="T2" fmla="*/ 0 w 307"/>
                <a:gd name="T3" fmla="*/ 242 h 242"/>
                <a:gd name="T4" fmla="*/ 307 w 307"/>
                <a:gd name="T5" fmla="*/ 240 h 242"/>
                <a:gd name="T6" fmla="*/ 307 w 307"/>
                <a:gd name="T7" fmla="*/ 0 h 242"/>
                <a:gd name="T8" fmla="*/ 0 w 307"/>
                <a:gd name="T9" fmla="*/ 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42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3" name="Freeform 52"/>
            <p:cNvSpPr>
              <a:spLocks noEditPoints="1"/>
            </p:cNvSpPr>
            <p:nvPr/>
          </p:nvSpPr>
          <p:spPr bwMode="auto">
            <a:xfrm>
              <a:off x="3090863" y="1898651"/>
              <a:ext cx="530225" cy="425450"/>
            </a:xfrm>
            <a:custGeom>
              <a:avLst/>
              <a:gdLst>
                <a:gd name="T0" fmla="*/ 209 w 228"/>
                <a:gd name="T1" fmla="*/ 0 h 183"/>
                <a:gd name="T2" fmla="*/ 18 w 228"/>
                <a:gd name="T3" fmla="*/ 0 h 183"/>
                <a:gd name="T4" fmla="*/ 0 w 228"/>
                <a:gd name="T5" fmla="*/ 19 h 183"/>
                <a:gd name="T6" fmla="*/ 0 w 228"/>
                <a:gd name="T7" fmla="*/ 164 h 183"/>
                <a:gd name="T8" fmla="*/ 18 w 228"/>
                <a:gd name="T9" fmla="*/ 183 h 183"/>
                <a:gd name="T10" fmla="*/ 209 w 228"/>
                <a:gd name="T11" fmla="*/ 183 h 183"/>
                <a:gd name="T12" fmla="*/ 228 w 228"/>
                <a:gd name="T13" fmla="*/ 164 h 183"/>
                <a:gd name="T14" fmla="*/ 228 w 228"/>
                <a:gd name="T15" fmla="*/ 19 h 183"/>
                <a:gd name="T16" fmla="*/ 209 w 228"/>
                <a:gd name="T17" fmla="*/ 0 h 183"/>
                <a:gd name="T18" fmla="*/ 215 w 228"/>
                <a:gd name="T19" fmla="*/ 164 h 183"/>
                <a:gd name="T20" fmla="*/ 209 w 228"/>
                <a:gd name="T21" fmla="*/ 170 h 183"/>
                <a:gd name="T22" fmla="*/ 18 w 228"/>
                <a:gd name="T23" fmla="*/ 170 h 183"/>
                <a:gd name="T24" fmla="*/ 12 w 228"/>
                <a:gd name="T25" fmla="*/ 164 h 183"/>
                <a:gd name="T26" fmla="*/ 12 w 228"/>
                <a:gd name="T27" fmla="*/ 19 h 183"/>
                <a:gd name="T28" fmla="*/ 18 w 228"/>
                <a:gd name="T29" fmla="*/ 13 h 183"/>
                <a:gd name="T30" fmla="*/ 209 w 228"/>
                <a:gd name="T31" fmla="*/ 13 h 183"/>
                <a:gd name="T32" fmla="*/ 215 w 228"/>
                <a:gd name="T33" fmla="*/ 19 h 183"/>
                <a:gd name="T34" fmla="*/ 215 w 228"/>
                <a:gd name="T35" fmla="*/ 1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83">
                  <a:moveTo>
                    <a:pt x="20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8" y="183"/>
                    <a:pt x="18" y="183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19" y="183"/>
                    <a:pt x="228" y="175"/>
                    <a:pt x="228" y="16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8"/>
                    <a:pt x="219" y="0"/>
                    <a:pt x="209" y="0"/>
                  </a:cubicBezTo>
                  <a:moveTo>
                    <a:pt x="215" y="164"/>
                  </a:moveTo>
                  <a:cubicBezTo>
                    <a:pt x="215" y="168"/>
                    <a:pt x="212" y="170"/>
                    <a:pt x="209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0"/>
                    <a:pt x="12" y="168"/>
                    <a:pt x="12" y="16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6"/>
                    <a:pt x="15" y="13"/>
                    <a:pt x="1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12" y="13"/>
                    <a:pt x="215" y="16"/>
                    <a:pt x="215" y="19"/>
                  </a:cubicBezTo>
                  <a:cubicBezTo>
                    <a:pt x="215" y="164"/>
                    <a:pt x="215" y="164"/>
                    <a:pt x="215" y="164"/>
                  </a:cubicBezTo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53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avLst/>
              <a:gdLst>
                <a:gd name="T0" fmla="*/ 144 w 144"/>
                <a:gd name="T1" fmla="*/ 99 h 151"/>
                <a:gd name="T2" fmla="*/ 131 w 144"/>
                <a:gd name="T3" fmla="*/ 76 h 151"/>
                <a:gd name="T4" fmla="*/ 87 w 144"/>
                <a:gd name="T5" fmla="*/ 0 h 151"/>
                <a:gd name="T6" fmla="*/ 43 w 144"/>
                <a:gd name="T7" fmla="*/ 76 h 151"/>
                <a:gd name="T8" fmla="*/ 0 w 144"/>
                <a:gd name="T9" fmla="*/ 151 h 151"/>
                <a:gd name="T10" fmla="*/ 87 w 144"/>
                <a:gd name="T11" fmla="*/ 151 h 151"/>
                <a:gd name="T12" fmla="*/ 115 w 144"/>
                <a:gd name="T13" fmla="*/ 151 h 151"/>
                <a:gd name="T14" fmla="*/ 138 w 144"/>
                <a:gd name="T15" fmla="*/ 110 h 151"/>
                <a:gd name="T16" fmla="*/ 144 w 144"/>
                <a:gd name="T17" fmla="*/ 9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1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  <a:close/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54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avLst/>
              <a:gdLst>
                <a:gd name="T0" fmla="*/ 144 w 144"/>
                <a:gd name="T1" fmla="*/ 99 h 151"/>
                <a:gd name="T2" fmla="*/ 131 w 144"/>
                <a:gd name="T3" fmla="*/ 76 h 151"/>
                <a:gd name="T4" fmla="*/ 87 w 144"/>
                <a:gd name="T5" fmla="*/ 0 h 151"/>
                <a:gd name="T6" fmla="*/ 43 w 144"/>
                <a:gd name="T7" fmla="*/ 76 h 151"/>
                <a:gd name="T8" fmla="*/ 0 w 144"/>
                <a:gd name="T9" fmla="*/ 151 h 151"/>
                <a:gd name="T10" fmla="*/ 87 w 144"/>
                <a:gd name="T11" fmla="*/ 151 h 151"/>
                <a:gd name="T12" fmla="*/ 115 w 144"/>
                <a:gd name="T13" fmla="*/ 151 h 151"/>
                <a:gd name="T14" fmla="*/ 138 w 144"/>
                <a:gd name="T15" fmla="*/ 110 h 151"/>
                <a:gd name="T16" fmla="*/ 144 w 144"/>
                <a:gd name="T17" fmla="*/ 9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1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55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avLst/>
              <a:gdLst>
                <a:gd name="T0" fmla="*/ 80 w 107"/>
                <a:gd name="T1" fmla="*/ 47 h 94"/>
                <a:gd name="T2" fmla="*/ 52 w 107"/>
                <a:gd name="T3" fmla="*/ 0 h 94"/>
                <a:gd name="T4" fmla="*/ 26 w 107"/>
                <a:gd name="T5" fmla="*/ 47 h 94"/>
                <a:gd name="T6" fmla="*/ 0 w 107"/>
                <a:gd name="T7" fmla="*/ 94 h 94"/>
                <a:gd name="T8" fmla="*/ 52 w 107"/>
                <a:gd name="T9" fmla="*/ 94 h 94"/>
                <a:gd name="T10" fmla="*/ 107 w 107"/>
                <a:gd name="T11" fmla="*/ 94 h 94"/>
                <a:gd name="T12" fmla="*/ 80 w 107"/>
                <a:gd name="T1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4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Freeform 56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avLst/>
              <a:gdLst>
                <a:gd name="T0" fmla="*/ 80 w 107"/>
                <a:gd name="T1" fmla="*/ 47 h 94"/>
                <a:gd name="T2" fmla="*/ 52 w 107"/>
                <a:gd name="T3" fmla="*/ 0 h 94"/>
                <a:gd name="T4" fmla="*/ 26 w 107"/>
                <a:gd name="T5" fmla="*/ 47 h 94"/>
                <a:gd name="T6" fmla="*/ 0 w 107"/>
                <a:gd name="T7" fmla="*/ 94 h 94"/>
                <a:gd name="T8" fmla="*/ 52 w 107"/>
                <a:gd name="T9" fmla="*/ 94 h 94"/>
                <a:gd name="T10" fmla="*/ 107 w 107"/>
                <a:gd name="T11" fmla="*/ 94 h 94"/>
                <a:gd name="T12" fmla="*/ 80 w 107"/>
                <a:gd name="T1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4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8" name="Freeform 57"/>
            <p:cNvSpPr/>
            <p:nvPr/>
          </p:nvSpPr>
          <p:spPr bwMode="auto">
            <a:xfrm>
              <a:off x="3094038" y="1901826"/>
              <a:ext cx="55563" cy="53975"/>
            </a:xfrm>
            <a:custGeom>
              <a:avLst/>
              <a:gdLst>
                <a:gd name="T0" fmla="*/ 24 w 24"/>
                <a:gd name="T1" fmla="*/ 0 h 23"/>
                <a:gd name="T2" fmla="*/ 16 w 24"/>
                <a:gd name="T3" fmla="*/ 0 h 23"/>
                <a:gd name="T4" fmla="*/ 0 w 24"/>
                <a:gd name="T5" fmla="*/ 17 h 23"/>
                <a:gd name="T6" fmla="*/ 0 w 24"/>
                <a:gd name="T7" fmla="*/ 23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" y="1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1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Freeform 58"/>
            <p:cNvSpPr/>
            <p:nvPr/>
          </p:nvSpPr>
          <p:spPr bwMode="auto">
            <a:xfrm>
              <a:off x="3560763" y="1901826"/>
              <a:ext cx="57150" cy="53975"/>
            </a:xfrm>
            <a:custGeom>
              <a:avLst/>
              <a:gdLst>
                <a:gd name="T0" fmla="*/ 8 w 24"/>
                <a:gd name="T1" fmla="*/ 0 h 23"/>
                <a:gd name="T2" fmla="*/ 0 w 24"/>
                <a:gd name="T3" fmla="*/ 0 h 23"/>
                <a:gd name="T4" fmla="*/ 24 w 24"/>
                <a:gd name="T5" fmla="*/ 23 h 23"/>
                <a:gd name="T6" fmla="*/ 24 w 24"/>
                <a:gd name="T7" fmla="*/ 17 h 23"/>
                <a:gd name="T8" fmla="*/ 8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"/>
                    <a:pt x="24" y="23"/>
                    <a:pt x="24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2" y="1"/>
                    <a:pt x="8" y="0"/>
                    <a:pt x="8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0" name="Freeform 59"/>
            <p:cNvSpPr/>
            <p:nvPr/>
          </p:nvSpPr>
          <p:spPr bwMode="auto">
            <a:xfrm>
              <a:off x="3094038" y="2263776"/>
              <a:ext cx="55563" cy="53975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6 h 23"/>
                <a:gd name="T4" fmla="*/ 16 w 24"/>
                <a:gd name="T5" fmla="*/ 23 h 23"/>
                <a:gd name="T6" fmla="*/ 24 w 24"/>
                <a:gd name="T7" fmla="*/ 23 h 23"/>
                <a:gd name="T8" fmla="*/ 0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2"/>
                    <a:pt x="16" y="23"/>
                    <a:pt x="1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6" y="22"/>
                    <a:pt x="0" y="0"/>
                    <a:pt x="0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Freeform 60"/>
            <p:cNvSpPr/>
            <p:nvPr/>
          </p:nvSpPr>
          <p:spPr bwMode="auto">
            <a:xfrm>
              <a:off x="3560763" y="2263776"/>
              <a:ext cx="57150" cy="53975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8 w 24"/>
                <a:gd name="T5" fmla="*/ 23 h 23"/>
                <a:gd name="T6" fmla="*/ 24 w 24"/>
                <a:gd name="T7" fmla="*/ 6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24" y="0"/>
                    <a:pt x="18" y="22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22" y="22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Freeform 61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avLst/>
              <a:gdLst>
                <a:gd name="T0" fmla="*/ 16 w 16"/>
                <a:gd name="T1" fmla="*/ 0 h 31"/>
                <a:gd name="T2" fmla="*/ 0 w 16"/>
                <a:gd name="T3" fmla="*/ 31 h 31"/>
                <a:gd name="T4" fmla="*/ 16 w 16"/>
                <a:gd name="T5" fmla="*/ 15 h 31"/>
                <a:gd name="T6" fmla="*/ 16 w 16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Freeform 62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avLst/>
              <a:gdLst>
                <a:gd name="T0" fmla="*/ 16 w 16"/>
                <a:gd name="T1" fmla="*/ 0 h 31"/>
                <a:gd name="T2" fmla="*/ 0 w 16"/>
                <a:gd name="T3" fmla="*/ 31 h 31"/>
                <a:gd name="T4" fmla="*/ 16 w 16"/>
                <a:gd name="T5" fmla="*/ 15 h 31"/>
                <a:gd name="T6" fmla="*/ 16 w 16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4" name="Freeform 63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avLst/>
              <a:gdLst>
                <a:gd name="T0" fmla="*/ 17 w 17"/>
                <a:gd name="T1" fmla="*/ 0 h 31"/>
                <a:gd name="T2" fmla="*/ 0 w 17"/>
                <a:gd name="T3" fmla="*/ 31 h 31"/>
                <a:gd name="T4" fmla="*/ 17 w 17"/>
                <a:gd name="T5" fmla="*/ 15 h 31"/>
                <a:gd name="T6" fmla="*/ 17 w 1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5" name="Freeform 64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avLst/>
              <a:gdLst>
                <a:gd name="T0" fmla="*/ 17 w 17"/>
                <a:gd name="T1" fmla="*/ 0 h 31"/>
                <a:gd name="T2" fmla="*/ 0 w 17"/>
                <a:gd name="T3" fmla="*/ 31 h 31"/>
                <a:gd name="T4" fmla="*/ 17 w 17"/>
                <a:gd name="T5" fmla="*/ 15 h 31"/>
                <a:gd name="T6" fmla="*/ 17 w 1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0" name="组合 2309"/>
          <p:cNvGrpSpPr/>
          <p:nvPr/>
        </p:nvGrpSpPr>
        <p:grpSpPr>
          <a:xfrm>
            <a:off x="1788795" y="4138930"/>
            <a:ext cx="713740" cy="734060"/>
            <a:chOff x="3987800" y="3690938"/>
            <a:chExt cx="846138" cy="847725"/>
          </a:xfrm>
        </p:grpSpPr>
        <p:sp>
          <p:nvSpPr>
            <p:cNvPr id="27" name="Oval 228"/>
            <p:cNvSpPr>
              <a:spLocks noChangeArrowheads="1"/>
            </p:cNvSpPr>
            <p:nvPr/>
          </p:nvSpPr>
          <p:spPr bwMode="auto">
            <a:xfrm>
              <a:off x="3987800" y="3690938"/>
              <a:ext cx="846138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9"/>
            <p:cNvSpPr>
              <a:spLocks noEditPoints="1"/>
            </p:cNvSpPr>
            <p:nvPr/>
          </p:nvSpPr>
          <p:spPr bwMode="auto">
            <a:xfrm>
              <a:off x="4187825" y="3929063"/>
              <a:ext cx="638175" cy="609600"/>
            </a:xfrm>
            <a:custGeom>
              <a:avLst/>
              <a:gdLst>
                <a:gd name="T0" fmla="*/ 185 w 274"/>
                <a:gd name="T1" fmla="*/ 32 h 262"/>
                <a:gd name="T2" fmla="*/ 185 w 274"/>
                <a:gd name="T3" fmla="*/ 41 h 262"/>
                <a:gd name="T4" fmla="*/ 203 w 274"/>
                <a:gd name="T5" fmla="*/ 66 h 262"/>
                <a:gd name="T6" fmla="*/ 203 w 274"/>
                <a:gd name="T7" fmla="*/ 139 h 262"/>
                <a:gd name="T8" fmla="*/ 181 w 274"/>
                <a:gd name="T9" fmla="*/ 161 h 262"/>
                <a:gd name="T10" fmla="*/ 157 w 274"/>
                <a:gd name="T11" fmla="*/ 161 h 262"/>
                <a:gd name="T12" fmla="*/ 132 w 274"/>
                <a:gd name="T13" fmla="*/ 161 h 262"/>
                <a:gd name="T14" fmla="*/ 107 w 274"/>
                <a:gd name="T15" fmla="*/ 161 h 262"/>
                <a:gd name="T16" fmla="*/ 85 w 274"/>
                <a:gd name="T17" fmla="*/ 161 h 262"/>
                <a:gd name="T18" fmla="*/ 60 w 274"/>
                <a:gd name="T19" fmla="*/ 161 h 262"/>
                <a:gd name="T20" fmla="*/ 36 w 274"/>
                <a:gd name="T21" fmla="*/ 161 h 262"/>
                <a:gd name="T22" fmla="*/ 11 w 274"/>
                <a:gd name="T23" fmla="*/ 161 h 262"/>
                <a:gd name="T24" fmla="*/ 0 w 274"/>
                <a:gd name="T25" fmla="*/ 158 h 262"/>
                <a:gd name="T26" fmla="*/ 103 w 274"/>
                <a:gd name="T27" fmla="*/ 262 h 262"/>
                <a:gd name="T28" fmla="*/ 274 w 274"/>
                <a:gd name="T29" fmla="*/ 121 h 262"/>
                <a:gd name="T30" fmla="*/ 185 w 274"/>
                <a:gd name="T31" fmla="*/ 32 h 262"/>
                <a:gd name="T32" fmla="*/ 28 w 274"/>
                <a:gd name="T33" fmla="*/ 32 h 262"/>
                <a:gd name="T34" fmla="*/ 28 w 274"/>
                <a:gd name="T35" fmla="*/ 37 h 262"/>
                <a:gd name="T36" fmla="*/ 31 w 274"/>
                <a:gd name="T37" fmla="*/ 37 h 262"/>
                <a:gd name="T38" fmla="*/ 34 w 274"/>
                <a:gd name="T39" fmla="*/ 36 h 262"/>
                <a:gd name="T40" fmla="*/ 28 w 274"/>
                <a:gd name="T41" fmla="*/ 32 h 262"/>
                <a:gd name="T42" fmla="*/ 185 w 274"/>
                <a:gd name="T43" fmla="*/ 32 h 262"/>
                <a:gd name="T44" fmla="*/ 185 w 274"/>
                <a:gd name="T45" fmla="*/ 32 h 262"/>
                <a:gd name="T46" fmla="*/ 185 w 274"/>
                <a:gd name="T47" fmla="*/ 32 h 262"/>
                <a:gd name="T48" fmla="*/ 185 w 274"/>
                <a:gd name="T49" fmla="*/ 32 h 262"/>
                <a:gd name="T50" fmla="*/ 131 w 274"/>
                <a:gd name="T51" fmla="*/ 10 h 262"/>
                <a:gd name="T52" fmla="*/ 138 w 274"/>
                <a:gd name="T53" fmla="*/ 19 h 262"/>
                <a:gd name="T54" fmla="*/ 162 w 274"/>
                <a:gd name="T55" fmla="*/ 37 h 262"/>
                <a:gd name="T56" fmla="*/ 165 w 274"/>
                <a:gd name="T57" fmla="*/ 37 h 262"/>
                <a:gd name="T58" fmla="*/ 165 w 274"/>
                <a:gd name="T59" fmla="*/ 36 h 262"/>
                <a:gd name="T60" fmla="*/ 132 w 274"/>
                <a:gd name="T61" fmla="*/ 11 h 262"/>
                <a:gd name="T62" fmla="*/ 131 w 274"/>
                <a:gd name="T63" fmla="*/ 10 h 262"/>
                <a:gd name="T64" fmla="*/ 85 w 274"/>
                <a:gd name="T65" fmla="*/ 0 h 262"/>
                <a:gd name="T66" fmla="*/ 85 w 274"/>
                <a:gd name="T67" fmla="*/ 5 h 262"/>
                <a:gd name="T68" fmla="*/ 93 w 274"/>
                <a:gd name="T69" fmla="*/ 5 h 262"/>
                <a:gd name="T70" fmla="*/ 85 w 274"/>
                <a:gd name="T71" fmla="*/ 0 h 262"/>
                <a:gd name="T72" fmla="*/ 115 w 274"/>
                <a:gd name="T73" fmla="*/ 0 h 262"/>
                <a:gd name="T74" fmla="*/ 115 w 274"/>
                <a:gd name="T75" fmla="*/ 5 h 262"/>
                <a:gd name="T76" fmla="*/ 128 w 274"/>
                <a:gd name="T77" fmla="*/ 8 h 262"/>
                <a:gd name="T78" fmla="*/ 115 w 274"/>
                <a:gd name="T7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262">
                  <a:moveTo>
                    <a:pt x="185" y="32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5" y="44"/>
                    <a:pt x="203" y="55"/>
                    <a:pt x="203" y="66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51"/>
                    <a:pt x="193" y="161"/>
                    <a:pt x="181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45" y="161"/>
                    <a:pt x="133" y="161"/>
                    <a:pt x="132" y="161"/>
                  </a:cubicBezTo>
                  <a:cubicBezTo>
                    <a:pt x="130" y="161"/>
                    <a:pt x="119" y="161"/>
                    <a:pt x="107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73" y="161"/>
                    <a:pt x="62" y="161"/>
                    <a:pt x="60" y="161"/>
                  </a:cubicBezTo>
                  <a:cubicBezTo>
                    <a:pt x="59" y="161"/>
                    <a:pt x="48" y="161"/>
                    <a:pt x="36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7" y="161"/>
                    <a:pt x="3" y="160"/>
                    <a:pt x="0" y="158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87" y="259"/>
                    <a:pt x="256" y="200"/>
                    <a:pt x="274" y="121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28" y="3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3" y="36"/>
                    <a:pt x="34" y="36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185" y="32"/>
                  </a:move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131" y="10"/>
                  </a:moveTo>
                  <a:cubicBezTo>
                    <a:pt x="134" y="12"/>
                    <a:pt x="137" y="15"/>
                    <a:pt x="138" y="19"/>
                  </a:cubicBezTo>
                  <a:cubicBezTo>
                    <a:pt x="139" y="27"/>
                    <a:pt x="150" y="35"/>
                    <a:pt x="162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1" y="10"/>
                    <a:pt x="131" y="10"/>
                    <a:pt x="131" y="10"/>
                  </a:cubicBezTo>
                  <a:moveTo>
                    <a:pt x="85" y="0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115" y="0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20" y="5"/>
                    <a:pt x="124" y="6"/>
                    <a:pt x="128" y="8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avLst/>
              <a:gdLst>
                <a:gd name="T0" fmla="*/ 1 w 84"/>
                <a:gd name="T1" fmla="*/ 0 h 26"/>
                <a:gd name="T2" fmla="*/ 0 w 84"/>
                <a:gd name="T3" fmla="*/ 21 h 26"/>
                <a:gd name="T4" fmla="*/ 84 w 84"/>
                <a:gd name="T5" fmla="*/ 26 h 26"/>
                <a:gd name="T6" fmla="*/ 82 w 84"/>
                <a:gd name="T7" fmla="*/ 2 h 26"/>
                <a:gd name="T8" fmla="*/ 1 w 8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avLst/>
              <a:gdLst>
                <a:gd name="T0" fmla="*/ 1 w 84"/>
                <a:gd name="T1" fmla="*/ 0 h 26"/>
                <a:gd name="T2" fmla="*/ 0 w 84"/>
                <a:gd name="T3" fmla="*/ 21 h 26"/>
                <a:gd name="T4" fmla="*/ 84 w 84"/>
                <a:gd name="T5" fmla="*/ 26 h 26"/>
                <a:gd name="T6" fmla="*/ 82 w 84"/>
                <a:gd name="T7" fmla="*/ 2 h 26"/>
                <a:gd name="T8" fmla="*/ 1 w 8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2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avLst/>
              <a:gdLst>
                <a:gd name="T0" fmla="*/ 24 w 213"/>
                <a:gd name="T1" fmla="*/ 35 h 179"/>
                <a:gd name="T2" fmla="*/ 103 w 213"/>
                <a:gd name="T3" fmla="*/ 0 h 179"/>
                <a:gd name="T4" fmla="*/ 169 w 213"/>
                <a:gd name="T5" fmla="*/ 12 h 179"/>
                <a:gd name="T6" fmla="*/ 213 w 213"/>
                <a:gd name="T7" fmla="*/ 81 h 179"/>
                <a:gd name="T8" fmla="*/ 201 w 213"/>
                <a:gd name="T9" fmla="*/ 167 h 179"/>
                <a:gd name="T10" fmla="*/ 115 w 213"/>
                <a:gd name="T11" fmla="*/ 179 h 179"/>
                <a:gd name="T12" fmla="*/ 38 w 213"/>
                <a:gd name="T13" fmla="*/ 158 h 179"/>
                <a:gd name="T14" fmla="*/ 0 w 213"/>
                <a:gd name="T15" fmla="*/ 82 h 179"/>
                <a:gd name="T16" fmla="*/ 24 w 213"/>
                <a:gd name="T17" fmla="*/ 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9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233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avLst/>
              <a:gdLst>
                <a:gd name="T0" fmla="*/ 24 w 213"/>
                <a:gd name="T1" fmla="*/ 35 h 179"/>
                <a:gd name="T2" fmla="*/ 103 w 213"/>
                <a:gd name="T3" fmla="*/ 0 h 179"/>
                <a:gd name="T4" fmla="*/ 169 w 213"/>
                <a:gd name="T5" fmla="*/ 12 h 179"/>
                <a:gd name="T6" fmla="*/ 213 w 213"/>
                <a:gd name="T7" fmla="*/ 81 h 179"/>
                <a:gd name="T8" fmla="*/ 201 w 213"/>
                <a:gd name="T9" fmla="*/ 167 h 179"/>
                <a:gd name="T10" fmla="*/ 115 w 213"/>
                <a:gd name="T11" fmla="*/ 179 h 179"/>
                <a:gd name="T12" fmla="*/ 38 w 213"/>
                <a:gd name="T13" fmla="*/ 158 h 179"/>
                <a:gd name="T14" fmla="*/ 0 w 213"/>
                <a:gd name="T15" fmla="*/ 82 h 179"/>
                <a:gd name="T16" fmla="*/ 24 w 213"/>
                <a:gd name="T17" fmla="*/ 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9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234"/>
            <p:cNvSpPr>
              <a:spLocks noEditPoints="1"/>
            </p:cNvSpPr>
            <p:nvPr/>
          </p:nvSpPr>
          <p:spPr bwMode="auto">
            <a:xfrm>
              <a:off x="4302125" y="4037013"/>
              <a:ext cx="220663" cy="222250"/>
            </a:xfrm>
            <a:custGeom>
              <a:avLst/>
              <a:gdLst>
                <a:gd name="T0" fmla="*/ 47 w 95"/>
                <a:gd name="T1" fmla="*/ 0 h 95"/>
                <a:gd name="T2" fmla="*/ 0 w 95"/>
                <a:gd name="T3" fmla="*/ 48 h 95"/>
                <a:gd name="T4" fmla="*/ 47 w 95"/>
                <a:gd name="T5" fmla="*/ 95 h 95"/>
                <a:gd name="T6" fmla="*/ 95 w 95"/>
                <a:gd name="T7" fmla="*/ 48 h 95"/>
                <a:gd name="T8" fmla="*/ 47 w 95"/>
                <a:gd name="T9" fmla="*/ 0 h 95"/>
                <a:gd name="T10" fmla="*/ 47 w 95"/>
                <a:gd name="T11" fmla="*/ 81 h 95"/>
                <a:gd name="T12" fmla="*/ 14 w 95"/>
                <a:gd name="T13" fmla="*/ 48 h 95"/>
                <a:gd name="T14" fmla="*/ 47 w 95"/>
                <a:gd name="T15" fmla="*/ 14 h 95"/>
                <a:gd name="T16" fmla="*/ 80 w 95"/>
                <a:gd name="T17" fmla="*/ 48 h 95"/>
                <a:gd name="T18" fmla="*/ 47 w 95"/>
                <a:gd name="T19" fmla="*/ 8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5" y="74"/>
                    <a:pt x="95" y="48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81"/>
                  </a:moveTo>
                  <a:cubicBezTo>
                    <a:pt x="29" y="81"/>
                    <a:pt x="14" y="66"/>
                    <a:pt x="14" y="48"/>
                  </a:cubicBezTo>
                  <a:cubicBezTo>
                    <a:pt x="14" y="29"/>
                    <a:pt x="29" y="14"/>
                    <a:pt x="47" y="14"/>
                  </a:cubicBezTo>
                  <a:cubicBezTo>
                    <a:pt x="65" y="14"/>
                    <a:pt x="80" y="29"/>
                    <a:pt x="80" y="48"/>
                  </a:cubicBezTo>
                  <a:cubicBezTo>
                    <a:pt x="80" y="66"/>
                    <a:pt x="65" y="81"/>
                    <a:pt x="47" y="81"/>
                  </a:cubicBezTo>
                  <a:close/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1" name="Freeform 235"/>
            <p:cNvSpPr>
              <a:spLocks noEditPoints="1"/>
            </p:cNvSpPr>
            <p:nvPr/>
          </p:nvSpPr>
          <p:spPr bwMode="auto">
            <a:xfrm>
              <a:off x="4162425" y="3929063"/>
              <a:ext cx="498475" cy="374650"/>
            </a:xfrm>
            <a:custGeom>
              <a:avLst/>
              <a:gdLst>
                <a:gd name="T0" fmla="*/ 196 w 214"/>
                <a:gd name="T1" fmla="*/ 41 h 161"/>
                <a:gd name="T2" fmla="*/ 196 w 214"/>
                <a:gd name="T3" fmla="*/ 32 h 161"/>
                <a:gd name="T4" fmla="*/ 176 w 214"/>
                <a:gd name="T5" fmla="*/ 32 h 161"/>
                <a:gd name="T6" fmla="*/ 176 w 214"/>
                <a:gd name="T7" fmla="*/ 37 h 161"/>
                <a:gd name="T8" fmla="*/ 173 w 214"/>
                <a:gd name="T9" fmla="*/ 37 h 161"/>
                <a:gd name="T10" fmla="*/ 149 w 214"/>
                <a:gd name="T11" fmla="*/ 19 h 161"/>
                <a:gd name="T12" fmla="*/ 126 w 214"/>
                <a:gd name="T13" fmla="*/ 5 h 161"/>
                <a:gd name="T14" fmla="*/ 126 w 214"/>
                <a:gd name="T15" fmla="*/ 0 h 161"/>
                <a:gd name="T16" fmla="*/ 116 w 214"/>
                <a:gd name="T17" fmla="*/ 0 h 161"/>
                <a:gd name="T18" fmla="*/ 116 w 214"/>
                <a:gd name="T19" fmla="*/ 5 h 161"/>
                <a:gd name="T20" fmla="*/ 96 w 214"/>
                <a:gd name="T21" fmla="*/ 5 h 161"/>
                <a:gd name="T22" fmla="*/ 96 w 214"/>
                <a:gd name="T23" fmla="*/ 0 h 161"/>
                <a:gd name="T24" fmla="*/ 86 w 214"/>
                <a:gd name="T25" fmla="*/ 0 h 161"/>
                <a:gd name="T26" fmla="*/ 86 w 214"/>
                <a:gd name="T27" fmla="*/ 5 h 161"/>
                <a:gd name="T28" fmla="*/ 66 w 214"/>
                <a:gd name="T29" fmla="*/ 19 h 161"/>
                <a:gd name="T30" fmla="*/ 42 w 214"/>
                <a:gd name="T31" fmla="*/ 37 h 161"/>
                <a:gd name="T32" fmla="*/ 39 w 214"/>
                <a:gd name="T33" fmla="*/ 37 h 161"/>
                <a:gd name="T34" fmla="*/ 39 w 214"/>
                <a:gd name="T35" fmla="*/ 32 h 161"/>
                <a:gd name="T36" fmla="*/ 19 w 214"/>
                <a:gd name="T37" fmla="*/ 32 h 161"/>
                <a:gd name="T38" fmla="*/ 19 w 214"/>
                <a:gd name="T39" fmla="*/ 41 h 161"/>
                <a:gd name="T40" fmla="*/ 0 w 214"/>
                <a:gd name="T41" fmla="*/ 66 h 161"/>
                <a:gd name="T42" fmla="*/ 0 w 214"/>
                <a:gd name="T43" fmla="*/ 139 h 161"/>
                <a:gd name="T44" fmla="*/ 22 w 214"/>
                <a:gd name="T45" fmla="*/ 161 h 161"/>
                <a:gd name="T46" fmla="*/ 47 w 214"/>
                <a:gd name="T47" fmla="*/ 161 h 161"/>
                <a:gd name="T48" fmla="*/ 71 w 214"/>
                <a:gd name="T49" fmla="*/ 161 h 161"/>
                <a:gd name="T50" fmla="*/ 96 w 214"/>
                <a:gd name="T51" fmla="*/ 161 h 161"/>
                <a:gd name="T52" fmla="*/ 118 w 214"/>
                <a:gd name="T53" fmla="*/ 161 h 161"/>
                <a:gd name="T54" fmla="*/ 143 w 214"/>
                <a:gd name="T55" fmla="*/ 161 h 161"/>
                <a:gd name="T56" fmla="*/ 168 w 214"/>
                <a:gd name="T57" fmla="*/ 161 h 161"/>
                <a:gd name="T58" fmla="*/ 192 w 214"/>
                <a:gd name="T59" fmla="*/ 161 h 161"/>
                <a:gd name="T60" fmla="*/ 214 w 214"/>
                <a:gd name="T61" fmla="*/ 139 h 161"/>
                <a:gd name="T62" fmla="*/ 214 w 214"/>
                <a:gd name="T63" fmla="*/ 66 h 161"/>
                <a:gd name="T64" fmla="*/ 196 w 214"/>
                <a:gd name="T65" fmla="*/ 41 h 161"/>
                <a:gd name="T66" fmla="*/ 86 w 214"/>
                <a:gd name="T67" fmla="*/ 19 h 161"/>
                <a:gd name="T68" fmla="*/ 126 w 214"/>
                <a:gd name="T69" fmla="*/ 19 h 161"/>
                <a:gd name="T70" fmla="*/ 126 w 214"/>
                <a:gd name="T71" fmla="*/ 26 h 161"/>
                <a:gd name="T72" fmla="*/ 86 w 214"/>
                <a:gd name="T73" fmla="*/ 26 h 161"/>
                <a:gd name="T74" fmla="*/ 86 w 214"/>
                <a:gd name="T75" fmla="*/ 19 h 161"/>
                <a:gd name="T76" fmla="*/ 107 w 214"/>
                <a:gd name="T77" fmla="*/ 151 h 161"/>
                <a:gd name="T78" fmla="*/ 51 w 214"/>
                <a:gd name="T79" fmla="*/ 95 h 161"/>
                <a:gd name="T80" fmla="*/ 107 w 214"/>
                <a:gd name="T81" fmla="*/ 39 h 161"/>
                <a:gd name="T82" fmla="*/ 163 w 214"/>
                <a:gd name="T83" fmla="*/ 95 h 161"/>
                <a:gd name="T84" fmla="*/ 107 w 214"/>
                <a:gd name="T85" fmla="*/ 15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4" h="161">
                  <a:moveTo>
                    <a:pt x="196" y="41"/>
                  </a:moveTo>
                  <a:cubicBezTo>
                    <a:pt x="196" y="32"/>
                    <a:pt x="196" y="32"/>
                    <a:pt x="19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61" y="35"/>
                    <a:pt x="150" y="27"/>
                    <a:pt x="149" y="19"/>
                  </a:cubicBezTo>
                  <a:cubicBezTo>
                    <a:pt x="147" y="12"/>
                    <a:pt x="137" y="6"/>
                    <a:pt x="126" y="5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6" y="6"/>
                    <a:pt x="67" y="12"/>
                    <a:pt x="66" y="19"/>
                  </a:cubicBezTo>
                  <a:cubicBezTo>
                    <a:pt x="64" y="27"/>
                    <a:pt x="53" y="35"/>
                    <a:pt x="42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8" y="44"/>
                    <a:pt x="0" y="55"/>
                    <a:pt x="0" y="6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1"/>
                    <a:pt x="10" y="161"/>
                    <a:pt x="22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9" y="161"/>
                    <a:pt x="70" y="161"/>
                    <a:pt x="71" y="161"/>
                  </a:cubicBezTo>
                  <a:cubicBezTo>
                    <a:pt x="73" y="161"/>
                    <a:pt x="84" y="161"/>
                    <a:pt x="96" y="161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30" y="161"/>
                    <a:pt x="141" y="161"/>
                    <a:pt x="143" y="161"/>
                  </a:cubicBezTo>
                  <a:cubicBezTo>
                    <a:pt x="144" y="161"/>
                    <a:pt x="156" y="161"/>
                    <a:pt x="168" y="161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204" y="161"/>
                    <a:pt x="214" y="151"/>
                    <a:pt x="214" y="139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55"/>
                    <a:pt x="206" y="44"/>
                    <a:pt x="196" y="41"/>
                  </a:cubicBezTo>
                  <a:moveTo>
                    <a:pt x="86" y="19"/>
                  </a:moveTo>
                  <a:cubicBezTo>
                    <a:pt x="126" y="19"/>
                    <a:pt x="126" y="19"/>
                    <a:pt x="126" y="19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19"/>
                    <a:pt x="86" y="19"/>
                    <a:pt x="86" y="19"/>
                  </a:cubicBezTo>
                  <a:moveTo>
                    <a:pt x="107" y="151"/>
                  </a:moveTo>
                  <a:cubicBezTo>
                    <a:pt x="76" y="151"/>
                    <a:pt x="51" y="125"/>
                    <a:pt x="51" y="95"/>
                  </a:cubicBezTo>
                  <a:cubicBezTo>
                    <a:pt x="51" y="64"/>
                    <a:pt x="76" y="39"/>
                    <a:pt x="107" y="39"/>
                  </a:cubicBezTo>
                  <a:cubicBezTo>
                    <a:pt x="138" y="39"/>
                    <a:pt x="163" y="64"/>
                    <a:pt x="163" y="95"/>
                  </a:cubicBezTo>
                  <a:cubicBezTo>
                    <a:pt x="163" y="125"/>
                    <a:pt x="138" y="151"/>
                    <a:pt x="107" y="15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Freeform 236"/>
            <p:cNvSpPr/>
            <p:nvPr/>
          </p:nvSpPr>
          <p:spPr bwMode="auto">
            <a:xfrm>
              <a:off x="4318000" y="3944938"/>
              <a:ext cx="44450" cy="30163"/>
            </a:xfrm>
            <a:custGeom>
              <a:avLst/>
              <a:gdLst>
                <a:gd name="T0" fmla="*/ 19 w 19"/>
                <a:gd name="T1" fmla="*/ 0 h 13"/>
                <a:gd name="T2" fmla="*/ 0 w 19"/>
                <a:gd name="T3" fmla="*/ 11 h 13"/>
                <a:gd name="T4" fmla="*/ 6 w 19"/>
                <a:gd name="T5" fmla="*/ 13 h 13"/>
                <a:gd name="T6" fmla="*/ 9 w 19"/>
                <a:gd name="T7" fmla="*/ 13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5" y="0"/>
                    <a:pt x="0" y="11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12" y="1"/>
                    <a:pt x="19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Freeform 237"/>
            <p:cNvSpPr/>
            <p:nvPr/>
          </p:nvSpPr>
          <p:spPr bwMode="auto">
            <a:xfrm>
              <a:off x="4459288" y="3944938"/>
              <a:ext cx="44450" cy="30163"/>
            </a:xfrm>
            <a:custGeom>
              <a:avLst/>
              <a:gdLst>
                <a:gd name="T0" fmla="*/ 0 w 19"/>
                <a:gd name="T1" fmla="*/ 0 h 13"/>
                <a:gd name="T2" fmla="*/ 10 w 19"/>
                <a:gd name="T3" fmla="*/ 13 h 13"/>
                <a:gd name="T4" fmla="*/ 13 w 19"/>
                <a:gd name="T5" fmla="*/ 13 h 13"/>
                <a:gd name="T6" fmla="*/ 19 w 19"/>
                <a:gd name="T7" fmla="*/ 11 h 13"/>
                <a:gd name="T8" fmla="*/ 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1"/>
                    <a:pt x="10" y="13"/>
                    <a:pt x="10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6" y="13"/>
                    <a:pt x="19" y="11"/>
                    <a:pt x="19" y="11"/>
                  </a:cubicBez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4" name="Freeform 238"/>
            <p:cNvSpPr/>
            <p:nvPr/>
          </p:nvSpPr>
          <p:spPr bwMode="auto">
            <a:xfrm>
              <a:off x="4167188" y="4025901"/>
              <a:ext cx="39688" cy="79375"/>
            </a:xfrm>
            <a:custGeom>
              <a:avLst/>
              <a:gdLst>
                <a:gd name="T0" fmla="*/ 17 w 17"/>
                <a:gd name="T1" fmla="*/ 0 h 34"/>
                <a:gd name="T2" fmla="*/ 0 w 17"/>
                <a:gd name="T3" fmla="*/ 28 h 34"/>
                <a:gd name="T4" fmla="*/ 12 w 17"/>
                <a:gd name="T5" fmla="*/ 34 h 34"/>
                <a:gd name="T6" fmla="*/ 14 w 17"/>
                <a:gd name="T7" fmla="*/ 34 h 34"/>
                <a:gd name="T8" fmla="*/ 17 w 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17" y="0"/>
                    <a:pt x="1" y="5"/>
                    <a:pt x="0" y="28"/>
                  </a:cubicBezTo>
                  <a:cubicBezTo>
                    <a:pt x="0" y="28"/>
                    <a:pt x="6" y="34"/>
                    <a:pt x="12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2" y="5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Freeform 239"/>
            <p:cNvSpPr/>
            <p:nvPr/>
          </p:nvSpPr>
          <p:spPr bwMode="auto">
            <a:xfrm>
              <a:off x="4616450" y="4029076"/>
              <a:ext cx="39688" cy="77788"/>
            </a:xfrm>
            <a:custGeom>
              <a:avLst/>
              <a:gdLst>
                <a:gd name="T0" fmla="*/ 0 w 17"/>
                <a:gd name="T1" fmla="*/ 0 h 34"/>
                <a:gd name="T2" fmla="*/ 3 w 17"/>
                <a:gd name="T3" fmla="*/ 34 h 34"/>
                <a:gd name="T4" fmla="*/ 5 w 17"/>
                <a:gd name="T5" fmla="*/ 34 h 34"/>
                <a:gd name="T6" fmla="*/ 17 w 17"/>
                <a:gd name="T7" fmla="*/ 28 h 34"/>
                <a:gd name="T8" fmla="*/ 0 w 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6" y="5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1" y="34"/>
                    <a:pt x="17" y="28"/>
                    <a:pt x="17" y="28"/>
                  </a:cubicBezTo>
                  <a:cubicBezTo>
                    <a:pt x="16" y="5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240"/>
            <p:cNvSpPr/>
            <p:nvPr/>
          </p:nvSpPr>
          <p:spPr bwMode="auto">
            <a:xfrm>
              <a:off x="4197350" y="4279901"/>
              <a:ext cx="434975" cy="20638"/>
            </a:xfrm>
            <a:custGeom>
              <a:avLst/>
              <a:gdLst>
                <a:gd name="T0" fmla="*/ 187 w 187"/>
                <a:gd name="T1" fmla="*/ 0 h 9"/>
                <a:gd name="T2" fmla="*/ 87 w 187"/>
                <a:gd name="T3" fmla="*/ 5 h 9"/>
                <a:gd name="T4" fmla="*/ 0 w 187"/>
                <a:gd name="T5" fmla="*/ 1 h 9"/>
                <a:gd name="T6" fmla="*/ 17 w 187"/>
                <a:gd name="T7" fmla="*/ 9 h 9"/>
                <a:gd name="T8" fmla="*/ 174 w 187"/>
                <a:gd name="T9" fmla="*/ 9 h 9"/>
                <a:gd name="T10" fmla="*/ 187 w 18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">
                  <a:moveTo>
                    <a:pt x="187" y="0"/>
                  </a:moveTo>
                  <a:cubicBezTo>
                    <a:pt x="187" y="0"/>
                    <a:pt x="146" y="5"/>
                    <a:pt x="87" y="5"/>
                  </a:cubicBezTo>
                  <a:cubicBezTo>
                    <a:pt x="61" y="5"/>
                    <a:pt x="31" y="4"/>
                    <a:pt x="0" y="1"/>
                  </a:cubicBezTo>
                  <a:cubicBezTo>
                    <a:pt x="0" y="1"/>
                    <a:pt x="5" y="9"/>
                    <a:pt x="17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84" y="8"/>
                    <a:pt x="18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7" name="Freeform 241"/>
            <p:cNvSpPr/>
            <p:nvPr/>
          </p:nvSpPr>
          <p:spPr bwMode="auto">
            <a:xfrm>
              <a:off x="4454525" y="4170363"/>
              <a:ext cx="123825" cy="104775"/>
            </a:xfrm>
            <a:custGeom>
              <a:avLst/>
              <a:gdLst>
                <a:gd name="T0" fmla="*/ 37 w 53"/>
                <a:gd name="T1" fmla="*/ 0 h 45"/>
                <a:gd name="T2" fmla="*/ 0 w 53"/>
                <a:gd name="T3" fmla="*/ 45 h 45"/>
                <a:gd name="T4" fmla="*/ 37 w 5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5">
                  <a:moveTo>
                    <a:pt x="37" y="0"/>
                  </a:moveTo>
                  <a:cubicBezTo>
                    <a:pt x="32" y="34"/>
                    <a:pt x="0" y="45"/>
                    <a:pt x="0" y="45"/>
                  </a:cubicBezTo>
                  <a:cubicBezTo>
                    <a:pt x="53" y="45"/>
                    <a:pt x="37" y="0"/>
                    <a:pt x="3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8" name="组合 2307"/>
          <p:cNvGrpSpPr/>
          <p:nvPr/>
        </p:nvGrpSpPr>
        <p:grpSpPr>
          <a:xfrm>
            <a:off x="6798945" y="1953895"/>
            <a:ext cx="714375" cy="742950"/>
            <a:chOff x="2932113" y="2673351"/>
            <a:chExt cx="847725" cy="847725"/>
          </a:xfrm>
        </p:grpSpPr>
        <p:sp>
          <p:nvSpPr>
            <p:cNvPr id="2179" name="Oval 88"/>
            <p:cNvSpPr>
              <a:spLocks noChangeArrowheads="1"/>
            </p:cNvSpPr>
            <p:nvPr/>
          </p:nvSpPr>
          <p:spPr bwMode="auto">
            <a:xfrm>
              <a:off x="2932113" y="2673351"/>
              <a:ext cx="847725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Freeform 89"/>
            <p:cNvSpPr>
              <a:spLocks noEditPoints="1"/>
            </p:cNvSpPr>
            <p:nvPr/>
          </p:nvSpPr>
          <p:spPr bwMode="auto">
            <a:xfrm>
              <a:off x="3114675" y="2932114"/>
              <a:ext cx="665163" cy="558800"/>
            </a:xfrm>
            <a:custGeom>
              <a:avLst/>
              <a:gdLst>
                <a:gd name="T0" fmla="*/ 144 w 286"/>
                <a:gd name="T1" fmla="*/ 158 h 240"/>
                <a:gd name="T2" fmla="*/ 123 w 286"/>
                <a:gd name="T3" fmla="*/ 138 h 240"/>
                <a:gd name="T4" fmla="*/ 144 w 286"/>
                <a:gd name="T5" fmla="*/ 118 h 240"/>
                <a:gd name="T6" fmla="*/ 164 w 286"/>
                <a:gd name="T7" fmla="*/ 138 h 240"/>
                <a:gd name="T8" fmla="*/ 144 w 286"/>
                <a:gd name="T9" fmla="*/ 158 h 240"/>
                <a:gd name="T10" fmla="*/ 218 w 286"/>
                <a:gd name="T11" fmla="*/ 9 h 240"/>
                <a:gd name="T12" fmla="*/ 216 w 286"/>
                <a:gd name="T13" fmla="*/ 9 h 240"/>
                <a:gd name="T14" fmla="*/ 213 w 286"/>
                <a:gd name="T15" fmla="*/ 18 h 240"/>
                <a:gd name="T16" fmla="*/ 183 w 286"/>
                <a:gd name="T17" fmla="*/ 70 h 240"/>
                <a:gd name="T18" fmla="*/ 183 w 286"/>
                <a:gd name="T19" fmla="*/ 71 h 240"/>
                <a:gd name="T20" fmla="*/ 182 w 286"/>
                <a:gd name="T21" fmla="*/ 72 h 240"/>
                <a:gd name="T22" fmla="*/ 182 w 286"/>
                <a:gd name="T23" fmla="*/ 73 h 240"/>
                <a:gd name="T24" fmla="*/ 181 w 286"/>
                <a:gd name="T25" fmla="*/ 73 h 240"/>
                <a:gd name="T26" fmla="*/ 179 w 286"/>
                <a:gd name="T27" fmla="*/ 74 h 240"/>
                <a:gd name="T28" fmla="*/ 178 w 286"/>
                <a:gd name="T29" fmla="*/ 74 h 240"/>
                <a:gd name="T30" fmla="*/ 177 w 286"/>
                <a:gd name="T31" fmla="*/ 74 h 240"/>
                <a:gd name="T32" fmla="*/ 175 w 286"/>
                <a:gd name="T33" fmla="*/ 75 h 240"/>
                <a:gd name="T34" fmla="*/ 89 w 286"/>
                <a:gd name="T35" fmla="*/ 75 h 240"/>
                <a:gd name="T36" fmla="*/ 78 w 286"/>
                <a:gd name="T37" fmla="*/ 77 h 240"/>
                <a:gd name="T38" fmla="*/ 83 w 286"/>
                <a:gd name="T39" fmla="*/ 87 h 240"/>
                <a:gd name="T40" fmla="*/ 88 w 286"/>
                <a:gd name="T41" fmla="*/ 91 h 240"/>
                <a:gd name="T42" fmla="*/ 89 w 286"/>
                <a:gd name="T43" fmla="*/ 91 h 240"/>
                <a:gd name="T44" fmla="*/ 161 w 286"/>
                <a:gd name="T45" fmla="*/ 91 h 240"/>
                <a:gd name="T46" fmla="*/ 164 w 286"/>
                <a:gd name="T47" fmla="*/ 92 h 240"/>
                <a:gd name="T48" fmla="*/ 166 w 286"/>
                <a:gd name="T49" fmla="*/ 92 h 240"/>
                <a:gd name="T50" fmla="*/ 167 w 286"/>
                <a:gd name="T51" fmla="*/ 93 h 240"/>
                <a:gd name="T52" fmla="*/ 167 w 286"/>
                <a:gd name="T53" fmla="*/ 94 h 240"/>
                <a:gd name="T54" fmla="*/ 167 w 286"/>
                <a:gd name="T55" fmla="*/ 95 h 240"/>
                <a:gd name="T56" fmla="*/ 168 w 286"/>
                <a:gd name="T57" fmla="*/ 96 h 240"/>
                <a:gd name="T58" fmla="*/ 168 w 286"/>
                <a:gd name="T59" fmla="*/ 97 h 240"/>
                <a:gd name="T60" fmla="*/ 151 w 286"/>
                <a:gd name="T61" fmla="*/ 105 h 240"/>
                <a:gd name="T62" fmla="*/ 83 w 286"/>
                <a:gd name="T63" fmla="*/ 105 h 240"/>
                <a:gd name="T64" fmla="*/ 80 w 286"/>
                <a:gd name="T65" fmla="*/ 105 h 240"/>
                <a:gd name="T66" fmla="*/ 78 w 286"/>
                <a:gd name="T67" fmla="*/ 104 h 240"/>
                <a:gd name="T68" fmla="*/ 78 w 286"/>
                <a:gd name="T69" fmla="*/ 105 h 240"/>
                <a:gd name="T70" fmla="*/ 92 w 286"/>
                <a:gd name="T71" fmla="*/ 118 h 240"/>
                <a:gd name="T72" fmla="*/ 97 w 286"/>
                <a:gd name="T73" fmla="*/ 118 h 240"/>
                <a:gd name="T74" fmla="*/ 117 w 286"/>
                <a:gd name="T75" fmla="*/ 138 h 240"/>
                <a:gd name="T76" fmla="*/ 97 w 286"/>
                <a:gd name="T77" fmla="*/ 158 h 240"/>
                <a:gd name="T78" fmla="*/ 85 w 286"/>
                <a:gd name="T79" fmla="*/ 154 h 240"/>
                <a:gd name="T80" fmla="*/ 171 w 286"/>
                <a:gd name="T81" fmla="*/ 240 h 240"/>
                <a:gd name="T82" fmla="*/ 286 w 286"/>
                <a:gd name="T83" fmla="*/ 77 h 240"/>
                <a:gd name="T84" fmla="*/ 218 w 286"/>
                <a:gd name="T85" fmla="*/ 9 h 240"/>
                <a:gd name="T86" fmla="*/ 19 w 286"/>
                <a:gd name="T87" fmla="*/ 0 h 240"/>
                <a:gd name="T88" fmla="*/ 18 w 286"/>
                <a:gd name="T89" fmla="*/ 0 h 240"/>
                <a:gd name="T90" fmla="*/ 12 w 286"/>
                <a:gd name="T91" fmla="*/ 0 h 240"/>
                <a:gd name="T92" fmla="*/ 3 w 286"/>
                <a:gd name="T93" fmla="*/ 5 h 240"/>
                <a:gd name="T94" fmla="*/ 0 w 286"/>
                <a:gd name="T95" fmla="*/ 5 h 240"/>
                <a:gd name="T96" fmla="*/ 0 w 286"/>
                <a:gd name="T97" fmla="*/ 5 h 240"/>
                <a:gd name="T98" fmla="*/ 54 w 286"/>
                <a:gd name="T99" fmla="*/ 62 h 240"/>
                <a:gd name="T100" fmla="*/ 32 w 286"/>
                <a:gd name="T101" fmla="*/ 18 h 240"/>
                <a:gd name="T102" fmla="*/ 31 w 286"/>
                <a:gd name="T103" fmla="*/ 12 h 240"/>
                <a:gd name="T104" fmla="*/ 26 w 286"/>
                <a:gd name="T105" fmla="*/ 5 h 240"/>
                <a:gd name="T106" fmla="*/ 19 w 286"/>
                <a:gd name="T10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240">
                  <a:moveTo>
                    <a:pt x="144" y="158"/>
                  </a:moveTo>
                  <a:cubicBezTo>
                    <a:pt x="132" y="158"/>
                    <a:pt x="123" y="149"/>
                    <a:pt x="123" y="138"/>
                  </a:cubicBezTo>
                  <a:cubicBezTo>
                    <a:pt x="123" y="127"/>
                    <a:pt x="132" y="118"/>
                    <a:pt x="144" y="118"/>
                  </a:cubicBezTo>
                  <a:cubicBezTo>
                    <a:pt x="155" y="118"/>
                    <a:pt x="164" y="127"/>
                    <a:pt x="164" y="138"/>
                  </a:cubicBezTo>
                  <a:cubicBezTo>
                    <a:pt x="164" y="149"/>
                    <a:pt x="155" y="158"/>
                    <a:pt x="144" y="158"/>
                  </a:cubicBezTo>
                  <a:moveTo>
                    <a:pt x="218" y="9"/>
                  </a:moveTo>
                  <a:cubicBezTo>
                    <a:pt x="216" y="9"/>
                    <a:pt x="216" y="9"/>
                    <a:pt x="216" y="9"/>
                  </a:cubicBezTo>
                  <a:cubicBezTo>
                    <a:pt x="217" y="11"/>
                    <a:pt x="216" y="14"/>
                    <a:pt x="213" y="18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6" y="75"/>
                    <a:pt x="78" y="75"/>
                    <a:pt x="78" y="7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91"/>
                    <a:pt x="87" y="91"/>
                    <a:pt x="88" y="91"/>
                  </a:cubicBezTo>
                  <a:cubicBezTo>
                    <a:pt x="88" y="91"/>
                    <a:pt x="89" y="91"/>
                    <a:pt x="89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101"/>
                    <a:pt x="163" y="105"/>
                    <a:pt x="151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5" y="118"/>
                    <a:pt x="97" y="118"/>
                  </a:cubicBezTo>
                  <a:cubicBezTo>
                    <a:pt x="108" y="118"/>
                    <a:pt x="117" y="127"/>
                    <a:pt x="117" y="138"/>
                  </a:cubicBezTo>
                  <a:cubicBezTo>
                    <a:pt x="117" y="149"/>
                    <a:pt x="108" y="158"/>
                    <a:pt x="97" y="158"/>
                  </a:cubicBezTo>
                  <a:cubicBezTo>
                    <a:pt x="92" y="158"/>
                    <a:pt x="88" y="156"/>
                    <a:pt x="85" y="154"/>
                  </a:cubicBezTo>
                  <a:cubicBezTo>
                    <a:pt x="171" y="240"/>
                    <a:pt x="171" y="240"/>
                    <a:pt x="171" y="240"/>
                  </a:cubicBezTo>
                  <a:cubicBezTo>
                    <a:pt x="236" y="214"/>
                    <a:pt x="283" y="151"/>
                    <a:pt x="286" y="77"/>
                  </a:cubicBezTo>
                  <a:cubicBezTo>
                    <a:pt x="218" y="9"/>
                    <a:pt x="218" y="9"/>
                    <a:pt x="218" y="9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3"/>
                    <a:pt x="7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6"/>
                    <a:pt x="31" y="13"/>
                    <a:pt x="31" y="12"/>
                  </a:cubicBezTo>
                  <a:cubicBezTo>
                    <a:pt x="29" y="9"/>
                    <a:pt x="27" y="6"/>
                    <a:pt x="26" y="5"/>
                  </a:cubicBezTo>
                  <a:cubicBezTo>
                    <a:pt x="23" y="1"/>
                    <a:pt x="20" y="0"/>
                    <a:pt x="19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Freeform 90"/>
            <p:cNvSpPr/>
            <p:nvPr/>
          </p:nvSpPr>
          <p:spPr bwMode="auto">
            <a:xfrm>
              <a:off x="3095625" y="2892426"/>
              <a:ext cx="533400" cy="284163"/>
            </a:xfrm>
            <a:custGeom>
              <a:avLst/>
              <a:gdLst>
                <a:gd name="T0" fmla="*/ 208 w 229"/>
                <a:gd name="T1" fmla="*/ 24 h 122"/>
                <a:gd name="T2" fmla="*/ 53 w 229"/>
                <a:gd name="T3" fmla="*/ 24 h 122"/>
                <a:gd name="T4" fmla="*/ 50 w 229"/>
                <a:gd name="T5" fmla="*/ 24 h 122"/>
                <a:gd name="T6" fmla="*/ 33 w 229"/>
                <a:gd name="T7" fmla="*/ 4 h 122"/>
                <a:gd name="T8" fmla="*/ 25 w 229"/>
                <a:gd name="T9" fmla="*/ 1 h 122"/>
                <a:gd name="T10" fmla="*/ 15 w 229"/>
                <a:gd name="T11" fmla="*/ 1 h 122"/>
                <a:gd name="T12" fmla="*/ 11 w 229"/>
                <a:gd name="T13" fmla="*/ 0 h 122"/>
                <a:gd name="T14" fmla="*/ 0 w 229"/>
                <a:gd name="T15" fmla="*/ 11 h 122"/>
                <a:gd name="T16" fmla="*/ 11 w 229"/>
                <a:gd name="T17" fmla="*/ 22 h 122"/>
                <a:gd name="T18" fmla="*/ 20 w 229"/>
                <a:gd name="T19" fmla="*/ 17 h 122"/>
                <a:gd name="T20" fmla="*/ 26 w 229"/>
                <a:gd name="T21" fmla="*/ 17 h 122"/>
                <a:gd name="T22" fmla="*/ 34 w 229"/>
                <a:gd name="T23" fmla="*/ 22 h 122"/>
                <a:gd name="T24" fmla="*/ 39 w 229"/>
                <a:gd name="T25" fmla="*/ 29 h 122"/>
                <a:gd name="T26" fmla="*/ 40 w 229"/>
                <a:gd name="T27" fmla="*/ 35 h 122"/>
                <a:gd name="T28" fmla="*/ 82 w 229"/>
                <a:gd name="T29" fmla="*/ 118 h 122"/>
                <a:gd name="T30" fmla="*/ 83 w 229"/>
                <a:gd name="T31" fmla="*/ 119 h 122"/>
                <a:gd name="T32" fmla="*/ 85 w 229"/>
                <a:gd name="T33" fmla="*/ 121 h 122"/>
                <a:gd name="T34" fmla="*/ 88 w 229"/>
                <a:gd name="T35" fmla="*/ 122 h 122"/>
                <a:gd name="T36" fmla="*/ 91 w 229"/>
                <a:gd name="T37" fmla="*/ 122 h 122"/>
                <a:gd name="T38" fmla="*/ 159 w 229"/>
                <a:gd name="T39" fmla="*/ 122 h 122"/>
                <a:gd name="T40" fmla="*/ 176 w 229"/>
                <a:gd name="T41" fmla="*/ 114 h 122"/>
                <a:gd name="T42" fmla="*/ 176 w 229"/>
                <a:gd name="T43" fmla="*/ 113 h 122"/>
                <a:gd name="T44" fmla="*/ 175 w 229"/>
                <a:gd name="T45" fmla="*/ 112 h 122"/>
                <a:gd name="T46" fmla="*/ 175 w 229"/>
                <a:gd name="T47" fmla="*/ 111 h 122"/>
                <a:gd name="T48" fmla="*/ 175 w 229"/>
                <a:gd name="T49" fmla="*/ 110 h 122"/>
                <a:gd name="T50" fmla="*/ 174 w 229"/>
                <a:gd name="T51" fmla="*/ 109 h 122"/>
                <a:gd name="T52" fmla="*/ 172 w 229"/>
                <a:gd name="T53" fmla="*/ 109 h 122"/>
                <a:gd name="T54" fmla="*/ 169 w 229"/>
                <a:gd name="T55" fmla="*/ 108 h 122"/>
                <a:gd name="T56" fmla="*/ 97 w 229"/>
                <a:gd name="T57" fmla="*/ 108 h 122"/>
                <a:gd name="T58" fmla="*/ 91 w 229"/>
                <a:gd name="T59" fmla="*/ 104 h 122"/>
                <a:gd name="T60" fmla="*/ 86 w 229"/>
                <a:gd name="T61" fmla="*/ 94 h 122"/>
                <a:gd name="T62" fmla="*/ 97 w 229"/>
                <a:gd name="T63" fmla="*/ 92 h 122"/>
                <a:gd name="T64" fmla="*/ 183 w 229"/>
                <a:gd name="T65" fmla="*/ 92 h 122"/>
                <a:gd name="T66" fmla="*/ 185 w 229"/>
                <a:gd name="T67" fmla="*/ 91 h 122"/>
                <a:gd name="T68" fmla="*/ 186 w 229"/>
                <a:gd name="T69" fmla="*/ 91 h 122"/>
                <a:gd name="T70" fmla="*/ 187 w 229"/>
                <a:gd name="T71" fmla="*/ 91 h 122"/>
                <a:gd name="T72" fmla="*/ 189 w 229"/>
                <a:gd name="T73" fmla="*/ 90 h 122"/>
                <a:gd name="T74" fmla="*/ 190 w 229"/>
                <a:gd name="T75" fmla="*/ 90 h 122"/>
                <a:gd name="T76" fmla="*/ 190 w 229"/>
                <a:gd name="T77" fmla="*/ 89 h 122"/>
                <a:gd name="T78" fmla="*/ 191 w 229"/>
                <a:gd name="T79" fmla="*/ 88 h 122"/>
                <a:gd name="T80" fmla="*/ 191 w 229"/>
                <a:gd name="T81" fmla="*/ 87 h 122"/>
                <a:gd name="T82" fmla="*/ 221 w 229"/>
                <a:gd name="T83" fmla="*/ 35 h 122"/>
                <a:gd name="T84" fmla="*/ 208 w 229"/>
                <a:gd name="T85" fmla="*/ 2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122">
                  <a:moveTo>
                    <a:pt x="208" y="24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2" y="24"/>
                    <a:pt x="51" y="24"/>
                    <a:pt x="50" y="2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1" y="1"/>
                    <a:pt x="25" y="1"/>
                  </a:cubicBezTo>
                  <a:cubicBezTo>
                    <a:pt x="21" y="1"/>
                    <a:pt x="17" y="1"/>
                    <a:pt x="15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1" y="22"/>
                  </a:cubicBezTo>
                  <a:cubicBezTo>
                    <a:pt x="15" y="22"/>
                    <a:pt x="18" y="20"/>
                    <a:pt x="20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9" y="16"/>
                    <a:pt x="34" y="22"/>
                  </a:cubicBezTo>
                  <a:cubicBezTo>
                    <a:pt x="35" y="23"/>
                    <a:pt x="37" y="26"/>
                    <a:pt x="39" y="29"/>
                  </a:cubicBezTo>
                  <a:cubicBezTo>
                    <a:pt x="39" y="30"/>
                    <a:pt x="39" y="33"/>
                    <a:pt x="40" y="35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71" y="122"/>
                    <a:pt x="176" y="118"/>
                    <a:pt x="176" y="114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2" y="109"/>
                    <a:pt x="172" y="109"/>
                    <a:pt x="172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3" y="109"/>
                    <a:pt x="91" y="10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2"/>
                    <a:pt x="94" y="92"/>
                    <a:pt x="97" y="9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9" y="90"/>
                    <a:pt x="189" y="90"/>
                    <a:pt x="189" y="90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9" y="24"/>
                    <a:pt x="223" y="24"/>
                    <a:pt x="208" y="24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Oval 91"/>
            <p:cNvSpPr>
              <a:spLocks noChangeArrowheads="1"/>
            </p:cNvSpPr>
            <p:nvPr/>
          </p:nvSpPr>
          <p:spPr bwMode="auto">
            <a:xfrm>
              <a:off x="3400425" y="3206751"/>
              <a:ext cx="95250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Oval 92"/>
            <p:cNvSpPr>
              <a:spLocks noChangeArrowheads="1"/>
            </p:cNvSpPr>
            <p:nvPr/>
          </p:nvSpPr>
          <p:spPr bwMode="auto">
            <a:xfrm>
              <a:off x="3294063" y="3206751"/>
              <a:ext cx="92075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Freeform 93"/>
            <p:cNvSpPr/>
            <p:nvPr/>
          </p:nvSpPr>
          <p:spPr bwMode="auto">
            <a:xfrm>
              <a:off x="3101975" y="2898776"/>
              <a:ext cx="84138" cy="28575"/>
            </a:xfrm>
            <a:custGeom>
              <a:avLst/>
              <a:gdLst>
                <a:gd name="T0" fmla="*/ 8 w 36"/>
                <a:gd name="T1" fmla="*/ 0 h 12"/>
                <a:gd name="T2" fmla="*/ 0 w 36"/>
                <a:gd name="T3" fmla="*/ 9 h 12"/>
                <a:gd name="T4" fmla="*/ 8 w 36"/>
                <a:gd name="T5" fmla="*/ 4 h 12"/>
                <a:gd name="T6" fmla="*/ 10 w 36"/>
                <a:gd name="T7" fmla="*/ 4 h 12"/>
                <a:gd name="T8" fmla="*/ 22 w 36"/>
                <a:gd name="T9" fmla="*/ 4 h 12"/>
                <a:gd name="T10" fmla="*/ 23 w 36"/>
                <a:gd name="T11" fmla="*/ 4 h 12"/>
                <a:gd name="T12" fmla="*/ 23 w 36"/>
                <a:gd name="T13" fmla="*/ 4 h 12"/>
                <a:gd name="T14" fmla="*/ 36 w 36"/>
                <a:gd name="T15" fmla="*/ 12 h 12"/>
                <a:gd name="T16" fmla="*/ 24 w 36"/>
                <a:gd name="T17" fmla="*/ 0 h 12"/>
                <a:gd name="T18" fmla="*/ 23 w 36"/>
                <a:gd name="T19" fmla="*/ 1 h 12"/>
                <a:gd name="T20" fmla="*/ 20 w 36"/>
                <a:gd name="T21" fmla="*/ 1 h 12"/>
                <a:gd name="T22" fmla="*/ 10 w 36"/>
                <a:gd name="T23" fmla="*/ 0 h 12"/>
                <a:gd name="T24" fmla="*/ 8 w 36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">
                  <a:moveTo>
                    <a:pt x="8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2" y="5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1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30" y="4"/>
                    <a:pt x="36" y="12"/>
                    <a:pt x="36" y="12"/>
                  </a:cubicBezTo>
                  <a:cubicBezTo>
                    <a:pt x="29" y="2"/>
                    <a:pt x="25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6" y="1"/>
                    <a:pt x="11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Freeform 94"/>
            <p:cNvSpPr/>
            <p:nvPr/>
          </p:nvSpPr>
          <p:spPr bwMode="auto">
            <a:xfrm>
              <a:off x="3300413" y="3213101"/>
              <a:ext cx="38100" cy="55563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16 h 24"/>
                <a:gd name="T4" fmla="*/ 7 w 16"/>
                <a:gd name="T5" fmla="*/ 24 h 24"/>
                <a:gd name="T6" fmla="*/ 16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1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6" y="0"/>
                    <a:pt x="1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Freeform 95"/>
            <p:cNvSpPr/>
            <p:nvPr/>
          </p:nvSpPr>
          <p:spPr bwMode="auto">
            <a:xfrm>
              <a:off x="3409950" y="3213101"/>
              <a:ext cx="39688" cy="55563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16 h 24"/>
                <a:gd name="T4" fmla="*/ 7 w 17"/>
                <a:gd name="T5" fmla="*/ 24 h 24"/>
                <a:gd name="T6" fmla="*/ 17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2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7" y="0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Freeform 96"/>
            <p:cNvSpPr/>
            <p:nvPr/>
          </p:nvSpPr>
          <p:spPr bwMode="auto">
            <a:xfrm>
              <a:off x="3468688" y="3151189"/>
              <a:ext cx="34925" cy="20638"/>
            </a:xfrm>
            <a:custGeom>
              <a:avLst/>
              <a:gdLst>
                <a:gd name="T0" fmla="*/ 13 w 15"/>
                <a:gd name="T1" fmla="*/ 0 h 9"/>
                <a:gd name="T2" fmla="*/ 0 w 15"/>
                <a:gd name="T3" fmla="*/ 9 h 9"/>
                <a:gd name="T4" fmla="*/ 13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3" y="0"/>
                  </a:moveTo>
                  <a:cubicBezTo>
                    <a:pt x="13" y="0"/>
                    <a:pt x="5" y="9"/>
                    <a:pt x="0" y="9"/>
                  </a:cubicBezTo>
                  <a:cubicBezTo>
                    <a:pt x="0" y="9"/>
                    <a:pt x="15" y="9"/>
                    <a:pt x="13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Freeform 97"/>
            <p:cNvSpPr/>
            <p:nvPr/>
          </p:nvSpPr>
          <p:spPr bwMode="auto">
            <a:xfrm>
              <a:off x="3500438" y="3078164"/>
              <a:ext cx="47625" cy="20638"/>
            </a:xfrm>
            <a:custGeom>
              <a:avLst/>
              <a:gdLst>
                <a:gd name="T0" fmla="*/ 20 w 20"/>
                <a:gd name="T1" fmla="*/ 0 h 9"/>
                <a:gd name="T2" fmla="*/ 0 w 20"/>
                <a:gd name="T3" fmla="*/ 9 h 9"/>
                <a:gd name="T4" fmla="*/ 11 w 20"/>
                <a:gd name="T5" fmla="*/ 9 h 9"/>
                <a:gd name="T6" fmla="*/ 20 w 2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20" y="0"/>
                  </a:moveTo>
                  <a:cubicBezTo>
                    <a:pt x="20" y="0"/>
                    <a:pt x="14" y="9"/>
                    <a:pt x="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6" y="9"/>
                    <a:pt x="2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98" name="组合 2297"/>
          <p:cNvGrpSpPr/>
          <p:nvPr/>
        </p:nvGrpSpPr>
        <p:grpSpPr>
          <a:xfrm>
            <a:off x="6855460" y="4173220"/>
            <a:ext cx="692150" cy="722630"/>
            <a:chOff x="933450" y="1697039"/>
            <a:chExt cx="823913" cy="827088"/>
          </a:xfrm>
        </p:grpSpPr>
        <p:sp>
          <p:nvSpPr>
            <p:cNvPr id="2122" name="Oval 31"/>
            <p:cNvSpPr>
              <a:spLocks noChangeArrowheads="1"/>
            </p:cNvSpPr>
            <p:nvPr/>
          </p:nvSpPr>
          <p:spPr bwMode="auto">
            <a:xfrm>
              <a:off x="933450" y="1697039"/>
              <a:ext cx="823913" cy="82708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3" name="Freeform 32"/>
            <p:cNvSpPr/>
            <p:nvPr/>
          </p:nvSpPr>
          <p:spPr bwMode="auto">
            <a:xfrm>
              <a:off x="1160463" y="1954214"/>
              <a:ext cx="593725" cy="568325"/>
            </a:xfrm>
            <a:custGeom>
              <a:avLst/>
              <a:gdLst>
                <a:gd name="T0" fmla="*/ 169 w 255"/>
                <a:gd name="T1" fmla="*/ 0 h 244"/>
                <a:gd name="T2" fmla="*/ 168 w 255"/>
                <a:gd name="T3" fmla="*/ 0 h 244"/>
                <a:gd name="T4" fmla="*/ 191 w 255"/>
                <a:gd name="T5" fmla="*/ 68 h 244"/>
                <a:gd name="T6" fmla="*/ 79 w 255"/>
                <a:gd name="T7" fmla="*/ 180 h 244"/>
                <a:gd name="T8" fmla="*/ 0 w 255"/>
                <a:gd name="T9" fmla="*/ 147 h 244"/>
                <a:gd name="T10" fmla="*/ 0 w 255"/>
                <a:gd name="T11" fmla="*/ 147 h 244"/>
                <a:gd name="T12" fmla="*/ 96 w 255"/>
                <a:gd name="T13" fmla="*/ 244 h 244"/>
                <a:gd name="T14" fmla="*/ 255 w 255"/>
                <a:gd name="T15" fmla="*/ 87 h 244"/>
                <a:gd name="T16" fmla="*/ 169 w 255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44">
                  <a:moveTo>
                    <a:pt x="169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83" y="19"/>
                    <a:pt x="191" y="42"/>
                    <a:pt x="191" y="68"/>
                  </a:cubicBezTo>
                  <a:cubicBezTo>
                    <a:pt x="191" y="129"/>
                    <a:pt x="141" y="180"/>
                    <a:pt x="79" y="180"/>
                  </a:cubicBezTo>
                  <a:cubicBezTo>
                    <a:pt x="48" y="180"/>
                    <a:pt x="20" y="16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180" y="236"/>
                    <a:pt x="247" y="170"/>
                    <a:pt x="255" y="87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4" name="Oval 33"/>
            <p:cNvSpPr>
              <a:spLocks noChangeArrowheads="1"/>
            </p:cNvSpPr>
            <p:nvPr/>
          </p:nvSpPr>
          <p:spPr bwMode="auto">
            <a:xfrm>
              <a:off x="1114425" y="1879601"/>
              <a:ext cx="454025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5" name="Freeform 34"/>
            <p:cNvSpPr>
              <a:spLocks noEditPoints="1"/>
            </p:cNvSpPr>
            <p:nvPr/>
          </p:nvSpPr>
          <p:spPr bwMode="auto">
            <a:xfrm>
              <a:off x="1084263" y="1849439"/>
              <a:ext cx="520700" cy="523875"/>
            </a:xfrm>
            <a:custGeom>
              <a:avLst/>
              <a:gdLst>
                <a:gd name="T0" fmla="*/ 112 w 224"/>
                <a:gd name="T1" fmla="*/ 0 h 225"/>
                <a:gd name="T2" fmla="*/ 0 w 224"/>
                <a:gd name="T3" fmla="*/ 113 h 225"/>
                <a:gd name="T4" fmla="*/ 112 w 224"/>
                <a:gd name="T5" fmla="*/ 225 h 225"/>
                <a:gd name="T6" fmla="*/ 224 w 224"/>
                <a:gd name="T7" fmla="*/ 113 h 225"/>
                <a:gd name="T8" fmla="*/ 112 w 224"/>
                <a:gd name="T9" fmla="*/ 0 h 225"/>
                <a:gd name="T10" fmla="*/ 112 w 224"/>
                <a:gd name="T11" fmla="*/ 206 h 225"/>
                <a:gd name="T12" fmla="*/ 19 w 224"/>
                <a:gd name="T13" fmla="*/ 113 h 225"/>
                <a:gd name="T14" fmla="*/ 112 w 224"/>
                <a:gd name="T15" fmla="*/ 19 h 225"/>
                <a:gd name="T16" fmla="*/ 205 w 224"/>
                <a:gd name="T17" fmla="*/ 113 h 225"/>
                <a:gd name="T18" fmla="*/ 112 w 224"/>
                <a:gd name="T19" fmla="*/ 2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5">
                  <a:moveTo>
                    <a:pt x="112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4"/>
                    <a:pt x="50" y="225"/>
                    <a:pt x="112" y="225"/>
                  </a:cubicBezTo>
                  <a:cubicBezTo>
                    <a:pt x="174" y="225"/>
                    <a:pt x="224" y="174"/>
                    <a:pt x="224" y="113"/>
                  </a:cubicBezTo>
                  <a:cubicBezTo>
                    <a:pt x="224" y="51"/>
                    <a:pt x="174" y="0"/>
                    <a:pt x="112" y="0"/>
                  </a:cubicBezTo>
                  <a:moveTo>
                    <a:pt x="112" y="206"/>
                  </a:moveTo>
                  <a:cubicBezTo>
                    <a:pt x="61" y="206"/>
                    <a:pt x="19" y="164"/>
                    <a:pt x="19" y="113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4" y="19"/>
                    <a:pt x="205" y="61"/>
                    <a:pt x="205" y="113"/>
                  </a:cubicBezTo>
                  <a:cubicBezTo>
                    <a:pt x="205" y="164"/>
                    <a:pt x="164" y="206"/>
                    <a:pt x="112" y="20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6" name="Freeform 35"/>
            <p:cNvSpPr/>
            <p:nvPr/>
          </p:nvSpPr>
          <p:spPr bwMode="auto">
            <a:xfrm>
              <a:off x="1314450" y="2081214"/>
              <a:ext cx="65088" cy="65088"/>
            </a:xfrm>
            <a:custGeom>
              <a:avLst/>
              <a:gdLst>
                <a:gd name="T0" fmla="*/ 23 w 28"/>
                <a:gd name="T1" fmla="*/ 6 h 28"/>
                <a:gd name="T2" fmla="*/ 22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6"/>
                  </a:moveTo>
                  <a:cubicBezTo>
                    <a:pt x="28" y="11"/>
                    <a:pt x="28" y="19"/>
                    <a:pt x="22" y="23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0" y="9"/>
                    <a:pt x="5" y="5"/>
                  </a:cubicBezTo>
                  <a:cubicBezTo>
                    <a:pt x="10" y="0"/>
                    <a:pt x="18" y="0"/>
                    <a:pt x="23" y="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7" name="Freeform 36"/>
            <p:cNvSpPr/>
            <p:nvPr/>
          </p:nvSpPr>
          <p:spPr bwMode="auto">
            <a:xfrm>
              <a:off x="1373188" y="2005014"/>
              <a:ext cx="96838" cy="90488"/>
            </a:xfrm>
            <a:custGeom>
              <a:avLst/>
              <a:gdLst>
                <a:gd name="T0" fmla="*/ 8 w 42"/>
                <a:gd name="T1" fmla="*/ 38 h 39"/>
                <a:gd name="T2" fmla="*/ 2 w 42"/>
                <a:gd name="T3" fmla="*/ 37 h 39"/>
                <a:gd name="T4" fmla="*/ 2 w 42"/>
                <a:gd name="T5" fmla="*/ 31 h 39"/>
                <a:gd name="T6" fmla="*/ 34 w 42"/>
                <a:gd name="T7" fmla="*/ 1 h 39"/>
                <a:gd name="T8" fmla="*/ 40 w 42"/>
                <a:gd name="T9" fmla="*/ 3 h 39"/>
                <a:gd name="T10" fmla="*/ 41 w 42"/>
                <a:gd name="T11" fmla="*/ 8 h 39"/>
                <a:gd name="T12" fmla="*/ 8 w 42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9">
                  <a:moveTo>
                    <a:pt x="8" y="38"/>
                  </a:moveTo>
                  <a:cubicBezTo>
                    <a:pt x="7" y="39"/>
                    <a:pt x="4" y="39"/>
                    <a:pt x="2" y="37"/>
                  </a:cubicBezTo>
                  <a:cubicBezTo>
                    <a:pt x="1" y="35"/>
                    <a:pt x="0" y="32"/>
                    <a:pt x="2" y="3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0"/>
                    <a:pt x="38" y="1"/>
                    <a:pt x="40" y="3"/>
                  </a:cubicBezTo>
                  <a:cubicBezTo>
                    <a:pt x="42" y="4"/>
                    <a:pt x="42" y="7"/>
                    <a:pt x="41" y="8"/>
                  </a:cubicBezTo>
                  <a:cubicBezTo>
                    <a:pt x="8" y="38"/>
                    <a:pt x="8" y="38"/>
                    <a:pt x="8" y="38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8" name="Freeform 37"/>
            <p:cNvSpPr/>
            <p:nvPr/>
          </p:nvSpPr>
          <p:spPr bwMode="auto">
            <a:xfrm>
              <a:off x="1204913" y="1968501"/>
              <a:ext cx="117475" cy="125413"/>
            </a:xfrm>
            <a:custGeom>
              <a:avLst/>
              <a:gdLst>
                <a:gd name="T0" fmla="*/ 49 w 50"/>
                <a:gd name="T1" fmla="*/ 46 h 54"/>
                <a:gd name="T2" fmla="*/ 48 w 50"/>
                <a:gd name="T3" fmla="*/ 52 h 54"/>
                <a:gd name="T4" fmla="*/ 42 w 50"/>
                <a:gd name="T5" fmla="*/ 52 h 54"/>
                <a:gd name="T6" fmla="*/ 2 w 50"/>
                <a:gd name="T7" fmla="*/ 9 h 54"/>
                <a:gd name="T8" fmla="*/ 2 w 50"/>
                <a:gd name="T9" fmla="*/ 2 h 54"/>
                <a:gd name="T10" fmla="*/ 9 w 50"/>
                <a:gd name="T11" fmla="*/ 2 h 54"/>
                <a:gd name="T12" fmla="*/ 49 w 50"/>
                <a:gd name="T1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4">
                  <a:moveTo>
                    <a:pt x="49" y="46"/>
                  </a:moveTo>
                  <a:cubicBezTo>
                    <a:pt x="50" y="47"/>
                    <a:pt x="50" y="50"/>
                    <a:pt x="48" y="52"/>
                  </a:cubicBezTo>
                  <a:cubicBezTo>
                    <a:pt x="46" y="54"/>
                    <a:pt x="43" y="54"/>
                    <a:pt x="42" y="5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9" name="Freeform 38"/>
            <p:cNvSpPr/>
            <p:nvPr/>
          </p:nvSpPr>
          <p:spPr bwMode="auto">
            <a:xfrm>
              <a:off x="1090613" y="1860551"/>
              <a:ext cx="236538" cy="247650"/>
            </a:xfrm>
            <a:custGeom>
              <a:avLst/>
              <a:gdLst>
                <a:gd name="T0" fmla="*/ 95 w 101"/>
                <a:gd name="T1" fmla="*/ 0 h 106"/>
                <a:gd name="T2" fmla="*/ 2 w 101"/>
                <a:gd name="T3" fmla="*/ 94 h 106"/>
                <a:gd name="T4" fmla="*/ 3 w 101"/>
                <a:gd name="T5" fmla="*/ 103 h 106"/>
                <a:gd name="T6" fmla="*/ 9 w 101"/>
                <a:gd name="T7" fmla="*/ 96 h 106"/>
                <a:gd name="T8" fmla="*/ 93 w 101"/>
                <a:gd name="T9" fmla="*/ 9 h 106"/>
                <a:gd name="T10" fmla="*/ 101 w 101"/>
                <a:gd name="T11" fmla="*/ 3 h 106"/>
                <a:gd name="T12" fmla="*/ 95 w 10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6">
                  <a:moveTo>
                    <a:pt x="95" y="0"/>
                  </a:moveTo>
                  <a:cubicBezTo>
                    <a:pt x="95" y="0"/>
                    <a:pt x="21" y="8"/>
                    <a:pt x="2" y="94"/>
                  </a:cubicBezTo>
                  <a:cubicBezTo>
                    <a:pt x="2" y="94"/>
                    <a:pt x="0" y="101"/>
                    <a:pt x="3" y="103"/>
                  </a:cubicBezTo>
                  <a:cubicBezTo>
                    <a:pt x="3" y="103"/>
                    <a:pt x="8" y="106"/>
                    <a:pt x="9" y="96"/>
                  </a:cubicBezTo>
                  <a:cubicBezTo>
                    <a:pt x="9" y="96"/>
                    <a:pt x="23" y="23"/>
                    <a:pt x="93" y="9"/>
                  </a:cubicBezTo>
                  <a:cubicBezTo>
                    <a:pt x="93" y="9"/>
                    <a:pt x="101" y="8"/>
                    <a:pt x="101" y="3"/>
                  </a:cubicBezTo>
                  <a:cubicBezTo>
                    <a:pt x="101" y="3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0" name="Freeform 39"/>
            <p:cNvSpPr/>
            <p:nvPr/>
          </p:nvSpPr>
          <p:spPr bwMode="auto">
            <a:xfrm>
              <a:off x="1382713" y="2079626"/>
              <a:ext cx="220663" cy="260350"/>
            </a:xfrm>
            <a:custGeom>
              <a:avLst/>
              <a:gdLst>
                <a:gd name="T0" fmla="*/ 84 w 95"/>
                <a:gd name="T1" fmla="*/ 0 h 112"/>
                <a:gd name="T2" fmla="*/ 0 w 95"/>
                <a:gd name="T3" fmla="*/ 112 h 112"/>
                <a:gd name="T4" fmla="*/ 84 w 95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12">
                  <a:moveTo>
                    <a:pt x="84" y="0"/>
                  </a:moveTo>
                  <a:cubicBezTo>
                    <a:pt x="79" y="97"/>
                    <a:pt x="0" y="112"/>
                    <a:pt x="0" y="112"/>
                  </a:cubicBezTo>
                  <a:cubicBezTo>
                    <a:pt x="95" y="100"/>
                    <a:pt x="84" y="0"/>
                    <a:pt x="84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1" name="Freeform 40"/>
            <p:cNvSpPr/>
            <p:nvPr/>
          </p:nvSpPr>
          <p:spPr bwMode="auto">
            <a:xfrm>
              <a:off x="1322388" y="2093914"/>
              <a:ext cx="26988" cy="26988"/>
            </a:xfrm>
            <a:custGeom>
              <a:avLst/>
              <a:gdLst>
                <a:gd name="T0" fmla="*/ 12 w 12"/>
                <a:gd name="T1" fmla="*/ 0 h 12"/>
                <a:gd name="T2" fmla="*/ 1 w 12"/>
                <a:gd name="T3" fmla="*/ 12 h 12"/>
                <a:gd name="T4" fmla="*/ 12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0" y="0"/>
                    <a:pt x="1" y="12"/>
                    <a:pt x="1" y="12"/>
                  </a:cubicBezTo>
                  <a:cubicBezTo>
                    <a:pt x="3" y="7"/>
                    <a:pt x="12" y="0"/>
                    <a:pt x="12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2" name="Freeform 41"/>
            <p:cNvSpPr/>
            <p:nvPr/>
          </p:nvSpPr>
          <p:spPr bwMode="auto">
            <a:xfrm>
              <a:off x="1347788" y="2105026"/>
              <a:ext cx="26988" cy="33338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14 h 14"/>
                <a:gd name="T4" fmla="*/ 10 w 1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4">
                  <a:moveTo>
                    <a:pt x="10" y="0"/>
                  </a:moveTo>
                  <a:cubicBezTo>
                    <a:pt x="9" y="6"/>
                    <a:pt x="0" y="14"/>
                    <a:pt x="0" y="14"/>
                  </a:cubicBezTo>
                  <a:cubicBezTo>
                    <a:pt x="12" y="12"/>
                    <a:pt x="10" y="0"/>
                    <a:pt x="1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3" name="Freeform 42"/>
            <p:cNvSpPr/>
            <p:nvPr/>
          </p:nvSpPr>
          <p:spPr bwMode="auto">
            <a:xfrm>
              <a:off x="1130300" y="1900239"/>
              <a:ext cx="193675" cy="195263"/>
            </a:xfrm>
            <a:custGeom>
              <a:avLst/>
              <a:gdLst>
                <a:gd name="T0" fmla="*/ 83 w 83"/>
                <a:gd name="T1" fmla="*/ 0 h 84"/>
                <a:gd name="T2" fmla="*/ 0 w 83"/>
                <a:gd name="T3" fmla="*/ 84 h 84"/>
                <a:gd name="T4" fmla="*/ 83 w 8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84">
                  <a:moveTo>
                    <a:pt x="83" y="0"/>
                  </a:moveTo>
                  <a:cubicBezTo>
                    <a:pt x="12" y="8"/>
                    <a:pt x="0" y="84"/>
                    <a:pt x="0" y="84"/>
                  </a:cubicBezTo>
                  <a:cubicBezTo>
                    <a:pt x="21" y="17"/>
                    <a:pt x="83" y="0"/>
                    <a:pt x="83" y="0"/>
                  </a:cubicBezTo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4" name="Freeform 43"/>
            <p:cNvSpPr/>
            <p:nvPr/>
          </p:nvSpPr>
          <p:spPr bwMode="auto">
            <a:xfrm>
              <a:off x="1203325" y="1971676"/>
              <a:ext cx="25400" cy="19050"/>
            </a:xfrm>
            <a:custGeom>
              <a:avLst/>
              <a:gdLst>
                <a:gd name="T0" fmla="*/ 6 w 11"/>
                <a:gd name="T1" fmla="*/ 0 h 8"/>
                <a:gd name="T2" fmla="*/ 4 w 11"/>
                <a:gd name="T3" fmla="*/ 1 h 8"/>
                <a:gd name="T4" fmla="*/ 6 w 11"/>
                <a:gd name="T5" fmla="*/ 8 h 8"/>
                <a:gd name="T6" fmla="*/ 11 w 11"/>
                <a:gd name="T7" fmla="*/ 3 h 8"/>
                <a:gd name="T8" fmla="*/ 6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0" y="4"/>
                    <a:pt x="6" y="8"/>
                    <a:pt x="6" y="8"/>
                  </a:cubicBezTo>
                  <a:cubicBezTo>
                    <a:pt x="5" y="3"/>
                    <a:pt x="11" y="3"/>
                    <a:pt x="11" y="3"/>
                  </a:cubicBezTo>
                  <a:cubicBezTo>
                    <a:pt x="9" y="0"/>
                    <a:pt x="7" y="0"/>
                    <a:pt x="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5" name="Freeform 44"/>
            <p:cNvSpPr/>
            <p:nvPr/>
          </p:nvSpPr>
          <p:spPr bwMode="auto">
            <a:xfrm>
              <a:off x="1298575" y="2070101"/>
              <a:ext cx="25400" cy="19050"/>
            </a:xfrm>
            <a:custGeom>
              <a:avLst/>
              <a:gdLst>
                <a:gd name="T0" fmla="*/ 6 w 11"/>
                <a:gd name="T1" fmla="*/ 0 h 8"/>
                <a:gd name="T2" fmla="*/ 0 w 11"/>
                <a:gd name="T3" fmla="*/ 5 h 8"/>
                <a:gd name="T4" fmla="*/ 5 w 11"/>
                <a:gd name="T5" fmla="*/ 8 h 8"/>
                <a:gd name="T6" fmla="*/ 8 w 11"/>
                <a:gd name="T7" fmla="*/ 7 h 8"/>
                <a:gd name="T8" fmla="*/ 6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6" y="4"/>
                    <a:pt x="0" y="5"/>
                    <a:pt x="0" y="5"/>
                  </a:cubicBezTo>
                  <a:cubicBezTo>
                    <a:pt x="2" y="7"/>
                    <a:pt x="4" y="8"/>
                    <a:pt x="5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6" y="0"/>
                    <a:pt x="6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6" name="Freeform 45"/>
            <p:cNvSpPr/>
            <p:nvPr/>
          </p:nvSpPr>
          <p:spPr bwMode="auto">
            <a:xfrm>
              <a:off x="1374775" y="2009776"/>
              <a:ext cx="87313" cy="76200"/>
            </a:xfrm>
            <a:custGeom>
              <a:avLst/>
              <a:gdLst>
                <a:gd name="T0" fmla="*/ 36 w 37"/>
                <a:gd name="T1" fmla="*/ 0 h 33"/>
                <a:gd name="T2" fmla="*/ 32 w 37"/>
                <a:gd name="T3" fmla="*/ 2 h 33"/>
                <a:gd name="T4" fmla="*/ 3 w 37"/>
                <a:gd name="T5" fmla="*/ 28 h 33"/>
                <a:gd name="T6" fmla="*/ 2 w 37"/>
                <a:gd name="T7" fmla="*/ 33 h 33"/>
                <a:gd name="T8" fmla="*/ 37 w 37"/>
                <a:gd name="T9" fmla="*/ 0 h 33"/>
                <a:gd name="T10" fmla="*/ 36 w 3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3">
                  <a:moveTo>
                    <a:pt x="36" y="0"/>
                  </a:moveTo>
                  <a:cubicBezTo>
                    <a:pt x="34" y="0"/>
                    <a:pt x="32" y="2"/>
                    <a:pt x="32" y="2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2" y="33"/>
                    <a:pt x="2" y="33"/>
                  </a:cubicBezTo>
                  <a:cubicBezTo>
                    <a:pt x="7" y="27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7" name="Freeform 46"/>
            <p:cNvSpPr/>
            <p:nvPr/>
          </p:nvSpPr>
          <p:spPr bwMode="auto">
            <a:xfrm>
              <a:off x="1382713" y="2014539"/>
              <a:ext cx="85725" cy="76200"/>
            </a:xfrm>
            <a:custGeom>
              <a:avLst/>
              <a:gdLst>
                <a:gd name="T0" fmla="*/ 35 w 37"/>
                <a:gd name="T1" fmla="*/ 0 h 33"/>
                <a:gd name="T2" fmla="*/ 0 w 37"/>
                <a:gd name="T3" fmla="*/ 33 h 33"/>
                <a:gd name="T4" fmla="*/ 2 w 37"/>
                <a:gd name="T5" fmla="*/ 33 h 33"/>
                <a:gd name="T6" fmla="*/ 5 w 37"/>
                <a:gd name="T7" fmla="*/ 32 h 33"/>
                <a:gd name="T8" fmla="*/ 34 w 37"/>
                <a:gd name="T9" fmla="*/ 5 h 33"/>
                <a:gd name="T10" fmla="*/ 35 w 3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3">
                  <a:moveTo>
                    <a:pt x="35" y="0"/>
                  </a:moveTo>
                  <a:cubicBezTo>
                    <a:pt x="31" y="7"/>
                    <a:pt x="0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4" y="33"/>
                    <a:pt x="5" y="32"/>
                    <a:pt x="5" y="3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35" y="0"/>
                    <a:pt x="35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83840" y="196850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52080" y="199390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3840" y="4126865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2080" y="413512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4795" y="3358515"/>
            <a:ext cx="11673205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91995" y="285305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79875" y="3473450"/>
            <a:ext cx="414020" cy="4419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72355" y="2985770"/>
            <a:ext cx="229235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V="1">
            <a:off x="6959600" y="3573145"/>
            <a:ext cx="209550" cy="200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753350" y="2716530"/>
            <a:ext cx="467995" cy="4800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39960" y="357314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43660" y="347091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631805" y="299085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495550" y="2695575"/>
            <a:ext cx="1435100" cy="1478280"/>
            <a:chOff x="3930" y="4245"/>
            <a:chExt cx="2260" cy="2328"/>
          </a:xfrm>
        </p:grpSpPr>
        <p:sp>
          <p:nvSpPr>
            <p:cNvPr id="4" name="椭圆 3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2016</a:t>
              </a:r>
              <a:endParaRPr lang="zh-CN" altLang="zh-CN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75910" y="2695575"/>
            <a:ext cx="1435100" cy="1478280"/>
            <a:chOff x="8466" y="4245"/>
            <a:chExt cx="2260" cy="2328"/>
          </a:xfrm>
        </p:grpSpPr>
        <p:sp>
          <p:nvSpPr>
            <p:cNvPr id="5" name="椭圆 4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2017</a:t>
              </a:r>
              <a:endParaRPr lang="zh-CN" altLang="zh-CN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5635" y="2695575"/>
            <a:ext cx="1435100" cy="1478280"/>
            <a:chOff x="13001" y="4245"/>
            <a:chExt cx="2260" cy="2328"/>
          </a:xfrm>
        </p:grpSpPr>
        <p:sp>
          <p:nvSpPr>
            <p:cNvPr id="6" name="椭圆 5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2018</a:t>
              </a:r>
              <a:endParaRPr lang="zh-CN" altLang="zh-CN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917315" y="499110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362575" y="417385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255635" y="52006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15845" y="693420"/>
            <a:ext cx="148653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2013</a:t>
            </a:r>
            <a:endParaRPr lang="en-US" altLang="zh-CN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82615" y="4364990"/>
            <a:ext cx="148653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2014</a:t>
            </a:r>
            <a:endParaRPr lang="en-US" altLang="zh-CN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42350" y="693420"/>
            <a:ext cx="152146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2015</a:t>
            </a:r>
            <a:endParaRPr lang="en-US" altLang="zh-CN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animBg="1"/>
      <p:bldP spid="25" grpId="1"/>
      <p:bldP spid="25" grpId="2"/>
      <p:bldP spid="25" grpId="3"/>
      <p:bldP spid="25" grpId="4"/>
      <p:bldP spid="26" grpId="1"/>
      <p:bldP spid="26" grpId="2"/>
      <p:bldP spid="26" grpId="3"/>
      <p:bldP spid="26" grpId="4"/>
      <p:bldP spid="27" grpId="1"/>
      <p:bldP spid="27" grpId="2"/>
      <p:bldP spid="27" grpId="3"/>
      <p:bldP spid="2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0015" y="1419860"/>
            <a:ext cx="12071350" cy="3448050"/>
            <a:chOff x="189" y="2236"/>
            <a:chExt cx="19010" cy="5430"/>
          </a:xfrm>
        </p:grpSpPr>
        <p:sp>
          <p:nvSpPr>
            <p:cNvPr id="4" name="矩形 3"/>
            <p:cNvSpPr/>
            <p:nvPr/>
          </p:nvSpPr>
          <p:spPr>
            <a:xfrm>
              <a:off x="189" y="2905"/>
              <a:ext cx="19011" cy="41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uFillTx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id="11" name="图片 10" descr="office6\wpsassist\cache\A000220150821B77PP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rial Black" panose="020B0A04020102020204" charset="0"/>
              </a:rPr>
              <a:t>ADD YOUR TITLE HERE</a:t>
            </a:r>
            <a:endParaRPr lang="en-US" altLang="zh-CN" sz="2000"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02</a:t>
              </a:r>
              <a:endParaRPr lang="en-US" altLang="zh-CN" sz="40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  <a:endParaRPr lang="en-US" altLang="zh-CN" sz="1400" dirty="0" smtClean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36140" y="908685"/>
            <a:ext cx="2879725" cy="43199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160010" y="2466340"/>
            <a:ext cx="2166620" cy="26454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0195" y="908685"/>
            <a:ext cx="29260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TEXT HERE</a:t>
            </a:r>
            <a:endParaRPr lang="en-US" altLang="zh-CN" sz="2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59025" y="1475105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59025" y="2636520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9025" y="3789045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75910" y="2780665"/>
            <a:ext cx="170688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Here you have to add the writing</a:t>
            </a:r>
            <a:endParaRPr lang="zh-CN" altLang="en-US" sz="1400" dirty="0" smtClean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solidFill>
                <a:schemeClr val="tx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6" grpId="0" animBg="1"/>
      <p:bldP spid="6" grpId="1" animBg="1"/>
      <p:bldP spid="6" grpId="2" animBg="1"/>
      <p:bldP spid="6" grpId="3" animBg="1"/>
      <p:bldP spid="6" grpId="4" animBg="1"/>
      <p:bldP spid="6" grpId="5" bldLvl="0" animBg="1"/>
      <p:bldP spid="10" grpId="0"/>
      <p:bldP spid="10" grpId="1"/>
      <p:bldP spid="10" grpId="2"/>
      <p:bldP spid="10" grpId="3"/>
      <p:bldP spid="10" grpId="4"/>
      <p:bldP spid="10" grpId="5"/>
      <p:bldP spid="10" grpId="6"/>
      <p:bldP spid="11" grpId="0"/>
      <p:bldP spid="11" grpId="1"/>
      <p:bldP spid="11" grpId="2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43350" y="1269365"/>
            <a:ext cx="3573780" cy="3573780"/>
            <a:chOff x="6210" y="1999"/>
            <a:chExt cx="5628" cy="5628"/>
          </a:xfrm>
        </p:grpSpPr>
        <p:sp>
          <p:nvSpPr>
            <p:cNvPr id="4" name="椭圆 3"/>
            <p:cNvSpPr/>
            <p:nvPr/>
          </p:nvSpPr>
          <p:spPr>
            <a:xfrm>
              <a:off x="6210" y="1999"/>
              <a:ext cx="5629" cy="5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94" y="3667"/>
              <a:ext cx="2280" cy="239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80060" y="3212465"/>
            <a:ext cx="11673205" cy="7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21835" y="2515870"/>
            <a:ext cx="1435100" cy="1478280"/>
            <a:chOff x="3930" y="4245"/>
            <a:chExt cx="2260" cy="2328"/>
          </a:xfrm>
        </p:grpSpPr>
        <p:sp>
          <p:nvSpPr>
            <p:cNvPr id="8" name="椭圆 7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</a:t>
              </a:r>
              <a:r>
                <a:rPr lang="en-US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6</a:t>
              </a:r>
              <a:endParaRPr lang="en-US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3695065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  <a:endParaRPr lang="zh-CN" altLang="en-US"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176135" y="2515870"/>
            <a:ext cx="1435100" cy="1478280"/>
            <a:chOff x="8466" y="4245"/>
            <a:chExt cx="2260" cy="2328"/>
          </a:xfrm>
        </p:grpSpPr>
        <p:sp>
          <p:nvSpPr>
            <p:cNvPr id="10" name="椭圆 9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</a:t>
              </a:r>
              <a:r>
                <a:rPr lang="en-US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7</a:t>
              </a:r>
              <a:endParaRPr lang="en-US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631190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0397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  <a:endParaRPr lang="zh-CN" altLang="en-US"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696450" y="2515870"/>
            <a:ext cx="1435100" cy="1478280"/>
            <a:chOff x="13001" y="4245"/>
            <a:chExt cx="2260" cy="2328"/>
          </a:xfrm>
        </p:grpSpPr>
        <p:sp>
          <p:nvSpPr>
            <p:cNvPr id="13" name="椭圆 12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15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</a:t>
              </a:r>
              <a:r>
                <a:rPr lang="en-US" sz="2400" dirty="0" smtClean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8</a:t>
              </a:r>
              <a:endParaRPr lang="en-US" sz="2400" dirty="0" smtClean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43350" y="414845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2013</a:t>
            </a:r>
            <a:endParaRPr lang="zh-CN" altLang="en-US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8470" y="141287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</a:t>
            </a:r>
            <a:r>
              <a:rPr lang="en-US" altLang="zh-CN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4</a:t>
            </a:r>
            <a:endParaRPr lang="en-US" altLang="zh-CN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18930" y="414845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</a:t>
            </a:r>
            <a:r>
              <a:rPr lang="en-US" altLang="zh-CN" sz="1400" dirty="0" smtClean="0">
                <a:latin typeface="Arial Black" panose="020B0A04020102020204" charset="0"/>
                <a:ea typeface="微软雅黑" panose="020B0503020204020204" pitchFamily="34" charset="-122"/>
              </a:rPr>
              <a:t>5</a:t>
            </a:r>
            <a:endParaRPr lang="en-US" altLang="zh-CN" sz="1400" dirty="0" smtClean="0"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8 0.008612 L -0.468438 0.013242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bldLvl="0" animBg="1"/>
      <p:bldP spid="9" grpId="0" animBg="1"/>
      <p:bldP spid="9" grpId="1" animBg="1"/>
      <p:bldP spid="9" grpId="2" animBg="1"/>
      <p:bldP spid="11" grpId="0" animBg="1"/>
      <p:bldP spid="12" grpId="0" animBg="1"/>
      <p:bldP spid="15" grpId="0"/>
      <p:bldP spid="22" grpId="0"/>
      <p:bldP spid="22" grpId="1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MH" val="20150923100941"/>
  <p:tag name="MH_LIBRARY" val="CONTENTS"/>
  <p:tag name="MH_TYPE" val="TITLE"/>
  <p:tag name="ID" val="547125"/>
</p:tagLst>
</file>

<file path=ppt/tags/tag10.xml><?xml version="1.0" encoding="utf-8"?>
<p:tagLst xmlns:p="http://schemas.openxmlformats.org/presentationml/2006/main">
  <p:tag name="KSO_WM_TEMPLATE_CATEGORY" val="custom"/>
  <p:tag name="KSO_WM_TEMPLATE_INDEX" val="160103"/>
</p:tagLst>
</file>

<file path=ppt/tags/tag2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3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4.xml><?xml version="1.0" encoding="utf-8"?>
<p:tagLst xmlns:p="http://schemas.openxmlformats.org/presentationml/2006/main">
  <p:tag name="MH" val="20150923103049"/>
  <p:tag name="MH_LIBRARY" val="GRAPHIC"/>
  <p:tag name="MH_ORDER" val="Oval 2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160103"/>
</p:tagLst>
</file>

<file path=ppt/tags/tag5.xml><?xml version="1.0" encoding="utf-8"?>
<p:tagLst xmlns:p="http://schemas.openxmlformats.org/presentationml/2006/main">
  <p:tag name="MH" val="20150923103049"/>
  <p:tag name="MH_LIBRARY" val="GRAPHIC"/>
  <p:tag name="MH_ORDER" val="Oval 4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160103"/>
</p:tagLst>
</file>

<file path=ppt/tags/tag6.xml><?xml version="1.0" encoding="utf-8"?>
<p:tagLst xmlns:p="http://schemas.openxmlformats.org/presentationml/2006/main">
  <p:tag name="MH" val="20150923103049"/>
  <p:tag name="MH_LIBRARY" val="GRAPHIC"/>
  <p:tag name="MH_ORDER" val="Oval 5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03"/>
</p:tagLst>
</file>

<file path=ppt/tags/tag7.xml><?xml version="1.0" encoding="utf-8"?>
<p:tagLst xmlns:p="http://schemas.openxmlformats.org/presentationml/2006/main">
  <p:tag name="MH" val="20150923103049"/>
  <p:tag name="MH_LIBRARY" val="GRAPHIC"/>
  <p:tag name="MH_ORDER" val="Oval 6"/>
  <p:tag name="KSO_WM_TAG_VERSION" val="1.0"/>
  <p:tag name="KSO_WM_BEAUTIFY_FLAG" val="#wm#"/>
  <p:tag name="KSO_WM_UNIT_TYPE" val="i"/>
  <p:tag name="KSO_WM_UNIT_ID" val="279*i*3"/>
  <p:tag name="KSO_WM_TEMPLATE_CATEGORY" val="custom"/>
  <p:tag name="KSO_WM_TEMPLATE_INDEX" val="160103"/>
</p:tagLst>
</file>

<file path=ppt/tags/tag8.xml><?xml version="1.0" encoding="utf-8"?>
<p:tagLst xmlns:p="http://schemas.openxmlformats.org/presentationml/2006/main">
  <p:tag name="MH" val="20150923103049"/>
  <p:tag name="MH_LIBRARY" val="GRAPHIC"/>
  <p:tag name="MH_ORDER" val="Oval 7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60103"/>
</p:tagLst>
</file>

<file path=ppt/tags/tag9.xml><?xml version="1.0" encoding="utf-8"?>
<p:tagLst xmlns:p="http://schemas.openxmlformats.org/presentationml/2006/main">
  <p:tag name="MH" val="20150923103049"/>
  <p:tag name="MH_LIBRARY" val="GRAPHIC"/>
  <p:tag name="MH_ORDER" val="Oval 3"/>
  <p:tag name="KSO_WM_TAG_VERSION" val="1.0"/>
  <p:tag name="KSO_WM_BEAUTIFY_FLAG" val="#wm#"/>
  <p:tag name="KSO_WM_UNIT_TYPE" val="i"/>
  <p:tag name="KSO_WM_UNIT_ID" val="279*i*5"/>
  <p:tag name="KSO_WM_TEMPLATE_CATEGORY" val="custom"/>
  <p:tag name="KSO_WM_TEMPLATE_INDEX" val="160103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16">
      <a:dk1>
        <a:srgbClr val="474747"/>
      </a:dk1>
      <a:lt1>
        <a:srgbClr val="FFFFFF"/>
      </a:lt1>
      <a:dk2>
        <a:srgbClr val="FFFFFF"/>
      </a:dk2>
      <a:lt2>
        <a:srgbClr val="5F5F5F"/>
      </a:lt2>
      <a:accent1>
        <a:srgbClr val="4F2D28"/>
      </a:accent1>
      <a:accent2>
        <a:srgbClr val="E6A330"/>
      </a:accent2>
      <a:accent3>
        <a:srgbClr val="A9887B"/>
      </a:accent3>
      <a:accent4>
        <a:srgbClr val="968571"/>
      </a:accent4>
      <a:accent5>
        <a:srgbClr val="6B4D3D"/>
      </a:accent5>
      <a:accent6>
        <a:srgbClr val="00B050"/>
      </a:accent6>
      <a:hlink>
        <a:srgbClr val="E3C6A9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WPS 演示</Application>
  <PresentationFormat>宽屏</PresentationFormat>
  <Paragraphs>229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Webdings</vt:lpstr>
      <vt:lpstr>幼圆</vt:lpstr>
      <vt:lpstr>Times New Roman</vt:lpstr>
      <vt:lpstr>Aharoni</vt:lpstr>
      <vt:lpstr>Arial Black</vt:lpstr>
      <vt:lpstr>Calibri</vt:lpstr>
      <vt:lpstr>Arial Unicode MS</vt:lpstr>
      <vt:lpstr>StayPuft</vt:lpstr>
      <vt:lpstr>www.freeppt7.com-Best powerpoint templates free download-slideshow</vt:lpstr>
      <vt:lpstr>夕阳美景 简约风格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kwl6163com</cp:lastModifiedBy>
  <cp:revision>14</cp:revision>
  <dcterms:created xsi:type="dcterms:W3CDTF">2016-02-24T07:53:00Z</dcterms:created>
  <dcterms:modified xsi:type="dcterms:W3CDTF">2018-07-28T06:38:14Z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