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wdp" ContentType="image/vnd.ms-phot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48" r:id="rId1"/>
    <p:sldMasterId id="2147483662" r:id="rId3"/>
    <p:sldMasterId id="2147483674" r:id="rId4"/>
    <p:sldMasterId id="2147483686" r:id="rId5"/>
    <p:sldMasterId id="2147483698" r:id="rId6"/>
    <p:sldMasterId id="2147483710" r:id="rId7"/>
    <p:sldMasterId id="2147483722" r:id="rId8"/>
    <p:sldMasterId id="2147483734" r:id="rId9"/>
    <p:sldMasterId id="2147483746" r:id="rId10"/>
    <p:sldMasterId id="2147483758" r:id="rId11"/>
    <p:sldMasterId id="2147483770" r:id="rId12"/>
    <p:sldMasterId id="2147483782" r:id="rId13"/>
    <p:sldMasterId id="2147483794" r:id="rId14"/>
    <p:sldMasterId id="2147483806" r:id="rId15"/>
  </p:sldMasterIdLst>
  <p:notesMasterIdLst>
    <p:notesMasterId r:id="rId65"/>
  </p:notesMasterIdLst>
  <p:sldIdLst>
    <p:sldId id="256" r:id="rId16"/>
    <p:sldId id="260" r:id="rId17"/>
    <p:sldId id="257" r:id="rId18"/>
    <p:sldId id="258" r:id="rId19"/>
    <p:sldId id="290" r:id="rId20"/>
    <p:sldId id="259" r:id="rId21"/>
    <p:sldId id="284" r:id="rId22"/>
    <p:sldId id="304" r:id="rId23"/>
    <p:sldId id="283" r:id="rId24"/>
    <p:sldId id="261" r:id="rId25"/>
    <p:sldId id="291" r:id="rId26"/>
    <p:sldId id="262" r:id="rId27"/>
    <p:sldId id="263" r:id="rId28"/>
    <p:sldId id="264" r:id="rId29"/>
    <p:sldId id="285" r:id="rId30"/>
    <p:sldId id="286" r:id="rId31"/>
    <p:sldId id="287" r:id="rId32"/>
    <p:sldId id="266" r:id="rId33"/>
    <p:sldId id="306" r:id="rId34"/>
    <p:sldId id="267" r:id="rId35"/>
    <p:sldId id="307" r:id="rId36"/>
    <p:sldId id="270" r:id="rId37"/>
    <p:sldId id="296" r:id="rId38"/>
    <p:sldId id="268" r:id="rId39"/>
    <p:sldId id="293" r:id="rId40"/>
    <p:sldId id="310" r:id="rId41"/>
    <p:sldId id="295" r:id="rId42"/>
    <p:sldId id="300" r:id="rId43"/>
    <p:sldId id="298" r:id="rId44"/>
    <p:sldId id="308" r:id="rId45"/>
    <p:sldId id="305" r:id="rId46"/>
    <p:sldId id="309" r:id="rId47"/>
    <p:sldId id="288" r:id="rId48"/>
    <p:sldId id="301" r:id="rId49"/>
    <p:sldId id="302" r:id="rId50"/>
    <p:sldId id="303" r:id="rId51"/>
    <p:sldId id="292" r:id="rId52"/>
    <p:sldId id="294" r:id="rId53"/>
    <p:sldId id="297" r:id="rId54"/>
    <p:sldId id="276" r:id="rId55"/>
    <p:sldId id="272" r:id="rId56"/>
    <p:sldId id="273" r:id="rId57"/>
    <p:sldId id="274" r:id="rId58"/>
    <p:sldId id="289" r:id="rId59"/>
    <p:sldId id="278" r:id="rId60"/>
    <p:sldId id="279" r:id="rId61"/>
    <p:sldId id="299" r:id="rId62"/>
    <p:sldId id="281" r:id="rId63"/>
    <p:sldId id="347" r:id="rId64"/>
  </p:sldIdLst>
  <p:sldSz cx="24384000" cy="13716000"/>
  <p:notesSz cx="6858000" cy="9144000"/>
  <p:embeddedFontLst>
    <p:embeddedFont>
      <p:font typeface="Droid Sans" panose="020B0606030804020204" pitchFamily="34" charset="0"/>
      <p:regular r:id="rId69"/>
      <p:bold r:id="rId70"/>
    </p:embeddedFont>
    <p:embeddedFont>
      <p:font typeface="Aparajita" panose="020B0604020202020204" pitchFamily="34" charset="0"/>
      <p:regular r:id="rId71"/>
      <p:bold r:id="rId72"/>
      <p:italic r:id="rId73"/>
      <p:boldItalic r:id="rId74"/>
    </p:embeddedFont>
    <p:embeddedFont>
      <p:font typeface="Bevan" panose="02000000000000000000" charset="0"/>
      <p:regular r:id="rId75"/>
    </p:embeddedFont>
    <p:embeddedFont>
      <p:font typeface="Droid Serif" panose="02020600060500020200" pitchFamily="18" charset="0"/>
      <p:regular r:id="rId76"/>
      <p:bold r:id="rId77"/>
      <p:italic r:id="rId78"/>
      <p:boldItalic r:id="rId79"/>
    </p:embeddedFont>
    <p:embeddedFont>
      <p:font typeface="微软雅黑" panose="020B0503020204020204" charset="-122"/>
      <p:regular r:id="rId80"/>
    </p:embeddedFont>
    <p:embeddedFont>
      <p:font typeface="Calibri" panose="020F0502020204030204" charset="0"/>
      <p:regular r:id="rId81"/>
      <p:bold r:id="rId82"/>
      <p:italic r:id="rId83"/>
      <p:boldItalic r:id="rId84"/>
    </p:embeddedFont>
  </p:embeddedFont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56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56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56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56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56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56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56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56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56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FE2"/>
    <a:srgbClr val="A41616"/>
    <a:srgbClr val="1695A3"/>
    <a:srgbClr val="EB7F00"/>
    <a:srgbClr val="ACF0F2"/>
    <a:srgbClr val="225378"/>
    <a:srgbClr val="217945"/>
    <a:srgbClr val="EA2302"/>
    <a:srgbClr val="FFFFFF"/>
    <a:srgbClr val="0091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92" autoAdjust="0"/>
    <p:restoredTop sz="98601" autoAdjust="0"/>
  </p:normalViewPr>
  <p:slideViewPr>
    <p:cSldViewPr snapToGrid="0">
      <p:cViewPr>
        <p:scale>
          <a:sx n="47" d="100"/>
          <a:sy n="47" d="100"/>
        </p:scale>
        <p:origin x="-780" y="-450"/>
      </p:cViewPr>
      <p:guideLst>
        <p:guide orient="horz" pos="2160"/>
        <p:guide pos="16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4" Type="http://schemas.openxmlformats.org/officeDocument/2006/relationships/font" Target="fonts/font16.fntdata"/><Relationship Id="rId83" Type="http://schemas.openxmlformats.org/officeDocument/2006/relationships/font" Target="fonts/font15.fntdata"/><Relationship Id="rId82" Type="http://schemas.openxmlformats.org/officeDocument/2006/relationships/font" Target="fonts/font14.fntdata"/><Relationship Id="rId81" Type="http://schemas.openxmlformats.org/officeDocument/2006/relationships/font" Target="fonts/font13.fntdata"/><Relationship Id="rId80" Type="http://schemas.openxmlformats.org/officeDocument/2006/relationships/font" Target="fonts/font12.fntdata"/><Relationship Id="rId8" Type="http://schemas.openxmlformats.org/officeDocument/2006/relationships/slideMaster" Target="slideMasters/slideMaster7.xml"/><Relationship Id="rId79" Type="http://schemas.openxmlformats.org/officeDocument/2006/relationships/font" Target="fonts/font11.fntdata"/><Relationship Id="rId78" Type="http://schemas.openxmlformats.org/officeDocument/2006/relationships/font" Target="fonts/font10.fntdata"/><Relationship Id="rId77" Type="http://schemas.openxmlformats.org/officeDocument/2006/relationships/font" Target="fonts/font9.fntdata"/><Relationship Id="rId76" Type="http://schemas.openxmlformats.org/officeDocument/2006/relationships/font" Target="fonts/font8.fntdata"/><Relationship Id="rId75" Type="http://schemas.openxmlformats.org/officeDocument/2006/relationships/font" Target="fonts/font7.fntdata"/><Relationship Id="rId74" Type="http://schemas.openxmlformats.org/officeDocument/2006/relationships/font" Target="fonts/font6.fntdata"/><Relationship Id="rId73" Type="http://schemas.openxmlformats.org/officeDocument/2006/relationships/font" Target="fonts/font5.fntdata"/><Relationship Id="rId72" Type="http://schemas.openxmlformats.org/officeDocument/2006/relationships/font" Target="fonts/font4.fntdata"/><Relationship Id="rId71" Type="http://schemas.openxmlformats.org/officeDocument/2006/relationships/font" Target="fonts/font3.fntdata"/><Relationship Id="rId70" Type="http://schemas.openxmlformats.org/officeDocument/2006/relationships/font" Target="fonts/font2.fntdata"/><Relationship Id="rId7" Type="http://schemas.openxmlformats.org/officeDocument/2006/relationships/slideMaster" Target="slideMasters/slideMaster6.xml"/><Relationship Id="rId69" Type="http://schemas.openxmlformats.org/officeDocument/2006/relationships/font" Target="fonts/font1.fntdata"/><Relationship Id="rId68" Type="http://schemas.openxmlformats.org/officeDocument/2006/relationships/tableStyles" Target="tableStyles.xml"/><Relationship Id="rId67" Type="http://schemas.openxmlformats.org/officeDocument/2006/relationships/viewProps" Target="viewProps.xml"/><Relationship Id="rId66" Type="http://schemas.openxmlformats.org/officeDocument/2006/relationships/presProps" Target="presProps.xml"/><Relationship Id="rId65" Type="http://schemas.openxmlformats.org/officeDocument/2006/relationships/notesMaster" Target="notesMasters/notesMaster1.xml"/><Relationship Id="rId64" Type="http://schemas.openxmlformats.org/officeDocument/2006/relationships/slide" Target="slides/slide49.xml"/><Relationship Id="rId63" Type="http://schemas.openxmlformats.org/officeDocument/2006/relationships/slide" Target="slides/slide48.xml"/><Relationship Id="rId62" Type="http://schemas.openxmlformats.org/officeDocument/2006/relationships/slide" Target="slides/slide47.xml"/><Relationship Id="rId61" Type="http://schemas.openxmlformats.org/officeDocument/2006/relationships/slide" Target="slides/slide46.xml"/><Relationship Id="rId60" Type="http://schemas.openxmlformats.org/officeDocument/2006/relationships/slide" Target="slides/slide45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44.xml"/><Relationship Id="rId58" Type="http://schemas.openxmlformats.org/officeDocument/2006/relationships/slide" Target="slides/slide43.xml"/><Relationship Id="rId57" Type="http://schemas.openxmlformats.org/officeDocument/2006/relationships/slide" Target="slides/slide42.xml"/><Relationship Id="rId56" Type="http://schemas.openxmlformats.org/officeDocument/2006/relationships/slide" Target="slides/slide41.xml"/><Relationship Id="rId55" Type="http://schemas.openxmlformats.org/officeDocument/2006/relationships/slide" Target="slides/slide40.xml"/><Relationship Id="rId54" Type="http://schemas.openxmlformats.org/officeDocument/2006/relationships/slide" Target="slides/slide39.xml"/><Relationship Id="rId53" Type="http://schemas.openxmlformats.org/officeDocument/2006/relationships/slide" Target="slides/slide38.xml"/><Relationship Id="rId52" Type="http://schemas.openxmlformats.org/officeDocument/2006/relationships/slide" Target="slides/slide37.xml"/><Relationship Id="rId51" Type="http://schemas.openxmlformats.org/officeDocument/2006/relationships/slide" Target="slides/slide36.xml"/><Relationship Id="rId50" Type="http://schemas.openxmlformats.org/officeDocument/2006/relationships/slide" Target="slides/slide35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34.xml"/><Relationship Id="rId48" Type="http://schemas.openxmlformats.org/officeDocument/2006/relationships/slide" Target="slides/slide33.xml"/><Relationship Id="rId47" Type="http://schemas.openxmlformats.org/officeDocument/2006/relationships/slide" Target="slides/slide32.xml"/><Relationship Id="rId46" Type="http://schemas.openxmlformats.org/officeDocument/2006/relationships/slide" Target="slides/slide31.xml"/><Relationship Id="rId45" Type="http://schemas.openxmlformats.org/officeDocument/2006/relationships/slide" Target="slides/slide30.xml"/><Relationship Id="rId44" Type="http://schemas.openxmlformats.org/officeDocument/2006/relationships/slide" Target="slides/slide29.xml"/><Relationship Id="rId43" Type="http://schemas.openxmlformats.org/officeDocument/2006/relationships/slide" Target="slides/slide28.xml"/><Relationship Id="rId42" Type="http://schemas.openxmlformats.org/officeDocument/2006/relationships/slide" Target="slides/slide27.xml"/><Relationship Id="rId41" Type="http://schemas.openxmlformats.org/officeDocument/2006/relationships/slide" Target="slides/slide26.xml"/><Relationship Id="rId40" Type="http://schemas.openxmlformats.org/officeDocument/2006/relationships/slide" Target="slides/slide2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4.xml"/><Relationship Id="rId38" Type="http://schemas.openxmlformats.org/officeDocument/2006/relationships/slide" Target="slides/slide23.xml"/><Relationship Id="rId37" Type="http://schemas.openxmlformats.org/officeDocument/2006/relationships/slide" Target="slides/slide22.xml"/><Relationship Id="rId36" Type="http://schemas.openxmlformats.org/officeDocument/2006/relationships/slide" Target="slides/slide21.xml"/><Relationship Id="rId35" Type="http://schemas.openxmlformats.org/officeDocument/2006/relationships/slide" Target="slides/slide20.xml"/><Relationship Id="rId34" Type="http://schemas.openxmlformats.org/officeDocument/2006/relationships/slide" Target="slides/slide19.xml"/><Relationship Id="rId33" Type="http://schemas.openxmlformats.org/officeDocument/2006/relationships/slide" Target="slides/slide18.xml"/><Relationship Id="rId32" Type="http://schemas.openxmlformats.org/officeDocument/2006/relationships/slide" Target="slides/slide17.xml"/><Relationship Id="rId31" Type="http://schemas.openxmlformats.org/officeDocument/2006/relationships/slide" Target="slides/slide16.xml"/><Relationship Id="rId30" Type="http://schemas.openxmlformats.org/officeDocument/2006/relationships/slide" Target="slides/slide1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8" Type="http://schemas.openxmlformats.org/officeDocument/2006/relationships/slide" Target="slides/slide13.xml"/><Relationship Id="rId27" Type="http://schemas.openxmlformats.org/officeDocument/2006/relationships/slide" Target="slides/slide12.xml"/><Relationship Id="rId26" Type="http://schemas.openxmlformats.org/officeDocument/2006/relationships/slide" Target="slides/slide11.xml"/><Relationship Id="rId25" Type="http://schemas.openxmlformats.org/officeDocument/2006/relationships/slide" Target="slides/slide10.xml"/><Relationship Id="rId24" Type="http://schemas.openxmlformats.org/officeDocument/2006/relationships/slide" Target="slides/slide9.xml"/><Relationship Id="rId23" Type="http://schemas.openxmlformats.org/officeDocument/2006/relationships/slide" Target="slides/slide8.xml"/><Relationship Id="rId22" Type="http://schemas.openxmlformats.org/officeDocument/2006/relationships/slide" Target="slides/slide7.xml"/><Relationship Id="rId21" Type="http://schemas.openxmlformats.org/officeDocument/2006/relationships/slide" Target="slides/slide6.xml"/><Relationship Id="rId20" Type="http://schemas.openxmlformats.org/officeDocument/2006/relationships/slide" Target="slides/slide5.xml"/><Relationship Id="rId2" Type="http://schemas.openxmlformats.org/officeDocument/2006/relationships/theme" Target="theme/theme1.xml"/><Relationship Id="rId19" Type="http://schemas.openxmlformats.org/officeDocument/2006/relationships/slide" Target="slides/slide4.xml"/><Relationship Id="rId18" Type="http://schemas.openxmlformats.org/officeDocument/2006/relationships/slide" Target="slides/slide3.xml"/><Relationship Id="rId17" Type="http://schemas.openxmlformats.org/officeDocument/2006/relationships/slide" Target="slides/slide2.xml"/><Relationship Id="rId16" Type="http://schemas.openxmlformats.org/officeDocument/2006/relationships/slide" Target="slides/slide1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EB7F00"/>
            </a:solidFill>
          </c:spPr>
          <c:dLbls>
            <c:delete val="1"/>
          </c:dLbls>
          <c:cat>
            <c:numRef>
              <c:f>Sheet1!$A$2:$A$6</c:f>
              <c:numCache>
                <c:formatCode>0</c:formatCode>
                <c:ptCount val="5"/>
                <c:pt idx="0" c:formatCode="0">
                  <c:v>37377</c:v>
                </c:pt>
                <c:pt idx="1" c:formatCode="0">
                  <c:v>37408</c:v>
                </c:pt>
                <c:pt idx="2" c:formatCode="0">
                  <c:v>37438</c:v>
                </c:pt>
                <c:pt idx="3" c:formatCode="0">
                  <c:v>37469</c:v>
                </c:pt>
                <c:pt idx="4" c:formatCode="0">
                  <c:v>37500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</c:v>
                </c:pt>
                <c:pt idx="1">
                  <c:v>32</c:v>
                </c:pt>
                <c:pt idx="2">
                  <c:v>28</c:v>
                </c:pt>
                <c:pt idx="3">
                  <c:v>12</c:v>
                </c:pt>
                <c:pt idx="4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0521216"/>
        <c:axId val="212390400"/>
      </c:areaChart>
      <c:catAx>
        <c:axId val="280521216"/>
        <c:scaling>
          <c:orientation val="minMax"/>
        </c:scaling>
        <c:delete val="1"/>
        <c:axPos val="b"/>
        <c:numFmt formatCode="0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212390400"/>
        <c:crosses val="autoZero"/>
        <c:auto val="1"/>
        <c:lblAlgn val="ctr"/>
        <c:lblOffset val="100"/>
        <c:noMultiLvlLbl val="0"/>
      </c:catAx>
      <c:valAx>
        <c:axId val="2123904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24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Bevan" panose="02000000000000000000" charset="0"/>
                <a:ea typeface="Droid Sans" panose="020B0606030804020204" pitchFamily="34" charset="0"/>
                <a:cs typeface="Droid Sans" panose="020B0606030804020204" pitchFamily="34" charset="0"/>
              </a:defRPr>
            </a:pPr>
          </a:p>
        </c:txPr>
        <c:crossAx val="280521216"/>
        <c:crosses val="autoZero"/>
        <c:crossBetween val="midCat"/>
      </c:valAx>
    </c:plotArea>
    <c:plotVisOnly val="1"/>
    <c:dispBlanksAs val="zero"/>
    <c:showDLblsOverMax val="0"/>
  </c:chart>
  <c:txPr>
    <a:bodyPr/>
    <a:lstStyle/>
    <a:p>
      <a:pPr>
        <a:defRPr lang="zh-CN" sz="1800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EB7F00"/>
            </a:solidFill>
          </c:spPr>
          <c:dLbls>
            <c:delete val="1"/>
          </c:dLbls>
          <c:cat>
            <c:numRef>
              <c:f>Sheet1!$A$2:$A$6</c:f>
              <c:numCache>
                <c:formatCode>0</c:formatCode>
                <c:ptCount val="5"/>
                <c:pt idx="0" c:formatCode="0">
                  <c:v>37377</c:v>
                </c:pt>
                <c:pt idx="1" c:formatCode="0">
                  <c:v>37408</c:v>
                </c:pt>
                <c:pt idx="2" c:formatCode="0">
                  <c:v>37438</c:v>
                </c:pt>
                <c:pt idx="3" c:formatCode="0">
                  <c:v>37469</c:v>
                </c:pt>
                <c:pt idx="4" c:formatCode="0">
                  <c:v>37500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25</c:v>
                </c:pt>
                <c:pt idx="1">
                  <c:v>38</c:v>
                </c:pt>
                <c:pt idx="2">
                  <c:v>14</c:v>
                </c:pt>
                <c:pt idx="3">
                  <c:v>28</c:v>
                </c:pt>
                <c:pt idx="4">
                  <c:v>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0570368"/>
        <c:axId val="235274816"/>
      </c:areaChart>
      <c:catAx>
        <c:axId val="280570368"/>
        <c:scaling>
          <c:orientation val="minMax"/>
        </c:scaling>
        <c:delete val="1"/>
        <c:axPos val="b"/>
        <c:numFmt formatCode="0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235274816"/>
        <c:crosses val="autoZero"/>
        <c:auto val="1"/>
        <c:lblAlgn val="ctr"/>
        <c:lblOffset val="100"/>
        <c:noMultiLvlLbl val="0"/>
      </c:catAx>
      <c:valAx>
        <c:axId val="2352748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24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Bevan" panose="02000000000000000000" charset="0"/>
                <a:ea typeface="Droid Sans" panose="020B0606030804020204" pitchFamily="34" charset="0"/>
                <a:cs typeface="Droid Sans" panose="020B0606030804020204" pitchFamily="34" charset="0"/>
              </a:defRPr>
            </a:pPr>
          </a:p>
        </c:txPr>
        <c:crossAx val="280570368"/>
        <c:crosses val="autoZero"/>
        <c:crossBetween val="midCat"/>
      </c:valAx>
    </c:plotArea>
    <c:plotVisOnly val="1"/>
    <c:dispBlanksAs val="zero"/>
    <c:showDLblsOverMax val="0"/>
  </c:chart>
  <c:txPr>
    <a:bodyPr/>
    <a:lstStyle/>
    <a:p>
      <a:pPr>
        <a:defRPr lang="zh-CN" sz="1800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225378"/>
              </a:solidFill>
            </c:spPr>
          </c:dPt>
          <c:dPt>
            <c:idx val="1"/>
            <c:invertIfNegative val="0"/>
            <c:bubble3D val="0"/>
            <c:spPr>
              <a:solidFill>
                <a:srgbClr val="225378"/>
              </a:solidFill>
            </c:spPr>
          </c:dPt>
          <c:dPt>
            <c:idx val="2"/>
            <c:invertIfNegative val="0"/>
            <c:bubble3D val="0"/>
            <c:spPr>
              <a:solidFill>
                <a:srgbClr val="225378"/>
              </a:solidFill>
            </c:spPr>
          </c:dPt>
          <c:dPt>
            <c:idx val="3"/>
            <c:invertIfNegative val="0"/>
            <c:bubble3D val="0"/>
            <c:spPr>
              <a:solidFill>
                <a:srgbClr val="225378"/>
              </a:solidFill>
            </c:spPr>
          </c:dPt>
          <c:dLbls>
            <c:delete val="1"/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200</c:v>
                </c:pt>
                <c:pt idx="2">
                  <c:v>200</c:v>
                </c:pt>
                <c:pt idx="3">
                  <c:v>175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90654720"/>
        <c:axId val="247501888"/>
      </c:barChart>
      <c:catAx>
        <c:axId val="290654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2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pPr>
          </a:p>
        </c:txPr>
        <c:crossAx val="247501888"/>
        <c:crosses val="autoZero"/>
        <c:auto val="1"/>
        <c:lblAlgn val="ctr"/>
        <c:lblOffset val="100"/>
        <c:noMultiLvlLbl val="0"/>
      </c:catAx>
      <c:valAx>
        <c:axId val="2475018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2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pPr>
          </a:p>
        </c:txPr>
        <c:crossAx val="2906547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lang="zh-CN" sz="1800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EB7F00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EB7F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EB7F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EB7F00"/>
              </a:solidFill>
            </c:spPr>
          </c:dPt>
          <c:dLbls>
            <c:delete val="1"/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400</c:v>
                </c:pt>
                <c:pt idx="1">
                  <c:v>600</c:v>
                </c:pt>
                <c:pt idx="2">
                  <c:v>800</c:v>
                </c:pt>
                <c:pt idx="3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90655232"/>
        <c:axId val="247503616"/>
      </c:barChart>
      <c:catAx>
        <c:axId val="290655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2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pPr>
          </a:p>
        </c:txPr>
        <c:crossAx val="247503616"/>
        <c:crosses val="autoZero"/>
        <c:auto val="1"/>
        <c:lblAlgn val="ctr"/>
        <c:lblOffset val="100"/>
        <c:noMultiLvlLbl val="0"/>
      </c:catAx>
      <c:valAx>
        <c:axId val="2475036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2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pPr>
          </a:p>
        </c:txPr>
        <c:crossAx val="2906552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lang="zh-CN" sz="1800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21995137067731"/>
          <c:y val="0.111542990489597"/>
          <c:w val="0.460252634439777"/>
          <c:h val="0.802522650423026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c:spPr>
          <c:explosion val="4"/>
          <c:dPt>
            <c:idx val="0"/>
            <c:bubble3D val="0"/>
            <c:explosion val="5"/>
            <c:spPr>
              <a:solidFill>
                <a:srgbClr val="ACF0F2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1695A3"/>
              </a:solidFill>
              <a:ln>
                <a:noFill/>
              </a:ln>
            </c:spPr>
          </c:dPt>
          <c:dPt>
            <c:idx val="2"/>
            <c:bubble3D val="0"/>
            <c:spPr>
              <a:solidFill>
                <a:srgbClr val="A41616"/>
              </a:solidFill>
              <a:ln>
                <a:noFill/>
              </a:ln>
            </c:spPr>
          </c:dPt>
          <c:dPt>
            <c:idx val="3"/>
            <c:bubble3D val="0"/>
            <c:spPr>
              <a:solidFill>
                <a:srgbClr val="225378"/>
              </a:solidFill>
              <a:ln>
                <a:noFill/>
              </a:ln>
            </c:spPr>
          </c:dPt>
          <c:dPt>
            <c:idx val="4"/>
            <c:bubble3D val="0"/>
            <c:spPr>
              <a:solidFill>
                <a:srgbClr val="EB7F00"/>
              </a:solidFill>
              <a:ln>
                <a:noFill/>
              </a:ln>
            </c:spPr>
          </c:dPt>
          <c:dLbls>
            <c:dLbl>
              <c:idx val="0"/>
              <c:layout>
                <c:manualLayout>
                  <c:x val="-0.110210582681657"/>
                  <c:y val="0.0782656965610624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zh-CN" sz="1800" b="0" i="0" u="none" strike="noStrike" kern="1200" baseline="0">
                        <a:solidFill>
                          <a:srgbClr val="F3FFE2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Bevan" panose="02000000000000000000"/>
                        <a:ea typeface="+mn-ea"/>
                        <a:cs typeface="Bevan" panose="02000000000000000000"/>
                      </a:defRPr>
                    </a:pPr>
                    <a:r>
                      <a:rPr lang="en-US" altLang="zh-CN" dirty="0">
                        <a:latin typeface="Aparajita" panose="020B0604020202020204" pitchFamily="34" charset="0"/>
                        <a:cs typeface="Aparajita" panose="020B0604020202020204" pitchFamily="34" charset="0"/>
                      </a:rPr>
                      <a:t>38%</a:t>
                    </a:r>
                    <a:endParaRPr lang="en-US" altLang="zh-CN" dirty="0">
                      <a:latin typeface="Aparajita" panose="020B0604020202020204" pitchFamily="34" charset="0"/>
                      <a:cs typeface="Aparajita" panose="020B0604020202020204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276054335059015"/>
                  <c:y val="-0.206894413935489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zh-CN" sz="1800" b="0" i="0" u="none" strike="noStrike" kern="1200" baseline="0">
                        <a:solidFill>
                          <a:srgbClr val="F3FFE2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Bevan" panose="02000000000000000000"/>
                        <a:ea typeface="+mn-ea"/>
                        <a:cs typeface="Bevan" panose="02000000000000000000"/>
                      </a:defRPr>
                    </a:pPr>
                    <a:r>
                      <a:rPr lang="en-US" altLang="zh-CN" dirty="0">
                        <a:latin typeface="Aparajita" panose="020B0604020202020204" pitchFamily="34" charset="0"/>
                        <a:cs typeface="Aparajita" panose="020B0604020202020204" pitchFamily="34" charset="0"/>
                      </a:rPr>
                      <a:t>31%</a:t>
                    </a:r>
                    <a:endParaRPr lang="en-US" altLang="zh-CN" dirty="0">
                      <a:latin typeface="Aparajita" panose="020B0604020202020204" pitchFamily="34" charset="0"/>
                      <a:cs typeface="Aparajita" panose="020B0604020202020204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0944196638765384"/>
                  <c:y val="0.00142225821290052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zh-CN" sz="1800" b="0" i="0" u="none" strike="noStrike" kern="1200" baseline="0">
                        <a:solidFill>
                          <a:srgbClr val="F3FFE2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Bevan" panose="02000000000000000000"/>
                        <a:ea typeface="+mn-ea"/>
                        <a:cs typeface="Bevan" panose="02000000000000000000"/>
                      </a:defRPr>
                    </a:pPr>
                    <a:r>
                      <a:rPr lang="en-US" altLang="zh-CN" dirty="0">
                        <a:latin typeface="Aparajita" panose="020B0604020202020204" pitchFamily="34" charset="0"/>
                        <a:cs typeface="Aparajita" panose="020B0604020202020204" pitchFamily="34" charset="0"/>
                      </a:rPr>
                      <a:t>11%</a:t>
                    </a:r>
                    <a:endParaRPr lang="en-US" altLang="zh-CN" dirty="0">
                      <a:latin typeface="Aparajita" panose="020B0604020202020204" pitchFamily="34" charset="0"/>
                      <a:cs typeface="Aparajita" panose="020B0604020202020204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0883577146645598"/>
                  <c:y val="0.108364642562265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zh-CN" sz="1800" b="0" i="0" u="none" strike="noStrike" kern="1200" baseline="0">
                        <a:solidFill>
                          <a:srgbClr val="F3FFE2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Bevan" panose="02000000000000000000"/>
                        <a:ea typeface="+mn-ea"/>
                        <a:cs typeface="Bevan" panose="02000000000000000000"/>
                      </a:defRPr>
                    </a:pPr>
                    <a:r>
                      <a:rPr lang="en-US" altLang="zh-CN" dirty="0">
                        <a:latin typeface="Aparajita" panose="020B0604020202020204" pitchFamily="34" charset="0"/>
                        <a:cs typeface="Aparajita" panose="020B0604020202020204" pitchFamily="34" charset="0"/>
                      </a:rPr>
                      <a:t>11%</a:t>
                    </a:r>
                    <a:endParaRPr lang="en-US" altLang="zh-CN" dirty="0">
                      <a:latin typeface="Aparajita" panose="020B0604020202020204" pitchFamily="34" charset="0"/>
                      <a:cs typeface="Aparajita" panose="020B0604020202020204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0446209792757119"/>
                  <c:y val="0.163900031116211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zh-CN" sz="1800" b="0" i="0" u="none" strike="noStrike" kern="1200" baseline="0">
                        <a:solidFill>
                          <a:srgbClr val="F3FFE2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Bevan" panose="02000000000000000000"/>
                        <a:ea typeface="+mn-ea"/>
                        <a:cs typeface="Bevan" panose="02000000000000000000"/>
                      </a:defRPr>
                    </a:pPr>
                    <a:r>
                      <a:rPr lang="en-US" altLang="zh-CN" dirty="0">
                        <a:latin typeface="Aparajita" panose="020B0604020202020204" pitchFamily="34" charset="0"/>
                        <a:cs typeface="Aparajita" panose="020B0604020202020204" pitchFamily="34" charset="0"/>
                      </a:rPr>
                      <a:t>9%</a:t>
                    </a:r>
                    <a:endParaRPr lang="en-US" altLang="zh-CN" dirty="0">
                      <a:latin typeface="Aparajita" panose="020B0604020202020204" pitchFamily="34" charset="0"/>
                      <a:cs typeface="Aparajita" panose="020B0604020202020204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4000" b="0" i="0" u="none" strike="noStrike" kern="1200" baseline="0">
                    <a:solidFill>
                      <a:srgbClr val="F3FFE2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Bevan" panose="02000000000000000000"/>
                    <a:ea typeface="+mn-ea"/>
                    <a:cs typeface="Bevan" panose="02000000000000000000"/>
                  </a:defRPr>
                </a:pPr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numRef>
              <c:f>Sheet1!$B$1:$F$1</c:f>
              <c:numCache>
                <c:formatCode>General</c:formatCode>
                <c:ptCount val="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</c:numCache>
            </c:numRef>
          </c:cat>
          <c:val>
            <c:numRef>
              <c:f>Sheet1!$B$2:$F$2</c:f>
              <c:numCache>
                <c:formatCode>General</c:formatCode>
                <c:ptCount val="5"/>
                <c:pt idx="0">
                  <c:v>91</c:v>
                </c:pt>
                <c:pt idx="1">
                  <c:v>76</c:v>
                </c:pt>
                <c:pt idx="2">
                  <c:v>28</c:v>
                </c:pt>
                <c:pt idx="3">
                  <c:v>26</c:v>
                </c:pt>
                <c:pt idx="4">
                  <c:v>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t"/>
      <c:layout>
        <c:manualLayout>
          <c:xMode val="edge"/>
          <c:yMode val="edge"/>
          <c:x val="0"/>
          <c:y val="0.732977772065528"/>
          <c:w val="0.548707075358771"/>
          <c:h val="0.198655862498087"/>
        </c:manualLayout>
      </c:layout>
      <c:overlay val="0"/>
      <c:txPr>
        <a:bodyPr rot="0" spcFirstLastPara="0" vertOverflow="ellipsis" vert="horz" wrap="square" anchor="ctr" anchorCtr="1"/>
        <a:lstStyle/>
        <a:p>
          <a:pPr algn="just">
            <a:defRPr lang="en-US" sz="30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Bevan" panose="02000000000000000000"/>
              <a:ea typeface="+mn-ea"/>
              <a:cs typeface="Bevan" panose="02000000000000000000"/>
            </a:defRPr>
          </a:pPr>
        </a:p>
      </c:txPr>
    </c:legend>
    <c:plotVisOnly val="1"/>
    <c:dispBlanksAs val="zero"/>
    <c:showDLblsOverMax val="0"/>
  </c:chart>
  <c:txPr>
    <a:bodyPr/>
    <a:lstStyle/>
    <a:p>
      <a:pPr algn="r">
        <a:defRPr lang="zh-CN" sz="1800"/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50488001384949"/>
          <c:y val="0.22654238659071"/>
          <c:w val="0.915637868972764"/>
          <c:h val="0.753046614892531"/>
        </c:manualLayout>
      </c:layout>
      <c:area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AFRICA</c:v>
                </c:pt>
              </c:strCache>
            </c:strRef>
          </c:tx>
          <c:spPr>
            <a:solidFill>
              <a:srgbClr val="ACF0F2"/>
            </a:solidFill>
            <a:ln w="17747">
              <a:noFill/>
            </a:ln>
            <a:effectLst>
              <a:outerShdw dist="35921" dir="2700000" algn="br">
                <a:srgbClr val="000000"/>
              </a:outerShdw>
            </a:effectLst>
          </c:spPr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2004</c:v>
                </c:pt>
                <c:pt idx="1">
                  <c:v>2007</c:v>
                </c:pt>
                <c:pt idx="2">
                  <c:v>2010</c:v>
                </c:pt>
                <c:pt idx="3">
                  <c:v>2013</c:v>
                </c:pt>
              </c:numCache>
            </c:numRef>
          </c:cat>
          <c:val>
            <c:numRef>
              <c:f>Sheet1!$B$2:$E$2</c:f>
              <c:numCache>
                <c:formatCode>General</c:formatCode>
                <c:ptCount val="4"/>
                <c:pt idx="0">
                  <c:v>100</c:v>
                </c:pt>
                <c:pt idx="1">
                  <c:v>50</c:v>
                </c:pt>
                <c:pt idx="2">
                  <c:v>80</c:v>
                </c:pt>
                <c:pt idx="3">
                  <c:v>84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EUROPE</c:v>
                </c:pt>
              </c:strCache>
            </c:strRef>
          </c:tx>
          <c:spPr>
            <a:solidFill>
              <a:srgbClr val="EB7F00"/>
            </a:solidFill>
            <a:ln w="17747">
              <a:noFill/>
            </a:ln>
            <a:effectLst>
              <a:outerShdw dist="35921" dir="2700000" algn="br">
                <a:srgbClr val="000000"/>
              </a:outerShdw>
            </a:effectLst>
          </c:spPr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2004</c:v>
                </c:pt>
                <c:pt idx="1">
                  <c:v>2007</c:v>
                </c:pt>
                <c:pt idx="2">
                  <c:v>2010</c:v>
                </c:pt>
                <c:pt idx="3">
                  <c:v>2013</c:v>
                </c:pt>
              </c:numCache>
            </c:numRef>
          </c:cat>
          <c:val>
            <c:numRef>
              <c:f>Sheet1!$B$3:$E$3</c:f>
              <c:numCache>
                <c:formatCode>General</c:formatCode>
                <c:ptCount val="4"/>
                <c:pt idx="0">
                  <c:v>70</c:v>
                </c:pt>
                <c:pt idx="1">
                  <c:v>46</c:v>
                </c:pt>
                <c:pt idx="2">
                  <c:v>77</c:v>
                </c:pt>
                <c:pt idx="3">
                  <c:v>85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ASIA</c:v>
                </c:pt>
              </c:strCache>
            </c:strRef>
          </c:tx>
          <c:spPr>
            <a:solidFill>
              <a:srgbClr val="225378"/>
            </a:solidFill>
            <a:ln w="17747">
              <a:noFill/>
            </a:ln>
            <a:effectLst>
              <a:outerShdw dist="35921" dir="2700000" algn="br">
                <a:srgbClr val="000000"/>
              </a:outerShdw>
            </a:effectLst>
          </c:spPr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2004</c:v>
                </c:pt>
                <c:pt idx="1">
                  <c:v>2007</c:v>
                </c:pt>
                <c:pt idx="2">
                  <c:v>2010</c:v>
                </c:pt>
                <c:pt idx="3">
                  <c:v>2013</c:v>
                </c:pt>
              </c:numCache>
            </c:numRef>
          </c:cat>
          <c:val>
            <c:numRef>
              <c:f>Sheet1!$B$4:$E$4</c:f>
              <c:numCache>
                <c:formatCode>General</c:formatCode>
                <c:ptCount val="4"/>
                <c:pt idx="0">
                  <c:v>55</c:v>
                </c:pt>
                <c:pt idx="1">
                  <c:v>43</c:v>
                </c:pt>
                <c:pt idx="2">
                  <c:v>70</c:v>
                </c:pt>
                <c:pt idx="3">
                  <c:v>58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USA</c:v>
                </c:pt>
              </c:strCache>
            </c:strRef>
          </c:tx>
          <c:spPr>
            <a:solidFill>
              <a:srgbClr val="1695A3"/>
            </a:solidFill>
            <a:ln w="17747">
              <a:noFill/>
            </a:ln>
            <a:effectLst/>
          </c:spPr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2004</c:v>
                </c:pt>
                <c:pt idx="1">
                  <c:v>2007</c:v>
                </c:pt>
                <c:pt idx="2">
                  <c:v>2010</c:v>
                </c:pt>
                <c:pt idx="3">
                  <c:v>2013</c:v>
                </c:pt>
              </c:numCache>
            </c:numRef>
          </c:cat>
          <c:val>
            <c:numRef>
              <c:f>Sheet1!$B$5:$E$5</c:f>
              <c:numCache>
                <c:formatCode>General</c:formatCode>
                <c:ptCount val="4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6018944"/>
        <c:axId val="290628736"/>
      </c:areaChart>
      <c:catAx>
        <c:axId val="296018944"/>
        <c:scaling>
          <c:orientation val="minMax"/>
        </c:scaling>
        <c:delete val="0"/>
        <c:axPos val="b"/>
        <c:majorTickMark val="none"/>
        <c:minorTickMark val="none"/>
        <c:tickLblPos val="none"/>
        <c:spPr>
          <a:ln w="8874" cap="flat" cmpd="sng" algn="ctr">
            <a:noFill/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en-US" sz="2515" b="0" i="0" u="none" strike="noStrike" kern="1200" baseline="0">
                <a:solidFill>
                  <a:srgbClr val="000000"/>
                </a:solidFill>
                <a:latin typeface="Bevan" panose="02000000000000000000"/>
                <a:ea typeface="Bevan" panose="02000000000000000000"/>
                <a:cs typeface="Bevan" panose="02000000000000000000"/>
              </a:defRPr>
            </a:pPr>
          </a:p>
        </c:txPr>
        <c:crossAx val="290628736"/>
        <c:crosses val="autoZero"/>
        <c:auto val="1"/>
        <c:lblAlgn val="ctr"/>
        <c:lblOffset val="100"/>
        <c:noMultiLvlLbl val="0"/>
      </c:catAx>
      <c:valAx>
        <c:axId val="290628736"/>
        <c:scaling>
          <c:orientation val="minMax"/>
        </c:scaling>
        <c:delete val="0"/>
        <c:axPos val="l"/>
        <c:majorGridlines>
          <c:spPr>
            <a:ln w="8874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</a:ln>
          </c:spPr>
        </c:majorGridlines>
        <c:numFmt formatCode="#,##0" sourceLinked="0"/>
        <c:majorTickMark val="none"/>
        <c:minorTickMark val="none"/>
        <c:tickLblPos val="low"/>
        <c:spPr>
          <a:ln w="6655" cap="flat" cmpd="sng" algn="ctr">
            <a:noFill/>
            <a:prstDash val="solid"/>
            <a:round/>
          </a:ln>
        </c:spPr>
        <c:txPr>
          <a:bodyPr rot="0" spcFirstLastPara="0" vertOverflow="ellipsis" vert="horz" wrap="square" anchor="ctr" anchorCtr="1"/>
          <a:lstStyle/>
          <a:p>
            <a:pPr>
              <a:defRPr lang="en-US" sz="2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pPr>
          </a:p>
        </c:txPr>
        <c:crossAx val="296018944"/>
        <c:crosses val="autoZero"/>
        <c:crossBetween val="midCat"/>
      </c:valAx>
      <c:spPr>
        <a:noFill/>
        <a:ln w="17747">
          <a:noFill/>
        </a:ln>
      </c:spPr>
    </c:plotArea>
    <c:legend>
      <c:legendPos val="t"/>
      <c:layout>
        <c:manualLayout>
          <c:xMode val="edge"/>
          <c:yMode val="edge"/>
          <c:x val="0"/>
          <c:y val="0.0310421286031042"/>
          <c:w val="1"/>
          <c:h val="0.139420661237272"/>
        </c:manualLayout>
      </c:layout>
      <c:overlay val="0"/>
      <c:spPr>
        <a:noFill/>
        <a:ln w="17747">
          <a:noFill/>
        </a:ln>
      </c:spPr>
      <c:txPr>
        <a:bodyPr rot="0" spcFirstLastPara="0" vertOverflow="ellipsis" vert="horz" wrap="square" anchor="ctr" anchorCtr="1"/>
        <a:lstStyle/>
        <a:p>
          <a:pPr>
            <a:defRPr lang="en-US" sz="30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Bevan" panose="02000000000000000000"/>
              <a:ea typeface="Bevan" panose="02000000000000000000"/>
              <a:cs typeface="Bevan" panose="02000000000000000000"/>
            </a:defRPr>
          </a:pPr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lang="zh-CN" sz="2515" b="0" i="0" u="none" strike="noStrike" baseline="0">
          <a:solidFill>
            <a:srgbClr val="000000"/>
          </a:solidFill>
          <a:latin typeface="Bevan" panose="02000000000000000000"/>
          <a:ea typeface="Bevan" panose="02000000000000000000"/>
          <a:cs typeface="Bevan" panose="02000000000000000000"/>
        </a:defRPr>
      </a:pPr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/>
          </a:ln>
        </p:spPr>
      </p:sp>
      <p:sp>
        <p:nvSpPr>
          <p:cNvPr id="1638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模板来自于 </a:t>
            </a:r>
            <a:r>
              <a:rPr lang="en-US" altLang="zh-CN"/>
              <a:t>http://www.ypppt.com</a:t>
            </a:r>
            <a:endParaRPr lang="zh-CN" altLang="en-US" dirty="0"/>
          </a:p>
        </p:txBody>
      </p:sp>
      <p:sp>
        <p:nvSpPr>
          <p:cNvPr id="1638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indent="0"/>
            <a:fld id="{9A0DB2DC-4C9A-4742-B13C-FB6460FD3503}" type="slidenum">
              <a:rPr lang="zh-CN" altLang="en-US" sz="1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8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8400" y="355600"/>
            <a:ext cx="5486400" cy="11896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55600"/>
            <a:ext cx="16306800" cy="11896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18050" y="2298700"/>
            <a:ext cx="5226050" cy="6350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9900" y="2298700"/>
            <a:ext cx="15525750" cy="6350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9900" y="3898900"/>
            <a:ext cx="5029200" cy="8547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1500" y="3898900"/>
            <a:ext cx="5029200" cy="8547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97484" y="486080"/>
            <a:ext cx="9861176" cy="10985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400" b="1"/>
            </a:lvl1pPr>
          </a:lstStyle>
          <a:p>
            <a:r>
              <a:rPr lang="zh-CN" altLang="en-US" dirty="0" smtClean="0"/>
              <a:t>单击此处添加标题</a:t>
            </a:r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697484" y="1693988"/>
            <a:ext cx="6857626" cy="8322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>
                <a:latin typeface="+mj-lt"/>
              </a:defRPr>
            </a:lvl1pPr>
          </a:lstStyle>
          <a:p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CLICK HERE TO ADD YOUR TITLE</a:t>
            </a:r>
            <a:endParaRPr lang="zh-CN" altLang="zh-CN" dirty="0">
              <a:solidFill>
                <a:schemeClr val="bg1">
                  <a:lumMod val="75000"/>
                </a:schemeClr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18050" y="355600"/>
            <a:ext cx="5226050" cy="1209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9900" y="355600"/>
            <a:ext cx="15525750" cy="1209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9900" y="3898900"/>
            <a:ext cx="10375900" cy="8547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3898900"/>
            <a:ext cx="10375900" cy="8547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697484" y="486080"/>
            <a:ext cx="9861176" cy="10985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400" b="1"/>
            </a:lvl1pPr>
          </a:lstStyle>
          <a:p>
            <a:r>
              <a:rPr lang="zh-CN" altLang="en-US" dirty="0" smtClean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18050" y="355600"/>
            <a:ext cx="5226050" cy="1209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9900" y="355600"/>
            <a:ext cx="15525750" cy="1209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84200" y="3898900"/>
            <a:ext cx="4603750" cy="8547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040350" y="3898900"/>
            <a:ext cx="4603750" cy="8547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18050" y="355600"/>
            <a:ext cx="5226050" cy="1209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9900" y="355600"/>
            <a:ext cx="15525750" cy="1209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9900" y="3898900"/>
            <a:ext cx="5029200" cy="8547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1500" y="3898900"/>
            <a:ext cx="5029200" cy="8547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18050" y="355600"/>
            <a:ext cx="5226050" cy="1209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9900" y="355600"/>
            <a:ext cx="15525750" cy="1209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9900" y="3898900"/>
            <a:ext cx="10375900" cy="8547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3898900"/>
            <a:ext cx="10375900" cy="8547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18050" y="355600"/>
            <a:ext cx="5226050" cy="1209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9900" y="355600"/>
            <a:ext cx="15525750" cy="1209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8400" y="3200400"/>
            <a:ext cx="5486400" cy="90519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163068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9900" y="1778000"/>
            <a:ext cx="10375900" cy="1014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1778000"/>
            <a:ext cx="10375900" cy="1014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9900" y="7061200"/>
            <a:ext cx="10375900" cy="1587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7061200"/>
            <a:ext cx="10375900" cy="1587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3760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376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8400" y="3200400"/>
            <a:ext cx="5486400" cy="955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16306800" cy="9550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8400" y="3200400"/>
            <a:ext cx="5486400" cy="955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16306800" cy="9550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9900" y="6896100"/>
            <a:ext cx="6197600" cy="463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89900" y="6896100"/>
            <a:ext cx="6197600" cy="463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50600" y="2146300"/>
            <a:ext cx="3136900" cy="938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9900" y="2146300"/>
            <a:ext cx="9258300" cy="9385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9900" y="6896100"/>
            <a:ext cx="6197600" cy="463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89900" y="6896100"/>
            <a:ext cx="6197600" cy="463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50600" y="2146300"/>
            <a:ext cx="3136900" cy="938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9900" y="2146300"/>
            <a:ext cx="9258300" cy="9385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0.xml"/><Relationship Id="rId8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103.xml"/><Relationship Id="rId12" Type="http://schemas.openxmlformats.org/officeDocument/2006/relationships/theme" Target="../theme/theme10.xml"/><Relationship Id="rId11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02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1.xml"/><Relationship Id="rId8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4.xml"/><Relationship Id="rId12" Type="http://schemas.openxmlformats.org/officeDocument/2006/relationships/theme" Target="../theme/theme11.xml"/><Relationship Id="rId11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13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2.xml"/><Relationship Id="rId8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5.xml"/><Relationship Id="rId12" Type="http://schemas.openxmlformats.org/officeDocument/2006/relationships/theme" Target="../theme/theme12.xml"/><Relationship Id="rId11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24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3.xml"/><Relationship Id="rId8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36.xml"/><Relationship Id="rId12" Type="http://schemas.openxmlformats.org/officeDocument/2006/relationships/theme" Target="../theme/theme13.xml"/><Relationship Id="rId11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35.xml"/></Relationships>
</file>

<file path=ppt/slideMasters/_rels/slideMaster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4.xml"/><Relationship Id="rId8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47.xml"/><Relationship Id="rId12" Type="http://schemas.openxmlformats.org/officeDocument/2006/relationships/theme" Target="../theme/theme14.xml"/><Relationship Id="rId11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8.xml"/><Relationship Id="rId1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2" Type="http://schemas.openxmlformats.org/officeDocument/2006/relationships/theme" Target="../theme/theme8.xml"/><Relationship Id="rId11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9.xml"/><Relationship Id="rId8" Type="http://schemas.openxmlformats.org/officeDocument/2006/relationships/slideLayout" Target="../slideLayouts/slideLayout98.xml"/><Relationship Id="rId7" Type="http://schemas.openxmlformats.org/officeDocument/2006/relationships/slideLayout" Target="../slideLayouts/slideLayout97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3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2.xml"/><Relationship Id="rId12" Type="http://schemas.openxmlformats.org/officeDocument/2006/relationships/theme" Target="../theme/theme9.xml"/><Relationship Id="rId11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F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39900" y="2298700"/>
            <a:ext cx="20904200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  <a:endParaRPr lang="en-US">
              <a:sym typeface="Gill Sans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9900" y="7061200"/>
            <a:ext cx="20904200" cy="158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/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  <a:endParaRPr lang="en-US">
              <a:sym typeface="Gill Sans" charset="0"/>
            </a:endParaRPr>
          </a:p>
          <a:p>
            <a:pPr lvl="1"/>
            <a:r>
              <a:rPr lang="en-US">
                <a:sym typeface="Gill Sans" charset="0"/>
              </a:rPr>
              <a:t>Second level</a:t>
            </a:r>
            <a:endParaRPr lang="en-US">
              <a:sym typeface="Gill Sans" charset="0"/>
            </a:endParaRPr>
          </a:p>
          <a:p>
            <a:pPr lvl="2"/>
            <a:r>
              <a:rPr lang="en-US">
                <a:sym typeface="Gill Sans" charset="0"/>
              </a:rPr>
              <a:t>Third level</a:t>
            </a:r>
            <a:endParaRPr lang="en-US">
              <a:sym typeface="Gill Sans" charset="0"/>
            </a:endParaRPr>
          </a:p>
          <a:p>
            <a:pPr lvl="3"/>
            <a:r>
              <a:rPr lang="en-US">
                <a:sym typeface="Gill Sans" charset="0"/>
              </a:rPr>
              <a:t>Fourth level</a:t>
            </a:r>
            <a:endParaRPr lang="en-US">
              <a:sym typeface="Gill Sans" charset="0"/>
            </a:endParaRPr>
          </a:p>
          <a:p>
            <a:pPr lvl="4"/>
            <a:r>
              <a:rPr lang="en-US">
                <a:sym typeface="Gill Sans" charset="0"/>
              </a:rPr>
              <a:t>Fifth level</a:t>
            </a:r>
            <a:endParaRPr lang="en-US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F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1117600" indent="-800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562100" indent="-800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2006600" indent="-800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451100" indent="-800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895600" indent="-800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352800" indent="-8001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810000" indent="-8001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267200" indent="-8001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724400" indent="-8001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F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39900" y="355600"/>
            <a:ext cx="20904200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/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  <a:endParaRPr lang="en-US">
              <a:sym typeface="Gill Sans" charset="0"/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9900" y="3898900"/>
            <a:ext cx="10210800" cy="854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/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  <a:endParaRPr lang="en-US">
              <a:sym typeface="Gill Sans" charset="0"/>
            </a:endParaRPr>
          </a:p>
          <a:p>
            <a:pPr lvl="1"/>
            <a:r>
              <a:rPr lang="en-US">
                <a:sym typeface="Gill Sans" charset="0"/>
              </a:rPr>
              <a:t>Second level</a:t>
            </a:r>
            <a:endParaRPr lang="en-US">
              <a:sym typeface="Gill Sans" charset="0"/>
            </a:endParaRPr>
          </a:p>
          <a:p>
            <a:pPr lvl="2"/>
            <a:r>
              <a:rPr lang="en-US">
                <a:sym typeface="Gill Sans" charset="0"/>
              </a:rPr>
              <a:t>Third level</a:t>
            </a:r>
            <a:endParaRPr lang="en-US">
              <a:sym typeface="Gill Sans" charset="0"/>
            </a:endParaRPr>
          </a:p>
          <a:p>
            <a:pPr lvl="3"/>
            <a:r>
              <a:rPr lang="en-US">
                <a:sym typeface="Gill Sans" charset="0"/>
              </a:rPr>
              <a:t>Fourth level</a:t>
            </a:r>
            <a:endParaRPr lang="en-US">
              <a:sym typeface="Gill Sans" charset="0"/>
            </a:endParaRPr>
          </a:p>
          <a:p>
            <a:pPr lvl="4"/>
            <a:r>
              <a:rPr lang="en-US">
                <a:sym typeface="Gill Sans" charset="0"/>
              </a:rPr>
              <a:t>Fifth level</a:t>
            </a:r>
            <a:endParaRPr lang="en-US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965200" indent="-698500" algn="l" rtl="0" eaLnBrk="0" fontAlgn="base" hangingPunct="0">
        <a:spcBef>
          <a:spcPts val="69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409700" indent="-698500" algn="l" rtl="0" eaLnBrk="0" fontAlgn="base" hangingPunct="0">
        <a:spcBef>
          <a:spcPts val="69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854200" indent="-698500" algn="l" rtl="0" eaLnBrk="0" fontAlgn="base" hangingPunct="0">
        <a:spcBef>
          <a:spcPts val="69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98700" indent="-698500" algn="l" rtl="0" eaLnBrk="0" fontAlgn="base" hangingPunct="0">
        <a:spcBef>
          <a:spcPts val="69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743200" indent="-698500" algn="l" rtl="0" eaLnBrk="0" fontAlgn="base" hangingPunct="0">
        <a:spcBef>
          <a:spcPts val="69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00400" indent="-698500" algn="l" rtl="0" fontAlgn="base">
        <a:spcBef>
          <a:spcPts val="69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657600" indent="-698500" algn="l" rtl="0" fontAlgn="base">
        <a:spcBef>
          <a:spcPts val="69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114800" indent="-698500" algn="l" rtl="0" fontAlgn="base">
        <a:spcBef>
          <a:spcPts val="69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572000" indent="-698500" algn="l" rtl="0" fontAlgn="base">
        <a:spcBef>
          <a:spcPts val="69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F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39900" y="355600"/>
            <a:ext cx="20904200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/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  <a:endParaRPr lang="en-US">
              <a:sym typeface="Gill Sans" charset="0"/>
            </a:endParaRP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9900" y="3898900"/>
            <a:ext cx="20904200" cy="854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/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  <a:endParaRPr lang="en-US">
              <a:sym typeface="Gill Sans" charset="0"/>
            </a:endParaRPr>
          </a:p>
          <a:p>
            <a:pPr lvl="1"/>
            <a:r>
              <a:rPr lang="en-US">
                <a:sym typeface="Gill Sans" charset="0"/>
              </a:rPr>
              <a:t>Second level</a:t>
            </a:r>
            <a:endParaRPr lang="en-US">
              <a:sym typeface="Gill Sans" charset="0"/>
            </a:endParaRPr>
          </a:p>
          <a:p>
            <a:pPr lvl="2"/>
            <a:r>
              <a:rPr lang="en-US">
                <a:sym typeface="Gill Sans" charset="0"/>
              </a:rPr>
              <a:t>Third level</a:t>
            </a:r>
            <a:endParaRPr lang="en-US">
              <a:sym typeface="Gill Sans" charset="0"/>
            </a:endParaRPr>
          </a:p>
          <a:p>
            <a:pPr lvl="3"/>
            <a:r>
              <a:rPr lang="en-US">
                <a:sym typeface="Gill Sans" charset="0"/>
              </a:rPr>
              <a:t>Fourth level</a:t>
            </a:r>
            <a:endParaRPr lang="en-US">
              <a:sym typeface="Gill Sans" charset="0"/>
            </a:endParaRPr>
          </a:p>
          <a:p>
            <a:pPr lvl="4"/>
            <a:r>
              <a:rPr lang="en-US">
                <a:sym typeface="Gill Sans" charset="0"/>
              </a:rPr>
              <a:t>Fifth level</a:t>
            </a:r>
            <a:endParaRPr lang="en-US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965200" indent="-6985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409700" indent="-6985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854200" indent="-6985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98700" indent="-6985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743200" indent="-6985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00400" indent="-6985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657600" indent="-6985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114800" indent="-6985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572000" indent="-6985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F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39900" y="355600"/>
            <a:ext cx="20904200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/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  <a:endParaRPr lang="en-US">
              <a:sym typeface="Gill Sans" charset="0"/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84200" y="3898900"/>
            <a:ext cx="9359900" cy="854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/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  <a:endParaRPr lang="en-US">
              <a:sym typeface="Gill Sans" charset="0"/>
            </a:endParaRPr>
          </a:p>
          <a:p>
            <a:pPr lvl="1"/>
            <a:r>
              <a:rPr lang="en-US">
                <a:sym typeface="Gill Sans" charset="0"/>
              </a:rPr>
              <a:t>Second level</a:t>
            </a:r>
            <a:endParaRPr lang="en-US">
              <a:sym typeface="Gill Sans" charset="0"/>
            </a:endParaRPr>
          </a:p>
          <a:p>
            <a:pPr lvl="2"/>
            <a:r>
              <a:rPr lang="en-US">
                <a:sym typeface="Gill Sans" charset="0"/>
              </a:rPr>
              <a:t>Third level</a:t>
            </a:r>
            <a:endParaRPr lang="en-US">
              <a:sym typeface="Gill Sans" charset="0"/>
            </a:endParaRPr>
          </a:p>
          <a:p>
            <a:pPr lvl="3"/>
            <a:r>
              <a:rPr lang="en-US">
                <a:sym typeface="Gill Sans" charset="0"/>
              </a:rPr>
              <a:t>Fourth level</a:t>
            </a:r>
            <a:endParaRPr lang="en-US">
              <a:sym typeface="Gill Sans" charset="0"/>
            </a:endParaRPr>
          </a:p>
          <a:p>
            <a:pPr lvl="4"/>
            <a:r>
              <a:rPr lang="en-US">
                <a:sym typeface="Gill Sans" charset="0"/>
              </a:rPr>
              <a:t>Fifth level</a:t>
            </a:r>
            <a:endParaRPr lang="en-US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965200" indent="-698500" algn="l" rtl="0" eaLnBrk="0" fontAlgn="base" hangingPunct="0">
        <a:spcBef>
          <a:spcPts val="69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409700" indent="-698500" algn="l" rtl="0" eaLnBrk="0" fontAlgn="base" hangingPunct="0">
        <a:spcBef>
          <a:spcPts val="69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854200" indent="-698500" algn="l" rtl="0" eaLnBrk="0" fontAlgn="base" hangingPunct="0">
        <a:spcBef>
          <a:spcPts val="69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98700" indent="-698500" algn="l" rtl="0" eaLnBrk="0" fontAlgn="base" hangingPunct="0">
        <a:spcBef>
          <a:spcPts val="69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743200" indent="-698500" algn="l" rtl="0" eaLnBrk="0" fontAlgn="base" hangingPunct="0">
        <a:spcBef>
          <a:spcPts val="69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00400" indent="-698500" algn="l" rtl="0" fontAlgn="base">
        <a:spcBef>
          <a:spcPts val="69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657600" indent="-698500" algn="l" rtl="0" fontAlgn="base">
        <a:spcBef>
          <a:spcPts val="69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114800" indent="-698500" algn="l" rtl="0" fontAlgn="base">
        <a:spcBef>
          <a:spcPts val="69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572000" indent="-698500" algn="l" rtl="0" fontAlgn="base">
        <a:spcBef>
          <a:spcPts val="69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F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9900" y="3898900"/>
            <a:ext cx="10210800" cy="854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/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  <a:endParaRPr lang="en-US">
              <a:sym typeface="Gill Sans" charset="0"/>
            </a:endParaRPr>
          </a:p>
          <a:p>
            <a:pPr lvl="1"/>
            <a:r>
              <a:rPr lang="en-US">
                <a:sym typeface="Gill Sans" charset="0"/>
              </a:rPr>
              <a:t>Second level</a:t>
            </a:r>
            <a:endParaRPr lang="en-US">
              <a:sym typeface="Gill Sans" charset="0"/>
            </a:endParaRPr>
          </a:p>
          <a:p>
            <a:pPr lvl="2"/>
            <a:r>
              <a:rPr lang="en-US">
                <a:sym typeface="Gill Sans" charset="0"/>
              </a:rPr>
              <a:t>Third level</a:t>
            </a:r>
            <a:endParaRPr lang="en-US">
              <a:sym typeface="Gill Sans" charset="0"/>
            </a:endParaRPr>
          </a:p>
          <a:p>
            <a:pPr lvl="3"/>
            <a:r>
              <a:rPr lang="en-US">
                <a:sym typeface="Gill Sans" charset="0"/>
              </a:rPr>
              <a:t>Fourth level</a:t>
            </a:r>
            <a:endParaRPr lang="en-US">
              <a:sym typeface="Gill Sans" charset="0"/>
            </a:endParaRPr>
          </a:p>
          <a:p>
            <a:pPr lvl="4"/>
            <a:r>
              <a:rPr lang="en-US">
                <a:sym typeface="Gill Sans" charset="0"/>
              </a:rPr>
              <a:t>Fifth level</a:t>
            </a:r>
            <a:endParaRPr lang="en-US">
              <a:sym typeface="Gill Sans" charset="0"/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39900" y="355600"/>
            <a:ext cx="20904200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/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  <a:endParaRPr lang="en-US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965200" indent="-698500" algn="l" rtl="0" eaLnBrk="0" fontAlgn="base" hangingPunct="0">
        <a:spcBef>
          <a:spcPts val="69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409700" indent="-698500" algn="l" rtl="0" eaLnBrk="0" fontAlgn="base" hangingPunct="0">
        <a:spcBef>
          <a:spcPts val="69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854200" indent="-698500" algn="l" rtl="0" eaLnBrk="0" fontAlgn="base" hangingPunct="0">
        <a:spcBef>
          <a:spcPts val="69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98700" indent="-698500" algn="l" rtl="0" eaLnBrk="0" fontAlgn="base" hangingPunct="0">
        <a:spcBef>
          <a:spcPts val="69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743200" indent="-698500" algn="l" rtl="0" eaLnBrk="0" fontAlgn="base" hangingPunct="0">
        <a:spcBef>
          <a:spcPts val="69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00400" indent="-698500" algn="l" rtl="0" fontAlgn="base">
        <a:spcBef>
          <a:spcPts val="69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657600" indent="-698500" algn="l" rtl="0" fontAlgn="base">
        <a:spcBef>
          <a:spcPts val="69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114800" indent="-698500" algn="l" rtl="0" fontAlgn="base">
        <a:spcBef>
          <a:spcPts val="69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572000" indent="-698500" algn="l" rtl="0" fontAlgn="base">
        <a:spcBef>
          <a:spcPts val="69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F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39900" y="355600"/>
            <a:ext cx="20904200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/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  <a:endParaRPr lang="en-US">
              <a:sym typeface="Gill Sans" charset="0"/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9900" y="3898900"/>
            <a:ext cx="20904200" cy="854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/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  <a:endParaRPr lang="en-US">
              <a:sym typeface="Gill Sans" charset="0"/>
            </a:endParaRPr>
          </a:p>
          <a:p>
            <a:pPr lvl="1"/>
            <a:r>
              <a:rPr lang="en-US">
                <a:sym typeface="Gill Sans" charset="0"/>
              </a:rPr>
              <a:t>Second level</a:t>
            </a:r>
            <a:endParaRPr lang="en-US">
              <a:sym typeface="Gill Sans" charset="0"/>
            </a:endParaRPr>
          </a:p>
          <a:p>
            <a:pPr lvl="2"/>
            <a:r>
              <a:rPr lang="en-US">
                <a:sym typeface="Gill Sans" charset="0"/>
              </a:rPr>
              <a:t>Third level</a:t>
            </a:r>
            <a:endParaRPr lang="en-US">
              <a:sym typeface="Gill Sans" charset="0"/>
            </a:endParaRPr>
          </a:p>
          <a:p>
            <a:pPr lvl="3"/>
            <a:r>
              <a:rPr lang="en-US">
                <a:sym typeface="Gill Sans" charset="0"/>
              </a:rPr>
              <a:t>Fourth level</a:t>
            </a:r>
            <a:endParaRPr lang="en-US">
              <a:sym typeface="Gill Sans" charset="0"/>
            </a:endParaRPr>
          </a:p>
          <a:p>
            <a:pPr lvl="4"/>
            <a:r>
              <a:rPr lang="en-US">
                <a:sym typeface="Gill Sans" charset="0"/>
              </a:rPr>
              <a:t>Fifth level</a:t>
            </a:r>
            <a:endParaRPr lang="en-US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1066800" indent="-800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511300" indent="-800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955800" indent="-800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400300" indent="-800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844800" indent="-800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302000" indent="-8001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759200" indent="-8001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216400" indent="-8001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673600" indent="-8001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F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39900" y="4178300"/>
            <a:ext cx="20904200" cy="535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/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  <a:endParaRPr lang="en-US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F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9900" y="1778000"/>
            <a:ext cx="20904200" cy="1014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/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  <a:endParaRPr lang="en-US">
              <a:sym typeface="Gill Sans" charset="0"/>
            </a:endParaRPr>
          </a:p>
          <a:p>
            <a:pPr lvl="1"/>
            <a:r>
              <a:rPr lang="en-US">
                <a:sym typeface="Gill Sans" charset="0"/>
              </a:rPr>
              <a:t>Second level</a:t>
            </a:r>
            <a:endParaRPr lang="en-US">
              <a:sym typeface="Gill Sans" charset="0"/>
            </a:endParaRPr>
          </a:p>
          <a:p>
            <a:pPr lvl="2"/>
            <a:r>
              <a:rPr lang="en-US">
                <a:sym typeface="Gill Sans" charset="0"/>
              </a:rPr>
              <a:t>Third level</a:t>
            </a:r>
            <a:endParaRPr lang="en-US">
              <a:sym typeface="Gill Sans" charset="0"/>
            </a:endParaRPr>
          </a:p>
          <a:p>
            <a:pPr lvl="3"/>
            <a:r>
              <a:rPr lang="en-US">
                <a:sym typeface="Gill Sans" charset="0"/>
              </a:rPr>
              <a:t>Fourth level</a:t>
            </a:r>
            <a:endParaRPr lang="en-US">
              <a:sym typeface="Gill Sans" charset="0"/>
            </a:endParaRPr>
          </a:p>
          <a:p>
            <a:pPr lvl="4"/>
            <a:r>
              <a:rPr lang="en-US">
                <a:sym typeface="Gill Sans" charset="0"/>
              </a:rPr>
              <a:t>Fifth level</a:t>
            </a:r>
            <a:endParaRPr lang="en-US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1066800" indent="-800100" algn="l" rtl="0" eaLnBrk="0" fontAlgn="base" hangingPunct="0">
        <a:spcBef>
          <a:spcPts val="73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511300" indent="-800100" algn="l" rtl="0" eaLnBrk="0" fontAlgn="base" hangingPunct="0">
        <a:spcBef>
          <a:spcPts val="73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955800" indent="-800100" algn="l" rtl="0" eaLnBrk="0" fontAlgn="base" hangingPunct="0">
        <a:spcBef>
          <a:spcPts val="73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400300" indent="-800100" algn="l" rtl="0" eaLnBrk="0" fontAlgn="base" hangingPunct="0">
        <a:spcBef>
          <a:spcPts val="73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844800" indent="-800100" algn="l" rtl="0" eaLnBrk="0" fontAlgn="base" hangingPunct="0">
        <a:spcBef>
          <a:spcPts val="73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302000" indent="-800100" algn="l" rtl="0" fontAlgn="base">
        <a:spcBef>
          <a:spcPts val="73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759200" indent="-800100" algn="l" rtl="0" fontAlgn="base">
        <a:spcBef>
          <a:spcPts val="73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216400" indent="-800100" algn="l" rtl="0" fontAlgn="base">
        <a:spcBef>
          <a:spcPts val="73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673600" indent="-800100" algn="l" rtl="0" fontAlgn="base">
        <a:spcBef>
          <a:spcPts val="73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F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39900" y="10363200"/>
            <a:ext cx="20904200" cy="238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/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  <a:endParaRPr lang="en-US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F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39900" y="10363200"/>
            <a:ext cx="20904200" cy="238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/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  <a:endParaRPr lang="en-US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F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39900" y="2146300"/>
            <a:ext cx="12547600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  <a:endParaRPr lang="en-US">
              <a:sym typeface="Gill Sans" charset="0"/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9900" y="6896100"/>
            <a:ext cx="12547600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/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  <a:endParaRPr lang="en-US">
              <a:sym typeface="Gill Sans" charset="0"/>
            </a:endParaRPr>
          </a:p>
          <a:p>
            <a:pPr lvl="1"/>
            <a:r>
              <a:rPr lang="en-US">
                <a:sym typeface="Gill Sans" charset="0"/>
              </a:rPr>
              <a:t>Second level</a:t>
            </a:r>
            <a:endParaRPr lang="en-US">
              <a:sym typeface="Gill Sans" charset="0"/>
            </a:endParaRPr>
          </a:p>
          <a:p>
            <a:pPr lvl="2"/>
            <a:r>
              <a:rPr lang="en-US">
                <a:sym typeface="Gill Sans" charset="0"/>
              </a:rPr>
              <a:t>Third level</a:t>
            </a:r>
            <a:endParaRPr lang="en-US">
              <a:sym typeface="Gill Sans" charset="0"/>
            </a:endParaRPr>
          </a:p>
          <a:p>
            <a:pPr lvl="3"/>
            <a:r>
              <a:rPr lang="en-US">
                <a:sym typeface="Gill Sans" charset="0"/>
              </a:rPr>
              <a:t>Fourth level</a:t>
            </a:r>
            <a:endParaRPr lang="en-US">
              <a:sym typeface="Gill Sans" charset="0"/>
            </a:endParaRPr>
          </a:p>
          <a:p>
            <a:pPr lvl="4"/>
            <a:r>
              <a:rPr lang="en-US">
                <a:sym typeface="Gill Sans" charset="0"/>
              </a:rPr>
              <a:t>Fifth level</a:t>
            </a:r>
            <a:endParaRPr lang="en-US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9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9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9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9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9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9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9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9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9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F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39900" y="2146300"/>
            <a:ext cx="12547600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  <a:endParaRPr lang="en-US">
              <a:sym typeface="Gill Sans" charset="0"/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9900" y="6896100"/>
            <a:ext cx="12547600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/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  <a:endParaRPr lang="en-US">
              <a:sym typeface="Gill Sans" charset="0"/>
            </a:endParaRPr>
          </a:p>
          <a:p>
            <a:pPr lvl="1"/>
            <a:r>
              <a:rPr lang="en-US">
                <a:sym typeface="Gill Sans" charset="0"/>
              </a:rPr>
              <a:t>Second level</a:t>
            </a:r>
            <a:endParaRPr lang="en-US">
              <a:sym typeface="Gill Sans" charset="0"/>
            </a:endParaRPr>
          </a:p>
          <a:p>
            <a:pPr lvl="2"/>
            <a:r>
              <a:rPr lang="en-US">
                <a:sym typeface="Gill Sans" charset="0"/>
              </a:rPr>
              <a:t>Third level</a:t>
            </a:r>
            <a:endParaRPr lang="en-US">
              <a:sym typeface="Gill Sans" charset="0"/>
            </a:endParaRPr>
          </a:p>
          <a:p>
            <a:pPr lvl="3"/>
            <a:r>
              <a:rPr lang="en-US">
                <a:sym typeface="Gill Sans" charset="0"/>
              </a:rPr>
              <a:t>Fourth level</a:t>
            </a:r>
            <a:endParaRPr lang="en-US">
              <a:sym typeface="Gill Sans" charset="0"/>
            </a:endParaRPr>
          </a:p>
          <a:p>
            <a:pPr lvl="4"/>
            <a:r>
              <a:rPr lang="en-US">
                <a:sym typeface="Gill Sans" charset="0"/>
              </a:rPr>
              <a:t>Fifth level</a:t>
            </a:r>
            <a:endParaRPr lang="en-US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9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9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9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9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9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9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9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9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9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F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489200" y="355600"/>
            <a:ext cx="19405600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/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  <a:endParaRPr lang="en-US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1117600" indent="-800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562100" indent="-800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2006600" indent="-800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451100" indent="-800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895600" indent="-800100" algn="l" rtl="0" eaLnBrk="0" fontAlgn="base" hangingPunct="0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352800" indent="-8001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810000" indent="-8001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267200" indent="-8001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724400" indent="-800100" algn="l" rtl="0" fontAlgn="base">
        <a:spcBef>
          <a:spcPts val="5200"/>
        </a:spcBef>
        <a:spcAft>
          <a:spcPct val="0"/>
        </a:spcAft>
        <a:buSzPct val="171000"/>
        <a:buFont typeface="Gill Sans" charset="0"/>
        <a:buChar char="•"/>
        <a:defRPr sz="5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9" Type="http://schemas.microsoft.com/office/2007/relationships/hdphoto" Target="../media/hdphoto7.wdp"/><Relationship Id="rId8" Type="http://schemas.openxmlformats.org/officeDocument/2006/relationships/image" Target="../media/image22.png"/><Relationship Id="rId7" Type="http://schemas.microsoft.com/office/2007/relationships/hdphoto" Target="../media/hdphoto6.wdp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2" Type="http://schemas.openxmlformats.org/officeDocument/2006/relationships/slideLayout" Target="../slideLayouts/slideLayout2.xml"/><Relationship Id="rId11" Type="http://schemas.microsoft.com/office/2007/relationships/hdphoto" Target="../media/hdphoto9.wdp"/><Relationship Id="rId10" Type="http://schemas.microsoft.com/office/2007/relationships/hdphoto" Target="../media/hdphoto8.wdp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1.png"/><Relationship Id="rId4" Type="http://schemas.microsoft.com/office/2007/relationships/hdphoto" Target="../media/hdphoto7.wdp"/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9" Type="http://schemas.microsoft.com/office/2007/relationships/hdphoto" Target="../media/hdphoto13.wdp"/><Relationship Id="rId8" Type="http://schemas.openxmlformats.org/officeDocument/2006/relationships/image" Target="../media/image27.png"/><Relationship Id="rId7" Type="http://schemas.microsoft.com/office/2007/relationships/hdphoto" Target="../media/hdphoto12.wdp"/><Relationship Id="rId6" Type="http://schemas.openxmlformats.org/officeDocument/2006/relationships/image" Target="../media/image26.png"/><Relationship Id="rId5" Type="http://schemas.microsoft.com/office/2007/relationships/hdphoto" Target="../media/hdphoto11.wdp"/><Relationship Id="rId4" Type="http://schemas.openxmlformats.org/officeDocument/2006/relationships/image" Target="../media/image25.png"/><Relationship Id="rId3" Type="http://schemas.microsoft.com/office/2007/relationships/hdphoto" Target="../media/hdphoto10.wdp"/><Relationship Id="rId2" Type="http://schemas.openxmlformats.org/officeDocument/2006/relationships/image" Target="../media/image24.png"/><Relationship Id="rId16" Type="http://schemas.openxmlformats.org/officeDocument/2006/relationships/slideLayout" Target="../slideLayouts/slideLayout2.xml"/><Relationship Id="rId15" Type="http://schemas.microsoft.com/office/2007/relationships/hdphoto" Target="../media/hdphoto16.wdp"/><Relationship Id="rId14" Type="http://schemas.openxmlformats.org/officeDocument/2006/relationships/image" Target="../media/image30.png"/><Relationship Id="rId13" Type="http://schemas.microsoft.com/office/2007/relationships/hdphoto" Target="../media/hdphoto15.wdp"/><Relationship Id="rId12" Type="http://schemas.openxmlformats.org/officeDocument/2006/relationships/image" Target="../media/image29.png"/><Relationship Id="rId11" Type="http://schemas.microsoft.com/office/2007/relationships/hdphoto" Target="../media/hdphoto14.wdp"/><Relationship Id="rId10" Type="http://schemas.openxmlformats.org/officeDocument/2006/relationships/image" Target="../media/image28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microsoft.com/office/2007/relationships/hdphoto" Target="../media/hdphoto20.wdp"/><Relationship Id="rId7" Type="http://schemas.openxmlformats.org/officeDocument/2006/relationships/image" Target="../media/image35.png"/><Relationship Id="rId6" Type="http://schemas.microsoft.com/office/2007/relationships/hdphoto" Target="../media/hdphoto19.wdp"/><Relationship Id="rId5" Type="http://schemas.openxmlformats.org/officeDocument/2006/relationships/image" Target="../media/image34.png"/><Relationship Id="rId4" Type="http://schemas.microsoft.com/office/2007/relationships/hdphoto" Target="../media/hdphoto18.wdp"/><Relationship Id="rId3" Type="http://schemas.openxmlformats.org/officeDocument/2006/relationships/image" Target="../media/image33.png"/><Relationship Id="rId20" Type="http://schemas.openxmlformats.org/officeDocument/2006/relationships/slideLayout" Target="../slideLayouts/slideLayout2.xml"/><Relationship Id="rId2" Type="http://schemas.microsoft.com/office/2007/relationships/hdphoto" Target="../media/hdphoto17.wdp"/><Relationship Id="rId19" Type="http://schemas.openxmlformats.org/officeDocument/2006/relationships/image" Target="../media/image1.jpeg"/><Relationship Id="rId18" Type="http://schemas.microsoft.com/office/2007/relationships/hdphoto" Target="../media/hdphoto25.wdp"/><Relationship Id="rId17" Type="http://schemas.openxmlformats.org/officeDocument/2006/relationships/image" Target="../media/image40.png"/><Relationship Id="rId16" Type="http://schemas.microsoft.com/office/2007/relationships/hdphoto" Target="../media/hdphoto24.wdp"/><Relationship Id="rId15" Type="http://schemas.openxmlformats.org/officeDocument/2006/relationships/image" Target="../media/image39.png"/><Relationship Id="rId14" Type="http://schemas.microsoft.com/office/2007/relationships/hdphoto" Target="../media/hdphoto23.wdp"/><Relationship Id="rId13" Type="http://schemas.openxmlformats.org/officeDocument/2006/relationships/image" Target="../media/image38.png"/><Relationship Id="rId12" Type="http://schemas.microsoft.com/office/2007/relationships/hdphoto" Target="../media/hdphoto22.wdp"/><Relationship Id="rId11" Type="http://schemas.openxmlformats.org/officeDocument/2006/relationships/image" Target="../media/image37.png"/><Relationship Id="rId10" Type="http://schemas.microsoft.com/office/2007/relationships/hdphoto" Target="../media/hdphoto21.wdp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9" Type="http://schemas.microsoft.com/office/2007/relationships/hdphoto" Target="../media/hdphoto29.wdp"/><Relationship Id="rId8" Type="http://schemas.openxmlformats.org/officeDocument/2006/relationships/image" Target="../media/image44.png"/><Relationship Id="rId7" Type="http://schemas.microsoft.com/office/2007/relationships/hdphoto" Target="../media/hdphoto28.wdp"/><Relationship Id="rId6" Type="http://schemas.openxmlformats.org/officeDocument/2006/relationships/image" Target="../media/image43.png"/><Relationship Id="rId5" Type="http://schemas.microsoft.com/office/2007/relationships/hdphoto" Target="../media/hdphoto27.wdp"/><Relationship Id="rId4" Type="http://schemas.openxmlformats.org/officeDocument/2006/relationships/image" Target="../media/image42.png"/><Relationship Id="rId3" Type="http://schemas.microsoft.com/office/2007/relationships/hdphoto" Target="../media/hdphoto26.wdp"/><Relationship Id="rId2" Type="http://schemas.openxmlformats.org/officeDocument/2006/relationships/image" Target="../media/image41.png"/><Relationship Id="rId12" Type="http://schemas.openxmlformats.org/officeDocument/2006/relationships/slideLayout" Target="../slideLayouts/slideLayout2.xml"/><Relationship Id="rId11" Type="http://schemas.microsoft.com/office/2007/relationships/hdphoto" Target="../media/hdphoto30.wdp"/><Relationship Id="rId10" Type="http://schemas.openxmlformats.org/officeDocument/2006/relationships/image" Target="../media/image45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9" Type="http://schemas.microsoft.com/office/2007/relationships/hdphoto" Target="../media/hdphoto34.wdp"/><Relationship Id="rId8" Type="http://schemas.openxmlformats.org/officeDocument/2006/relationships/image" Target="../media/image49.png"/><Relationship Id="rId7" Type="http://schemas.microsoft.com/office/2007/relationships/hdphoto" Target="../media/hdphoto33.wdp"/><Relationship Id="rId6" Type="http://schemas.openxmlformats.org/officeDocument/2006/relationships/image" Target="../media/image48.png"/><Relationship Id="rId5" Type="http://schemas.microsoft.com/office/2007/relationships/hdphoto" Target="../media/hdphoto32.wdp"/><Relationship Id="rId4" Type="http://schemas.openxmlformats.org/officeDocument/2006/relationships/image" Target="../media/image47.png"/><Relationship Id="rId3" Type="http://schemas.microsoft.com/office/2007/relationships/hdphoto" Target="../media/hdphoto31.wdp"/><Relationship Id="rId2" Type="http://schemas.openxmlformats.org/officeDocument/2006/relationships/image" Target="../media/image46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microsoft.com/office/2007/relationships/hdphoto" Target="../media/hdphoto37.wdp"/><Relationship Id="rId6" Type="http://schemas.openxmlformats.org/officeDocument/2006/relationships/image" Target="../media/image52.png"/><Relationship Id="rId5" Type="http://schemas.microsoft.com/office/2007/relationships/hdphoto" Target="../media/hdphoto36.wdp"/><Relationship Id="rId4" Type="http://schemas.openxmlformats.org/officeDocument/2006/relationships/image" Target="../media/image51.png"/><Relationship Id="rId3" Type="http://schemas.microsoft.com/office/2007/relationships/hdphoto" Target="../media/hdphoto35.wdp"/><Relationship Id="rId2" Type="http://schemas.openxmlformats.org/officeDocument/2006/relationships/image" Target="../media/image50.png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microsoft.com/office/2007/relationships/hdphoto" Target="../media/hdphoto40.wdp"/><Relationship Id="rId6" Type="http://schemas.openxmlformats.org/officeDocument/2006/relationships/image" Target="../media/image55.png"/><Relationship Id="rId5" Type="http://schemas.microsoft.com/office/2007/relationships/hdphoto" Target="../media/hdphoto39.wdp"/><Relationship Id="rId4" Type="http://schemas.openxmlformats.org/officeDocument/2006/relationships/image" Target="../media/image54.png"/><Relationship Id="rId3" Type="http://schemas.microsoft.com/office/2007/relationships/hdphoto" Target="../media/hdphoto38.wdp"/><Relationship Id="rId2" Type="http://schemas.openxmlformats.org/officeDocument/2006/relationships/image" Target="../media/image53.png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1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7.jpeg"/><Relationship Id="rId1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7.jpeg"/><Relationship Id="rId1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7.jpeg"/><Relationship Id="rId3" Type="http://schemas.openxmlformats.org/officeDocument/2006/relationships/image" Target="../media/image1.jpeg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hdphoto" Target="../media/hdphoto42.wdp"/><Relationship Id="rId5" Type="http://schemas.openxmlformats.org/officeDocument/2006/relationships/image" Target="../media/image60.png"/><Relationship Id="rId4" Type="http://schemas.microsoft.com/office/2007/relationships/hdphoto" Target="../media/hdphoto41.wdp"/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3" Type="http://schemas.openxmlformats.org/officeDocument/2006/relationships/image" Target="../media/image1.jpeg"/><Relationship Id="rId2" Type="http://schemas.openxmlformats.org/officeDocument/2006/relationships/image" Target="../media/image62.jpeg"/><Relationship Id="rId1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1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hdphoto43.wdp"/><Relationship Id="rId2" Type="http://schemas.openxmlformats.org/officeDocument/2006/relationships/image" Target="../media/image67.png"/><Relationship Id="rId1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hdphoto44.wdp"/><Relationship Id="rId2" Type="http://schemas.openxmlformats.org/officeDocument/2006/relationships/image" Target="../media/image69.png"/><Relationship Id="rId1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9" Type="http://schemas.microsoft.com/office/2007/relationships/hdphoto" Target="../media/hdphoto48.wdp"/><Relationship Id="rId8" Type="http://schemas.openxmlformats.org/officeDocument/2006/relationships/image" Target="../media/image73.png"/><Relationship Id="rId7" Type="http://schemas.microsoft.com/office/2007/relationships/hdphoto" Target="../media/hdphoto47.wdp"/><Relationship Id="rId6" Type="http://schemas.openxmlformats.org/officeDocument/2006/relationships/image" Target="../media/image72.png"/><Relationship Id="rId5" Type="http://schemas.microsoft.com/office/2007/relationships/hdphoto" Target="../media/hdphoto46.wdp"/><Relationship Id="rId4" Type="http://schemas.openxmlformats.org/officeDocument/2006/relationships/image" Target="../media/image71.png"/><Relationship Id="rId3" Type="http://schemas.microsoft.com/office/2007/relationships/hdphoto" Target="../media/hdphoto45.wdp"/><Relationship Id="rId2" Type="http://schemas.openxmlformats.org/officeDocument/2006/relationships/image" Target="../media/image70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jpeg"/><Relationship Id="rId2" Type="http://schemas.openxmlformats.org/officeDocument/2006/relationships/chart" Target="../charts/chart4.xml"/><Relationship Id="rId1" Type="http://schemas.openxmlformats.org/officeDocument/2006/relationships/chart" Target="../charts/char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9" Type="http://schemas.microsoft.com/office/2007/relationships/hdphoto" Target="../media/hdphoto52.wdp"/><Relationship Id="rId8" Type="http://schemas.openxmlformats.org/officeDocument/2006/relationships/image" Target="../media/image77.png"/><Relationship Id="rId7" Type="http://schemas.microsoft.com/office/2007/relationships/hdphoto" Target="../media/hdphoto51.wdp"/><Relationship Id="rId6" Type="http://schemas.openxmlformats.org/officeDocument/2006/relationships/image" Target="../media/image76.png"/><Relationship Id="rId5" Type="http://schemas.microsoft.com/office/2007/relationships/hdphoto" Target="../media/hdphoto50.wdp"/><Relationship Id="rId4" Type="http://schemas.openxmlformats.org/officeDocument/2006/relationships/image" Target="../media/image75.png"/><Relationship Id="rId3" Type="http://schemas.microsoft.com/office/2007/relationships/hdphoto" Target="../media/hdphoto49.wdp"/><Relationship Id="rId2" Type="http://schemas.openxmlformats.org/officeDocument/2006/relationships/image" Target="../media/image74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1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jpeg"/><Relationship Id="rId2" Type="http://schemas.microsoft.com/office/2007/relationships/hdphoto" Target="../media/hdphoto53.wdp"/><Relationship Id="rId1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1" Type="http://schemas.openxmlformats.org/officeDocument/2006/relationships/chart" Target="../charts/char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1" Type="http://schemas.openxmlformats.org/officeDocument/2006/relationships/chart" Target="../charts/char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9.jpe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hdphoto53.wdp"/><Relationship Id="rId2" Type="http://schemas.openxmlformats.org/officeDocument/2006/relationships/image" Target="../media/image78.png"/><Relationship Id="rId1" Type="http://schemas.openxmlformats.org/officeDocument/2006/relationships/image" Target="../media/image1.jpeg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microsoft.com/office/2007/relationships/hdphoto" Target="../media/hdphoto56.wdp"/><Relationship Id="rId7" Type="http://schemas.openxmlformats.org/officeDocument/2006/relationships/image" Target="../media/image83.png"/><Relationship Id="rId6" Type="http://schemas.microsoft.com/office/2007/relationships/hdphoto" Target="../media/hdphoto55.wdp"/><Relationship Id="rId5" Type="http://schemas.openxmlformats.org/officeDocument/2006/relationships/image" Target="../media/image82.png"/><Relationship Id="rId4" Type="http://schemas.microsoft.com/office/2007/relationships/hdphoto" Target="../media/hdphoto54.wdp"/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image" Target="../media/image1.jpeg"/></Relationships>
</file>

<file path=ppt/slides/_rels/slide47.xml.rels><?xml version="1.0" encoding="UTF-8" standalone="yes"?>
<Relationships xmlns="http://schemas.openxmlformats.org/package/2006/relationships"><Relationship Id="rId9" Type="http://schemas.microsoft.com/office/2007/relationships/hdphoto" Target="../media/hdphoto60.wdp"/><Relationship Id="rId8" Type="http://schemas.openxmlformats.org/officeDocument/2006/relationships/image" Target="../media/image87.png"/><Relationship Id="rId7" Type="http://schemas.microsoft.com/office/2007/relationships/hdphoto" Target="../media/hdphoto59.wdp"/><Relationship Id="rId6" Type="http://schemas.openxmlformats.org/officeDocument/2006/relationships/image" Target="../media/image86.png"/><Relationship Id="rId5" Type="http://schemas.microsoft.com/office/2007/relationships/hdphoto" Target="../media/hdphoto58.wdp"/><Relationship Id="rId4" Type="http://schemas.openxmlformats.org/officeDocument/2006/relationships/image" Target="../media/image85.png"/><Relationship Id="rId3" Type="http://schemas.microsoft.com/office/2007/relationships/hdphoto" Target="../media/hdphoto57.wdp"/><Relationship Id="rId2" Type="http://schemas.openxmlformats.org/officeDocument/2006/relationships/image" Target="../media/image84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8.jpe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89.png"/><Relationship Id="rId1" Type="http://schemas.openxmlformats.org/officeDocument/2006/relationships/hyperlink" Target="https://www.freeppt7.com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9" Type="http://schemas.microsoft.com/office/2007/relationships/hdphoto" Target="../media/hdphoto4.wdp"/><Relationship Id="rId8" Type="http://schemas.openxmlformats.org/officeDocument/2006/relationships/image" Target="../media/image15.png"/><Relationship Id="rId7" Type="http://schemas.microsoft.com/office/2007/relationships/hdphoto" Target="../media/hdphoto3.wdp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2.xml"/><Relationship Id="rId11" Type="http://schemas.microsoft.com/office/2007/relationships/hdphoto" Target="../media/hdphoto5.wdp"/><Relationship Id="rId10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0" y="1"/>
            <a:ext cx="24384000" cy="13716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</p:pic>
      <p:sp>
        <p:nvSpPr>
          <p:cNvPr id="14342" name="Rectangle 5"/>
          <p:cNvSpPr/>
          <p:nvPr/>
        </p:nvSpPr>
        <p:spPr bwMode="auto">
          <a:xfrm>
            <a:off x="6324600" y="10547198"/>
            <a:ext cx="16703322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defRPr/>
            </a:pPr>
            <a:r>
              <a:rPr lang="en-US" sz="14400" b="1" dirty="0" smtClean="0">
                <a:solidFill>
                  <a:srgbClr val="FFFFFF">
                    <a:alpha val="20000"/>
                  </a:srgb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presentation</a:t>
            </a:r>
            <a:endParaRPr lang="en-US" sz="14400" b="1" dirty="0">
              <a:solidFill>
                <a:srgbClr val="FFFFFF">
                  <a:alpha val="20000"/>
                </a:srgb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14344" name="Rectangle 7"/>
          <p:cNvSpPr/>
          <p:nvPr/>
        </p:nvSpPr>
        <p:spPr bwMode="auto">
          <a:xfrm>
            <a:off x="2952750" y="5759446"/>
            <a:ext cx="18961100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l">
              <a:defRPr/>
            </a:pPr>
            <a:r>
              <a:rPr lang="en-US" sz="28800" dirty="0">
                <a:solidFill>
                  <a:srgbClr val="FFFFFF">
                    <a:alpha val="20000"/>
                  </a:srgbClr>
                </a:solidFill>
                <a:latin typeface="Aparajita" panose="020B0604020202020204" pitchFamily="34" charset="0"/>
                <a:ea typeface="Bevan" panose="02000000000000000000" charset="0"/>
                <a:cs typeface="Aparajita" panose="020B0604020202020204" pitchFamily="34" charset="0"/>
                <a:sym typeface="Bevan" panose="02000000000000000000" charset="0"/>
              </a:rPr>
              <a:t>Welcome</a:t>
            </a:r>
            <a:endParaRPr lang="en-US" sz="28800" dirty="0">
              <a:solidFill>
                <a:srgbClr val="FFFFFF">
                  <a:alpha val="20000"/>
                </a:srgbClr>
              </a:solidFill>
              <a:latin typeface="Aparajita" panose="020B0604020202020204" pitchFamily="34" charset="0"/>
              <a:ea typeface="Bevan" panose="02000000000000000000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05500" y="8743789"/>
            <a:ext cx="6750566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600" dirty="0" smtClean="0">
                <a:solidFill>
                  <a:schemeClr val="bg1"/>
                </a:solidFill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Welcome</a:t>
            </a:r>
            <a:endParaRPr lang="en-US" sz="16600" dirty="0">
              <a:solidFill>
                <a:schemeClr val="bg1"/>
              </a:solidFill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4600" y="10451948"/>
            <a:ext cx="8546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to our presentation</a:t>
            </a:r>
            <a:endParaRPr lang="en-US" sz="6000" b="1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 bwMode="auto">
          <a:xfrm>
            <a:off x="17887950" y="8328025"/>
            <a:ext cx="4286250" cy="447675"/>
          </a:xfrm>
          <a:prstGeom prst="rect">
            <a:avLst/>
          </a:prstGeom>
          <a:solidFill>
            <a:srgbClr val="1695A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3182419" y="8328025"/>
            <a:ext cx="3581581" cy="447675"/>
          </a:xfrm>
          <a:prstGeom prst="rect">
            <a:avLst/>
          </a:prstGeom>
          <a:solidFill>
            <a:srgbClr val="1695A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7962719" y="8328024"/>
            <a:ext cx="3927349" cy="471626"/>
          </a:xfrm>
          <a:prstGeom prst="rect">
            <a:avLst/>
          </a:prstGeom>
          <a:solidFill>
            <a:srgbClr val="1695A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3015798" y="8328025"/>
            <a:ext cx="3727901" cy="447675"/>
          </a:xfrm>
          <a:prstGeom prst="rect">
            <a:avLst/>
          </a:prstGeom>
          <a:solidFill>
            <a:srgbClr val="1695A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0486" name="Rectangle 6"/>
          <p:cNvSpPr/>
          <p:nvPr/>
        </p:nvSpPr>
        <p:spPr bwMode="auto">
          <a:xfrm>
            <a:off x="2359071" y="7772400"/>
            <a:ext cx="5029200" cy="1041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r>
              <a:rPr lang="en-US" sz="3600" dirty="0" err="1" smtClean="0">
                <a:solidFill>
                  <a:srgbClr val="EB7F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Ruslan</a:t>
            </a:r>
            <a:r>
              <a:rPr lang="en-US" sz="3600" dirty="0" smtClean="0">
                <a:solidFill>
                  <a:srgbClr val="EB7F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Kalinin</a:t>
            </a:r>
            <a:endParaRPr lang="en-US" sz="3600" dirty="0" smtClean="0">
              <a:solidFill>
                <a:srgbClr val="EB7F00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r>
              <a:rPr lang="en-US" sz="28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CEO / DIRECTOR</a:t>
            </a:r>
            <a:endParaRPr lang="en-US" sz="28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12" name="Rectangle 6"/>
          <p:cNvSpPr/>
          <p:nvPr/>
        </p:nvSpPr>
        <p:spPr bwMode="auto">
          <a:xfrm>
            <a:off x="7388271" y="7791450"/>
            <a:ext cx="5029200" cy="1041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r>
              <a:rPr lang="en-US" sz="3600" dirty="0" err="1" smtClean="0">
                <a:solidFill>
                  <a:srgbClr val="EB7F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Rustam</a:t>
            </a:r>
            <a:r>
              <a:rPr lang="en-US" sz="3600" dirty="0" smtClean="0">
                <a:solidFill>
                  <a:srgbClr val="EB7F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Kalinin</a:t>
            </a:r>
            <a:endParaRPr lang="en-US" sz="3600" dirty="0" smtClean="0">
              <a:solidFill>
                <a:srgbClr val="EB7F00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r>
              <a:rPr lang="en-US" sz="28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FINANCIAL</a:t>
            </a:r>
            <a:endParaRPr lang="en-US" sz="28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14" name="Rectangle 6"/>
          <p:cNvSpPr/>
          <p:nvPr/>
        </p:nvSpPr>
        <p:spPr bwMode="auto">
          <a:xfrm>
            <a:off x="12417471" y="7791450"/>
            <a:ext cx="5029200" cy="1041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r>
              <a:rPr lang="en-US" sz="3600" dirty="0" smtClean="0">
                <a:solidFill>
                  <a:srgbClr val="EB7F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Kirill </a:t>
            </a:r>
            <a:r>
              <a:rPr lang="en-US" sz="3600" dirty="0" err="1" smtClean="0">
                <a:solidFill>
                  <a:srgbClr val="EB7F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Jaremen</a:t>
            </a:r>
            <a:endParaRPr lang="en-US" sz="3600" dirty="0" smtClean="0">
              <a:solidFill>
                <a:srgbClr val="EB7F00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r>
              <a:rPr lang="en-US" sz="28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MECHANIC</a:t>
            </a:r>
            <a:endParaRPr lang="en-US" sz="28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16" name="Rectangle 6"/>
          <p:cNvSpPr/>
          <p:nvPr/>
        </p:nvSpPr>
        <p:spPr bwMode="auto">
          <a:xfrm>
            <a:off x="17494249" y="7791450"/>
            <a:ext cx="5029200" cy="1041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r>
              <a:rPr lang="en-US" sz="3600" dirty="0" err="1" smtClean="0">
                <a:solidFill>
                  <a:srgbClr val="EB7F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Maks</a:t>
            </a:r>
            <a:r>
              <a:rPr lang="en-US" sz="3600" dirty="0" smtClean="0">
                <a:solidFill>
                  <a:srgbClr val="EB7F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</a:t>
            </a:r>
            <a:r>
              <a:rPr lang="en-US" sz="3600" dirty="0" err="1" smtClean="0">
                <a:solidFill>
                  <a:srgbClr val="EB7F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Boldirevski</a:t>
            </a:r>
            <a:endParaRPr lang="en-US" sz="3600" dirty="0" smtClean="0">
              <a:solidFill>
                <a:srgbClr val="EB7F00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r>
              <a:rPr lang="en-US" sz="28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MANAGER</a:t>
            </a:r>
            <a:endParaRPr lang="en-US" sz="28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18" name="Oval 9"/>
          <p:cNvSpPr/>
          <p:nvPr/>
        </p:nvSpPr>
        <p:spPr bwMode="auto">
          <a:xfrm>
            <a:off x="-419100" y="-393700"/>
            <a:ext cx="2692400" cy="26924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Oval 7"/>
          <p:cNvSpPr/>
          <p:nvPr/>
        </p:nvSpPr>
        <p:spPr bwMode="auto">
          <a:xfrm>
            <a:off x="1060450" y="101600"/>
            <a:ext cx="1549400" cy="15494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" name="Oval 8"/>
          <p:cNvSpPr/>
          <p:nvPr/>
        </p:nvSpPr>
        <p:spPr bwMode="auto">
          <a:xfrm>
            <a:off x="355600" y="1627040"/>
            <a:ext cx="939800" cy="939800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609850" y="1312110"/>
            <a:ext cx="39036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The team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8" name="Rectangle 24"/>
          <p:cNvSpPr/>
          <p:nvPr/>
        </p:nvSpPr>
        <p:spPr bwMode="auto">
          <a:xfrm>
            <a:off x="16459200" y="966640"/>
            <a:ext cx="5568950" cy="150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Settims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Inc. / www.settims.com 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, London,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Redstreet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29-01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+492 335-335-335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2609850" y="2881770"/>
            <a:ext cx="19418300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924523" y="3721806"/>
            <a:ext cx="3898296" cy="401249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896624" y="3766042"/>
            <a:ext cx="4012494" cy="39240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2980257" y="3721806"/>
            <a:ext cx="3903627" cy="401249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8010859" y="3721805"/>
            <a:ext cx="3995980" cy="401194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4"/>
          <p:cNvSpPr/>
          <p:nvPr/>
        </p:nvSpPr>
        <p:spPr bwMode="auto">
          <a:xfrm>
            <a:off x="2851378" y="8851900"/>
            <a:ext cx="4044585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22" name="Rectangle 4"/>
          <p:cNvSpPr/>
          <p:nvPr/>
        </p:nvSpPr>
        <p:spPr bwMode="auto">
          <a:xfrm>
            <a:off x="7880578" y="8851900"/>
            <a:ext cx="4044585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23" name="Rectangle 4"/>
          <p:cNvSpPr/>
          <p:nvPr/>
        </p:nvSpPr>
        <p:spPr bwMode="auto">
          <a:xfrm>
            <a:off x="12909778" y="8851900"/>
            <a:ext cx="4044585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24" name="Rectangle 4"/>
          <p:cNvSpPr/>
          <p:nvPr/>
        </p:nvSpPr>
        <p:spPr bwMode="auto">
          <a:xfrm>
            <a:off x="17989549" y="8851900"/>
            <a:ext cx="4044585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pic>
        <p:nvPicPr>
          <p:cNvPr id="1031" name="Picture 7" descr="C:\Users\User\Desktop\Indalia\Icons\twitter4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904" y="11337133"/>
            <a:ext cx="720000" cy="720000"/>
          </a:xfrm>
          <a:prstGeom prst="rect">
            <a:avLst/>
          </a:prstGeom>
          <a:noFill/>
          <a:effectLst>
            <a:innerShdw blurRad="1270000" dist="2540000">
              <a:srgbClr val="ACF0F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Indalia\Icons\facebok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821" y="11337133"/>
            <a:ext cx="720000" cy="720000"/>
          </a:xfrm>
          <a:prstGeom prst="rect">
            <a:avLst/>
          </a:prstGeom>
          <a:noFill/>
          <a:effectLst>
            <a:innerShdw blurRad="1270000" dist="2540000">
              <a:srgbClr val="225378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User\Desktop\Indalia\Icons\twitter4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476" y="11337133"/>
            <a:ext cx="720000" cy="720000"/>
          </a:xfrm>
          <a:prstGeom prst="rect">
            <a:avLst/>
          </a:prstGeom>
          <a:noFill/>
          <a:effectLst>
            <a:innerShdw blurRad="1270000" dist="2540000">
              <a:srgbClr val="ACF0F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:\Users\User\Desktop\Indalia\Icons\facebok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6393" y="11337133"/>
            <a:ext cx="720000" cy="720000"/>
          </a:xfrm>
          <a:prstGeom prst="rect">
            <a:avLst/>
          </a:prstGeom>
          <a:noFill/>
          <a:effectLst>
            <a:innerShdw blurRad="1270000" dist="2540000">
              <a:srgbClr val="225378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User\Desktop\Indalia\Icons\twitter4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9292" y="11337133"/>
            <a:ext cx="720000" cy="720000"/>
          </a:xfrm>
          <a:prstGeom prst="rect">
            <a:avLst/>
          </a:prstGeom>
          <a:noFill/>
          <a:effectLst>
            <a:innerShdw blurRad="1270000" dist="2540000">
              <a:srgbClr val="ACF0F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C:\Users\User\Desktop\Indalia\Icons\facebok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3209" y="11337133"/>
            <a:ext cx="720000" cy="720000"/>
          </a:xfrm>
          <a:prstGeom prst="rect">
            <a:avLst/>
          </a:prstGeom>
          <a:noFill/>
          <a:effectLst>
            <a:innerShdw blurRad="1270000" dist="2540000">
              <a:srgbClr val="225378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User\Desktop\Indalia\Icons\twitter4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5696" y="11337566"/>
            <a:ext cx="720000" cy="720000"/>
          </a:xfrm>
          <a:prstGeom prst="rect">
            <a:avLst/>
          </a:prstGeom>
          <a:noFill/>
          <a:effectLst>
            <a:innerShdw blurRad="1270000" dist="2540000">
              <a:srgbClr val="ACF0F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C:\Users\User\Desktop\Indalia\Icons\facebok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613" y="11337566"/>
            <a:ext cx="720000" cy="720000"/>
          </a:xfrm>
          <a:prstGeom prst="rect">
            <a:avLst/>
          </a:prstGeom>
          <a:noFill/>
          <a:effectLst>
            <a:innerShdw blurRad="1270000" dist="2540000">
              <a:srgbClr val="225378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26" grpId="0" animBg="1"/>
      <p:bldP spid="25" grpId="0" animBg="1"/>
      <p:bldP spid="20486" grpId="0"/>
      <p:bldP spid="12" grpId="0"/>
      <p:bldP spid="14" grpId="0"/>
      <p:bldP spid="16" grpId="0"/>
      <p:bldP spid="17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/>
        </p:nvSpPr>
        <p:spPr bwMode="auto">
          <a:xfrm rot="5400000">
            <a:off x="-788677" y="6827523"/>
            <a:ext cx="8587747" cy="1790704"/>
          </a:xfrm>
          <a:prstGeom prst="rtTriangle">
            <a:avLst/>
          </a:prstGeom>
          <a:solidFill>
            <a:srgbClr val="ACF0F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Parallelogram 1"/>
          <p:cNvSpPr/>
          <p:nvPr/>
        </p:nvSpPr>
        <p:spPr bwMode="auto">
          <a:xfrm>
            <a:off x="6759574" y="3429000"/>
            <a:ext cx="15268576" cy="8587746"/>
          </a:xfrm>
          <a:prstGeom prst="parallelogram">
            <a:avLst>
              <a:gd name="adj" fmla="val 17680"/>
            </a:avLst>
          </a:prstGeom>
          <a:solidFill>
            <a:srgbClr val="1695A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8" name="Oval 9"/>
          <p:cNvSpPr/>
          <p:nvPr/>
        </p:nvSpPr>
        <p:spPr bwMode="auto">
          <a:xfrm>
            <a:off x="-419100" y="-393700"/>
            <a:ext cx="2692400" cy="26924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Oval 7"/>
          <p:cNvSpPr/>
          <p:nvPr/>
        </p:nvSpPr>
        <p:spPr bwMode="auto">
          <a:xfrm>
            <a:off x="1060450" y="101600"/>
            <a:ext cx="1549400" cy="15494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" name="Oval 8"/>
          <p:cNvSpPr/>
          <p:nvPr/>
        </p:nvSpPr>
        <p:spPr bwMode="auto">
          <a:xfrm>
            <a:off x="355600" y="1627040"/>
            <a:ext cx="939800" cy="939800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609850" y="1312110"/>
            <a:ext cx="54457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Single player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7" name="Rectangle 24"/>
          <p:cNvSpPr/>
          <p:nvPr/>
        </p:nvSpPr>
        <p:spPr bwMode="auto">
          <a:xfrm>
            <a:off x="16459200" y="966640"/>
            <a:ext cx="5568950" cy="150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Settims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Inc. / www.settims.com 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, London,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Redstreet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29-01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+492 335-335-335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2609850" y="2881770"/>
            <a:ext cx="19418300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98821" y="3429001"/>
            <a:ext cx="7331885" cy="8587745"/>
          </a:xfrm>
          <a:prstGeom prst="parallelogram">
            <a:avLst>
              <a:gd name="adj" fmla="val 2279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/>
          <p:cNvSpPr/>
          <p:nvPr/>
        </p:nvSpPr>
        <p:spPr bwMode="auto">
          <a:xfrm>
            <a:off x="10534650" y="3962400"/>
            <a:ext cx="6819900" cy="1041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en-US" sz="72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John Doe</a:t>
            </a:r>
            <a:endParaRPr lang="en-US" sz="60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12" name="Rectangle 6"/>
          <p:cNvSpPr/>
          <p:nvPr/>
        </p:nvSpPr>
        <p:spPr bwMode="auto">
          <a:xfrm>
            <a:off x="10518199" y="4660900"/>
            <a:ext cx="5029200" cy="1041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en-US" sz="5400" dirty="0" smtClean="0">
                <a:solidFill>
                  <a:srgbClr val="ACF0F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creator</a:t>
            </a:r>
            <a:endParaRPr lang="en-US" sz="4400" dirty="0">
              <a:solidFill>
                <a:srgbClr val="ACF0F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13" name="Rectangle 4"/>
          <p:cNvSpPr/>
          <p:nvPr/>
        </p:nvSpPr>
        <p:spPr bwMode="auto">
          <a:xfrm>
            <a:off x="10518199" y="5554348"/>
            <a:ext cx="9960552" cy="248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Aenean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urna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scelerisque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at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malesuada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id,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ullamcorper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nisi.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Praesent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imperdiet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venenatis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justo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eu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dictum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faucibus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sed. </a:t>
            </a:r>
            <a:endParaRPr lang="en-US" sz="2400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14" name="Rectangle 6"/>
          <p:cNvSpPr/>
          <p:nvPr/>
        </p:nvSpPr>
        <p:spPr bwMode="auto">
          <a:xfrm>
            <a:off x="10534650" y="8058150"/>
            <a:ext cx="5029200" cy="7239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algn="l"/>
            <a:r>
              <a:rPr lang="en-US" sz="36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Skills:</a:t>
            </a:r>
            <a:endParaRPr lang="en-US" sz="3600" dirty="0" smtClean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 rot="5400000">
            <a:off x="10899199" y="8303201"/>
            <a:ext cx="1050349" cy="1771650"/>
          </a:xfrm>
          <a:prstGeom prst="rect">
            <a:avLst/>
          </a:prstGeom>
          <a:solidFill>
            <a:srgbClr val="2253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 rot="5400000">
            <a:off x="11432599" y="8820150"/>
            <a:ext cx="1050349" cy="2838450"/>
          </a:xfrm>
          <a:prstGeom prst="rect">
            <a:avLst/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 rot="5400000">
            <a:off x="11108749" y="10194349"/>
            <a:ext cx="1050349" cy="2190750"/>
          </a:xfrm>
          <a:prstGeom prst="rect">
            <a:avLst/>
          </a:prstGeom>
          <a:solidFill>
            <a:srgbClr val="ACF0F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" name="Rectangle 6"/>
          <p:cNvSpPr/>
          <p:nvPr/>
        </p:nvSpPr>
        <p:spPr bwMode="auto">
          <a:xfrm>
            <a:off x="10843349" y="8682902"/>
            <a:ext cx="2387600" cy="1041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en-US" sz="24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Bevan" panose="02000000000000000000" charset="0"/>
              </a:rPr>
              <a:t>LEADER</a:t>
            </a:r>
            <a:endParaRPr lang="en-US" sz="2400" b="1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Bevan" panose="02000000000000000000" charset="0"/>
            </a:endParaRPr>
          </a:p>
        </p:txBody>
      </p:sp>
      <p:sp>
        <p:nvSpPr>
          <p:cNvPr id="24" name="Rectangle 6"/>
          <p:cNvSpPr/>
          <p:nvPr/>
        </p:nvSpPr>
        <p:spPr bwMode="auto">
          <a:xfrm>
            <a:off x="10843350" y="9724302"/>
            <a:ext cx="2387600" cy="1041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en-US" sz="24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Bevan" panose="02000000000000000000" charset="0"/>
              </a:rPr>
              <a:t>COOPERATION</a:t>
            </a:r>
            <a:endParaRPr lang="en-US" sz="2400" b="1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Bevan" panose="02000000000000000000" charset="0"/>
            </a:endParaRPr>
          </a:p>
        </p:txBody>
      </p:sp>
      <p:sp>
        <p:nvSpPr>
          <p:cNvPr id="25" name="Rectangle 6"/>
          <p:cNvSpPr/>
          <p:nvPr/>
        </p:nvSpPr>
        <p:spPr bwMode="auto">
          <a:xfrm>
            <a:off x="10843350" y="10765702"/>
            <a:ext cx="2387600" cy="1041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en-US" sz="2400" b="1" dirty="0" smtClean="0">
                <a:solidFill>
                  <a:srgbClr val="225378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Bevan" panose="02000000000000000000" charset="0"/>
              </a:rPr>
              <a:t>MANAGER</a:t>
            </a:r>
            <a:endParaRPr lang="en-US" sz="2400" b="1" dirty="0" smtClean="0">
              <a:solidFill>
                <a:srgbClr val="225378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Bevan" panose="02000000000000000000" charset="0"/>
            </a:endParaRPr>
          </a:p>
        </p:txBody>
      </p:sp>
      <p:pic>
        <p:nvPicPr>
          <p:cNvPr id="26" name="Picture 8" descr="C:\Users\User\Desktop\Indalia\Icons\facebok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8576" y="9365025"/>
            <a:ext cx="720000" cy="720000"/>
          </a:xfrm>
          <a:prstGeom prst="rect">
            <a:avLst/>
          </a:prstGeom>
          <a:noFill/>
          <a:effectLst>
            <a:innerShdw blurRad="1270000" dist="2540000">
              <a:srgbClr val="225378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6"/>
          <p:cNvSpPr/>
          <p:nvPr/>
        </p:nvSpPr>
        <p:spPr bwMode="auto">
          <a:xfrm>
            <a:off x="17805401" y="9204325"/>
            <a:ext cx="2806700" cy="1041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en-US" sz="28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Bevan" panose="02000000000000000000" charset="0"/>
              </a:rPr>
              <a:t>facebook.com</a:t>
            </a:r>
            <a:endParaRPr lang="en-US" sz="2800" b="1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Bevan" panose="02000000000000000000" charset="0"/>
            </a:endParaRPr>
          </a:p>
          <a:p>
            <a:pPr algn="l"/>
            <a:r>
              <a:rPr lang="en-US" sz="28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Bevan" panose="02000000000000000000" charset="0"/>
              </a:rPr>
              <a:t>/</a:t>
            </a:r>
            <a:r>
              <a:rPr lang="en-US" sz="2800" b="1" dirty="0" err="1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Bevan" panose="02000000000000000000" charset="0"/>
              </a:rPr>
              <a:t>johndoe</a:t>
            </a:r>
            <a:endParaRPr lang="en-US" sz="2800" b="1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Bevan" panose="02000000000000000000" charset="0"/>
            </a:endParaRPr>
          </a:p>
        </p:txBody>
      </p:sp>
      <p:pic>
        <p:nvPicPr>
          <p:cNvPr id="28" name="Picture 7" descr="C:\Users\User\Desktop\Indalia\Icons\twitter4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8576" y="10607750"/>
            <a:ext cx="720000" cy="720000"/>
          </a:xfrm>
          <a:prstGeom prst="rect">
            <a:avLst/>
          </a:prstGeom>
          <a:noFill/>
          <a:effectLst>
            <a:innerShdw blurRad="1270000" dist="2540000">
              <a:srgbClr val="ACF0F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6"/>
          <p:cNvSpPr/>
          <p:nvPr/>
        </p:nvSpPr>
        <p:spPr bwMode="auto">
          <a:xfrm>
            <a:off x="17805401" y="10447050"/>
            <a:ext cx="2806700" cy="1041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en-US" sz="28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Bevan" panose="02000000000000000000" charset="0"/>
              </a:rPr>
              <a:t>twitter.com</a:t>
            </a:r>
            <a:endParaRPr lang="en-US" sz="2800" b="1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Bevan" panose="02000000000000000000" charset="0"/>
            </a:endParaRPr>
          </a:p>
          <a:p>
            <a:pPr algn="l"/>
            <a:r>
              <a:rPr lang="en-US" sz="28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Bevan" panose="02000000000000000000" charset="0"/>
              </a:rPr>
              <a:t>/@</a:t>
            </a:r>
            <a:r>
              <a:rPr lang="en-US" sz="2800" b="1" dirty="0" err="1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Bevan" panose="02000000000000000000" charset="0"/>
              </a:rPr>
              <a:t>johndoe</a:t>
            </a:r>
            <a:endParaRPr lang="en-US" sz="2800" b="1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Bevan" panose="02000000000000000000" charset="0"/>
            </a:endParaRPr>
          </a:p>
        </p:txBody>
      </p:sp>
      <p:sp>
        <p:nvSpPr>
          <p:cNvPr id="9" name="Isosceles Triangle 8"/>
          <p:cNvSpPr/>
          <p:nvPr/>
        </p:nvSpPr>
        <p:spPr bwMode="auto">
          <a:xfrm rot="5400000">
            <a:off x="12367349" y="8970559"/>
            <a:ext cx="723900" cy="466086"/>
          </a:xfrm>
          <a:prstGeom prst="triangle">
            <a:avLst/>
          </a:prstGeom>
          <a:solidFill>
            <a:srgbClr val="2253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0" name="Rectangle 6"/>
          <p:cNvSpPr/>
          <p:nvPr/>
        </p:nvSpPr>
        <p:spPr bwMode="auto">
          <a:xfrm>
            <a:off x="13081117" y="8682902"/>
            <a:ext cx="1312745" cy="1041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en-US" sz="24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Bevan" panose="02000000000000000000" charset="0"/>
              </a:rPr>
              <a:t>65%</a:t>
            </a:r>
            <a:endParaRPr lang="en-US" sz="2400" b="1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Bevan" panose="02000000000000000000" charset="0"/>
            </a:endParaRPr>
          </a:p>
        </p:txBody>
      </p:sp>
      <p:sp>
        <p:nvSpPr>
          <p:cNvPr id="31" name="Isosceles Triangle 30"/>
          <p:cNvSpPr/>
          <p:nvPr/>
        </p:nvSpPr>
        <p:spPr bwMode="auto">
          <a:xfrm rot="5400000">
            <a:off x="13429706" y="10006332"/>
            <a:ext cx="723900" cy="466086"/>
          </a:xfrm>
          <a:prstGeom prst="triangle">
            <a:avLst/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2" name="Rectangle 6"/>
          <p:cNvSpPr/>
          <p:nvPr/>
        </p:nvSpPr>
        <p:spPr bwMode="auto">
          <a:xfrm>
            <a:off x="14170580" y="9731951"/>
            <a:ext cx="1007946" cy="1041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en-US" sz="24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Bevan" panose="02000000000000000000" charset="0"/>
              </a:rPr>
              <a:t>85%</a:t>
            </a:r>
            <a:endParaRPr lang="en-US" sz="2400" b="1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Bevan" panose="02000000000000000000" charset="0"/>
            </a:endParaRPr>
          </a:p>
        </p:txBody>
      </p:sp>
      <p:sp>
        <p:nvSpPr>
          <p:cNvPr id="33" name="Rectangle 6"/>
          <p:cNvSpPr/>
          <p:nvPr/>
        </p:nvSpPr>
        <p:spPr bwMode="auto">
          <a:xfrm>
            <a:off x="13605931" y="10763251"/>
            <a:ext cx="1007946" cy="1041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en-US" sz="24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Bevan" panose="02000000000000000000" charset="0"/>
              </a:rPr>
              <a:t>75%</a:t>
            </a:r>
            <a:endParaRPr lang="en-US" sz="2400" b="1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Bevan" panose="02000000000000000000" charset="0"/>
            </a:endParaRPr>
          </a:p>
        </p:txBody>
      </p:sp>
      <p:sp>
        <p:nvSpPr>
          <p:cNvPr id="34" name="Isosceles Triangle 33"/>
          <p:cNvSpPr/>
          <p:nvPr/>
        </p:nvSpPr>
        <p:spPr bwMode="auto">
          <a:xfrm rot="5400000">
            <a:off x="12814385" y="11053359"/>
            <a:ext cx="723900" cy="466086"/>
          </a:xfrm>
          <a:prstGeom prst="triangle">
            <a:avLst/>
          </a:prstGeom>
          <a:solidFill>
            <a:srgbClr val="ACF0F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11" grpId="0"/>
      <p:bldP spid="12" grpId="0"/>
      <p:bldP spid="13" grpId="0"/>
      <p:bldP spid="14" grpId="0"/>
      <p:bldP spid="4" grpId="0" animBg="1"/>
      <p:bldP spid="16" grpId="0" animBg="1"/>
      <p:bldP spid="17" grpId="0" animBg="1"/>
      <p:bldP spid="23" grpId="0"/>
      <p:bldP spid="24" grpId="0"/>
      <p:bldP spid="25" grpId="0"/>
      <p:bldP spid="27" grpId="0"/>
      <p:bldP spid="29" grpId="0"/>
      <p:bldP spid="9" grpId="0" animBg="1"/>
      <p:bldP spid="30" grpId="0"/>
      <p:bldP spid="31" grpId="0" animBg="1"/>
      <p:bldP spid="32" grpId="0"/>
      <p:bldP spid="33" grpId="0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9"/>
          <p:cNvSpPr/>
          <p:nvPr/>
        </p:nvSpPr>
        <p:spPr bwMode="auto">
          <a:xfrm>
            <a:off x="-419100" y="-393700"/>
            <a:ext cx="2692400" cy="26924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" name="Oval 7"/>
          <p:cNvSpPr/>
          <p:nvPr/>
        </p:nvSpPr>
        <p:spPr bwMode="auto">
          <a:xfrm>
            <a:off x="1060450" y="101600"/>
            <a:ext cx="1549400" cy="15494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4" name="Oval 8"/>
          <p:cNvSpPr/>
          <p:nvPr/>
        </p:nvSpPr>
        <p:spPr bwMode="auto">
          <a:xfrm>
            <a:off x="355600" y="1627040"/>
            <a:ext cx="939800" cy="939800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609850" y="1312110"/>
            <a:ext cx="41504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Hierarchy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7" name="Rectangle 24"/>
          <p:cNvSpPr/>
          <p:nvPr/>
        </p:nvSpPr>
        <p:spPr bwMode="auto">
          <a:xfrm>
            <a:off x="16459200" y="966640"/>
            <a:ext cx="5568950" cy="150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Settims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Inc. / www.settims.com 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, London,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Redstreet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29-01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+492 335-335-335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2609850" y="2881770"/>
            <a:ext cx="19418300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Rounded Rectangle 1"/>
          <p:cNvSpPr/>
          <p:nvPr/>
        </p:nvSpPr>
        <p:spPr bwMode="auto">
          <a:xfrm>
            <a:off x="6120323" y="3429000"/>
            <a:ext cx="3518977" cy="2123265"/>
          </a:xfrm>
          <a:prstGeom prst="roundRect">
            <a:avLst/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2601346" y="6267449"/>
            <a:ext cx="3518977" cy="2123265"/>
          </a:xfrm>
          <a:prstGeom prst="roundRect">
            <a:avLst/>
          </a:prstGeom>
          <a:solidFill>
            <a:srgbClr val="2253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9639300" y="6267450"/>
            <a:ext cx="3518977" cy="2123265"/>
          </a:xfrm>
          <a:prstGeom prst="roundRect">
            <a:avLst/>
          </a:prstGeom>
          <a:solidFill>
            <a:srgbClr val="2253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8489411" y="9925051"/>
            <a:ext cx="1800000" cy="1800000"/>
          </a:xfrm>
          <a:prstGeom prst="roundRect">
            <a:avLst/>
          </a:prstGeom>
          <a:solidFill>
            <a:srgbClr val="1695A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11358277" y="9925051"/>
            <a:ext cx="1800000" cy="1800000"/>
          </a:xfrm>
          <a:prstGeom prst="roundRect">
            <a:avLst/>
          </a:prstGeom>
          <a:solidFill>
            <a:srgbClr val="1695A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2601346" y="9925051"/>
            <a:ext cx="1800000" cy="1800000"/>
          </a:xfrm>
          <a:prstGeom prst="roundRect">
            <a:avLst/>
          </a:prstGeom>
          <a:solidFill>
            <a:srgbClr val="1695A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5429873" y="9925051"/>
            <a:ext cx="1800000" cy="1800000"/>
          </a:xfrm>
          <a:prstGeom prst="roundRect">
            <a:avLst/>
          </a:prstGeom>
          <a:solidFill>
            <a:srgbClr val="1695A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9810750" y="4362450"/>
            <a:ext cx="1581150" cy="1752600"/>
          </a:xfrm>
          <a:custGeom>
            <a:avLst/>
            <a:gdLst>
              <a:gd name="connsiteX0" fmla="*/ 0 w 1581150"/>
              <a:gd name="connsiteY0" fmla="*/ 0 h 1752600"/>
              <a:gd name="connsiteX1" fmla="*/ 1581150 w 1581150"/>
              <a:gd name="connsiteY1" fmla="*/ 0 h 1752600"/>
              <a:gd name="connsiteX2" fmla="*/ 1581150 w 1581150"/>
              <a:gd name="connsiteY2" fmla="*/ 17526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1150" h="1752600">
                <a:moveTo>
                  <a:pt x="0" y="0"/>
                </a:moveTo>
                <a:lnTo>
                  <a:pt x="1581150" y="0"/>
                </a:lnTo>
                <a:lnTo>
                  <a:pt x="1581150" y="1752600"/>
                </a:lnTo>
              </a:path>
            </a:pathLst>
          </a:custGeom>
          <a:ln w="76200">
            <a:solidFill>
              <a:srgbClr val="ACF0F2"/>
            </a:solidFill>
            <a:headEnd type="none" w="med" len="med"/>
            <a:tailEnd type="triangl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Freeform 15"/>
          <p:cNvSpPr/>
          <p:nvPr/>
        </p:nvSpPr>
        <p:spPr>
          <a:xfrm flipH="1">
            <a:off x="4341784" y="4343400"/>
            <a:ext cx="1581150" cy="1752600"/>
          </a:xfrm>
          <a:custGeom>
            <a:avLst/>
            <a:gdLst>
              <a:gd name="connsiteX0" fmla="*/ 0 w 1581150"/>
              <a:gd name="connsiteY0" fmla="*/ 0 h 1752600"/>
              <a:gd name="connsiteX1" fmla="*/ 1581150 w 1581150"/>
              <a:gd name="connsiteY1" fmla="*/ 0 h 1752600"/>
              <a:gd name="connsiteX2" fmla="*/ 1581150 w 1581150"/>
              <a:gd name="connsiteY2" fmla="*/ 17526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1150" h="1752600">
                <a:moveTo>
                  <a:pt x="0" y="0"/>
                </a:moveTo>
                <a:lnTo>
                  <a:pt x="1581150" y="0"/>
                </a:lnTo>
                <a:lnTo>
                  <a:pt x="1581150" y="1752600"/>
                </a:lnTo>
              </a:path>
            </a:pathLst>
          </a:custGeom>
          <a:ln w="76200">
            <a:solidFill>
              <a:srgbClr val="ACF0F2"/>
            </a:solidFill>
            <a:headEnd type="none" w="med" len="med"/>
            <a:tailEnd type="triangl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6394932" y="7905750"/>
            <a:ext cx="364586" cy="1752600"/>
          </a:xfrm>
          <a:custGeom>
            <a:avLst/>
            <a:gdLst>
              <a:gd name="connsiteX0" fmla="*/ 0 w 1581150"/>
              <a:gd name="connsiteY0" fmla="*/ 0 h 1752600"/>
              <a:gd name="connsiteX1" fmla="*/ 1581150 w 1581150"/>
              <a:gd name="connsiteY1" fmla="*/ 0 h 1752600"/>
              <a:gd name="connsiteX2" fmla="*/ 1581150 w 1581150"/>
              <a:gd name="connsiteY2" fmla="*/ 17526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1150" h="1752600">
                <a:moveTo>
                  <a:pt x="0" y="0"/>
                </a:moveTo>
                <a:lnTo>
                  <a:pt x="1581150" y="0"/>
                </a:lnTo>
                <a:lnTo>
                  <a:pt x="1581150" y="1752600"/>
                </a:lnTo>
              </a:path>
            </a:pathLst>
          </a:custGeom>
          <a:ln w="76200">
            <a:solidFill>
              <a:srgbClr val="ACF0F2"/>
            </a:solidFill>
            <a:headEnd type="none" w="med" len="med"/>
            <a:tailEnd type="triangl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0" name="Freeform 19"/>
          <p:cNvSpPr/>
          <p:nvPr/>
        </p:nvSpPr>
        <p:spPr>
          <a:xfrm flipH="1">
            <a:off x="8986725" y="7905750"/>
            <a:ext cx="364586" cy="1752600"/>
          </a:xfrm>
          <a:custGeom>
            <a:avLst/>
            <a:gdLst>
              <a:gd name="connsiteX0" fmla="*/ 0 w 1581150"/>
              <a:gd name="connsiteY0" fmla="*/ 0 h 1752600"/>
              <a:gd name="connsiteX1" fmla="*/ 1581150 w 1581150"/>
              <a:gd name="connsiteY1" fmla="*/ 0 h 1752600"/>
              <a:gd name="connsiteX2" fmla="*/ 1581150 w 1581150"/>
              <a:gd name="connsiteY2" fmla="*/ 17526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1150" h="1752600">
                <a:moveTo>
                  <a:pt x="0" y="0"/>
                </a:moveTo>
                <a:lnTo>
                  <a:pt x="1581150" y="0"/>
                </a:lnTo>
                <a:lnTo>
                  <a:pt x="1581150" y="1752600"/>
                </a:lnTo>
              </a:path>
            </a:pathLst>
          </a:custGeom>
          <a:ln w="76200">
            <a:solidFill>
              <a:srgbClr val="ACF0F2"/>
            </a:solidFill>
            <a:headEnd type="none" w="med" len="med"/>
            <a:tailEnd type="triangl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12258277" y="8634412"/>
            <a:ext cx="0" cy="1085850"/>
          </a:xfrm>
          <a:prstGeom prst="straightConnector1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76200" cap="flat" cmpd="sng" algn="ctr">
            <a:solidFill>
              <a:srgbClr val="ACF0F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3501346" y="8634412"/>
            <a:ext cx="0" cy="1085850"/>
          </a:xfrm>
          <a:prstGeom prst="straightConnector1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76200" cap="flat" cmpd="sng" algn="ctr">
            <a:solidFill>
              <a:srgbClr val="ACF0F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Rectangle 4"/>
          <p:cNvSpPr/>
          <p:nvPr/>
        </p:nvSpPr>
        <p:spPr bwMode="auto">
          <a:xfrm>
            <a:off x="13849350" y="4083050"/>
            <a:ext cx="81788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Aenean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urna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scelerisque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at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malesuada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ullamcorper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nisi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26" name="Rectangle 6"/>
          <p:cNvSpPr/>
          <p:nvPr/>
        </p:nvSpPr>
        <p:spPr bwMode="auto">
          <a:xfrm>
            <a:off x="13849350" y="3422650"/>
            <a:ext cx="5829300" cy="7556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>
              <a:lnSpc>
                <a:spcPct val="80000"/>
              </a:lnSpc>
            </a:pPr>
            <a:r>
              <a:rPr lang="en-US" sz="4400" dirty="0" smtClean="0">
                <a:solidFill>
                  <a:srgbClr val="EB7F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Top level</a:t>
            </a:r>
            <a:endParaRPr lang="en-US" sz="4400" dirty="0" smtClean="0">
              <a:solidFill>
                <a:srgbClr val="EB7F00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27" name="Rectangle 4"/>
          <p:cNvSpPr/>
          <p:nvPr/>
        </p:nvSpPr>
        <p:spPr bwMode="auto">
          <a:xfrm>
            <a:off x="13849350" y="7183437"/>
            <a:ext cx="81788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Aenean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urna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scelerisque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at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malesuada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ullamcorper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nisi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28" name="Rectangle 6"/>
          <p:cNvSpPr/>
          <p:nvPr/>
        </p:nvSpPr>
        <p:spPr bwMode="auto">
          <a:xfrm>
            <a:off x="13849350" y="6523037"/>
            <a:ext cx="5829300" cy="7556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>
              <a:lnSpc>
                <a:spcPct val="80000"/>
              </a:lnSpc>
            </a:pPr>
            <a:r>
              <a:rPr lang="en-US" sz="4400" dirty="0" smtClean="0">
                <a:solidFill>
                  <a:srgbClr val="225378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Middle level</a:t>
            </a:r>
            <a:endParaRPr lang="en-US" sz="4400" dirty="0" smtClean="0">
              <a:solidFill>
                <a:srgbClr val="225378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31" name="Rectangle 4"/>
          <p:cNvSpPr/>
          <p:nvPr/>
        </p:nvSpPr>
        <p:spPr bwMode="auto">
          <a:xfrm>
            <a:off x="13849350" y="10207401"/>
            <a:ext cx="81788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Aenean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urna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scelerisque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at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malesuada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ullamcorper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nisi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36" name="Rectangle 6"/>
          <p:cNvSpPr/>
          <p:nvPr/>
        </p:nvSpPr>
        <p:spPr bwMode="auto">
          <a:xfrm>
            <a:off x="13849350" y="9547001"/>
            <a:ext cx="5829300" cy="7556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>
              <a:lnSpc>
                <a:spcPct val="80000"/>
              </a:lnSpc>
            </a:pPr>
            <a:r>
              <a:rPr lang="en-US" sz="4400" dirty="0" smtClean="0">
                <a:solidFill>
                  <a:srgbClr val="1695A3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Bottom level</a:t>
            </a:r>
            <a:endParaRPr lang="en-US" sz="4400" dirty="0" smtClean="0">
              <a:solidFill>
                <a:srgbClr val="1695A3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pic>
        <p:nvPicPr>
          <p:cNvPr id="1026" name="Picture 2" descr="C:\Users\User\Desktop\Indalia\Icons\about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055" y="3901283"/>
            <a:ext cx="1725511" cy="1014412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Indalia\Icons\activ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880" y="6699081"/>
            <a:ext cx="1260000" cy="126000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Indalia\Icons\advanced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561" y="6699082"/>
            <a:ext cx="1486453" cy="126000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Indalia\Icons\add47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985" y="10389688"/>
            <a:ext cx="777066" cy="90000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Indalia\Icons\basket12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873" y="10389688"/>
            <a:ext cx="900000" cy="90000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Indalia\Icons\big61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348" y="10485151"/>
            <a:ext cx="928125" cy="75600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ser\Desktop\Indalia\Icons\big56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4691" y="10394101"/>
            <a:ext cx="848617" cy="90000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3" grpId="0" animBg="1"/>
      <p:bldP spid="16" grpId="0" animBg="1"/>
      <p:bldP spid="18" grpId="0" animBg="1"/>
      <p:bldP spid="20" grpId="0" animBg="1"/>
      <p:bldP spid="25" grpId="0"/>
      <p:bldP spid="26" grpId="0"/>
      <p:bldP spid="27" grpId="0"/>
      <p:bldP spid="28" grpId="0"/>
      <p:bldP spid="31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2647950" y="4762500"/>
            <a:ext cx="19373850" cy="5372100"/>
          </a:xfrm>
          <a:custGeom>
            <a:avLst/>
            <a:gdLst>
              <a:gd name="connsiteX0" fmla="*/ 0 w 19373850"/>
              <a:gd name="connsiteY0" fmla="*/ 5010150 h 5372100"/>
              <a:gd name="connsiteX1" fmla="*/ 2571750 w 19373850"/>
              <a:gd name="connsiteY1" fmla="*/ 5372100 h 5372100"/>
              <a:gd name="connsiteX2" fmla="*/ 7105650 w 19373850"/>
              <a:gd name="connsiteY2" fmla="*/ 4895850 h 5372100"/>
              <a:gd name="connsiteX3" fmla="*/ 11353800 w 19373850"/>
              <a:gd name="connsiteY3" fmla="*/ 2686050 h 5372100"/>
              <a:gd name="connsiteX4" fmla="*/ 15125700 w 19373850"/>
              <a:gd name="connsiteY4" fmla="*/ 666750 h 5372100"/>
              <a:gd name="connsiteX5" fmla="*/ 19373850 w 19373850"/>
              <a:gd name="connsiteY5" fmla="*/ 0 h 537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73850" h="5372100">
                <a:moveTo>
                  <a:pt x="0" y="5010150"/>
                </a:moveTo>
                <a:lnTo>
                  <a:pt x="2571750" y="5372100"/>
                </a:lnTo>
                <a:lnTo>
                  <a:pt x="7105650" y="4895850"/>
                </a:lnTo>
                <a:lnTo>
                  <a:pt x="11353800" y="2686050"/>
                </a:lnTo>
                <a:lnTo>
                  <a:pt x="15125700" y="666750"/>
                </a:lnTo>
                <a:lnTo>
                  <a:pt x="19373850" y="0"/>
                </a:lnTo>
              </a:path>
            </a:pathLst>
          </a:custGeom>
          <a:ln w="76200">
            <a:solidFill>
              <a:srgbClr val="ACF0F2"/>
            </a:solidFill>
            <a:prstDash val="sysDot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1527" name="Oval 22"/>
          <p:cNvSpPr/>
          <p:nvPr/>
        </p:nvSpPr>
        <p:spPr bwMode="auto">
          <a:xfrm>
            <a:off x="4971384" y="9767094"/>
            <a:ext cx="635000" cy="635000"/>
          </a:xfrm>
          <a:prstGeom prst="ellipse">
            <a:avLst/>
          </a:prstGeom>
          <a:solidFill>
            <a:srgbClr val="ACF0F2"/>
          </a:solidFill>
          <a:ln w="127000">
            <a:solidFill>
              <a:srgbClr val="F3FFE2"/>
            </a:solidFill>
            <a:miter lim="800000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528" name="Oval 23"/>
          <p:cNvSpPr/>
          <p:nvPr/>
        </p:nvSpPr>
        <p:spPr bwMode="auto">
          <a:xfrm>
            <a:off x="9410700" y="9290050"/>
            <a:ext cx="635000" cy="635000"/>
          </a:xfrm>
          <a:prstGeom prst="ellipse">
            <a:avLst/>
          </a:prstGeom>
          <a:solidFill>
            <a:srgbClr val="ACF0F2"/>
          </a:solidFill>
          <a:ln w="127000">
            <a:solidFill>
              <a:srgbClr val="F3FFE2"/>
            </a:solidFill>
            <a:miter lim="800000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529" name="Oval 24"/>
          <p:cNvSpPr/>
          <p:nvPr/>
        </p:nvSpPr>
        <p:spPr bwMode="auto">
          <a:xfrm>
            <a:off x="13646150" y="7102275"/>
            <a:ext cx="635000" cy="635000"/>
          </a:xfrm>
          <a:prstGeom prst="ellipse">
            <a:avLst/>
          </a:prstGeom>
          <a:solidFill>
            <a:srgbClr val="ACF0F2"/>
          </a:solidFill>
          <a:ln w="127000">
            <a:solidFill>
              <a:srgbClr val="F3FFE2"/>
            </a:solidFill>
            <a:miter lim="800000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532" name="Oval 27"/>
          <p:cNvSpPr/>
          <p:nvPr/>
        </p:nvSpPr>
        <p:spPr bwMode="auto">
          <a:xfrm>
            <a:off x="17395139" y="5118100"/>
            <a:ext cx="635000" cy="635000"/>
          </a:xfrm>
          <a:prstGeom prst="ellipse">
            <a:avLst/>
          </a:prstGeom>
          <a:solidFill>
            <a:srgbClr val="ACF0F2"/>
          </a:solidFill>
          <a:ln w="127000">
            <a:solidFill>
              <a:srgbClr val="F3FFE2"/>
            </a:solidFill>
            <a:miter lim="800000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565" name="Rectangle 37"/>
          <p:cNvSpPr/>
          <p:nvPr/>
        </p:nvSpPr>
        <p:spPr bwMode="auto">
          <a:xfrm>
            <a:off x="31800800" y="20485100"/>
            <a:ext cx="2895600" cy="2260600"/>
          </a:xfrm>
          <a:prstGeom prst="rect">
            <a:avLst/>
          </a:prstGeom>
          <a:noFill/>
          <a:ln>
            <a:noFill/>
          </a:ln>
          <a:effectLst>
            <a:outerShdw blurRad="12700" dist="38100" dir="2400003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n-US" sz="1800">
                <a:solidFill>
                  <a:srgbClr val="FFFFFF"/>
                </a:solidFill>
                <a:latin typeface="Abril Fatface" charset="0"/>
                <a:cs typeface="Abril Fatface" charset="0"/>
                <a:sym typeface="Abril Fatface" charset="0"/>
              </a:rPr>
              <a:t>« Lorem ipsum dolor sit amet, consectetur adipiscing elit. Ut id mauris risus, sit amet consectetur ipsum. </a:t>
            </a:r>
            <a:endParaRPr lang="en-US" sz="1800">
              <a:solidFill>
                <a:srgbClr val="FFFFFF"/>
              </a:solidFill>
              <a:latin typeface="Abril Fatface" charset="0"/>
              <a:cs typeface="Abril Fatface" charset="0"/>
              <a:sym typeface="Abril Fatface" charset="0"/>
            </a:endParaRPr>
          </a:p>
        </p:txBody>
      </p:sp>
      <p:sp>
        <p:nvSpPr>
          <p:cNvPr id="22566" name="Rectangle 38"/>
          <p:cNvSpPr/>
          <p:nvPr/>
        </p:nvSpPr>
        <p:spPr bwMode="auto">
          <a:xfrm>
            <a:off x="32207200" y="19456400"/>
            <a:ext cx="2095500" cy="939800"/>
          </a:xfrm>
          <a:prstGeom prst="rect">
            <a:avLst/>
          </a:prstGeom>
          <a:noFill/>
          <a:ln>
            <a:noFill/>
          </a:ln>
          <a:effectLst>
            <a:outerShdw blurRad="12700" dist="38100" dir="2400003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>
              <a:lnSpc>
                <a:spcPct val="150000"/>
              </a:lnSpc>
              <a:defRPr/>
            </a:pPr>
            <a:r>
              <a:rPr lang="en-US" sz="3600" dirty="0">
                <a:solidFill>
                  <a:srgbClr val="FFFFFF"/>
                </a:solidFill>
                <a:latin typeface="Aparajita" panose="020B0604020202020204" pitchFamily="34" charset="0"/>
                <a:ea typeface="Bevan" panose="02000000000000000000" charset="0"/>
                <a:cs typeface="Aparajita" panose="020B0604020202020204" pitchFamily="34" charset="0"/>
                <a:sym typeface="Bevan" panose="02000000000000000000" charset="0"/>
              </a:rPr>
              <a:t>TODAY.</a:t>
            </a:r>
            <a:endParaRPr lang="en-US" sz="3600" dirty="0">
              <a:solidFill>
                <a:srgbClr val="FFFFFF"/>
              </a:solidFill>
              <a:latin typeface="Aparajita" panose="020B0604020202020204" pitchFamily="34" charset="0"/>
              <a:ea typeface="Bevan" panose="02000000000000000000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41" name="Oval 9"/>
          <p:cNvSpPr/>
          <p:nvPr/>
        </p:nvSpPr>
        <p:spPr bwMode="auto">
          <a:xfrm>
            <a:off x="-419100" y="-393700"/>
            <a:ext cx="2692400" cy="26924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" name="Oval 7"/>
          <p:cNvSpPr/>
          <p:nvPr/>
        </p:nvSpPr>
        <p:spPr bwMode="auto">
          <a:xfrm>
            <a:off x="1060450" y="101600"/>
            <a:ext cx="1549400" cy="15494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" name="Oval 8"/>
          <p:cNvSpPr/>
          <p:nvPr/>
        </p:nvSpPr>
        <p:spPr bwMode="auto">
          <a:xfrm>
            <a:off x="355600" y="1627040"/>
            <a:ext cx="939800" cy="939800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609850" y="1312110"/>
            <a:ext cx="31598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History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40" name="Rectangle 24"/>
          <p:cNvSpPr/>
          <p:nvPr/>
        </p:nvSpPr>
        <p:spPr bwMode="auto">
          <a:xfrm>
            <a:off x="16459200" y="966640"/>
            <a:ext cx="5568950" cy="150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Settims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Inc. / www.settims.com 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, London,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Redstreet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29-01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+492 335-335-335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cxnSp>
        <p:nvCxnSpPr>
          <p:cNvPr id="45" name="Straight Connector 44"/>
          <p:cNvCxnSpPr/>
          <p:nvPr/>
        </p:nvCxnSpPr>
        <p:spPr bwMode="auto">
          <a:xfrm>
            <a:off x="2609850" y="2881770"/>
            <a:ext cx="19418300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Rounded Rectangular Callout 1"/>
          <p:cNvSpPr/>
          <p:nvPr/>
        </p:nvSpPr>
        <p:spPr bwMode="auto">
          <a:xfrm>
            <a:off x="2609850" y="6121797"/>
            <a:ext cx="3751949" cy="2698353"/>
          </a:xfrm>
          <a:prstGeom prst="wedgeRoundRectCallout">
            <a:avLst>
              <a:gd name="adj1" fmla="val 21237"/>
              <a:gd name="adj2" fmla="val 73463"/>
              <a:gd name="adj3" fmla="val 16667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6" name="Rectangle 6"/>
          <p:cNvSpPr/>
          <p:nvPr/>
        </p:nvSpPr>
        <p:spPr bwMode="auto">
          <a:xfrm>
            <a:off x="2609850" y="6458744"/>
            <a:ext cx="3751949" cy="72985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en-US" sz="36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2001 year.</a:t>
            </a:r>
            <a:endParaRPr lang="en-US" sz="28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47" name="Rectangle 4"/>
          <p:cNvSpPr/>
          <p:nvPr/>
        </p:nvSpPr>
        <p:spPr bwMode="auto">
          <a:xfrm>
            <a:off x="2609850" y="6979047"/>
            <a:ext cx="3751949" cy="182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endParaRPr lang="en-US" sz="2400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48" name="Rounded Rectangular Callout 47"/>
          <p:cNvSpPr/>
          <p:nvPr/>
        </p:nvSpPr>
        <p:spPr bwMode="auto">
          <a:xfrm>
            <a:off x="11268524" y="9411097"/>
            <a:ext cx="3751949" cy="2698353"/>
          </a:xfrm>
          <a:prstGeom prst="wedgeRoundRectCallout">
            <a:avLst>
              <a:gd name="adj1" fmla="val -73710"/>
              <a:gd name="adj2" fmla="val -32435"/>
              <a:gd name="adj3" fmla="val 16667"/>
            </a:avLst>
          </a:prstGeom>
          <a:solidFill>
            <a:srgbClr val="2253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9" name="Rounded Rectangular Callout 48"/>
          <p:cNvSpPr/>
          <p:nvPr/>
        </p:nvSpPr>
        <p:spPr bwMode="auto">
          <a:xfrm>
            <a:off x="8832957" y="4746821"/>
            <a:ext cx="3751949" cy="2698353"/>
          </a:xfrm>
          <a:prstGeom prst="wedgeRoundRectCallout">
            <a:avLst>
              <a:gd name="adj1" fmla="val 73026"/>
              <a:gd name="adj2" fmla="val 35340"/>
              <a:gd name="adj3" fmla="val 16667"/>
            </a:avLst>
          </a:prstGeom>
          <a:solidFill>
            <a:srgbClr val="1695A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0" name="Rounded Rectangular Callout 49"/>
          <p:cNvSpPr/>
          <p:nvPr/>
        </p:nvSpPr>
        <p:spPr bwMode="auto">
          <a:xfrm>
            <a:off x="17688375" y="6388099"/>
            <a:ext cx="3751949" cy="2698353"/>
          </a:xfrm>
          <a:prstGeom prst="wedgeRoundRectCallout">
            <a:avLst>
              <a:gd name="adj1" fmla="val -39184"/>
              <a:gd name="adj2" fmla="val -69146"/>
              <a:gd name="adj3" fmla="val 16667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1" name="Rectangle 6"/>
          <p:cNvSpPr/>
          <p:nvPr/>
        </p:nvSpPr>
        <p:spPr bwMode="auto">
          <a:xfrm>
            <a:off x="11268523" y="9767094"/>
            <a:ext cx="3751949" cy="72985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en-US" sz="36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2004 year.</a:t>
            </a:r>
            <a:endParaRPr lang="en-US" sz="28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52" name="Rectangle 4"/>
          <p:cNvSpPr/>
          <p:nvPr/>
        </p:nvSpPr>
        <p:spPr bwMode="auto">
          <a:xfrm>
            <a:off x="11268523" y="10287397"/>
            <a:ext cx="3751949" cy="182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endParaRPr lang="en-US" sz="2400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53" name="Rectangle 6"/>
          <p:cNvSpPr/>
          <p:nvPr/>
        </p:nvSpPr>
        <p:spPr bwMode="auto">
          <a:xfrm>
            <a:off x="8832956" y="5102818"/>
            <a:ext cx="3751949" cy="72985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en-US" sz="36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2010 year.</a:t>
            </a:r>
            <a:endParaRPr lang="en-US" sz="28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54" name="Rectangle 4"/>
          <p:cNvSpPr/>
          <p:nvPr/>
        </p:nvSpPr>
        <p:spPr bwMode="auto">
          <a:xfrm>
            <a:off x="8832956" y="5623121"/>
            <a:ext cx="3751949" cy="182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endParaRPr lang="en-US" sz="2400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55" name="Rectangle 6"/>
          <p:cNvSpPr/>
          <p:nvPr/>
        </p:nvSpPr>
        <p:spPr bwMode="auto">
          <a:xfrm>
            <a:off x="17688374" y="6744096"/>
            <a:ext cx="3751949" cy="72985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en-US" sz="36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2014 year.</a:t>
            </a:r>
            <a:endParaRPr lang="en-US" sz="28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56" name="Rectangle 4"/>
          <p:cNvSpPr/>
          <p:nvPr/>
        </p:nvSpPr>
        <p:spPr bwMode="auto">
          <a:xfrm>
            <a:off x="17688374" y="7264399"/>
            <a:ext cx="3751949" cy="182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endParaRPr lang="en-US" sz="2400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527" grpId="0" animBg="1"/>
      <p:bldP spid="21528" grpId="0" animBg="1"/>
      <p:bldP spid="21529" grpId="0" animBg="1"/>
      <p:bldP spid="21532" grpId="0" animBg="1"/>
      <p:bldP spid="2" grpId="0" animBg="1"/>
      <p:bldP spid="46" grpId="0"/>
      <p:bldP spid="47" grpId="0"/>
      <p:bldP spid="48" grpId="0" animBg="1"/>
      <p:bldP spid="49" grpId="0" animBg="1"/>
      <p:bldP spid="50" grpId="0" animBg="1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AutoShape 2"/>
          <p:cNvSpPr/>
          <p:nvPr/>
        </p:nvSpPr>
        <p:spPr bwMode="auto">
          <a:xfrm>
            <a:off x="10236200" y="6350000"/>
            <a:ext cx="4432300" cy="3352800"/>
          </a:xfrm>
          <a:prstGeom prst="roundRect">
            <a:avLst>
              <a:gd name="adj" fmla="val 5681"/>
            </a:avLst>
          </a:prstGeom>
          <a:solidFill>
            <a:srgbClr val="225378"/>
          </a:solidFill>
          <a:ln w="25400">
            <a:solidFill>
              <a:schemeClr val="tx1">
                <a:alpha val="0"/>
              </a:schemeClr>
            </a:solidFill>
            <a:miter lim="800000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532" name="AutoShape 3"/>
          <p:cNvSpPr/>
          <p:nvPr/>
        </p:nvSpPr>
        <p:spPr bwMode="auto">
          <a:xfrm rot="-492433">
            <a:off x="10160000" y="8355013"/>
            <a:ext cx="4686300" cy="1638300"/>
          </a:xfrm>
          <a:prstGeom prst="roundRect">
            <a:avLst>
              <a:gd name="adj" fmla="val 0"/>
            </a:avLst>
          </a:prstGeom>
          <a:solidFill>
            <a:srgbClr val="FFFFFF">
              <a:alpha val="9804"/>
            </a:srgbClr>
          </a:solidFill>
          <a:ln w="25400">
            <a:solidFill>
              <a:schemeClr val="tx1">
                <a:alpha val="0"/>
              </a:schemeClr>
            </a:solidFill>
            <a:miter lim="800000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533" name="AutoShape 4"/>
          <p:cNvSpPr/>
          <p:nvPr/>
        </p:nvSpPr>
        <p:spPr bwMode="auto">
          <a:xfrm>
            <a:off x="15824200" y="9283700"/>
            <a:ext cx="5905500" cy="3352800"/>
          </a:xfrm>
          <a:prstGeom prst="roundRect">
            <a:avLst>
              <a:gd name="adj" fmla="val 5681"/>
            </a:avLst>
          </a:prstGeom>
          <a:solidFill>
            <a:srgbClr val="EB7F00"/>
          </a:solidFill>
          <a:ln w="25400">
            <a:solidFill>
              <a:schemeClr val="tx1">
                <a:alpha val="0"/>
              </a:schemeClr>
            </a:solidFill>
            <a:miter lim="800000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535" name="AutoShape 6"/>
          <p:cNvSpPr/>
          <p:nvPr/>
        </p:nvSpPr>
        <p:spPr bwMode="auto">
          <a:xfrm>
            <a:off x="15824200" y="3429000"/>
            <a:ext cx="5905500" cy="3352800"/>
          </a:xfrm>
          <a:prstGeom prst="roundRect">
            <a:avLst>
              <a:gd name="adj" fmla="val 5681"/>
            </a:avLst>
          </a:prstGeom>
          <a:solidFill>
            <a:srgbClr val="1695A3"/>
          </a:solidFill>
          <a:ln w="25400">
            <a:solidFill>
              <a:schemeClr val="tx1">
                <a:alpha val="0"/>
              </a:schemeClr>
            </a:solidFill>
            <a:miter lim="800000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537" name="AutoShape 8"/>
          <p:cNvSpPr/>
          <p:nvPr/>
        </p:nvSpPr>
        <p:spPr bwMode="auto">
          <a:xfrm>
            <a:off x="3187700" y="9283700"/>
            <a:ext cx="5905500" cy="3352800"/>
          </a:xfrm>
          <a:prstGeom prst="roundRect">
            <a:avLst>
              <a:gd name="adj" fmla="val 5681"/>
            </a:avLst>
          </a:prstGeom>
          <a:solidFill>
            <a:srgbClr val="1695A3"/>
          </a:solidFill>
          <a:ln w="25400">
            <a:solidFill>
              <a:schemeClr val="tx1">
                <a:alpha val="0"/>
              </a:schemeClr>
            </a:solidFill>
            <a:miter lim="800000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539" name="AutoShape 10"/>
          <p:cNvSpPr/>
          <p:nvPr/>
        </p:nvSpPr>
        <p:spPr bwMode="auto">
          <a:xfrm>
            <a:off x="3187700" y="3429000"/>
            <a:ext cx="5905500" cy="3352800"/>
          </a:xfrm>
          <a:prstGeom prst="roundRect">
            <a:avLst>
              <a:gd name="adj" fmla="val 5681"/>
            </a:avLst>
          </a:prstGeom>
          <a:solidFill>
            <a:srgbClr val="EB7F00"/>
          </a:solidFill>
          <a:ln w="25400">
            <a:solidFill>
              <a:schemeClr val="tx1">
                <a:alpha val="0"/>
              </a:schemeClr>
            </a:solidFill>
            <a:miter lim="800000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555" name="Line 26"/>
          <p:cNvSpPr>
            <a:spLocks noChangeShapeType="1"/>
          </p:cNvSpPr>
          <p:nvPr/>
        </p:nvSpPr>
        <p:spPr bwMode="auto">
          <a:xfrm flipH="1">
            <a:off x="9702800" y="5105400"/>
            <a:ext cx="5497513" cy="0"/>
          </a:xfrm>
          <a:prstGeom prst="line">
            <a:avLst/>
          </a:prstGeom>
          <a:noFill/>
          <a:ln w="76200">
            <a:solidFill>
              <a:srgbClr val="ACF0F2"/>
            </a:solidFill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560" name="Line 31"/>
          <p:cNvSpPr>
            <a:spLocks noChangeShapeType="1"/>
          </p:cNvSpPr>
          <p:nvPr/>
        </p:nvSpPr>
        <p:spPr bwMode="auto">
          <a:xfrm>
            <a:off x="9702800" y="10960100"/>
            <a:ext cx="5497513" cy="0"/>
          </a:xfrm>
          <a:prstGeom prst="line">
            <a:avLst/>
          </a:prstGeom>
          <a:noFill/>
          <a:ln w="76200">
            <a:solidFill>
              <a:srgbClr val="ACF0F2"/>
            </a:solidFill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563" name="Line 34"/>
          <p:cNvSpPr>
            <a:spLocks noChangeShapeType="1"/>
          </p:cNvSpPr>
          <p:nvPr/>
        </p:nvSpPr>
        <p:spPr bwMode="auto">
          <a:xfrm rot="10800000" flipH="1">
            <a:off x="18783300" y="7251700"/>
            <a:ext cx="0" cy="1543050"/>
          </a:xfrm>
          <a:prstGeom prst="line">
            <a:avLst/>
          </a:prstGeom>
          <a:noFill/>
          <a:ln w="76200">
            <a:solidFill>
              <a:srgbClr val="ACF0F2"/>
            </a:solidFill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564" name="Line 35"/>
          <p:cNvSpPr>
            <a:spLocks noChangeShapeType="1"/>
          </p:cNvSpPr>
          <p:nvPr/>
        </p:nvSpPr>
        <p:spPr bwMode="auto">
          <a:xfrm>
            <a:off x="6146800" y="7239000"/>
            <a:ext cx="0" cy="1543050"/>
          </a:xfrm>
          <a:prstGeom prst="line">
            <a:avLst/>
          </a:prstGeom>
          <a:noFill/>
          <a:ln w="76200">
            <a:solidFill>
              <a:srgbClr val="ACF0F2"/>
            </a:solidFill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" name="Oval 9"/>
          <p:cNvSpPr/>
          <p:nvPr/>
        </p:nvSpPr>
        <p:spPr bwMode="auto">
          <a:xfrm>
            <a:off x="-419100" y="-393700"/>
            <a:ext cx="2692400" cy="26924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" name="Oval 7"/>
          <p:cNvSpPr/>
          <p:nvPr/>
        </p:nvSpPr>
        <p:spPr bwMode="auto">
          <a:xfrm>
            <a:off x="1060450" y="101600"/>
            <a:ext cx="1549400" cy="15494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" name="Oval 8"/>
          <p:cNvSpPr/>
          <p:nvPr/>
        </p:nvSpPr>
        <p:spPr bwMode="auto">
          <a:xfrm>
            <a:off x="355600" y="1627040"/>
            <a:ext cx="939800" cy="939800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2609850" y="1312110"/>
            <a:ext cx="22797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Facts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46" name="Rectangle 24"/>
          <p:cNvSpPr/>
          <p:nvPr/>
        </p:nvSpPr>
        <p:spPr bwMode="auto">
          <a:xfrm>
            <a:off x="16459200" y="966640"/>
            <a:ext cx="5568950" cy="150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Settims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Inc. / www.settims.com 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, London,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Redstreet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29-01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+492 335-335-335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cxnSp>
        <p:nvCxnSpPr>
          <p:cNvPr id="47" name="Straight Connector 46"/>
          <p:cNvCxnSpPr/>
          <p:nvPr/>
        </p:nvCxnSpPr>
        <p:spPr bwMode="auto">
          <a:xfrm>
            <a:off x="2609850" y="2881770"/>
            <a:ext cx="19418300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Rectangle 6"/>
          <p:cNvSpPr/>
          <p:nvPr/>
        </p:nvSpPr>
        <p:spPr bwMode="auto">
          <a:xfrm>
            <a:off x="10576375" y="6601023"/>
            <a:ext cx="3751949" cy="281900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en-US" sz="4800" dirty="0" smtClean="0">
                <a:solidFill>
                  <a:srgbClr val="F3FFE2"/>
                </a:solidFill>
                <a:latin typeface="Aparajita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Bevan" panose="02000000000000000000" charset="0"/>
              </a:rPr>
              <a:t>The best</a:t>
            </a:r>
            <a:endParaRPr lang="en-US" sz="4800" dirty="0" smtClean="0">
              <a:solidFill>
                <a:srgbClr val="F3FFE2"/>
              </a:solidFill>
              <a:latin typeface="Aparajita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Bevan" panose="02000000000000000000" charset="0"/>
            </a:endParaRPr>
          </a:p>
          <a:p>
            <a:r>
              <a:rPr lang="en-US" sz="4800" dirty="0" smtClean="0">
                <a:solidFill>
                  <a:srgbClr val="F3FFE2"/>
                </a:solidFill>
                <a:latin typeface="Aparajita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Bevan" panose="02000000000000000000" charset="0"/>
              </a:rPr>
              <a:t>company</a:t>
            </a:r>
            <a:endParaRPr lang="en-US" sz="4800" dirty="0" smtClean="0">
              <a:solidFill>
                <a:srgbClr val="F3FFE2"/>
              </a:solidFill>
              <a:latin typeface="Aparajita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Bevan" panose="02000000000000000000" charset="0"/>
            </a:endParaRPr>
          </a:p>
          <a:p>
            <a:r>
              <a:rPr lang="en-US" sz="4800" dirty="0" smtClean="0">
                <a:solidFill>
                  <a:srgbClr val="F3FFE2"/>
                </a:solidFill>
                <a:latin typeface="Aparajita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Bevan" panose="02000000000000000000" charset="0"/>
              </a:rPr>
              <a:t>in the</a:t>
            </a:r>
            <a:endParaRPr lang="en-US" sz="4800" dirty="0" smtClean="0">
              <a:solidFill>
                <a:srgbClr val="F3FFE2"/>
              </a:solidFill>
              <a:latin typeface="Aparajita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Bevan" panose="02000000000000000000" charset="0"/>
            </a:endParaRPr>
          </a:p>
          <a:p>
            <a:r>
              <a:rPr lang="en-US" sz="4800" dirty="0" smtClean="0">
                <a:solidFill>
                  <a:srgbClr val="F3FFE2"/>
                </a:solidFill>
                <a:latin typeface="Aparajita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Bevan" panose="02000000000000000000" charset="0"/>
              </a:rPr>
              <a:t>world</a:t>
            </a:r>
            <a:endParaRPr lang="en-US" sz="4000" dirty="0">
              <a:solidFill>
                <a:srgbClr val="F3FFE2"/>
              </a:solidFill>
              <a:latin typeface="Aparajita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Bevan" panose="02000000000000000000" charset="0"/>
            </a:endParaRPr>
          </a:p>
        </p:txBody>
      </p:sp>
      <p:sp>
        <p:nvSpPr>
          <p:cNvPr id="32" name="Rectangle 6"/>
          <p:cNvSpPr/>
          <p:nvPr/>
        </p:nvSpPr>
        <p:spPr bwMode="auto">
          <a:xfrm>
            <a:off x="4264474" y="3810000"/>
            <a:ext cx="3751949" cy="1295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en-US" sz="36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The best</a:t>
            </a:r>
            <a:endParaRPr lang="en-US" sz="3600" dirty="0" smtClean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r>
              <a:rPr lang="en-US" sz="36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in USA</a:t>
            </a:r>
            <a:endParaRPr lang="en-US" sz="28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33" name="Rectangle 4"/>
          <p:cNvSpPr/>
          <p:nvPr/>
        </p:nvSpPr>
        <p:spPr bwMode="auto">
          <a:xfrm>
            <a:off x="4124507" y="4965700"/>
            <a:ext cx="404458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endParaRPr lang="en-US" sz="2400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34" name="Rectangle 6"/>
          <p:cNvSpPr/>
          <p:nvPr/>
        </p:nvSpPr>
        <p:spPr bwMode="auto">
          <a:xfrm>
            <a:off x="4264474" y="9664700"/>
            <a:ext cx="3751949" cy="1295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en-US" sz="36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The best</a:t>
            </a:r>
            <a:endParaRPr lang="en-US" sz="3600" dirty="0" smtClean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r>
              <a:rPr lang="en-US" sz="36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in Asia</a:t>
            </a:r>
            <a:endParaRPr lang="en-US" sz="28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35" name="Rectangle 4"/>
          <p:cNvSpPr/>
          <p:nvPr/>
        </p:nvSpPr>
        <p:spPr bwMode="auto">
          <a:xfrm>
            <a:off x="4124507" y="10820400"/>
            <a:ext cx="404458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endParaRPr lang="en-US" sz="2400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36" name="Rectangle 6"/>
          <p:cNvSpPr/>
          <p:nvPr/>
        </p:nvSpPr>
        <p:spPr bwMode="auto">
          <a:xfrm>
            <a:off x="16900974" y="3810000"/>
            <a:ext cx="3751949" cy="1295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en-US" sz="36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The best</a:t>
            </a:r>
            <a:endParaRPr lang="en-US" sz="3600" dirty="0" smtClean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r>
              <a:rPr lang="en-US" sz="36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in Europe</a:t>
            </a:r>
            <a:endParaRPr lang="en-US" sz="28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37" name="Rectangle 4"/>
          <p:cNvSpPr/>
          <p:nvPr/>
        </p:nvSpPr>
        <p:spPr bwMode="auto">
          <a:xfrm>
            <a:off x="16761007" y="4965700"/>
            <a:ext cx="404458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endParaRPr lang="en-US" sz="2400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38" name="Rectangle 6"/>
          <p:cNvSpPr/>
          <p:nvPr/>
        </p:nvSpPr>
        <p:spPr bwMode="auto">
          <a:xfrm>
            <a:off x="16900974" y="9664700"/>
            <a:ext cx="3751949" cy="1295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en-US" sz="36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The best</a:t>
            </a:r>
            <a:endParaRPr lang="en-US" sz="3600" dirty="0" smtClean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r>
              <a:rPr lang="en-US" sz="36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in Africa</a:t>
            </a:r>
            <a:endParaRPr lang="en-US" sz="28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39" name="Rectangle 4"/>
          <p:cNvSpPr/>
          <p:nvPr/>
        </p:nvSpPr>
        <p:spPr bwMode="auto">
          <a:xfrm>
            <a:off x="16761007" y="10820400"/>
            <a:ext cx="404458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endParaRPr lang="en-US" sz="2400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2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animBg="1"/>
      <p:bldP spid="22532" grpId="0" animBg="1"/>
      <p:bldP spid="22533" grpId="0" animBg="1"/>
      <p:bldP spid="22535" grpId="0" animBg="1"/>
      <p:bldP spid="22537" grpId="0" animBg="1"/>
      <p:bldP spid="22539" grpId="0" animBg="1"/>
      <p:bldP spid="22555" grpId="0" animBg="1"/>
      <p:bldP spid="22560" grpId="0" animBg="1"/>
      <p:bldP spid="22563" grpId="0" animBg="1"/>
      <p:bldP spid="22564" grpId="0" animBg="1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9"/>
          <p:cNvSpPr/>
          <p:nvPr/>
        </p:nvSpPr>
        <p:spPr bwMode="auto">
          <a:xfrm>
            <a:off x="-419100" y="-393700"/>
            <a:ext cx="2692400" cy="26924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Oval 7"/>
          <p:cNvSpPr/>
          <p:nvPr/>
        </p:nvSpPr>
        <p:spPr bwMode="auto">
          <a:xfrm>
            <a:off x="1060450" y="101600"/>
            <a:ext cx="1549400" cy="15494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Oval 8"/>
          <p:cNvSpPr/>
          <p:nvPr/>
        </p:nvSpPr>
        <p:spPr bwMode="auto">
          <a:xfrm>
            <a:off x="355600" y="1627040"/>
            <a:ext cx="939800" cy="939800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609850" y="1312110"/>
            <a:ext cx="24449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Rules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13" name="Rectangle 24"/>
          <p:cNvSpPr/>
          <p:nvPr/>
        </p:nvSpPr>
        <p:spPr bwMode="auto">
          <a:xfrm>
            <a:off x="16459200" y="966640"/>
            <a:ext cx="5568950" cy="150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Settims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Inc. / www.settims.com 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, London,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Redstreet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29-01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+492 335-335-335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2609850" y="2881770"/>
            <a:ext cx="19418300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Pentagon 1"/>
          <p:cNvSpPr/>
          <p:nvPr/>
        </p:nvSpPr>
        <p:spPr bwMode="auto">
          <a:xfrm>
            <a:off x="2609850" y="3429000"/>
            <a:ext cx="6515100" cy="4267200"/>
          </a:xfrm>
          <a:prstGeom prst="homePlate">
            <a:avLst/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Chevron 2"/>
          <p:cNvSpPr/>
          <p:nvPr/>
        </p:nvSpPr>
        <p:spPr bwMode="auto">
          <a:xfrm>
            <a:off x="7429850" y="3429000"/>
            <a:ext cx="8133999" cy="4267200"/>
          </a:xfrm>
          <a:prstGeom prst="chevron">
            <a:avLst/>
          </a:prstGeom>
          <a:solidFill>
            <a:srgbClr val="2253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Rectangle 6"/>
          <p:cNvSpPr/>
          <p:nvPr/>
        </p:nvSpPr>
        <p:spPr bwMode="auto">
          <a:xfrm>
            <a:off x="3153401" y="4076700"/>
            <a:ext cx="1875974" cy="2971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algn="l"/>
            <a:r>
              <a:rPr lang="en-US" sz="19900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Bevan" panose="02000000000000000000" charset="0"/>
              </a:rPr>
              <a:t>1</a:t>
            </a:r>
            <a:endParaRPr lang="en-US" sz="13800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Bevan" panose="02000000000000000000" charset="0"/>
            </a:endParaRPr>
          </a:p>
        </p:txBody>
      </p:sp>
      <p:sp>
        <p:nvSpPr>
          <p:cNvPr id="18" name="Rectangle 6"/>
          <p:cNvSpPr/>
          <p:nvPr/>
        </p:nvSpPr>
        <p:spPr bwMode="auto">
          <a:xfrm>
            <a:off x="4302574" y="4629150"/>
            <a:ext cx="3751949" cy="1295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algn="l"/>
            <a:r>
              <a:rPr lang="en-US" sz="72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RULE</a:t>
            </a:r>
            <a:endParaRPr lang="en-US" sz="60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19" name="Rectangle 4"/>
          <p:cNvSpPr/>
          <p:nvPr/>
        </p:nvSpPr>
        <p:spPr bwMode="auto">
          <a:xfrm>
            <a:off x="4340675" y="5505450"/>
            <a:ext cx="2936426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36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TEAM IS</a:t>
            </a:r>
            <a:endParaRPr lang="en-US" sz="3600" b="1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pPr algn="l"/>
            <a:r>
              <a:rPr lang="en-US" sz="36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OUR ALL</a:t>
            </a:r>
            <a:endParaRPr lang="en-US" sz="3600" b="1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20" name="Rectangle 6"/>
          <p:cNvSpPr/>
          <p:nvPr/>
        </p:nvSpPr>
        <p:spPr bwMode="auto">
          <a:xfrm>
            <a:off x="9749414" y="4076700"/>
            <a:ext cx="1875974" cy="2971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algn="l"/>
            <a:r>
              <a:rPr lang="en-US" sz="19900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Bevan" panose="02000000000000000000" charset="0"/>
              </a:rPr>
              <a:t>2</a:t>
            </a:r>
            <a:endParaRPr lang="en-US" sz="13800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Bevan" panose="02000000000000000000" charset="0"/>
            </a:endParaRPr>
          </a:p>
        </p:txBody>
      </p:sp>
      <p:sp>
        <p:nvSpPr>
          <p:cNvPr id="21" name="Rectangle 6"/>
          <p:cNvSpPr/>
          <p:nvPr/>
        </p:nvSpPr>
        <p:spPr bwMode="auto">
          <a:xfrm>
            <a:off x="11241487" y="4629150"/>
            <a:ext cx="3751949" cy="1295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algn="l"/>
            <a:r>
              <a:rPr lang="en-US" sz="72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RULE</a:t>
            </a:r>
            <a:endParaRPr lang="en-US" sz="60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22" name="Rectangle 4"/>
          <p:cNvSpPr/>
          <p:nvPr/>
        </p:nvSpPr>
        <p:spPr bwMode="auto">
          <a:xfrm>
            <a:off x="11279588" y="5505450"/>
            <a:ext cx="2936426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36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ALL NEED</a:t>
            </a:r>
            <a:endParaRPr lang="en-US" sz="3600" b="1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pPr algn="l"/>
            <a:r>
              <a:rPr lang="en-US" sz="36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INCOME</a:t>
            </a:r>
            <a:endParaRPr lang="en-US" sz="3600" b="1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23" name="Chevron 22"/>
          <p:cNvSpPr/>
          <p:nvPr/>
        </p:nvSpPr>
        <p:spPr bwMode="auto">
          <a:xfrm>
            <a:off x="13894151" y="3429000"/>
            <a:ext cx="8133999" cy="4267200"/>
          </a:xfrm>
          <a:prstGeom prst="chevron">
            <a:avLst/>
          </a:prstGeom>
          <a:solidFill>
            <a:srgbClr val="1695A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5" name="Rectangle 6"/>
          <p:cNvSpPr/>
          <p:nvPr/>
        </p:nvSpPr>
        <p:spPr bwMode="auto">
          <a:xfrm>
            <a:off x="16256626" y="4076700"/>
            <a:ext cx="1875974" cy="2971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algn="l"/>
            <a:r>
              <a:rPr lang="en-US" sz="19900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Bevan" panose="02000000000000000000" charset="0"/>
              </a:rPr>
              <a:t>3</a:t>
            </a:r>
            <a:endParaRPr lang="en-US" sz="13800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Bevan" panose="02000000000000000000" charset="0"/>
            </a:endParaRPr>
          </a:p>
        </p:txBody>
      </p:sp>
      <p:sp>
        <p:nvSpPr>
          <p:cNvPr id="26" name="Rectangle 6"/>
          <p:cNvSpPr/>
          <p:nvPr/>
        </p:nvSpPr>
        <p:spPr bwMode="auto">
          <a:xfrm>
            <a:off x="17748699" y="4629150"/>
            <a:ext cx="3751949" cy="1295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algn="l"/>
            <a:r>
              <a:rPr lang="en-US" sz="72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RULE</a:t>
            </a:r>
            <a:endParaRPr lang="en-US" sz="60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27" name="Rectangle 4"/>
          <p:cNvSpPr/>
          <p:nvPr/>
        </p:nvSpPr>
        <p:spPr bwMode="auto">
          <a:xfrm>
            <a:off x="17786800" y="5505450"/>
            <a:ext cx="2936426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36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DON’T MISS</a:t>
            </a:r>
            <a:endParaRPr lang="en-US" sz="3600" b="1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pPr algn="l"/>
            <a:r>
              <a:rPr lang="en-US" sz="36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CHANCE</a:t>
            </a:r>
            <a:endParaRPr lang="en-US" sz="3600" b="1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28" name="Rectangle 4"/>
          <p:cNvSpPr/>
          <p:nvPr/>
        </p:nvSpPr>
        <p:spPr bwMode="auto">
          <a:xfrm>
            <a:off x="9105900" y="8077200"/>
            <a:ext cx="4667076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Aenean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urna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scelerisque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at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malesuada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ullamcorper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nisi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29" name="Rectangle 4"/>
          <p:cNvSpPr/>
          <p:nvPr/>
        </p:nvSpPr>
        <p:spPr bwMode="auto">
          <a:xfrm>
            <a:off x="2762425" y="8077200"/>
            <a:ext cx="4667076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Aenean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urna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scelerisque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at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malesuada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ullamcorper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nisi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30" name="Rectangle 4"/>
          <p:cNvSpPr/>
          <p:nvPr/>
        </p:nvSpPr>
        <p:spPr bwMode="auto">
          <a:xfrm>
            <a:off x="15563849" y="8077200"/>
            <a:ext cx="4667076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Aenean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urna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scelerisque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at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malesuada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ullamcorper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nisi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7" grpId="0"/>
      <p:bldP spid="18" grpId="0"/>
      <p:bldP spid="19" grpId="0"/>
      <p:bldP spid="20" grpId="0"/>
      <p:bldP spid="21" grpId="0"/>
      <p:bldP spid="22" grpId="0"/>
      <p:bldP spid="23" grpId="0" animBg="1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entagon 15"/>
          <p:cNvSpPr/>
          <p:nvPr/>
        </p:nvSpPr>
        <p:spPr bwMode="auto">
          <a:xfrm>
            <a:off x="2609849" y="9984641"/>
            <a:ext cx="3869681" cy="759559"/>
          </a:xfrm>
          <a:prstGeom prst="homePlate">
            <a:avLst/>
          </a:prstGeom>
          <a:solidFill>
            <a:srgbClr val="1695A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Oval 9"/>
          <p:cNvSpPr/>
          <p:nvPr/>
        </p:nvSpPr>
        <p:spPr bwMode="auto">
          <a:xfrm>
            <a:off x="-419100" y="-393700"/>
            <a:ext cx="2692400" cy="26924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Oval 7"/>
          <p:cNvSpPr/>
          <p:nvPr/>
        </p:nvSpPr>
        <p:spPr bwMode="auto">
          <a:xfrm>
            <a:off x="1060450" y="101600"/>
            <a:ext cx="1549400" cy="15494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Oval 8"/>
          <p:cNvSpPr/>
          <p:nvPr/>
        </p:nvSpPr>
        <p:spPr bwMode="auto">
          <a:xfrm>
            <a:off x="355600" y="1627040"/>
            <a:ext cx="939800" cy="939800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609850" y="1312110"/>
            <a:ext cx="46458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Philosophy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13" name="Rectangle 24"/>
          <p:cNvSpPr/>
          <p:nvPr/>
        </p:nvSpPr>
        <p:spPr bwMode="auto">
          <a:xfrm>
            <a:off x="16459200" y="966640"/>
            <a:ext cx="5568950" cy="150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Settims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Inc. / www.settims.com 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, London,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Redstreet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29-01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+492 335-335-335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2609850" y="2881770"/>
            <a:ext cx="19418300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Rectangle 1"/>
          <p:cNvSpPr/>
          <p:nvPr/>
        </p:nvSpPr>
        <p:spPr>
          <a:xfrm>
            <a:off x="2609850" y="3429000"/>
            <a:ext cx="8610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dirty="0">
                <a:solidFill>
                  <a:srgbClr val="225378"/>
                </a:solidFill>
                <a:latin typeface="Aparajita" panose="020B0604020202020204" pitchFamily="34" charset="0"/>
              </a:rPr>
              <a:t>There are no secrets to success. It is the result of preparation, hard work, and learning from failure</a:t>
            </a:r>
            <a:r>
              <a:rPr lang="en-US" dirty="0" smtClean="0">
                <a:solidFill>
                  <a:srgbClr val="225378"/>
                </a:solidFill>
                <a:latin typeface="Aparajita" panose="020B0604020202020204" pitchFamily="34" charset="0"/>
              </a:rPr>
              <a:t>.</a:t>
            </a:r>
            <a:endParaRPr lang="en-US" dirty="0">
              <a:solidFill>
                <a:srgbClr val="225378"/>
              </a:solidFill>
              <a:latin typeface="Aparajita" panose="020B0604020202020204" pitchFamily="34" charset="0"/>
            </a:endParaRPr>
          </a:p>
        </p:txBody>
      </p:sp>
      <p:sp>
        <p:nvSpPr>
          <p:cNvPr id="15" name="Rectangle 4"/>
          <p:cNvSpPr/>
          <p:nvPr/>
        </p:nvSpPr>
        <p:spPr bwMode="auto">
          <a:xfrm>
            <a:off x="2838451" y="9965591"/>
            <a:ext cx="3124200" cy="759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150000"/>
              </a:lnSpc>
            </a:pPr>
            <a:r>
              <a:rPr lang="en-US" sz="32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- Colin Powell</a:t>
            </a:r>
            <a:endParaRPr lang="en-US" sz="3200" b="1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17" name="Pentagon 16"/>
          <p:cNvSpPr/>
          <p:nvPr/>
        </p:nvSpPr>
        <p:spPr bwMode="auto">
          <a:xfrm>
            <a:off x="13417550" y="8691978"/>
            <a:ext cx="3869681" cy="759559"/>
          </a:xfrm>
          <a:prstGeom prst="homePlate">
            <a:avLst/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417550" y="3428999"/>
            <a:ext cx="8610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dirty="0">
                <a:solidFill>
                  <a:srgbClr val="1695A3"/>
                </a:solidFill>
                <a:latin typeface="Aparajita" panose="020B0604020202020204" pitchFamily="34" charset="0"/>
              </a:rPr>
              <a:t>Whenever you find yourself on the side of the majority, it is time to pause and reflect</a:t>
            </a:r>
            <a:r>
              <a:rPr lang="en-US" dirty="0" smtClean="0">
                <a:solidFill>
                  <a:srgbClr val="1695A3"/>
                </a:solidFill>
                <a:latin typeface="Aparajita" panose="020B0604020202020204" pitchFamily="34" charset="0"/>
              </a:rPr>
              <a:t>.</a:t>
            </a:r>
            <a:endParaRPr lang="en-US" dirty="0">
              <a:solidFill>
                <a:srgbClr val="1695A3"/>
              </a:solidFill>
              <a:latin typeface="Aparajita" panose="020B0604020202020204" pitchFamily="34" charset="0"/>
            </a:endParaRPr>
          </a:p>
        </p:txBody>
      </p:sp>
      <p:sp>
        <p:nvSpPr>
          <p:cNvPr id="19" name="Rectangle 4"/>
          <p:cNvSpPr/>
          <p:nvPr/>
        </p:nvSpPr>
        <p:spPr bwMode="auto">
          <a:xfrm>
            <a:off x="13646152" y="8672928"/>
            <a:ext cx="3124200" cy="759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150000"/>
              </a:lnSpc>
            </a:pPr>
            <a:r>
              <a:rPr lang="en-US" sz="32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- Mark Twain</a:t>
            </a:r>
            <a:endParaRPr lang="en-US" sz="3200" b="1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12141204" y="3430219"/>
            <a:ext cx="0" cy="7313981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8575" cap="flat" cmpd="sng" algn="ctr">
            <a:solidFill>
              <a:srgbClr val="ACF0F2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15" grpId="0"/>
      <p:bldP spid="17" grpId="0" animBg="1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/>
          <p:nvPr/>
        </p:nvSpPr>
        <p:spPr bwMode="auto">
          <a:xfrm>
            <a:off x="0" y="12039600"/>
            <a:ext cx="24384000" cy="1676400"/>
          </a:xfrm>
          <a:prstGeom prst="rect">
            <a:avLst/>
          </a:prstGeom>
          <a:solidFill>
            <a:srgbClr val="EB7F00">
              <a:alpha val="80000"/>
            </a:srgbClr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63" name="Oval 2"/>
          <p:cNvSpPr/>
          <p:nvPr/>
        </p:nvSpPr>
        <p:spPr bwMode="auto">
          <a:xfrm>
            <a:off x="15519400" y="8616950"/>
            <a:ext cx="2590800" cy="25908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64" name="Oval 3"/>
          <p:cNvSpPr/>
          <p:nvPr/>
        </p:nvSpPr>
        <p:spPr bwMode="auto">
          <a:xfrm>
            <a:off x="6261100" y="7296150"/>
            <a:ext cx="4330700" cy="4330700"/>
          </a:xfrm>
          <a:prstGeom prst="ellipse">
            <a:avLst/>
          </a:prstGeom>
          <a:solidFill>
            <a:srgbClr val="225378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65" name="Oval 4"/>
          <p:cNvSpPr/>
          <p:nvPr/>
        </p:nvSpPr>
        <p:spPr bwMode="auto">
          <a:xfrm>
            <a:off x="10706100" y="8451850"/>
            <a:ext cx="3352800" cy="3352800"/>
          </a:xfrm>
          <a:prstGeom prst="ellipse">
            <a:avLst/>
          </a:prstGeom>
          <a:solidFill>
            <a:srgbClr val="1695A3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66" name="Oval 5"/>
          <p:cNvSpPr/>
          <p:nvPr/>
        </p:nvSpPr>
        <p:spPr bwMode="auto">
          <a:xfrm>
            <a:off x="9766300" y="8845550"/>
            <a:ext cx="2374900" cy="23749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67" name="Oval 6"/>
          <p:cNvSpPr/>
          <p:nvPr/>
        </p:nvSpPr>
        <p:spPr bwMode="auto">
          <a:xfrm>
            <a:off x="13233400" y="8451850"/>
            <a:ext cx="3022600" cy="3022600"/>
          </a:xfrm>
          <a:prstGeom prst="ellipse">
            <a:avLst/>
          </a:prstGeom>
          <a:solidFill>
            <a:srgbClr val="225378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677910" y="8927782"/>
            <a:ext cx="572304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 smtClean="0">
                <a:solidFill>
                  <a:srgbClr val="F3FF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workflow</a:t>
            </a:r>
            <a:endParaRPr lang="en-US" sz="13800" dirty="0">
              <a:solidFill>
                <a:srgbClr val="F3FF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77910" y="12309022"/>
            <a:ext cx="986714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b="1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There are many variations of passages of </a:t>
            </a:r>
            <a:r>
              <a:rPr lang="en-US" sz="2400" b="1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Lorem</a:t>
            </a:r>
            <a:r>
              <a:rPr lang="en-US" sz="2400" b="1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</a:t>
            </a:r>
            <a:r>
              <a:rPr lang="en-US" sz="2400" b="1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Ipsum</a:t>
            </a:r>
            <a:r>
              <a:rPr lang="en-US" sz="2400" b="1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available, but the majority have suffered alteration in some </a:t>
            </a:r>
            <a:r>
              <a:rPr lang="en-US" sz="24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form.</a:t>
            </a:r>
            <a:endParaRPr lang="en-US" sz="2400" b="1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363" grpId="0" animBg="1"/>
      <p:bldP spid="15364" grpId="0" animBg="1"/>
      <p:bldP spid="15365" grpId="0" animBg="1"/>
      <p:bldP spid="15366" grpId="0" animBg="1"/>
      <p:bldP spid="15367" grpId="0" animBg="1"/>
      <p:bldP spid="14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ndalia\Icons\accepted.png"/>
          <p:cNvPicPr>
            <a:picLocks noChangeAspect="1" noChangeArrowheads="1"/>
          </p:cNvPicPr>
          <p:nvPr/>
        </p:nvPicPr>
        <p:blipFill>
          <a:blip r:embed="rId1" cstate="email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5" y="3769521"/>
            <a:ext cx="1368000" cy="1435279"/>
          </a:xfrm>
          <a:prstGeom prst="rect">
            <a:avLst/>
          </a:prstGeom>
          <a:noFill/>
          <a:effectLst>
            <a:innerShdw blurRad="1270000" dist="2540000">
              <a:srgbClr val="EB7F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Indalia\Icons\abou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5" y="6897292"/>
            <a:ext cx="1368000" cy="804234"/>
          </a:xfrm>
          <a:prstGeom prst="rect">
            <a:avLst/>
          </a:prstGeom>
          <a:noFill/>
          <a:effectLst>
            <a:innerShdw blurRad="1270000" dist="2540000">
              <a:srgbClr val="EB7F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Indalia\Icons\academic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5" y="10157233"/>
            <a:ext cx="1368000" cy="1707333"/>
          </a:xfrm>
          <a:prstGeom prst="rect">
            <a:avLst/>
          </a:prstGeom>
          <a:noFill/>
          <a:effectLst>
            <a:innerShdw blurRad="1270000" dist="2540000">
              <a:srgbClr val="EB7F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Indalia\Icons\add47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0" y="3694950"/>
            <a:ext cx="1368000" cy="1584419"/>
          </a:xfrm>
          <a:prstGeom prst="rect">
            <a:avLst/>
          </a:prstGeom>
          <a:noFill/>
          <a:effectLst>
            <a:innerShdw blurRad="1270000" dist="2540000">
              <a:srgbClr val="225378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Indalia\Icons\bar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600" y="6932026"/>
            <a:ext cx="1368000" cy="1539000"/>
          </a:xfrm>
          <a:prstGeom prst="rect">
            <a:avLst/>
          </a:prstGeom>
          <a:noFill/>
          <a:effectLst>
            <a:innerShdw blurRad="1270000" dist="2540000">
              <a:srgbClr val="225378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Indalia\Icons\bowling2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0" y="10046312"/>
            <a:ext cx="1368000" cy="1929174"/>
          </a:xfrm>
          <a:prstGeom prst="rect">
            <a:avLst/>
          </a:prstGeom>
          <a:noFill/>
          <a:effectLst>
            <a:innerShdw blurRad="1270000" dist="2540000">
              <a:srgbClr val="225378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Indalia\Icons\brainstorming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8585" y="3568992"/>
            <a:ext cx="1368000" cy="1836333"/>
          </a:xfrm>
          <a:prstGeom prst="rect">
            <a:avLst/>
          </a:prstGeom>
          <a:noFill/>
          <a:effectLst>
            <a:innerShdw blurRad="1270000" dist="2540000">
              <a:srgbClr val="1695A3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ser\Desktop\Indalia\Icons\business53.pn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5235" y="6618766"/>
            <a:ext cx="1939574" cy="1939574"/>
          </a:xfrm>
          <a:prstGeom prst="rect">
            <a:avLst/>
          </a:prstGeom>
          <a:noFill/>
          <a:effectLst>
            <a:innerShdw blurRad="1270000" dist="2540000">
              <a:srgbClr val="1695A3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User\Desktop\Indalia\Icons\businessman45.pn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9877" y="9576177"/>
            <a:ext cx="2250289" cy="2250289"/>
          </a:xfrm>
          <a:prstGeom prst="rect">
            <a:avLst/>
          </a:prstGeom>
          <a:noFill/>
          <a:effectLst>
            <a:innerShdw blurRad="1270000" dist="2540000">
              <a:srgbClr val="1695A3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9"/>
          <p:cNvSpPr/>
          <p:nvPr/>
        </p:nvSpPr>
        <p:spPr bwMode="auto">
          <a:xfrm>
            <a:off x="-419100" y="-393700"/>
            <a:ext cx="2692400" cy="26924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8" name="Oval 7"/>
          <p:cNvSpPr/>
          <p:nvPr/>
        </p:nvSpPr>
        <p:spPr bwMode="auto">
          <a:xfrm>
            <a:off x="1060450" y="101600"/>
            <a:ext cx="1549400" cy="15494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" name="Oval 8"/>
          <p:cNvSpPr/>
          <p:nvPr/>
        </p:nvSpPr>
        <p:spPr bwMode="auto">
          <a:xfrm>
            <a:off x="355600" y="1627040"/>
            <a:ext cx="939800" cy="939800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609850" y="1312110"/>
            <a:ext cx="35461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Services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47" name="Rectangle 24"/>
          <p:cNvSpPr/>
          <p:nvPr/>
        </p:nvSpPr>
        <p:spPr bwMode="auto">
          <a:xfrm>
            <a:off x="16459200" y="966640"/>
            <a:ext cx="5568950" cy="150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Settims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Inc. / www.settims.com 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, London,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Redstreet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29-01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+492 335-335-335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2609850" y="2881770"/>
            <a:ext cx="19418300" cy="0"/>
          </a:xfrm>
          <a:prstGeom prst="line">
            <a:avLst/>
          </a:prstGeom>
          <a:blipFill dpi="0" rotWithShape="0">
            <a:blip r:embed="rId19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Rectangle 6"/>
          <p:cNvSpPr/>
          <p:nvPr/>
        </p:nvSpPr>
        <p:spPr bwMode="auto">
          <a:xfrm>
            <a:off x="4895850" y="3733050"/>
            <a:ext cx="3751949" cy="6037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algn="l"/>
            <a:r>
              <a:rPr lang="en-US" sz="3600" dirty="0" smtClean="0">
                <a:solidFill>
                  <a:srgbClr val="EB7F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Success</a:t>
            </a:r>
            <a:endParaRPr lang="en-US" sz="2800" dirty="0">
              <a:solidFill>
                <a:srgbClr val="EB7F00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57" name="Rectangle 4"/>
          <p:cNvSpPr/>
          <p:nvPr/>
        </p:nvSpPr>
        <p:spPr bwMode="auto">
          <a:xfrm>
            <a:off x="4895850" y="4146262"/>
            <a:ext cx="2889250" cy="175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58" name="Rectangle 6"/>
          <p:cNvSpPr/>
          <p:nvPr/>
        </p:nvSpPr>
        <p:spPr bwMode="auto">
          <a:xfrm>
            <a:off x="4895850" y="6840562"/>
            <a:ext cx="3751949" cy="6037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algn="l"/>
            <a:r>
              <a:rPr lang="en-US" sz="3600" dirty="0" smtClean="0">
                <a:solidFill>
                  <a:srgbClr val="EB7F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Team</a:t>
            </a:r>
            <a:endParaRPr lang="en-US" sz="2800" dirty="0">
              <a:solidFill>
                <a:srgbClr val="EB7F00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59" name="Rectangle 4"/>
          <p:cNvSpPr/>
          <p:nvPr/>
        </p:nvSpPr>
        <p:spPr bwMode="auto">
          <a:xfrm>
            <a:off x="4895850" y="7253774"/>
            <a:ext cx="2889250" cy="175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60" name="Rectangle 6"/>
          <p:cNvSpPr/>
          <p:nvPr/>
        </p:nvSpPr>
        <p:spPr bwMode="auto">
          <a:xfrm>
            <a:off x="4895850" y="10119553"/>
            <a:ext cx="3751949" cy="6037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algn="l"/>
            <a:r>
              <a:rPr lang="en-US" sz="3600" dirty="0" smtClean="0">
                <a:solidFill>
                  <a:srgbClr val="EB7F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Education</a:t>
            </a:r>
            <a:endParaRPr lang="en-US" sz="2800" dirty="0">
              <a:solidFill>
                <a:srgbClr val="EB7F00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61" name="Rectangle 4"/>
          <p:cNvSpPr/>
          <p:nvPr/>
        </p:nvSpPr>
        <p:spPr bwMode="auto">
          <a:xfrm>
            <a:off x="4895850" y="10532765"/>
            <a:ext cx="2889250" cy="175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64" name="Rectangle 6"/>
          <p:cNvSpPr/>
          <p:nvPr/>
        </p:nvSpPr>
        <p:spPr bwMode="auto">
          <a:xfrm>
            <a:off x="11610550" y="3599700"/>
            <a:ext cx="3751949" cy="6037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algn="l"/>
            <a:r>
              <a:rPr lang="en-US" sz="3600" dirty="0" smtClean="0">
                <a:solidFill>
                  <a:srgbClr val="225378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Income</a:t>
            </a:r>
            <a:endParaRPr lang="en-US" sz="2800" dirty="0">
              <a:solidFill>
                <a:srgbClr val="225378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65" name="Rectangle 4"/>
          <p:cNvSpPr/>
          <p:nvPr/>
        </p:nvSpPr>
        <p:spPr bwMode="auto">
          <a:xfrm>
            <a:off x="11610550" y="4012912"/>
            <a:ext cx="2889250" cy="175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66" name="Rectangle 6"/>
          <p:cNvSpPr/>
          <p:nvPr/>
        </p:nvSpPr>
        <p:spPr bwMode="auto">
          <a:xfrm>
            <a:off x="11610550" y="6840562"/>
            <a:ext cx="3751949" cy="6037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algn="l"/>
            <a:r>
              <a:rPr lang="en-US" sz="3600" dirty="0" smtClean="0">
                <a:solidFill>
                  <a:srgbClr val="225378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Analytics</a:t>
            </a:r>
            <a:endParaRPr lang="en-US" sz="2800" dirty="0">
              <a:solidFill>
                <a:srgbClr val="225378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68" name="Rectangle 4"/>
          <p:cNvSpPr/>
          <p:nvPr/>
        </p:nvSpPr>
        <p:spPr bwMode="auto">
          <a:xfrm>
            <a:off x="11610550" y="7253774"/>
            <a:ext cx="2889250" cy="175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71" name="Rectangle 6"/>
          <p:cNvSpPr/>
          <p:nvPr/>
        </p:nvSpPr>
        <p:spPr bwMode="auto">
          <a:xfrm>
            <a:off x="11610550" y="10119553"/>
            <a:ext cx="3751949" cy="6037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algn="l"/>
            <a:r>
              <a:rPr lang="en-US" sz="3600" dirty="0" smtClean="0">
                <a:solidFill>
                  <a:srgbClr val="225378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Games</a:t>
            </a:r>
            <a:endParaRPr lang="en-US" sz="2800" dirty="0">
              <a:solidFill>
                <a:srgbClr val="225378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72" name="Rectangle 4"/>
          <p:cNvSpPr/>
          <p:nvPr/>
        </p:nvSpPr>
        <p:spPr bwMode="auto">
          <a:xfrm>
            <a:off x="11610550" y="10532765"/>
            <a:ext cx="2889250" cy="175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75" name="Rectangle 6"/>
          <p:cNvSpPr/>
          <p:nvPr/>
        </p:nvSpPr>
        <p:spPr bwMode="auto">
          <a:xfrm>
            <a:off x="18371451" y="3599700"/>
            <a:ext cx="3751949" cy="6037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algn="l"/>
            <a:r>
              <a:rPr lang="en-US" sz="3600" dirty="0" smtClean="0">
                <a:solidFill>
                  <a:srgbClr val="1695A3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Creative</a:t>
            </a:r>
            <a:endParaRPr lang="en-US" sz="2800" dirty="0">
              <a:solidFill>
                <a:srgbClr val="1695A3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76" name="Rectangle 4"/>
          <p:cNvSpPr/>
          <p:nvPr/>
        </p:nvSpPr>
        <p:spPr bwMode="auto">
          <a:xfrm>
            <a:off x="18371451" y="4012912"/>
            <a:ext cx="2889250" cy="175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77" name="Rectangle 6"/>
          <p:cNvSpPr/>
          <p:nvPr/>
        </p:nvSpPr>
        <p:spPr bwMode="auto">
          <a:xfrm>
            <a:off x="18371784" y="6840562"/>
            <a:ext cx="3751949" cy="6037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algn="l"/>
            <a:r>
              <a:rPr lang="en-US" sz="3600" dirty="0" smtClean="0">
                <a:solidFill>
                  <a:srgbClr val="1695A3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Career</a:t>
            </a:r>
            <a:endParaRPr lang="en-US" sz="2800" dirty="0">
              <a:solidFill>
                <a:srgbClr val="1695A3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78" name="Rectangle 4"/>
          <p:cNvSpPr/>
          <p:nvPr/>
        </p:nvSpPr>
        <p:spPr bwMode="auto">
          <a:xfrm>
            <a:off x="18371784" y="7253774"/>
            <a:ext cx="2889250" cy="175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79" name="Rectangle 6"/>
          <p:cNvSpPr/>
          <p:nvPr/>
        </p:nvSpPr>
        <p:spPr bwMode="auto">
          <a:xfrm>
            <a:off x="18371451" y="10119553"/>
            <a:ext cx="3751949" cy="6037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algn="l"/>
            <a:r>
              <a:rPr lang="en-US" sz="3600" dirty="0" smtClean="0">
                <a:solidFill>
                  <a:srgbClr val="1695A3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Awards</a:t>
            </a:r>
            <a:endParaRPr lang="en-US" sz="2800" dirty="0">
              <a:solidFill>
                <a:srgbClr val="1695A3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80" name="Rectangle 4"/>
          <p:cNvSpPr/>
          <p:nvPr/>
        </p:nvSpPr>
        <p:spPr bwMode="auto">
          <a:xfrm>
            <a:off x="18371451" y="10532765"/>
            <a:ext cx="2889250" cy="175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7" grpId="0"/>
      <p:bldP spid="58" grpId="0"/>
      <p:bldP spid="59" grpId="0"/>
      <p:bldP spid="60" grpId="0"/>
      <p:bldP spid="61" grpId="0"/>
      <p:bldP spid="64" grpId="0"/>
      <p:bldP spid="65" grpId="0"/>
      <p:bldP spid="66" grpId="0"/>
      <p:bldP spid="68" grpId="0"/>
      <p:bldP spid="71" grpId="0"/>
      <p:bldP spid="72" grpId="0"/>
      <p:bldP spid="75" grpId="0"/>
      <p:bldP spid="76" grpId="0"/>
      <p:bldP spid="77" grpId="0"/>
      <p:bldP spid="78" grpId="0"/>
      <p:bldP spid="79" grpId="0"/>
      <p:bldP spid="8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/>
          <p:nvPr/>
        </p:nvCxnSpPr>
        <p:spPr bwMode="auto">
          <a:xfrm>
            <a:off x="6362700" y="8436444"/>
            <a:ext cx="2076450" cy="923926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76200" cap="flat" cmpd="sng" algn="ctr">
            <a:solidFill>
              <a:srgbClr val="ACF0F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6159500" y="7534275"/>
            <a:ext cx="5575300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76200" cap="flat" cmpd="sng" algn="ctr">
            <a:solidFill>
              <a:srgbClr val="ACF0F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" name="Straight Connector 3"/>
          <p:cNvCxnSpPr/>
          <p:nvPr/>
        </p:nvCxnSpPr>
        <p:spPr bwMode="auto">
          <a:xfrm flipV="1">
            <a:off x="6362700" y="5734050"/>
            <a:ext cx="2076450" cy="923926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76200" cap="flat" cmpd="sng" algn="ctr">
            <a:solidFill>
              <a:srgbClr val="ACF0F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Oval 9"/>
          <p:cNvSpPr/>
          <p:nvPr/>
        </p:nvSpPr>
        <p:spPr bwMode="auto">
          <a:xfrm>
            <a:off x="-419100" y="-393700"/>
            <a:ext cx="2692400" cy="26924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8" name="Oval 7"/>
          <p:cNvSpPr/>
          <p:nvPr/>
        </p:nvSpPr>
        <p:spPr bwMode="auto">
          <a:xfrm>
            <a:off x="1060450" y="101600"/>
            <a:ext cx="1549400" cy="15494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" name="Oval 8"/>
          <p:cNvSpPr/>
          <p:nvPr/>
        </p:nvSpPr>
        <p:spPr bwMode="auto">
          <a:xfrm>
            <a:off x="355600" y="1627040"/>
            <a:ext cx="939800" cy="939800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609850" y="1312110"/>
            <a:ext cx="32159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Process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47" name="Rectangle 24"/>
          <p:cNvSpPr/>
          <p:nvPr/>
        </p:nvSpPr>
        <p:spPr bwMode="auto">
          <a:xfrm>
            <a:off x="16459200" y="966640"/>
            <a:ext cx="5568950" cy="150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Settims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Inc. / www.settims.com 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, London,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Redstreet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29-01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+492 335-335-335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2609850" y="2881770"/>
            <a:ext cx="19418300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Oval 1"/>
          <p:cNvSpPr/>
          <p:nvPr/>
        </p:nvSpPr>
        <p:spPr bwMode="auto">
          <a:xfrm>
            <a:off x="2609850" y="4991100"/>
            <a:ext cx="5086350" cy="5086350"/>
          </a:xfrm>
          <a:prstGeom prst="ellipse">
            <a:avLst/>
          </a:prstGeom>
          <a:solidFill>
            <a:srgbClr val="2253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8642350" y="3429000"/>
            <a:ext cx="2933700" cy="2933700"/>
          </a:xfrm>
          <a:prstGeom prst="ellipse">
            <a:avLst/>
          </a:prstGeom>
          <a:solidFill>
            <a:srgbClr val="1695A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8642350" y="8705850"/>
            <a:ext cx="2933700" cy="2933700"/>
          </a:xfrm>
          <a:prstGeom prst="ellipse">
            <a:avLst/>
          </a:prstGeom>
          <a:solidFill>
            <a:srgbClr val="1695A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1963400" y="6657975"/>
            <a:ext cx="1752600" cy="1752600"/>
          </a:xfrm>
          <a:prstGeom prst="ellipse">
            <a:avLst/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9232900" y="6657975"/>
            <a:ext cx="1752600" cy="1752600"/>
          </a:xfrm>
          <a:prstGeom prst="ellipse">
            <a:avLst/>
          </a:prstGeom>
          <a:solidFill>
            <a:srgbClr val="EB7F00"/>
          </a:solidFill>
          <a:ln w="76200" cap="flat" cmpd="sng" algn="ctr">
            <a:solidFill>
              <a:srgbClr val="F3FFE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026" name="Picture 2" descr="C:\Users\User\Desktop\Indalia\Icons\retweet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6134100"/>
            <a:ext cx="1016000" cy="60960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6"/>
          <p:cNvSpPr/>
          <p:nvPr/>
        </p:nvSpPr>
        <p:spPr bwMode="auto">
          <a:xfrm>
            <a:off x="3346930" y="7003819"/>
            <a:ext cx="3751949" cy="6037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en-US" sz="36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Cooperation</a:t>
            </a:r>
            <a:endParaRPr lang="en-US" sz="28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23" name="Rectangle 4"/>
          <p:cNvSpPr/>
          <p:nvPr/>
        </p:nvSpPr>
        <p:spPr bwMode="auto">
          <a:xfrm>
            <a:off x="3708400" y="7493231"/>
            <a:ext cx="2889250" cy="175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endParaRPr lang="en-US" sz="2400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pic>
        <p:nvPicPr>
          <p:cNvPr id="1027" name="Picture 3" descr="C:\Users\User\Desktop\Indalia\Icons\robot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897" y="7174275"/>
            <a:ext cx="620606" cy="72000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Indalia\Icons\rocket9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9700" y="7174275"/>
            <a:ext cx="720000" cy="72000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Indalia\Icons\rings1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950" y="4152174"/>
            <a:ext cx="720000" cy="72000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4"/>
          <p:cNvSpPr/>
          <p:nvPr/>
        </p:nvSpPr>
        <p:spPr bwMode="auto">
          <a:xfrm>
            <a:off x="9052831" y="5001327"/>
            <a:ext cx="2112738" cy="87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4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CONNECTING PEOPLE</a:t>
            </a:r>
            <a:endParaRPr lang="en-US" sz="2400" b="1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30" name="Rectangle 4"/>
          <p:cNvSpPr/>
          <p:nvPr/>
        </p:nvSpPr>
        <p:spPr bwMode="auto">
          <a:xfrm>
            <a:off x="9052831" y="10382498"/>
            <a:ext cx="2112738" cy="87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4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SEARCH</a:t>
            </a:r>
            <a:endParaRPr lang="en-US" sz="2400" b="1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r>
              <a:rPr lang="en-US" sz="24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INFO</a:t>
            </a:r>
            <a:endParaRPr lang="en-US" sz="2400" b="1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pic>
        <p:nvPicPr>
          <p:cNvPr id="1030" name="Picture 6" descr="C:\Users\User\Desktop\Indalia\Icons\search23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2" y="9045823"/>
            <a:ext cx="1489075" cy="1489075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4"/>
          <p:cNvSpPr/>
          <p:nvPr/>
        </p:nvSpPr>
        <p:spPr bwMode="auto">
          <a:xfrm>
            <a:off x="11963400" y="3972198"/>
            <a:ext cx="8312149" cy="162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Aenean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urna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scelerisque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at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malesuada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ullamcorper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nisi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33" name="Rectangle 4"/>
          <p:cNvSpPr/>
          <p:nvPr/>
        </p:nvSpPr>
        <p:spPr bwMode="auto">
          <a:xfrm>
            <a:off x="14001751" y="6657975"/>
            <a:ext cx="8026400" cy="162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Aenean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urna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scelerisque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at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malesuada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ullamcorper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nisi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34" name="Rectangle 4"/>
          <p:cNvSpPr/>
          <p:nvPr/>
        </p:nvSpPr>
        <p:spPr bwMode="auto">
          <a:xfrm>
            <a:off x="12106274" y="9360370"/>
            <a:ext cx="8026400" cy="162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Aenean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urna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scelerisque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at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malesuada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ullamcorper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nisi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  <p:bldP spid="22" grpId="0"/>
      <p:bldP spid="23" grpId="0"/>
      <p:bldP spid="28" grpId="0"/>
      <p:bldP spid="30" grpId="0"/>
      <p:bldP spid="32" grpId="0"/>
      <p:bldP spid="33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/>
          <p:nvPr/>
        </p:nvSpPr>
        <p:spPr bwMode="auto">
          <a:xfrm>
            <a:off x="0" y="12039600"/>
            <a:ext cx="24384000" cy="1676400"/>
          </a:xfrm>
          <a:prstGeom prst="rect">
            <a:avLst/>
          </a:prstGeom>
          <a:solidFill>
            <a:srgbClr val="EB7F00">
              <a:alpha val="80000"/>
            </a:srgbClr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63" name="Oval 2"/>
          <p:cNvSpPr/>
          <p:nvPr/>
        </p:nvSpPr>
        <p:spPr bwMode="auto">
          <a:xfrm>
            <a:off x="15519400" y="8616950"/>
            <a:ext cx="2590800" cy="25908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64" name="Oval 3"/>
          <p:cNvSpPr/>
          <p:nvPr/>
        </p:nvSpPr>
        <p:spPr bwMode="auto">
          <a:xfrm>
            <a:off x="6261100" y="7296150"/>
            <a:ext cx="4330700" cy="4330700"/>
          </a:xfrm>
          <a:prstGeom prst="ellipse">
            <a:avLst/>
          </a:prstGeom>
          <a:solidFill>
            <a:srgbClr val="225378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65" name="Oval 4"/>
          <p:cNvSpPr/>
          <p:nvPr/>
        </p:nvSpPr>
        <p:spPr bwMode="auto">
          <a:xfrm>
            <a:off x="10706100" y="8451850"/>
            <a:ext cx="3352800" cy="3352800"/>
          </a:xfrm>
          <a:prstGeom prst="ellipse">
            <a:avLst/>
          </a:prstGeom>
          <a:solidFill>
            <a:srgbClr val="1695A3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66" name="Oval 5"/>
          <p:cNvSpPr/>
          <p:nvPr/>
        </p:nvSpPr>
        <p:spPr bwMode="auto">
          <a:xfrm>
            <a:off x="9766300" y="8845550"/>
            <a:ext cx="2374900" cy="23749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67" name="Oval 6"/>
          <p:cNvSpPr/>
          <p:nvPr/>
        </p:nvSpPr>
        <p:spPr bwMode="auto">
          <a:xfrm>
            <a:off x="13233400" y="8451850"/>
            <a:ext cx="3022600" cy="3022600"/>
          </a:xfrm>
          <a:prstGeom prst="ellipse">
            <a:avLst/>
          </a:prstGeom>
          <a:solidFill>
            <a:srgbClr val="225378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677910" y="8927782"/>
            <a:ext cx="556434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3800" dirty="0" smtClean="0">
                <a:solidFill>
                  <a:srgbClr val="F3FF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introduce</a:t>
            </a:r>
            <a:endParaRPr lang="en-US" sz="13800" dirty="0">
              <a:solidFill>
                <a:srgbClr val="F3FF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77910" y="12309022"/>
            <a:ext cx="986714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b="1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There are many variations of passages of </a:t>
            </a:r>
            <a:r>
              <a:rPr lang="en-US" sz="2400" b="1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Lorem</a:t>
            </a:r>
            <a:r>
              <a:rPr lang="en-US" sz="2400" b="1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</a:t>
            </a:r>
            <a:r>
              <a:rPr lang="en-US" sz="2400" b="1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Ipsum</a:t>
            </a:r>
            <a:r>
              <a:rPr lang="en-US" sz="2400" b="1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available, but the majority have suffered alteration in some </a:t>
            </a:r>
            <a:r>
              <a:rPr lang="en-US" sz="24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form.</a:t>
            </a:r>
            <a:endParaRPr lang="en-US" sz="2400" b="1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363" grpId="0" animBg="1"/>
      <p:bldP spid="15364" grpId="0" animBg="1"/>
      <p:bldP spid="15365" grpId="0" animBg="1"/>
      <p:bldP spid="15366" grpId="0" animBg="1"/>
      <p:bldP spid="15367" grpId="0" animBg="1"/>
      <p:bldP spid="14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9"/>
          <p:cNvSpPr/>
          <p:nvPr/>
        </p:nvSpPr>
        <p:spPr bwMode="auto">
          <a:xfrm>
            <a:off x="-419100" y="-393700"/>
            <a:ext cx="2692400" cy="26924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" name="Oval 7"/>
          <p:cNvSpPr/>
          <p:nvPr/>
        </p:nvSpPr>
        <p:spPr bwMode="auto">
          <a:xfrm>
            <a:off x="1060450" y="101600"/>
            <a:ext cx="1549400" cy="15494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" name="Oval 8"/>
          <p:cNvSpPr/>
          <p:nvPr/>
        </p:nvSpPr>
        <p:spPr bwMode="auto">
          <a:xfrm>
            <a:off x="355600" y="1627040"/>
            <a:ext cx="939800" cy="939800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609850" y="1312110"/>
            <a:ext cx="50016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Work group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27" name="Rectangle 24"/>
          <p:cNvSpPr/>
          <p:nvPr/>
        </p:nvSpPr>
        <p:spPr bwMode="auto">
          <a:xfrm>
            <a:off x="16459200" y="966640"/>
            <a:ext cx="5568950" cy="150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Settims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Inc. / www.settims.com 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, London,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Redstreet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29-01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+492 335-335-335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2609850" y="2881770"/>
            <a:ext cx="19418300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Oval 7"/>
          <p:cNvSpPr/>
          <p:nvPr/>
        </p:nvSpPr>
        <p:spPr bwMode="auto">
          <a:xfrm>
            <a:off x="2812629" y="3482250"/>
            <a:ext cx="3333750" cy="3333750"/>
          </a:xfrm>
          <a:prstGeom prst="ellipse">
            <a:avLst/>
          </a:prstGeom>
          <a:solidFill>
            <a:srgbClr val="1695A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Rectangle 6"/>
          <p:cNvSpPr/>
          <p:nvPr/>
        </p:nvSpPr>
        <p:spPr bwMode="auto">
          <a:xfrm>
            <a:off x="2603530" y="5187225"/>
            <a:ext cx="3751949" cy="6037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Group A</a:t>
            </a:r>
            <a:endParaRPr lang="en-US" sz="32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pic>
        <p:nvPicPr>
          <p:cNvPr id="1026" name="Picture 2" descr="C:\Users\User\Desktop\Indalia\Icons\paper5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112" y="4184156"/>
            <a:ext cx="894684" cy="72000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own Arrow 1"/>
          <p:cNvSpPr/>
          <p:nvPr/>
        </p:nvSpPr>
        <p:spPr bwMode="auto">
          <a:xfrm>
            <a:off x="3819060" y="6177824"/>
            <a:ext cx="1320888" cy="1594575"/>
          </a:xfrm>
          <a:prstGeom prst="downArrow">
            <a:avLst/>
          </a:prstGeom>
          <a:solidFill>
            <a:srgbClr val="1695A3"/>
          </a:solidFill>
          <a:ln w="76200" cap="flat" cmpd="sng" algn="ctr">
            <a:solidFill>
              <a:srgbClr val="F3FFE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Rectangle 4"/>
          <p:cNvSpPr/>
          <p:nvPr/>
        </p:nvSpPr>
        <p:spPr bwMode="auto">
          <a:xfrm>
            <a:off x="2584479" y="7915273"/>
            <a:ext cx="3751949" cy="412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dolor.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8019558" y="3482250"/>
            <a:ext cx="3333750" cy="3333750"/>
          </a:xfrm>
          <a:prstGeom prst="ellipse">
            <a:avLst/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Rectangle 6"/>
          <p:cNvSpPr/>
          <p:nvPr/>
        </p:nvSpPr>
        <p:spPr bwMode="auto">
          <a:xfrm>
            <a:off x="7810459" y="5187225"/>
            <a:ext cx="3751949" cy="6037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Group B</a:t>
            </a:r>
            <a:endParaRPr lang="en-US" sz="32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16" name="Down Arrow 15"/>
          <p:cNvSpPr/>
          <p:nvPr/>
        </p:nvSpPr>
        <p:spPr bwMode="auto">
          <a:xfrm>
            <a:off x="9025989" y="6177824"/>
            <a:ext cx="1320888" cy="1594575"/>
          </a:xfrm>
          <a:prstGeom prst="downArrow">
            <a:avLst/>
          </a:prstGeom>
          <a:solidFill>
            <a:srgbClr val="EB7F00"/>
          </a:solidFill>
          <a:ln w="76200" cap="flat" cmpd="sng" algn="ctr">
            <a:solidFill>
              <a:srgbClr val="F3FFE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13278371" y="3482250"/>
            <a:ext cx="3333750" cy="3333750"/>
          </a:xfrm>
          <a:prstGeom prst="ellipse">
            <a:avLst/>
          </a:prstGeom>
          <a:solidFill>
            <a:srgbClr val="2253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5" name="Rectangle 6"/>
          <p:cNvSpPr/>
          <p:nvPr/>
        </p:nvSpPr>
        <p:spPr bwMode="auto">
          <a:xfrm>
            <a:off x="13069272" y="5187225"/>
            <a:ext cx="3751949" cy="6037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Group C</a:t>
            </a:r>
            <a:endParaRPr lang="en-US" sz="32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37" name="Down Arrow 36"/>
          <p:cNvSpPr/>
          <p:nvPr/>
        </p:nvSpPr>
        <p:spPr bwMode="auto">
          <a:xfrm>
            <a:off x="14284802" y="6177824"/>
            <a:ext cx="1320888" cy="1594575"/>
          </a:xfrm>
          <a:prstGeom prst="downArrow">
            <a:avLst/>
          </a:prstGeom>
          <a:solidFill>
            <a:srgbClr val="225378"/>
          </a:solidFill>
          <a:ln w="76200" cap="flat" cmpd="sng" algn="ctr">
            <a:solidFill>
              <a:srgbClr val="F3FFE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18485300" y="3482250"/>
            <a:ext cx="3333750" cy="3333750"/>
          </a:xfrm>
          <a:prstGeom prst="ellipse">
            <a:avLst/>
          </a:prstGeom>
          <a:solidFill>
            <a:srgbClr val="1695A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0" name="Rectangle 6"/>
          <p:cNvSpPr/>
          <p:nvPr/>
        </p:nvSpPr>
        <p:spPr bwMode="auto">
          <a:xfrm>
            <a:off x="18276201" y="5187225"/>
            <a:ext cx="3751949" cy="6037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Group D</a:t>
            </a:r>
            <a:endParaRPr lang="en-US" sz="32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42" name="Down Arrow 41"/>
          <p:cNvSpPr/>
          <p:nvPr/>
        </p:nvSpPr>
        <p:spPr bwMode="auto">
          <a:xfrm>
            <a:off x="19491731" y="6177824"/>
            <a:ext cx="1320888" cy="1594575"/>
          </a:xfrm>
          <a:prstGeom prst="downArrow">
            <a:avLst/>
          </a:prstGeom>
          <a:solidFill>
            <a:srgbClr val="1695A3"/>
          </a:solidFill>
          <a:ln w="76200" cap="flat" cmpd="sng" algn="ctr">
            <a:solidFill>
              <a:srgbClr val="F3FFE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027" name="Picture 3" descr="C:\Users\User\Desktop\Indalia\Icons\okey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433" y="4184156"/>
            <a:ext cx="640000" cy="72000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Indalia\Icons\msn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3246" y="4112156"/>
            <a:ext cx="864000" cy="86400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Indalia\Icons\mobileme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0175" y="4112156"/>
            <a:ext cx="864000" cy="86400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4"/>
          <p:cNvSpPr/>
          <p:nvPr/>
        </p:nvSpPr>
        <p:spPr bwMode="auto">
          <a:xfrm>
            <a:off x="7810458" y="7915272"/>
            <a:ext cx="3751949" cy="412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dolor.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30" name="Rectangle 4"/>
          <p:cNvSpPr/>
          <p:nvPr/>
        </p:nvSpPr>
        <p:spPr bwMode="auto">
          <a:xfrm>
            <a:off x="13069272" y="7915273"/>
            <a:ext cx="3751949" cy="412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dolor.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31" name="Rectangle 4"/>
          <p:cNvSpPr/>
          <p:nvPr/>
        </p:nvSpPr>
        <p:spPr bwMode="auto">
          <a:xfrm>
            <a:off x="18276201" y="7915273"/>
            <a:ext cx="3751949" cy="412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dolor.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2" grpId="0" animBg="1"/>
      <p:bldP spid="12" grpId="0"/>
      <p:bldP spid="13" grpId="0" animBg="1"/>
      <p:bldP spid="14" grpId="0"/>
      <p:bldP spid="16" grpId="0" animBg="1"/>
      <p:bldP spid="34" grpId="0" animBg="1"/>
      <p:bldP spid="35" grpId="0"/>
      <p:bldP spid="37" grpId="0" animBg="1"/>
      <p:bldP spid="39" grpId="0" animBg="1"/>
      <p:bldP spid="40" grpId="0"/>
      <p:bldP spid="42" grpId="0" animBg="1"/>
      <p:bldP spid="29" grpId="0"/>
      <p:bldP spid="30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 bwMode="auto">
          <a:xfrm>
            <a:off x="2628900" y="7454175"/>
            <a:ext cx="19399250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76200" cap="flat" cmpd="sng" algn="ctr">
            <a:solidFill>
              <a:srgbClr val="22537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Oval 9"/>
          <p:cNvSpPr/>
          <p:nvPr/>
        </p:nvSpPr>
        <p:spPr bwMode="auto">
          <a:xfrm>
            <a:off x="-419100" y="-393700"/>
            <a:ext cx="2692400" cy="26924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" name="Oval 7"/>
          <p:cNvSpPr/>
          <p:nvPr/>
        </p:nvSpPr>
        <p:spPr bwMode="auto">
          <a:xfrm>
            <a:off x="1060450" y="101600"/>
            <a:ext cx="1549400" cy="15494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" name="Oval 8"/>
          <p:cNvSpPr/>
          <p:nvPr/>
        </p:nvSpPr>
        <p:spPr bwMode="auto">
          <a:xfrm>
            <a:off x="355600" y="1627040"/>
            <a:ext cx="939800" cy="939800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609850" y="1312110"/>
            <a:ext cx="27735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Target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27" name="Rectangle 24"/>
          <p:cNvSpPr/>
          <p:nvPr/>
        </p:nvSpPr>
        <p:spPr bwMode="auto">
          <a:xfrm>
            <a:off x="16459200" y="966640"/>
            <a:ext cx="5568950" cy="150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Settims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Inc. / www.settims.com 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, London,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Redstreet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29-01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+492 335-335-335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2609850" y="2881770"/>
            <a:ext cx="19418300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Oval 7"/>
          <p:cNvSpPr/>
          <p:nvPr/>
        </p:nvSpPr>
        <p:spPr bwMode="auto">
          <a:xfrm>
            <a:off x="10652125" y="5787300"/>
            <a:ext cx="3333750" cy="3333750"/>
          </a:xfrm>
          <a:prstGeom prst="ellipse">
            <a:avLst/>
          </a:prstGeom>
          <a:solidFill>
            <a:srgbClr val="1695A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9488306" y="4623481"/>
            <a:ext cx="5661388" cy="5661388"/>
          </a:xfrm>
          <a:prstGeom prst="ellipse">
            <a:avLst/>
          </a:prstGeom>
          <a:noFill/>
          <a:ln w="76200" cap="flat" cmpd="sng" algn="ctr">
            <a:solidFill>
              <a:srgbClr val="1695A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8293406" y="3428581"/>
            <a:ext cx="8051188" cy="8051188"/>
          </a:xfrm>
          <a:prstGeom prst="ellipse">
            <a:avLst/>
          </a:prstGeom>
          <a:noFill/>
          <a:ln w="76200" cap="flat" cmpd="sng" algn="ctr">
            <a:solidFill>
              <a:srgbClr val="1695A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026" name="Picture 2" descr="C:\Users\User\Desktop\Indalia\Icons\affiliate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3200" y="6771054"/>
            <a:ext cx="1371600" cy="1366242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6"/>
          <p:cNvSpPr/>
          <p:nvPr/>
        </p:nvSpPr>
        <p:spPr bwMode="auto">
          <a:xfrm>
            <a:off x="2603529" y="6735898"/>
            <a:ext cx="3751949" cy="6037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algn="l"/>
            <a:r>
              <a:rPr lang="en-US" sz="4000" dirty="0" smtClean="0">
                <a:solidFill>
                  <a:srgbClr val="1695A3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Positive</a:t>
            </a:r>
            <a:endParaRPr lang="en-US" sz="3200" dirty="0">
              <a:solidFill>
                <a:srgbClr val="1695A3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19" name="Rectangle 6"/>
          <p:cNvSpPr/>
          <p:nvPr/>
        </p:nvSpPr>
        <p:spPr bwMode="auto">
          <a:xfrm>
            <a:off x="18136501" y="6735898"/>
            <a:ext cx="3891649" cy="6037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algn="r"/>
            <a:r>
              <a:rPr lang="en-US" sz="4000" dirty="0" smtClean="0">
                <a:solidFill>
                  <a:srgbClr val="1695A3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Negative</a:t>
            </a:r>
            <a:endParaRPr lang="en-US" sz="3200" dirty="0">
              <a:solidFill>
                <a:srgbClr val="1695A3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21" name="Rectangle 4"/>
          <p:cNvSpPr/>
          <p:nvPr/>
        </p:nvSpPr>
        <p:spPr bwMode="auto">
          <a:xfrm>
            <a:off x="2603529" y="7563711"/>
            <a:ext cx="5359370" cy="307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Aenean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urna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scelerisque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at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malesuada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ullamcorper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nisi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22" name="Rectangle 4"/>
          <p:cNvSpPr/>
          <p:nvPr/>
        </p:nvSpPr>
        <p:spPr bwMode="auto">
          <a:xfrm>
            <a:off x="16668780" y="7563710"/>
            <a:ext cx="5359370" cy="307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Aenean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urna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scelerisque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at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malesuada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ullamcorper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nisi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8654868" y="3790043"/>
            <a:ext cx="1666875" cy="1666875"/>
          </a:xfrm>
          <a:prstGeom prst="ellipse">
            <a:avLst/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4316256" y="3790043"/>
            <a:ext cx="1666875" cy="1666875"/>
          </a:xfrm>
          <a:prstGeom prst="ellipse">
            <a:avLst/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027" name="Picture 3" descr="C:\Users\User\Desktop\Indalia\Icons\communities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534" y="4173481"/>
            <a:ext cx="1031541" cy="90000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Indalia\Icons\conversation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9694" y="4173480"/>
            <a:ext cx="1000000" cy="90000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4"/>
          <p:cNvSpPr/>
          <p:nvPr/>
        </p:nvSpPr>
        <p:spPr bwMode="auto">
          <a:xfrm>
            <a:off x="16344594" y="3981761"/>
            <a:ext cx="5359370" cy="128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32" name="Rectangle 4"/>
          <p:cNvSpPr/>
          <p:nvPr/>
        </p:nvSpPr>
        <p:spPr bwMode="auto">
          <a:xfrm>
            <a:off x="2934036" y="3981761"/>
            <a:ext cx="5359370" cy="128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8" grpId="0"/>
      <p:bldP spid="19" grpId="0"/>
      <p:bldP spid="21" grpId="0"/>
      <p:bldP spid="22" grpId="0"/>
      <p:bldP spid="29" grpId="0" animBg="1"/>
      <p:bldP spid="30" grpId="0" animBg="1"/>
      <p:bldP spid="3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Line 1"/>
          <p:cNvSpPr>
            <a:spLocks noChangeShapeType="1"/>
          </p:cNvSpPr>
          <p:nvPr/>
        </p:nvSpPr>
        <p:spPr bwMode="auto">
          <a:xfrm>
            <a:off x="10007600" y="5073650"/>
            <a:ext cx="2420938" cy="423863"/>
          </a:xfrm>
          <a:prstGeom prst="line">
            <a:avLst/>
          </a:prstGeom>
          <a:noFill/>
          <a:ln w="88900">
            <a:solidFill>
              <a:srgbClr val="ACF0F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75" name="Line 2"/>
          <p:cNvSpPr>
            <a:spLocks noChangeShapeType="1"/>
          </p:cNvSpPr>
          <p:nvPr/>
        </p:nvSpPr>
        <p:spPr bwMode="auto">
          <a:xfrm>
            <a:off x="6007100" y="5035550"/>
            <a:ext cx="1889125" cy="0"/>
          </a:xfrm>
          <a:prstGeom prst="line">
            <a:avLst/>
          </a:prstGeom>
          <a:noFill/>
          <a:ln w="88900">
            <a:solidFill>
              <a:srgbClr val="ACF0F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76" name="Oval 3"/>
          <p:cNvSpPr/>
          <p:nvPr/>
        </p:nvSpPr>
        <p:spPr bwMode="auto">
          <a:xfrm>
            <a:off x="7708900" y="3803650"/>
            <a:ext cx="2463800" cy="24638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78" name="Line 5"/>
          <p:cNvSpPr>
            <a:spLocks noChangeShapeType="1"/>
          </p:cNvSpPr>
          <p:nvPr/>
        </p:nvSpPr>
        <p:spPr bwMode="auto">
          <a:xfrm rot="10800000" flipH="1">
            <a:off x="19467513" y="5845175"/>
            <a:ext cx="284162" cy="1644650"/>
          </a:xfrm>
          <a:prstGeom prst="line">
            <a:avLst/>
          </a:prstGeom>
          <a:noFill/>
          <a:ln w="88900">
            <a:solidFill>
              <a:srgbClr val="ACF0F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79" name="Line 6"/>
          <p:cNvSpPr>
            <a:spLocks noChangeShapeType="1"/>
          </p:cNvSpPr>
          <p:nvPr/>
        </p:nvSpPr>
        <p:spPr bwMode="auto">
          <a:xfrm rot="10800000" flipH="1">
            <a:off x="16395700" y="5688013"/>
            <a:ext cx="2584450" cy="412750"/>
          </a:xfrm>
          <a:prstGeom prst="line">
            <a:avLst/>
          </a:prstGeom>
          <a:noFill/>
          <a:ln w="88900">
            <a:solidFill>
              <a:srgbClr val="ACF0F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80" name="Line 7"/>
          <p:cNvSpPr>
            <a:spLocks noChangeShapeType="1"/>
          </p:cNvSpPr>
          <p:nvPr/>
        </p:nvSpPr>
        <p:spPr bwMode="auto">
          <a:xfrm flipH="1">
            <a:off x="14576425" y="10450513"/>
            <a:ext cx="2185988" cy="227012"/>
          </a:xfrm>
          <a:prstGeom prst="line">
            <a:avLst/>
          </a:prstGeom>
          <a:noFill/>
          <a:ln w="88900">
            <a:solidFill>
              <a:srgbClr val="ACF0F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81" name="Line 8"/>
          <p:cNvSpPr>
            <a:spLocks noChangeShapeType="1"/>
          </p:cNvSpPr>
          <p:nvPr/>
        </p:nvSpPr>
        <p:spPr bwMode="auto">
          <a:xfrm rot="10800000">
            <a:off x="10833100" y="8567738"/>
            <a:ext cx="1751013" cy="1565275"/>
          </a:xfrm>
          <a:prstGeom prst="line">
            <a:avLst/>
          </a:prstGeom>
          <a:noFill/>
          <a:ln w="88900">
            <a:solidFill>
              <a:srgbClr val="ACF0F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82" name="Line 9"/>
          <p:cNvSpPr>
            <a:spLocks noChangeShapeType="1"/>
          </p:cNvSpPr>
          <p:nvPr/>
        </p:nvSpPr>
        <p:spPr bwMode="auto">
          <a:xfrm rot="10800000" flipH="1">
            <a:off x="9159875" y="8639175"/>
            <a:ext cx="1006475" cy="1870075"/>
          </a:xfrm>
          <a:prstGeom prst="line">
            <a:avLst/>
          </a:prstGeom>
          <a:noFill/>
          <a:ln w="88900">
            <a:solidFill>
              <a:srgbClr val="ACF0F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83" name="Line 10"/>
          <p:cNvSpPr>
            <a:spLocks noChangeShapeType="1"/>
          </p:cNvSpPr>
          <p:nvPr/>
        </p:nvSpPr>
        <p:spPr bwMode="auto">
          <a:xfrm>
            <a:off x="7350125" y="9007475"/>
            <a:ext cx="1120775" cy="1325563"/>
          </a:xfrm>
          <a:prstGeom prst="line">
            <a:avLst/>
          </a:prstGeom>
          <a:noFill/>
          <a:ln w="88900">
            <a:solidFill>
              <a:srgbClr val="ACF0F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84" name="Line 11"/>
          <p:cNvSpPr>
            <a:spLocks noChangeShapeType="1"/>
          </p:cNvSpPr>
          <p:nvPr/>
        </p:nvSpPr>
        <p:spPr bwMode="auto">
          <a:xfrm flipH="1">
            <a:off x="5156200" y="8958263"/>
            <a:ext cx="1038225" cy="1038225"/>
          </a:xfrm>
          <a:prstGeom prst="line">
            <a:avLst/>
          </a:prstGeom>
          <a:noFill/>
          <a:ln w="88900">
            <a:solidFill>
              <a:srgbClr val="ACF0F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85" name="Line 12"/>
          <p:cNvSpPr>
            <a:spLocks noChangeShapeType="1"/>
          </p:cNvSpPr>
          <p:nvPr/>
        </p:nvSpPr>
        <p:spPr bwMode="auto">
          <a:xfrm>
            <a:off x="4483100" y="6521450"/>
            <a:ext cx="0" cy="3119438"/>
          </a:xfrm>
          <a:prstGeom prst="line">
            <a:avLst/>
          </a:prstGeom>
          <a:noFill/>
          <a:ln w="88900">
            <a:solidFill>
              <a:srgbClr val="ACF0F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710" name="Oval 46"/>
          <p:cNvSpPr/>
          <p:nvPr/>
        </p:nvSpPr>
        <p:spPr bwMode="auto">
          <a:xfrm>
            <a:off x="2946400" y="3422650"/>
            <a:ext cx="3225800" cy="3225800"/>
          </a:xfrm>
          <a:prstGeom prst="ellipse">
            <a:avLst/>
          </a:prstGeom>
          <a:solidFill>
            <a:srgbClr val="225378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711" name="Oval 47"/>
          <p:cNvSpPr/>
          <p:nvPr/>
        </p:nvSpPr>
        <p:spPr bwMode="auto">
          <a:xfrm>
            <a:off x="5562600" y="7143750"/>
            <a:ext cx="2463800" cy="24638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712" name="Oval 48"/>
          <p:cNvSpPr/>
          <p:nvPr/>
        </p:nvSpPr>
        <p:spPr bwMode="auto">
          <a:xfrm>
            <a:off x="3022600" y="9442450"/>
            <a:ext cx="2832100" cy="2832100"/>
          </a:xfrm>
          <a:prstGeom prst="ellipse">
            <a:avLst/>
          </a:prstGeom>
          <a:solidFill>
            <a:srgbClr val="225378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713" name="Oval 49"/>
          <p:cNvSpPr/>
          <p:nvPr/>
        </p:nvSpPr>
        <p:spPr bwMode="auto">
          <a:xfrm>
            <a:off x="9296400" y="6940550"/>
            <a:ext cx="2286000" cy="22860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714" name="Oval 50"/>
          <p:cNvSpPr/>
          <p:nvPr/>
        </p:nvSpPr>
        <p:spPr bwMode="auto">
          <a:xfrm>
            <a:off x="12230100" y="3511550"/>
            <a:ext cx="4584700" cy="4584700"/>
          </a:xfrm>
          <a:prstGeom prst="ellipse">
            <a:avLst/>
          </a:prstGeom>
          <a:solidFill>
            <a:srgbClr val="EB7F00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715" name="Oval 51"/>
          <p:cNvSpPr/>
          <p:nvPr/>
        </p:nvSpPr>
        <p:spPr bwMode="auto">
          <a:xfrm>
            <a:off x="8026400" y="10026650"/>
            <a:ext cx="1663700" cy="16637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716" name="Oval 52"/>
          <p:cNvSpPr/>
          <p:nvPr/>
        </p:nvSpPr>
        <p:spPr bwMode="auto">
          <a:xfrm>
            <a:off x="11582400" y="8667750"/>
            <a:ext cx="3492500" cy="3492500"/>
          </a:xfrm>
          <a:prstGeom prst="ellipse">
            <a:avLst/>
          </a:prstGeom>
          <a:solidFill>
            <a:srgbClr val="EB7F00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717" name="Oval 53"/>
          <p:cNvSpPr/>
          <p:nvPr/>
        </p:nvSpPr>
        <p:spPr bwMode="auto">
          <a:xfrm>
            <a:off x="16090900" y="7080250"/>
            <a:ext cx="5524500" cy="5524500"/>
          </a:xfrm>
          <a:prstGeom prst="ellipse">
            <a:avLst/>
          </a:prstGeom>
          <a:solidFill>
            <a:srgbClr val="EB7F00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718" name="Oval 54"/>
          <p:cNvSpPr/>
          <p:nvPr/>
        </p:nvSpPr>
        <p:spPr bwMode="auto">
          <a:xfrm>
            <a:off x="18640425" y="4289425"/>
            <a:ext cx="2286000" cy="2286000"/>
          </a:xfrm>
          <a:prstGeom prst="ellipse">
            <a:avLst/>
          </a:prstGeom>
          <a:solidFill>
            <a:srgbClr val="225378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" name="Rectangle 6"/>
          <p:cNvSpPr/>
          <p:nvPr/>
        </p:nvSpPr>
        <p:spPr bwMode="auto">
          <a:xfrm>
            <a:off x="2683325" y="4232953"/>
            <a:ext cx="3751949" cy="21052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New</a:t>
            </a:r>
            <a:endParaRPr lang="en-US" sz="4000" dirty="0" smtClean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web</a:t>
            </a:r>
            <a:endParaRPr lang="en-US" sz="4000" dirty="0" smtClean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area</a:t>
            </a:r>
            <a:endParaRPr lang="en-US" sz="32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46" name="Rectangle 6"/>
          <p:cNvSpPr/>
          <p:nvPr/>
        </p:nvSpPr>
        <p:spPr bwMode="auto">
          <a:xfrm>
            <a:off x="7083875" y="4479470"/>
            <a:ext cx="3751949" cy="13026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New</a:t>
            </a:r>
            <a:endParaRPr lang="en-US" sz="4000" dirty="0" smtClean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SEO</a:t>
            </a:r>
            <a:endParaRPr lang="en-US" sz="32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47" name="Rectangle 6"/>
          <p:cNvSpPr/>
          <p:nvPr/>
        </p:nvSpPr>
        <p:spPr bwMode="auto">
          <a:xfrm>
            <a:off x="12646475" y="4431845"/>
            <a:ext cx="3751949" cy="3223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Online</a:t>
            </a:r>
            <a:endParaRPr lang="en-US" sz="4000" dirty="0" smtClean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Support</a:t>
            </a:r>
            <a:endParaRPr lang="en-US" sz="4000" dirty="0" smtClean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-----------</a:t>
            </a:r>
            <a:endParaRPr lang="en-US" sz="4000" dirty="0" smtClean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Every </a:t>
            </a:r>
            <a:endParaRPr lang="en-US" sz="4000" dirty="0" smtClean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day</a:t>
            </a:r>
            <a:endParaRPr lang="en-US" sz="32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48" name="Rectangle 6"/>
          <p:cNvSpPr/>
          <p:nvPr/>
        </p:nvSpPr>
        <p:spPr bwMode="auto">
          <a:xfrm>
            <a:off x="17964150" y="4914445"/>
            <a:ext cx="3751949" cy="13026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More</a:t>
            </a:r>
            <a:endParaRPr lang="en-US" sz="4000" dirty="0" smtClean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info</a:t>
            </a:r>
            <a:endParaRPr lang="en-US" sz="32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49" name="Rectangle 6"/>
          <p:cNvSpPr/>
          <p:nvPr/>
        </p:nvSpPr>
        <p:spPr bwMode="auto">
          <a:xfrm>
            <a:off x="8582475" y="7525089"/>
            <a:ext cx="3751949" cy="13026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New</a:t>
            </a:r>
            <a:endParaRPr lang="en-US" sz="4000" dirty="0" smtClean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logo</a:t>
            </a:r>
            <a:endParaRPr lang="en-US" sz="32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50" name="Rectangle 6"/>
          <p:cNvSpPr/>
          <p:nvPr/>
        </p:nvSpPr>
        <p:spPr bwMode="auto">
          <a:xfrm>
            <a:off x="4918525" y="7800520"/>
            <a:ext cx="3751949" cy="13026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More</a:t>
            </a:r>
            <a:endParaRPr lang="en-US" sz="4000" dirty="0" smtClean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info</a:t>
            </a:r>
            <a:endParaRPr lang="en-US" sz="32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51" name="Rectangle 6"/>
          <p:cNvSpPr/>
          <p:nvPr/>
        </p:nvSpPr>
        <p:spPr bwMode="auto">
          <a:xfrm>
            <a:off x="6994975" y="10624910"/>
            <a:ext cx="3751949" cy="6957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CEO</a:t>
            </a:r>
            <a:endParaRPr lang="en-US" sz="32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52" name="Rectangle 6"/>
          <p:cNvSpPr/>
          <p:nvPr/>
        </p:nvSpPr>
        <p:spPr bwMode="auto">
          <a:xfrm>
            <a:off x="2562675" y="10283370"/>
            <a:ext cx="3751949" cy="13026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New</a:t>
            </a:r>
            <a:endParaRPr lang="en-US" sz="4000" dirty="0" smtClean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idea</a:t>
            </a:r>
            <a:endParaRPr lang="en-US" sz="32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53" name="Rectangle 6"/>
          <p:cNvSpPr/>
          <p:nvPr/>
        </p:nvSpPr>
        <p:spPr bwMode="auto">
          <a:xfrm>
            <a:off x="11452674" y="9762670"/>
            <a:ext cx="3751949" cy="13026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Quality</a:t>
            </a:r>
            <a:endParaRPr lang="en-US" sz="4000" dirty="0" smtClean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employee</a:t>
            </a:r>
            <a:endParaRPr lang="en-US" sz="32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54" name="Rectangle 6"/>
          <p:cNvSpPr/>
          <p:nvPr/>
        </p:nvSpPr>
        <p:spPr bwMode="auto">
          <a:xfrm>
            <a:off x="16965268" y="9076873"/>
            <a:ext cx="3751949" cy="2129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Main office</a:t>
            </a:r>
            <a:endParaRPr lang="en-US" sz="4000" dirty="0" smtClean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in central</a:t>
            </a:r>
            <a:endParaRPr lang="en-US" sz="4000" dirty="0" smtClean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Africa</a:t>
            </a:r>
            <a:endParaRPr lang="en-US" sz="32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55" name="Oval 9"/>
          <p:cNvSpPr/>
          <p:nvPr/>
        </p:nvSpPr>
        <p:spPr bwMode="auto">
          <a:xfrm>
            <a:off x="-419100" y="-393700"/>
            <a:ext cx="2692400" cy="26924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6" name="Oval 7"/>
          <p:cNvSpPr/>
          <p:nvPr/>
        </p:nvSpPr>
        <p:spPr bwMode="auto">
          <a:xfrm>
            <a:off x="1060450" y="101600"/>
            <a:ext cx="1549400" cy="15494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" name="Oval 8"/>
          <p:cNvSpPr/>
          <p:nvPr/>
        </p:nvSpPr>
        <p:spPr bwMode="auto">
          <a:xfrm>
            <a:off x="355600" y="1627040"/>
            <a:ext cx="939800" cy="939800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2609850" y="1312110"/>
            <a:ext cx="59683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Plan for future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59" name="Rectangle 24"/>
          <p:cNvSpPr/>
          <p:nvPr/>
        </p:nvSpPr>
        <p:spPr bwMode="auto">
          <a:xfrm>
            <a:off x="16459200" y="966640"/>
            <a:ext cx="5568950" cy="150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Settims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Inc. / www.settims.com 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, London,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Redstreet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29-01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+492 335-335-335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cxnSp>
        <p:nvCxnSpPr>
          <p:cNvPr id="60" name="Straight Connector 59"/>
          <p:cNvCxnSpPr/>
          <p:nvPr/>
        </p:nvCxnSpPr>
        <p:spPr bwMode="auto">
          <a:xfrm>
            <a:off x="2609850" y="2881770"/>
            <a:ext cx="19418300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8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8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8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8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8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8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8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8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8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8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8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8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nimBg="1"/>
      <p:bldP spid="28675" grpId="0" animBg="1"/>
      <p:bldP spid="28676" grpId="0" animBg="1"/>
      <p:bldP spid="28678" grpId="0" animBg="1"/>
      <p:bldP spid="28679" grpId="0" animBg="1"/>
      <p:bldP spid="28680" grpId="0" animBg="1"/>
      <p:bldP spid="28681" grpId="0" animBg="1"/>
      <p:bldP spid="28682" grpId="0" animBg="1"/>
      <p:bldP spid="28683" grpId="0" animBg="1"/>
      <p:bldP spid="28684" grpId="0" animBg="1"/>
      <p:bldP spid="28685" grpId="0" animBg="1"/>
      <p:bldP spid="28710" grpId="0" animBg="1"/>
      <p:bldP spid="28711" grpId="0" animBg="1"/>
      <p:bldP spid="28712" grpId="0" animBg="1"/>
      <p:bldP spid="28713" grpId="0" animBg="1"/>
      <p:bldP spid="28714" grpId="0" animBg="1"/>
      <p:bldP spid="28715" grpId="0" animBg="1"/>
      <p:bldP spid="28716" grpId="0" animBg="1"/>
      <p:bldP spid="28717" grpId="0" animBg="1"/>
      <p:bldP spid="28718" grpId="0" animBg="1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9"/>
          <p:cNvSpPr/>
          <p:nvPr/>
        </p:nvSpPr>
        <p:spPr bwMode="auto">
          <a:xfrm>
            <a:off x="-419100" y="-393700"/>
            <a:ext cx="2692400" cy="26924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Oval 7"/>
          <p:cNvSpPr/>
          <p:nvPr/>
        </p:nvSpPr>
        <p:spPr bwMode="auto">
          <a:xfrm>
            <a:off x="1060450" y="101600"/>
            <a:ext cx="1549400" cy="15494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Oval 8"/>
          <p:cNvSpPr/>
          <p:nvPr/>
        </p:nvSpPr>
        <p:spPr bwMode="auto">
          <a:xfrm>
            <a:off x="355600" y="1627040"/>
            <a:ext cx="939800" cy="939800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609850" y="1312110"/>
            <a:ext cx="45913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Motivation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12" name="Rectangle 24"/>
          <p:cNvSpPr/>
          <p:nvPr/>
        </p:nvSpPr>
        <p:spPr bwMode="auto">
          <a:xfrm>
            <a:off x="16459200" y="966640"/>
            <a:ext cx="5568950" cy="150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Settims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Inc. / www.settims.com 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, London,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Redstreet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29-01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+492 335-335-335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2609850" y="2881770"/>
            <a:ext cx="19418300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Rectangle 2"/>
          <p:cNvSpPr/>
          <p:nvPr/>
        </p:nvSpPr>
        <p:spPr bwMode="auto">
          <a:xfrm>
            <a:off x="5810249" y="4057650"/>
            <a:ext cx="2928389" cy="2928389"/>
          </a:xfrm>
          <a:prstGeom prst="rect">
            <a:avLst/>
          </a:prstGeom>
          <a:solidFill>
            <a:srgbClr val="2253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Isosceles Triangle 3"/>
          <p:cNvSpPr/>
          <p:nvPr/>
        </p:nvSpPr>
        <p:spPr bwMode="auto">
          <a:xfrm rot="5400000">
            <a:off x="3210685" y="4680933"/>
            <a:ext cx="2385150" cy="1681823"/>
          </a:xfrm>
          <a:prstGeom prst="triangle">
            <a:avLst/>
          </a:prstGeom>
          <a:solidFill>
            <a:srgbClr val="ACF0F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1774515" y="4057650"/>
            <a:ext cx="2928389" cy="2928389"/>
          </a:xfrm>
          <a:prstGeom prst="rect">
            <a:avLst/>
          </a:prstGeom>
          <a:solidFill>
            <a:srgbClr val="1695A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7741380" y="4057648"/>
            <a:ext cx="2928389" cy="2928389"/>
          </a:xfrm>
          <a:prstGeom prst="rect">
            <a:avLst/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Isosceles Triangle 16"/>
          <p:cNvSpPr/>
          <p:nvPr/>
        </p:nvSpPr>
        <p:spPr bwMode="auto">
          <a:xfrm rot="5400000">
            <a:off x="9135236" y="4680932"/>
            <a:ext cx="2385150" cy="1681823"/>
          </a:xfrm>
          <a:prstGeom prst="triangle">
            <a:avLst/>
          </a:prstGeom>
          <a:solidFill>
            <a:srgbClr val="ACF0F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8" name="Isosceles Triangle 17"/>
          <p:cNvSpPr/>
          <p:nvPr/>
        </p:nvSpPr>
        <p:spPr bwMode="auto">
          <a:xfrm rot="5400000">
            <a:off x="15097887" y="4680934"/>
            <a:ext cx="2385150" cy="1681823"/>
          </a:xfrm>
          <a:prstGeom prst="triangle">
            <a:avLst/>
          </a:prstGeom>
          <a:solidFill>
            <a:srgbClr val="ACF0F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9" name="Rectangle 6"/>
          <p:cNvSpPr/>
          <p:nvPr/>
        </p:nvSpPr>
        <p:spPr bwMode="auto">
          <a:xfrm>
            <a:off x="3428998" y="5250155"/>
            <a:ext cx="1681824" cy="6957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2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60%</a:t>
            </a:r>
            <a:endParaRPr lang="en-US" sz="24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20" name="Rectangle 6"/>
          <p:cNvSpPr/>
          <p:nvPr/>
        </p:nvSpPr>
        <p:spPr bwMode="auto">
          <a:xfrm>
            <a:off x="9353549" y="5250155"/>
            <a:ext cx="1681824" cy="6957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2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75%</a:t>
            </a:r>
            <a:endParaRPr lang="en-US" sz="24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21" name="Rectangle 6"/>
          <p:cNvSpPr/>
          <p:nvPr/>
        </p:nvSpPr>
        <p:spPr bwMode="auto">
          <a:xfrm>
            <a:off x="15316200" y="5250155"/>
            <a:ext cx="1681824" cy="6957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2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83%</a:t>
            </a:r>
            <a:endParaRPr lang="en-US" sz="24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pic>
        <p:nvPicPr>
          <p:cNvPr id="1027" name="Picture 3" descr="C:\Users\User\Desktop\Indalia\Icons\businessman47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443" y="3798045"/>
            <a:ext cx="3600000" cy="360000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Indalia\Icons\businessman39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0794" y="4193927"/>
            <a:ext cx="2655830" cy="265583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Indalia\Icons\businessman59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6806" y="4244973"/>
            <a:ext cx="2553737" cy="2553737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6"/>
          <p:cNvSpPr/>
          <p:nvPr/>
        </p:nvSpPr>
        <p:spPr bwMode="auto">
          <a:xfrm>
            <a:off x="5398468" y="7398045"/>
            <a:ext cx="3751949" cy="90533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Money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24" name="Rectangle 6"/>
          <p:cNvSpPr/>
          <p:nvPr/>
        </p:nvSpPr>
        <p:spPr bwMode="auto">
          <a:xfrm>
            <a:off x="11362734" y="7398045"/>
            <a:ext cx="3751949" cy="90533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Information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25" name="Rectangle 6"/>
          <p:cNvSpPr/>
          <p:nvPr/>
        </p:nvSpPr>
        <p:spPr bwMode="auto">
          <a:xfrm>
            <a:off x="17367700" y="7398045"/>
            <a:ext cx="3751949" cy="90533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Success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26" name="Rectangle 4"/>
          <p:cNvSpPr/>
          <p:nvPr/>
        </p:nvSpPr>
        <p:spPr bwMode="auto">
          <a:xfrm>
            <a:off x="5296902" y="8303375"/>
            <a:ext cx="3955081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Aenean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urna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scelerisque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at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malesuada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id,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ullamcorper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27" name="Rectangle 4"/>
          <p:cNvSpPr/>
          <p:nvPr/>
        </p:nvSpPr>
        <p:spPr bwMode="auto">
          <a:xfrm>
            <a:off x="11261167" y="8303375"/>
            <a:ext cx="3955081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Aenean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urna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scelerisque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at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malesuada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id,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ullamcorper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28" name="Rectangle 4"/>
          <p:cNvSpPr/>
          <p:nvPr/>
        </p:nvSpPr>
        <p:spPr bwMode="auto">
          <a:xfrm>
            <a:off x="17228033" y="8303375"/>
            <a:ext cx="3955081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Aenean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urna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scelerisque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at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malesuada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id,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ullamcorper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4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54" name="Picture 36"/>
          <p:cNvPicPr>
            <a:picLocks noChangeAspect="1" noChangeArrowheads="1"/>
          </p:cNvPicPr>
          <p:nvPr/>
        </p:nvPicPr>
        <p:blipFill>
          <a:blip r:embed="rId1" cstate="print"/>
          <a:stretch>
            <a:fillRect/>
          </a:stretch>
        </p:blipFill>
        <p:spPr bwMode="auto">
          <a:xfrm>
            <a:off x="2590800" y="3658914"/>
            <a:ext cx="10991851" cy="732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9"/>
          <p:cNvSpPr/>
          <p:nvPr/>
        </p:nvSpPr>
        <p:spPr bwMode="auto">
          <a:xfrm>
            <a:off x="-419100" y="-393700"/>
            <a:ext cx="2692400" cy="26924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" name="Oval 7"/>
          <p:cNvSpPr/>
          <p:nvPr/>
        </p:nvSpPr>
        <p:spPr bwMode="auto">
          <a:xfrm>
            <a:off x="1060450" y="101600"/>
            <a:ext cx="1549400" cy="15494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Oval 8"/>
          <p:cNvSpPr/>
          <p:nvPr/>
        </p:nvSpPr>
        <p:spPr bwMode="auto">
          <a:xfrm>
            <a:off x="355600" y="1627040"/>
            <a:ext cx="939800" cy="939800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609850" y="1312110"/>
            <a:ext cx="29947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Project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21" name="Rectangle 24"/>
          <p:cNvSpPr/>
          <p:nvPr/>
        </p:nvSpPr>
        <p:spPr bwMode="auto">
          <a:xfrm>
            <a:off x="16459200" y="966640"/>
            <a:ext cx="5568950" cy="150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Settims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Inc. / www.settims.com 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, London,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Redstreet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29-01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+492 335-335-335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609850" y="2881770"/>
            <a:ext cx="19418300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rapezoid 1"/>
          <p:cNvSpPr/>
          <p:nvPr/>
        </p:nvSpPr>
        <p:spPr bwMode="auto">
          <a:xfrm rot="10800000">
            <a:off x="14020800" y="3422358"/>
            <a:ext cx="8007350" cy="1543050"/>
          </a:xfrm>
          <a:prstGeom prst="trapezoid">
            <a:avLst>
              <a:gd name="adj" fmla="val 21296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6" name="Rectangle 6"/>
          <p:cNvSpPr/>
          <p:nvPr/>
        </p:nvSpPr>
        <p:spPr bwMode="auto">
          <a:xfrm>
            <a:off x="16148500" y="3593808"/>
            <a:ext cx="3751949" cy="122419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Project name goes here</a:t>
            </a:r>
            <a:endParaRPr lang="en-US" sz="32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27" name="Rectangle 4"/>
          <p:cNvSpPr/>
          <p:nvPr/>
        </p:nvSpPr>
        <p:spPr bwMode="auto">
          <a:xfrm>
            <a:off x="14363700" y="5098759"/>
            <a:ext cx="7315200" cy="244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Aenean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urna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scelerisque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at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malesuada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id,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ullamcorper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28" name="Pentagon 27"/>
          <p:cNvSpPr/>
          <p:nvPr/>
        </p:nvSpPr>
        <p:spPr bwMode="auto">
          <a:xfrm>
            <a:off x="14524359" y="8894489"/>
            <a:ext cx="2449191" cy="759559"/>
          </a:xfrm>
          <a:prstGeom prst="homePlate">
            <a:avLst/>
          </a:prstGeom>
          <a:solidFill>
            <a:srgbClr val="2253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9" name="Rectangle 4"/>
          <p:cNvSpPr/>
          <p:nvPr/>
        </p:nvSpPr>
        <p:spPr bwMode="auto">
          <a:xfrm>
            <a:off x="17564100" y="8665889"/>
            <a:ext cx="4464050" cy="122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30" name="Rectangle 4"/>
          <p:cNvSpPr/>
          <p:nvPr/>
        </p:nvSpPr>
        <p:spPr bwMode="auto">
          <a:xfrm>
            <a:off x="14820901" y="9103295"/>
            <a:ext cx="1790699" cy="51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24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POSITIVE:</a:t>
            </a:r>
            <a:endParaRPr lang="en-US" sz="2400" b="1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31" name="Pentagon 30"/>
          <p:cNvSpPr/>
          <p:nvPr/>
        </p:nvSpPr>
        <p:spPr bwMode="auto">
          <a:xfrm>
            <a:off x="14524358" y="10463811"/>
            <a:ext cx="2449191" cy="759559"/>
          </a:xfrm>
          <a:prstGeom prst="homePlate">
            <a:avLst/>
          </a:prstGeom>
          <a:solidFill>
            <a:srgbClr val="1695A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2" name="Rectangle 4"/>
          <p:cNvSpPr/>
          <p:nvPr/>
        </p:nvSpPr>
        <p:spPr bwMode="auto">
          <a:xfrm>
            <a:off x="17564099" y="10235211"/>
            <a:ext cx="4464050" cy="122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33" name="Rectangle 4"/>
          <p:cNvSpPr/>
          <p:nvPr/>
        </p:nvSpPr>
        <p:spPr bwMode="auto">
          <a:xfrm>
            <a:off x="14820900" y="10672617"/>
            <a:ext cx="1790699" cy="51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24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NEGATIVE:</a:t>
            </a:r>
            <a:endParaRPr lang="en-US" sz="2400" b="1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14452600" y="8012521"/>
            <a:ext cx="7226299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76200" cap="flat" cmpd="sng" algn="ctr">
            <a:solidFill>
              <a:srgbClr val="ACF0F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" grpId="0"/>
      <p:bldP spid="27" grpId="0"/>
      <p:bldP spid="28" grpId="0" animBg="1"/>
      <p:bldP spid="29" grpId="0"/>
      <p:bldP spid="30" grpId="0"/>
      <p:bldP spid="31" grpId="0" animBg="1"/>
      <p:bldP spid="32" grpId="0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 bwMode="auto">
          <a:xfrm>
            <a:off x="7543800" y="3429000"/>
            <a:ext cx="4572000" cy="9182100"/>
          </a:xfrm>
          <a:prstGeom prst="rect">
            <a:avLst/>
          </a:prstGeom>
          <a:pattFill prst="ltUpDiag">
            <a:fgClr>
              <a:srgbClr val="ACF0F2"/>
            </a:fgClr>
            <a:bgClr>
              <a:srgbClr val="F3FFE2"/>
            </a:bgClr>
          </a:patt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12477750" y="3429000"/>
            <a:ext cx="4572000" cy="9182100"/>
          </a:xfrm>
          <a:prstGeom prst="rect">
            <a:avLst/>
          </a:prstGeom>
          <a:pattFill prst="ltUpDiag">
            <a:fgClr>
              <a:srgbClr val="ACF0F2"/>
            </a:fgClr>
            <a:bgClr>
              <a:srgbClr val="F3FFE2"/>
            </a:bgClr>
          </a:patt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17456150" y="3429000"/>
            <a:ext cx="4572000" cy="9182100"/>
          </a:xfrm>
          <a:prstGeom prst="rect">
            <a:avLst/>
          </a:prstGeom>
          <a:pattFill prst="ltUpDiag">
            <a:fgClr>
              <a:srgbClr val="ACF0F2"/>
            </a:fgClr>
            <a:bgClr>
              <a:srgbClr val="F3FFE2"/>
            </a:bgClr>
          </a:patt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609850" y="3429000"/>
            <a:ext cx="4572000" cy="9182100"/>
          </a:xfrm>
          <a:prstGeom prst="rect">
            <a:avLst/>
          </a:prstGeom>
          <a:pattFill prst="ltUpDiag">
            <a:fgClr>
              <a:srgbClr val="ACF0F2"/>
            </a:fgClr>
            <a:bgClr>
              <a:srgbClr val="F3FFE2"/>
            </a:bgClr>
          </a:patt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Oval 9"/>
          <p:cNvSpPr/>
          <p:nvPr/>
        </p:nvSpPr>
        <p:spPr bwMode="auto">
          <a:xfrm>
            <a:off x="-419100" y="-393700"/>
            <a:ext cx="2692400" cy="26924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Oval 7"/>
          <p:cNvSpPr/>
          <p:nvPr/>
        </p:nvSpPr>
        <p:spPr bwMode="auto">
          <a:xfrm>
            <a:off x="1060450" y="101600"/>
            <a:ext cx="1549400" cy="15494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Oval 8"/>
          <p:cNvSpPr/>
          <p:nvPr/>
        </p:nvSpPr>
        <p:spPr bwMode="auto">
          <a:xfrm>
            <a:off x="355600" y="1627040"/>
            <a:ext cx="939800" cy="939800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609850" y="1312110"/>
            <a:ext cx="47307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Product list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12" name="Rectangle 24"/>
          <p:cNvSpPr/>
          <p:nvPr/>
        </p:nvSpPr>
        <p:spPr bwMode="auto">
          <a:xfrm>
            <a:off x="16459200" y="966640"/>
            <a:ext cx="5568950" cy="150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Settims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Inc. / www.settims.com 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, London,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Redstreet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29-01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+492 335-335-335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2609850" y="2881770"/>
            <a:ext cx="19418300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4" name="Group 13"/>
          <p:cNvGrpSpPr/>
          <p:nvPr/>
        </p:nvGrpSpPr>
        <p:grpSpPr>
          <a:xfrm>
            <a:off x="4144930" y="4069776"/>
            <a:ext cx="1501839" cy="2617656"/>
            <a:chOff x="5078048" y="1572781"/>
            <a:chExt cx="1784496" cy="3110318"/>
          </a:xfrm>
        </p:grpSpPr>
        <p:sp>
          <p:nvSpPr>
            <p:cNvPr id="15" name="Rounded Rectangle 14"/>
            <p:cNvSpPr/>
            <p:nvPr/>
          </p:nvSpPr>
          <p:spPr>
            <a:xfrm>
              <a:off x="5078048" y="1572781"/>
              <a:ext cx="1784496" cy="3110318"/>
            </a:xfrm>
            <a:prstGeom prst="roundRect">
              <a:avLst>
                <a:gd name="adj" fmla="val 7008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5886395" y="4477659"/>
              <a:ext cx="144818" cy="14481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59998" y="1755246"/>
              <a:ext cx="1632195" cy="2652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8696709" y="3740021"/>
            <a:ext cx="2491455" cy="3277165"/>
            <a:chOff x="7704557" y="1350434"/>
            <a:chExt cx="3235215" cy="4255478"/>
          </a:xfrm>
        </p:grpSpPr>
        <p:sp>
          <p:nvSpPr>
            <p:cNvPr id="19" name="Rounded Rectangle 18"/>
            <p:cNvSpPr/>
            <p:nvPr/>
          </p:nvSpPr>
          <p:spPr>
            <a:xfrm>
              <a:off x="7704557" y="1350434"/>
              <a:ext cx="3235215" cy="4255478"/>
            </a:xfrm>
            <a:prstGeom prst="roundRect">
              <a:avLst>
                <a:gd name="adj" fmla="val 3559"/>
              </a:avLst>
            </a:prstGeom>
            <a:solidFill>
              <a:schemeClr val="tx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9264133" y="5407105"/>
              <a:ext cx="144818" cy="14481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935537" y="1582350"/>
              <a:ext cx="2802011" cy="378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/>
          <p:cNvGrpSpPr/>
          <p:nvPr/>
        </p:nvGrpSpPr>
        <p:grpSpPr>
          <a:xfrm>
            <a:off x="12536273" y="4104726"/>
            <a:ext cx="4454953" cy="2547756"/>
            <a:chOff x="5625070" y="1399871"/>
            <a:chExt cx="5498543" cy="3144578"/>
          </a:xfrm>
        </p:grpSpPr>
        <p:sp>
          <p:nvSpPr>
            <p:cNvPr id="29" name="Rounded Rectangle 28"/>
            <p:cNvSpPr/>
            <p:nvPr/>
          </p:nvSpPr>
          <p:spPr>
            <a:xfrm>
              <a:off x="6148219" y="1399871"/>
              <a:ext cx="4453348" cy="2984235"/>
            </a:xfrm>
            <a:prstGeom prst="roundRect">
              <a:avLst>
                <a:gd name="adj" fmla="val 3421"/>
              </a:avLst>
            </a:prstGeom>
            <a:solidFill>
              <a:srgbClr val="3F3F4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79720" y="1527991"/>
              <a:ext cx="4197540" cy="2700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ounded Rectangle 34"/>
            <p:cNvSpPr/>
            <p:nvPr/>
          </p:nvSpPr>
          <p:spPr>
            <a:xfrm>
              <a:off x="5625070" y="4345145"/>
              <a:ext cx="5498543" cy="199304"/>
            </a:xfrm>
            <a:prstGeom prst="roundRect">
              <a:avLst>
                <a:gd name="adj" fmla="val 3078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7876046" y="4345145"/>
              <a:ext cx="994708" cy="99652"/>
            </a:xfrm>
            <a:prstGeom prst="roundRect">
              <a:avLst>
                <a:gd name="adj" fmla="val 3078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7708316" y="3816445"/>
            <a:ext cx="4067667" cy="3124318"/>
            <a:chOff x="12145646" y="7361525"/>
            <a:chExt cx="5415705" cy="4159727"/>
          </a:xfrm>
        </p:grpSpPr>
        <p:grpSp>
          <p:nvGrpSpPr>
            <p:cNvPr id="45" name="Group 44"/>
            <p:cNvGrpSpPr/>
            <p:nvPr/>
          </p:nvGrpSpPr>
          <p:grpSpPr>
            <a:xfrm>
              <a:off x="14382204" y="10823535"/>
              <a:ext cx="942587" cy="562709"/>
              <a:chOff x="5729005" y="4659922"/>
              <a:chExt cx="703815" cy="562709"/>
            </a:xfrm>
            <a:solidFill>
              <a:schemeClr val="bg1">
                <a:lumMod val="75000"/>
              </a:schemeClr>
            </a:solidFill>
          </p:grpSpPr>
          <p:sp>
            <p:nvSpPr>
              <p:cNvPr id="46" name="Rectangle 45"/>
              <p:cNvSpPr/>
              <p:nvPr/>
            </p:nvSpPr>
            <p:spPr>
              <a:xfrm>
                <a:off x="5784786" y="4659924"/>
                <a:ext cx="592253" cy="56270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ight Triangle 46"/>
              <p:cNvSpPr/>
              <p:nvPr/>
            </p:nvSpPr>
            <p:spPr>
              <a:xfrm flipH="1">
                <a:off x="5729005" y="4659922"/>
                <a:ext cx="55781" cy="562707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ight Triangle 47"/>
              <p:cNvSpPr/>
              <p:nvPr/>
            </p:nvSpPr>
            <p:spPr>
              <a:xfrm>
                <a:off x="6377039" y="4659923"/>
                <a:ext cx="55781" cy="562707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Rounded Rectangle 48"/>
            <p:cNvSpPr/>
            <p:nvPr/>
          </p:nvSpPr>
          <p:spPr>
            <a:xfrm>
              <a:off x="12145646" y="7361525"/>
              <a:ext cx="5415705" cy="3462010"/>
            </a:xfrm>
            <a:prstGeom prst="roundRect">
              <a:avLst>
                <a:gd name="adj" fmla="val 3559"/>
              </a:avLst>
            </a:prstGeom>
            <a:solidFill>
              <a:schemeClr val="tx1">
                <a:lumMod val="75000"/>
                <a:lumOff val="25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14176528" y="11386244"/>
              <a:ext cx="1332522" cy="135008"/>
            </a:xfrm>
            <a:prstGeom prst="roundRect">
              <a:avLst>
                <a:gd name="adj" fmla="val 21468"/>
              </a:avLst>
            </a:prstGeom>
            <a:solidFill>
              <a:schemeClr val="bg1">
                <a:lumMod val="75000"/>
              </a:schemeClr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12154438" y="10278408"/>
              <a:ext cx="5406913" cy="545129"/>
              <a:chOff x="3381852" y="4114797"/>
              <a:chExt cx="5406913" cy="545129"/>
            </a:xfrm>
          </p:grpSpPr>
          <p:sp>
            <p:nvSpPr>
              <p:cNvPr id="52" name="Rounded Rectangle 51"/>
              <p:cNvSpPr/>
              <p:nvPr/>
            </p:nvSpPr>
            <p:spPr>
              <a:xfrm>
                <a:off x="3381852" y="4141177"/>
                <a:ext cx="5406913" cy="518749"/>
              </a:xfrm>
              <a:prstGeom prst="roundRect">
                <a:avLst>
                  <a:gd name="adj" fmla="val 18812"/>
                </a:avLst>
              </a:prstGeom>
              <a:solidFill>
                <a:schemeClr val="bg1">
                  <a:lumMod val="7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ounded Rectangle 52"/>
              <p:cNvSpPr/>
              <p:nvPr/>
            </p:nvSpPr>
            <p:spPr>
              <a:xfrm>
                <a:off x="3381852" y="4114797"/>
                <a:ext cx="5406913" cy="111369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7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272744" y="7487508"/>
              <a:ext cx="5177778" cy="2695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7" name="Rectangle 6"/>
          <p:cNvSpPr/>
          <p:nvPr/>
        </p:nvSpPr>
        <p:spPr bwMode="auto">
          <a:xfrm>
            <a:off x="3024755" y="7331755"/>
            <a:ext cx="3751949" cy="122419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4000" dirty="0" smtClean="0">
                <a:solidFill>
                  <a:srgbClr val="1695A3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Product name</a:t>
            </a:r>
            <a:endParaRPr lang="en-US" sz="3200" dirty="0">
              <a:solidFill>
                <a:srgbClr val="1695A3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58" name="Rectangle 6"/>
          <p:cNvSpPr/>
          <p:nvPr/>
        </p:nvSpPr>
        <p:spPr bwMode="auto">
          <a:xfrm>
            <a:off x="8133296" y="7331755"/>
            <a:ext cx="3751949" cy="122419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4000" dirty="0" smtClean="0">
                <a:solidFill>
                  <a:srgbClr val="1695A3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Product name</a:t>
            </a:r>
            <a:endParaRPr lang="en-US" sz="3200" dirty="0">
              <a:solidFill>
                <a:srgbClr val="1695A3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59" name="Rectangle 6"/>
          <p:cNvSpPr/>
          <p:nvPr/>
        </p:nvSpPr>
        <p:spPr bwMode="auto">
          <a:xfrm>
            <a:off x="12891135" y="7331755"/>
            <a:ext cx="3751949" cy="122419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4000" dirty="0" smtClean="0">
                <a:solidFill>
                  <a:srgbClr val="1695A3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Product name</a:t>
            </a:r>
            <a:endParaRPr lang="en-US" sz="3200" dirty="0">
              <a:solidFill>
                <a:srgbClr val="1695A3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60" name="Rectangle 6"/>
          <p:cNvSpPr/>
          <p:nvPr/>
        </p:nvSpPr>
        <p:spPr bwMode="auto">
          <a:xfrm>
            <a:off x="17866173" y="7331755"/>
            <a:ext cx="3751949" cy="122419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4000" dirty="0" smtClean="0">
                <a:solidFill>
                  <a:srgbClr val="1695A3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Product name</a:t>
            </a:r>
            <a:endParaRPr lang="en-US" sz="3200" dirty="0">
              <a:solidFill>
                <a:srgbClr val="1695A3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4" name="Parallelogram 3"/>
          <p:cNvSpPr/>
          <p:nvPr/>
        </p:nvSpPr>
        <p:spPr bwMode="auto">
          <a:xfrm>
            <a:off x="3686027" y="8632145"/>
            <a:ext cx="2400300" cy="664255"/>
          </a:xfrm>
          <a:prstGeom prst="parallelogram">
            <a:avLst/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1" name="Rectangle 4"/>
          <p:cNvSpPr/>
          <p:nvPr/>
        </p:nvSpPr>
        <p:spPr bwMode="auto">
          <a:xfrm>
            <a:off x="3686027" y="8689295"/>
            <a:ext cx="2400300" cy="530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3600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$430</a:t>
            </a:r>
            <a:endParaRPr lang="en-US" sz="3600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62" name="Parallelogram 61"/>
          <p:cNvSpPr/>
          <p:nvPr/>
        </p:nvSpPr>
        <p:spPr bwMode="auto">
          <a:xfrm>
            <a:off x="8856586" y="8689295"/>
            <a:ext cx="2400300" cy="664255"/>
          </a:xfrm>
          <a:prstGeom prst="parallelogram">
            <a:avLst/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3" name="Rectangle 4"/>
          <p:cNvSpPr/>
          <p:nvPr/>
        </p:nvSpPr>
        <p:spPr bwMode="auto">
          <a:xfrm>
            <a:off x="8856586" y="8746445"/>
            <a:ext cx="2400300" cy="530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3600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$630</a:t>
            </a:r>
            <a:endParaRPr lang="en-US" sz="3600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64" name="Parallelogram 63"/>
          <p:cNvSpPr/>
          <p:nvPr/>
        </p:nvSpPr>
        <p:spPr bwMode="auto">
          <a:xfrm>
            <a:off x="13562836" y="8689295"/>
            <a:ext cx="2400300" cy="664255"/>
          </a:xfrm>
          <a:prstGeom prst="parallelogram">
            <a:avLst/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5" name="Rectangle 4"/>
          <p:cNvSpPr/>
          <p:nvPr/>
        </p:nvSpPr>
        <p:spPr bwMode="auto">
          <a:xfrm>
            <a:off x="13562836" y="8746445"/>
            <a:ext cx="2400300" cy="530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3600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$1499</a:t>
            </a:r>
            <a:endParaRPr lang="en-US" sz="3600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66" name="Parallelogram 65"/>
          <p:cNvSpPr/>
          <p:nvPr/>
        </p:nvSpPr>
        <p:spPr bwMode="auto">
          <a:xfrm>
            <a:off x="18548109" y="8689295"/>
            <a:ext cx="2400300" cy="664255"/>
          </a:xfrm>
          <a:prstGeom prst="parallelogram">
            <a:avLst/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7" name="Rectangle 4"/>
          <p:cNvSpPr/>
          <p:nvPr/>
        </p:nvSpPr>
        <p:spPr bwMode="auto">
          <a:xfrm>
            <a:off x="18548109" y="8746445"/>
            <a:ext cx="2400300" cy="530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3600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$2499</a:t>
            </a:r>
            <a:endParaRPr lang="en-US" sz="3600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68" name="Rectangle 4"/>
          <p:cNvSpPr/>
          <p:nvPr/>
        </p:nvSpPr>
        <p:spPr bwMode="auto">
          <a:xfrm>
            <a:off x="3067574" y="9467850"/>
            <a:ext cx="3637205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69" name="Rectangle 4"/>
          <p:cNvSpPr/>
          <p:nvPr/>
        </p:nvSpPr>
        <p:spPr bwMode="auto">
          <a:xfrm>
            <a:off x="8123833" y="9467850"/>
            <a:ext cx="3637205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70" name="Rectangle 4"/>
          <p:cNvSpPr/>
          <p:nvPr/>
        </p:nvSpPr>
        <p:spPr bwMode="auto">
          <a:xfrm>
            <a:off x="12949286" y="9467850"/>
            <a:ext cx="3637205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71" name="Rectangle 4"/>
          <p:cNvSpPr/>
          <p:nvPr/>
        </p:nvSpPr>
        <p:spPr bwMode="auto">
          <a:xfrm>
            <a:off x="17929656" y="9467850"/>
            <a:ext cx="3637205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/>
      <p:bldP spid="60" grpId="0"/>
      <p:bldP spid="4" grpId="0" animBg="1"/>
      <p:bldP spid="61" grpId="0"/>
      <p:bldP spid="62" grpId="0" animBg="1"/>
      <p:bldP spid="63" grpId="0"/>
      <p:bldP spid="64" grpId="0" animBg="1"/>
      <p:bldP spid="65" grpId="0"/>
      <p:bldP spid="66" grpId="0" animBg="1"/>
      <p:bldP spid="67" grpId="0"/>
      <p:bldP spid="68" grpId="0"/>
      <p:bldP spid="69" grpId="0"/>
      <p:bldP spid="70" grpId="0"/>
      <p:bldP spid="7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9"/>
          <p:cNvSpPr/>
          <p:nvPr/>
        </p:nvSpPr>
        <p:spPr bwMode="auto">
          <a:xfrm>
            <a:off x="-419100" y="-393700"/>
            <a:ext cx="2692400" cy="26924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Oval 7"/>
          <p:cNvSpPr/>
          <p:nvPr/>
        </p:nvSpPr>
        <p:spPr bwMode="auto">
          <a:xfrm>
            <a:off x="1060450" y="101600"/>
            <a:ext cx="1549400" cy="15494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Oval 8"/>
          <p:cNvSpPr/>
          <p:nvPr/>
        </p:nvSpPr>
        <p:spPr bwMode="auto">
          <a:xfrm>
            <a:off x="355600" y="1627040"/>
            <a:ext cx="939800" cy="939800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609850" y="1312110"/>
            <a:ext cx="59955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Single product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12" name="Rectangle 24"/>
          <p:cNvSpPr/>
          <p:nvPr/>
        </p:nvSpPr>
        <p:spPr bwMode="auto">
          <a:xfrm>
            <a:off x="16459200" y="966640"/>
            <a:ext cx="5568950" cy="150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Settims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Inc. / www.settims.com 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, London,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Redstreet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29-01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+492 335-335-335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2609850" y="2881770"/>
            <a:ext cx="19418300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" name="Group 1"/>
          <p:cNvGrpSpPr/>
          <p:nvPr/>
        </p:nvGrpSpPr>
        <p:grpSpPr>
          <a:xfrm>
            <a:off x="11753850" y="3422106"/>
            <a:ext cx="10139183" cy="7787764"/>
            <a:chOff x="2590800" y="3409950"/>
            <a:chExt cx="11069883" cy="8502622"/>
          </a:xfrm>
        </p:grpSpPr>
        <p:grpSp>
          <p:nvGrpSpPr>
            <p:cNvPr id="20" name="Group 19"/>
            <p:cNvGrpSpPr/>
            <p:nvPr/>
          </p:nvGrpSpPr>
          <p:grpSpPr>
            <a:xfrm>
              <a:off x="7162400" y="10486415"/>
              <a:ext cx="1926680" cy="1150196"/>
              <a:chOff x="5729005" y="4659922"/>
              <a:chExt cx="703815" cy="562709"/>
            </a:xfrm>
            <a:solidFill>
              <a:schemeClr val="bg1">
                <a:lumMod val="75000"/>
              </a:schemeClr>
            </a:solidFill>
          </p:grpSpPr>
          <p:sp>
            <p:nvSpPr>
              <p:cNvPr id="27" name="Rectangle 26"/>
              <p:cNvSpPr/>
              <p:nvPr/>
            </p:nvSpPr>
            <p:spPr>
              <a:xfrm>
                <a:off x="5784786" y="4659924"/>
                <a:ext cx="592253" cy="56270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ight Triangle 27"/>
              <p:cNvSpPr/>
              <p:nvPr/>
            </p:nvSpPr>
            <p:spPr>
              <a:xfrm flipH="1">
                <a:off x="5729005" y="4659922"/>
                <a:ext cx="55781" cy="562707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ight Triangle 28"/>
              <p:cNvSpPr/>
              <p:nvPr/>
            </p:nvSpPr>
            <p:spPr>
              <a:xfrm>
                <a:off x="6377039" y="4659923"/>
                <a:ext cx="55781" cy="562707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Rounded Rectangle 20"/>
            <p:cNvSpPr/>
            <p:nvPr/>
          </p:nvSpPr>
          <p:spPr>
            <a:xfrm>
              <a:off x="2590800" y="3409950"/>
              <a:ext cx="11069883" cy="7076465"/>
            </a:xfrm>
            <a:prstGeom prst="roundRect">
              <a:avLst>
                <a:gd name="adj" fmla="val 3559"/>
              </a:avLst>
            </a:prstGeom>
            <a:solidFill>
              <a:schemeClr val="tx1">
                <a:lumMod val="75000"/>
                <a:lumOff val="25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741991" y="11636611"/>
              <a:ext cx="2723720" cy="275961"/>
            </a:xfrm>
            <a:prstGeom prst="roundRect">
              <a:avLst>
                <a:gd name="adj" fmla="val 21468"/>
              </a:avLst>
            </a:prstGeom>
            <a:solidFill>
              <a:schemeClr val="bg1">
                <a:lumMod val="75000"/>
              </a:schemeClr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608771" y="9372157"/>
              <a:ext cx="11051912" cy="1114262"/>
              <a:chOff x="3381852" y="4114797"/>
              <a:chExt cx="5406913" cy="545129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3381852" y="4141177"/>
                <a:ext cx="5406913" cy="518749"/>
              </a:xfrm>
              <a:prstGeom prst="roundRect">
                <a:avLst>
                  <a:gd name="adj" fmla="val 18812"/>
                </a:avLst>
              </a:prstGeom>
              <a:solidFill>
                <a:schemeClr val="bg1">
                  <a:lumMod val="7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3381852" y="4114797"/>
                <a:ext cx="5406913" cy="111369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7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50593" y="3667463"/>
              <a:ext cx="10583552" cy="5508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Oval 2"/>
          <p:cNvSpPr/>
          <p:nvPr/>
        </p:nvSpPr>
        <p:spPr bwMode="auto">
          <a:xfrm>
            <a:off x="10894925" y="7563216"/>
            <a:ext cx="2848149" cy="2848149"/>
          </a:xfrm>
          <a:prstGeom prst="ellipse">
            <a:avLst/>
          </a:prstGeom>
          <a:solidFill>
            <a:srgbClr val="FFFFFF">
              <a:alpha val="50196"/>
            </a:srgbClr>
          </a:solidFill>
          <a:ln w="76200" cap="flat" cmpd="sng" algn="ctr">
            <a:solidFill>
              <a:srgbClr val="ACF0F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cxnSp>
        <p:nvCxnSpPr>
          <p:cNvPr id="5" name="Straight Connector 4"/>
          <p:cNvCxnSpPr>
            <a:stCxn id="3" idx="2"/>
          </p:cNvCxnSpPr>
          <p:nvPr/>
        </p:nvCxnSpPr>
        <p:spPr bwMode="auto">
          <a:xfrm flipH="1">
            <a:off x="2609850" y="8987291"/>
            <a:ext cx="8285075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76200" cap="flat" cmpd="sng" algn="ctr">
            <a:solidFill>
              <a:srgbClr val="ACF0F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Rectangle 6"/>
          <p:cNvSpPr/>
          <p:nvPr/>
        </p:nvSpPr>
        <p:spPr bwMode="auto">
          <a:xfrm>
            <a:off x="2609850" y="8232845"/>
            <a:ext cx="5242945" cy="7073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en-US" sz="4000" dirty="0" smtClean="0">
                <a:solidFill>
                  <a:srgbClr val="1695A3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Quality material</a:t>
            </a:r>
            <a:endParaRPr lang="en-US" sz="3200" dirty="0">
              <a:solidFill>
                <a:srgbClr val="1695A3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31" name="Rectangle 4"/>
          <p:cNvSpPr/>
          <p:nvPr/>
        </p:nvSpPr>
        <p:spPr bwMode="auto">
          <a:xfrm>
            <a:off x="2609850" y="9091543"/>
            <a:ext cx="6133576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10894924" y="3422106"/>
            <a:ext cx="2848149" cy="2848149"/>
          </a:xfrm>
          <a:prstGeom prst="ellipse">
            <a:avLst/>
          </a:prstGeom>
          <a:solidFill>
            <a:srgbClr val="FFFFFF">
              <a:alpha val="50196"/>
            </a:srgbClr>
          </a:solidFill>
          <a:ln w="76200" cap="flat" cmpd="sng" algn="ctr">
            <a:solidFill>
              <a:srgbClr val="ACF0F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cxnSp>
        <p:nvCxnSpPr>
          <p:cNvPr id="33" name="Straight Connector 32"/>
          <p:cNvCxnSpPr>
            <a:stCxn id="32" idx="2"/>
          </p:cNvCxnSpPr>
          <p:nvPr/>
        </p:nvCxnSpPr>
        <p:spPr bwMode="auto">
          <a:xfrm flipH="1" flipV="1">
            <a:off x="2609850" y="4823733"/>
            <a:ext cx="8285074" cy="22448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76200" cap="flat" cmpd="sng" algn="ctr">
            <a:solidFill>
              <a:srgbClr val="ACF0F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Rectangle 6"/>
          <p:cNvSpPr/>
          <p:nvPr/>
        </p:nvSpPr>
        <p:spPr bwMode="auto">
          <a:xfrm>
            <a:off x="14632472" y="5064532"/>
            <a:ext cx="4381937" cy="270654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Retina ready</a:t>
            </a:r>
            <a:endParaRPr lang="en-US" sz="4000" dirty="0" smtClean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1920x1080</a:t>
            </a:r>
            <a:endParaRPr lang="en-US" sz="4000" dirty="0" smtClean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27 Inch</a:t>
            </a:r>
            <a:endParaRPr lang="en-US" sz="32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37" name="Rectangle 4"/>
          <p:cNvSpPr/>
          <p:nvPr/>
        </p:nvSpPr>
        <p:spPr bwMode="auto">
          <a:xfrm>
            <a:off x="2614045" y="4922381"/>
            <a:ext cx="6133576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38" name="Rectangle 6"/>
          <p:cNvSpPr/>
          <p:nvPr/>
        </p:nvSpPr>
        <p:spPr bwMode="auto">
          <a:xfrm>
            <a:off x="2633095" y="4082733"/>
            <a:ext cx="5242945" cy="7073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en-US" sz="4000" dirty="0" smtClean="0">
                <a:solidFill>
                  <a:srgbClr val="225378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Clean glass</a:t>
            </a:r>
            <a:endParaRPr lang="en-US" sz="3200" dirty="0">
              <a:solidFill>
                <a:srgbClr val="225378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0" grpId="0"/>
      <p:bldP spid="31" grpId="0"/>
      <p:bldP spid="32" grpId="0" animBg="1"/>
      <p:bldP spid="36" grpId="0"/>
      <p:bldP spid="37" grpId="0"/>
      <p:bldP spid="3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9"/>
          <p:cNvSpPr/>
          <p:nvPr/>
        </p:nvSpPr>
        <p:spPr bwMode="auto">
          <a:xfrm>
            <a:off x="-419100" y="-393700"/>
            <a:ext cx="2692400" cy="26924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" name="Oval 7"/>
          <p:cNvSpPr/>
          <p:nvPr/>
        </p:nvSpPr>
        <p:spPr bwMode="auto">
          <a:xfrm>
            <a:off x="1060450" y="101600"/>
            <a:ext cx="1549400" cy="15494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" name="Oval 8"/>
          <p:cNvSpPr/>
          <p:nvPr/>
        </p:nvSpPr>
        <p:spPr bwMode="auto">
          <a:xfrm>
            <a:off x="355600" y="1627040"/>
            <a:ext cx="939800" cy="939800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609850" y="1312110"/>
            <a:ext cx="65453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Which product?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18" name="Rectangle 24"/>
          <p:cNvSpPr/>
          <p:nvPr/>
        </p:nvSpPr>
        <p:spPr bwMode="auto">
          <a:xfrm>
            <a:off x="16459200" y="966640"/>
            <a:ext cx="5568950" cy="150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Settims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Inc. / www.settims.com 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, London,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Redstreet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29-01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+492 335-335-335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2609850" y="2881770"/>
            <a:ext cx="19418300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" name="Group 1"/>
          <p:cNvGrpSpPr/>
          <p:nvPr/>
        </p:nvGrpSpPr>
        <p:grpSpPr>
          <a:xfrm>
            <a:off x="2609850" y="3429000"/>
            <a:ext cx="6213356" cy="3553374"/>
            <a:chOff x="2609850" y="3429000"/>
            <a:chExt cx="6213356" cy="3553374"/>
          </a:xfrm>
        </p:grpSpPr>
        <p:sp>
          <p:nvSpPr>
            <p:cNvPr id="21" name="Rounded Rectangle 20"/>
            <p:cNvSpPr/>
            <p:nvPr/>
          </p:nvSpPr>
          <p:spPr>
            <a:xfrm>
              <a:off x="3201009" y="3429000"/>
              <a:ext cx="5032285" cy="3372186"/>
            </a:xfrm>
            <a:prstGeom prst="roundRect">
              <a:avLst>
                <a:gd name="adj" fmla="val 3421"/>
              </a:avLst>
            </a:prstGeom>
            <a:solidFill>
              <a:srgbClr val="3F3F4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49605" y="3573776"/>
              <a:ext cx="4743222" cy="3051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ounded Rectangle 22"/>
            <p:cNvSpPr/>
            <p:nvPr/>
          </p:nvSpPr>
          <p:spPr>
            <a:xfrm>
              <a:off x="2609850" y="6757160"/>
              <a:ext cx="6213356" cy="225214"/>
            </a:xfrm>
            <a:prstGeom prst="roundRect">
              <a:avLst>
                <a:gd name="adj" fmla="val 3078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5153454" y="6757160"/>
              <a:ext cx="1124020" cy="112607"/>
            </a:xfrm>
            <a:prstGeom prst="roundRect">
              <a:avLst>
                <a:gd name="adj" fmla="val 3078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613654" y="7886700"/>
            <a:ext cx="6213356" cy="3553374"/>
            <a:chOff x="2613654" y="7886700"/>
            <a:chExt cx="6213356" cy="3553374"/>
          </a:xfrm>
        </p:grpSpPr>
        <p:sp>
          <p:nvSpPr>
            <p:cNvPr id="25" name="Rounded Rectangle 24"/>
            <p:cNvSpPr/>
            <p:nvPr/>
          </p:nvSpPr>
          <p:spPr>
            <a:xfrm>
              <a:off x="3204813" y="7886700"/>
              <a:ext cx="5032285" cy="3372186"/>
            </a:xfrm>
            <a:prstGeom prst="roundRect">
              <a:avLst>
                <a:gd name="adj" fmla="val 3421"/>
              </a:avLst>
            </a:prstGeom>
            <a:solidFill>
              <a:srgbClr val="3F3F4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53409" y="8031476"/>
              <a:ext cx="4743222" cy="3051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ounded Rectangle 26"/>
            <p:cNvSpPr/>
            <p:nvPr/>
          </p:nvSpPr>
          <p:spPr>
            <a:xfrm>
              <a:off x="2613654" y="11214860"/>
              <a:ext cx="6213356" cy="225214"/>
            </a:xfrm>
            <a:prstGeom prst="roundRect">
              <a:avLst>
                <a:gd name="adj" fmla="val 3078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5157258" y="11214860"/>
              <a:ext cx="1124020" cy="112607"/>
            </a:xfrm>
            <a:prstGeom prst="roundRect">
              <a:avLst>
                <a:gd name="adj" fmla="val 3078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9" name="Straight Connector 28"/>
          <p:cNvCxnSpPr/>
          <p:nvPr/>
        </p:nvCxnSpPr>
        <p:spPr bwMode="auto">
          <a:xfrm>
            <a:off x="2607174" y="7517221"/>
            <a:ext cx="19243176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8100" cap="flat" cmpd="sng" algn="ctr">
            <a:solidFill>
              <a:srgbClr val="ACF0F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Rectangle 4"/>
          <p:cNvSpPr/>
          <p:nvPr/>
        </p:nvSpPr>
        <p:spPr bwMode="auto">
          <a:xfrm>
            <a:off x="9569960" y="4072105"/>
            <a:ext cx="5479540" cy="307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Aenean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urna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scelerisque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at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malesuada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ullamcorper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nisi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36" name="Rectangle 6"/>
          <p:cNvSpPr/>
          <p:nvPr/>
        </p:nvSpPr>
        <p:spPr bwMode="auto">
          <a:xfrm>
            <a:off x="9566156" y="3437528"/>
            <a:ext cx="5242945" cy="7073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en-US" sz="4000" dirty="0" smtClean="0">
                <a:solidFill>
                  <a:srgbClr val="225378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Product name</a:t>
            </a:r>
            <a:endParaRPr lang="en-US" sz="3200" dirty="0">
              <a:solidFill>
                <a:srgbClr val="225378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37" name="Rectangle 4"/>
          <p:cNvSpPr/>
          <p:nvPr/>
        </p:nvSpPr>
        <p:spPr bwMode="auto">
          <a:xfrm>
            <a:off x="9569960" y="8482729"/>
            <a:ext cx="5479540" cy="307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Aenean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urna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scelerisque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at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malesuada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ullamcorper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nisi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38" name="Rectangle 6"/>
          <p:cNvSpPr/>
          <p:nvPr/>
        </p:nvSpPr>
        <p:spPr bwMode="auto">
          <a:xfrm>
            <a:off x="9566156" y="7848152"/>
            <a:ext cx="5242945" cy="7073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en-US" sz="4000" dirty="0" smtClean="0">
                <a:solidFill>
                  <a:srgbClr val="1695A3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Product name</a:t>
            </a:r>
            <a:endParaRPr lang="en-US" sz="3200" dirty="0">
              <a:solidFill>
                <a:srgbClr val="1695A3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graphicFrame>
        <p:nvGraphicFramePr>
          <p:cNvPr id="5" name="Chart 4"/>
          <p:cNvGraphicFramePr/>
          <p:nvPr/>
        </p:nvGraphicFramePr>
        <p:xfrm>
          <a:off x="15849600" y="3377390"/>
          <a:ext cx="6178550" cy="4063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39" name="Chart 38"/>
          <p:cNvGraphicFramePr/>
          <p:nvPr/>
        </p:nvGraphicFramePr>
        <p:xfrm>
          <a:off x="15849600" y="7688223"/>
          <a:ext cx="6178550" cy="4063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Graphic spid="5" grpId="0">
        <p:bldAsOne/>
      </p:bldGraphic>
      <p:bldGraphic spid="39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9"/>
          <p:cNvSpPr/>
          <p:nvPr/>
        </p:nvSpPr>
        <p:spPr bwMode="auto">
          <a:xfrm>
            <a:off x="-419100" y="-393700"/>
            <a:ext cx="2692400" cy="26924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Oval 7"/>
          <p:cNvSpPr/>
          <p:nvPr/>
        </p:nvSpPr>
        <p:spPr bwMode="auto">
          <a:xfrm>
            <a:off x="1060450" y="101600"/>
            <a:ext cx="1549400" cy="15494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Oval 8"/>
          <p:cNvSpPr/>
          <p:nvPr/>
        </p:nvSpPr>
        <p:spPr bwMode="auto">
          <a:xfrm>
            <a:off x="355600" y="1627040"/>
            <a:ext cx="939800" cy="939800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609850" y="1312110"/>
            <a:ext cx="50064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Our website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12" name="Rectangle 24"/>
          <p:cNvSpPr/>
          <p:nvPr/>
        </p:nvSpPr>
        <p:spPr bwMode="auto">
          <a:xfrm>
            <a:off x="16459200" y="966640"/>
            <a:ext cx="5568950" cy="150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Settims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Inc. / www.settims.com 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, London,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Redstreet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29-01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+492 335-335-335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2609850" y="2881770"/>
            <a:ext cx="19418300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699872" y="3505200"/>
            <a:ext cx="11592855" cy="7505700"/>
          </a:xfrm>
          <a:prstGeom prst="homePlate">
            <a:avLst/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6"/>
          <p:cNvSpPr/>
          <p:nvPr/>
        </p:nvSpPr>
        <p:spPr bwMode="auto">
          <a:xfrm>
            <a:off x="14809101" y="7113927"/>
            <a:ext cx="7219049" cy="7073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en-US" sz="5400" dirty="0" smtClean="0">
                <a:solidFill>
                  <a:srgbClr val="225378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www.settims.com</a:t>
            </a:r>
            <a:endParaRPr lang="en-US" sz="4400" dirty="0">
              <a:solidFill>
                <a:srgbClr val="225378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17" name="Rectangle 4"/>
          <p:cNvSpPr/>
          <p:nvPr/>
        </p:nvSpPr>
        <p:spPr bwMode="auto">
          <a:xfrm>
            <a:off x="14809101" y="8025529"/>
            <a:ext cx="6736451" cy="2451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Aenean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urna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scelerisque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at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malesuada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ullamcorper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nisi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 rot="2700000">
            <a:off x="15243092" y="3992184"/>
            <a:ext cx="2095500" cy="2095500"/>
          </a:xfrm>
          <a:prstGeom prst="rect">
            <a:avLst/>
          </a:prstGeom>
          <a:solidFill>
            <a:srgbClr val="1695A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 rot="2700000">
            <a:off x="18206577" y="3992183"/>
            <a:ext cx="2095500" cy="2095500"/>
          </a:xfrm>
          <a:prstGeom prst="rect">
            <a:avLst/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 rot="2700000">
            <a:off x="17366625" y="3730503"/>
            <a:ext cx="811916" cy="811916"/>
          </a:xfrm>
          <a:prstGeom prst="rect">
            <a:avLst/>
          </a:prstGeom>
          <a:solidFill>
            <a:srgbClr val="ACF0F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026" name="Picture 2" descr="C:\Users\User\Desktop\Indalia\Icons\black56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1267" y="4302263"/>
            <a:ext cx="1139150" cy="1475341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Indalia\Icons\black207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1675" y="4536984"/>
            <a:ext cx="1044000" cy="104400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 bwMode="auto">
          <a:xfrm rot="2700000">
            <a:off x="18380022" y="3734632"/>
            <a:ext cx="252897" cy="252897"/>
          </a:xfrm>
          <a:prstGeom prst="rect">
            <a:avLst/>
          </a:prstGeom>
          <a:solidFill>
            <a:srgbClr val="ACF0F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 rot="2700000">
            <a:off x="16837312" y="3511771"/>
            <a:ext cx="405958" cy="405958"/>
          </a:xfrm>
          <a:prstGeom prst="rect">
            <a:avLst/>
          </a:prstGeom>
          <a:solidFill>
            <a:srgbClr val="ACF0F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" cstate="print"/>
          <a:stretch>
            <a:fillRect/>
          </a:stretch>
        </p:blipFill>
        <p:spPr bwMode="auto">
          <a:xfrm>
            <a:off x="3200109" y="7658101"/>
            <a:ext cx="6930480" cy="4232250"/>
          </a:xfrm>
          <a:prstGeom prst="rect">
            <a:avLst/>
          </a:prstGeom>
          <a:noFill/>
          <a:ln>
            <a:solidFill>
              <a:srgbClr val="F3FFE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entagon 1"/>
          <p:cNvSpPr/>
          <p:nvPr/>
        </p:nvSpPr>
        <p:spPr bwMode="auto">
          <a:xfrm>
            <a:off x="17929107" y="4225081"/>
            <a:ext cx="4099043" cy="2903627"/>
          </a:xfrm>
          <a:prstGeom prst="homePlate">
            <a:avLst/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192947" y="3428999"/>
            <a:ext cx="6937642" cy="4229100"/>
          </a:xfrm>
          <a:prstGeom prst="rect">
            <a:avLst/>
          </a:prstGeom>
          <a:noFill/>
          <a:ln>
            <a:solidFill>
              <a:srgbClr val="F3FFE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6"/>
          <p:cNvSpPr/>
          <p:nvPr/>
        </p:nvSpPr>
        <p:spPr bwMode="auto">
          <a:xfrm>
            <a:off x="17929107" y="3437528"/>
            <a:ext cx="4099043" cy="7073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en-US" sz="4000" dirty="0" smtClean="0">
                <a:solidFill>
                  <a:srgbClr val="225378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Works name</a:t>
            </a:r>
            <a:endParaRPr lang="en-US" sz="3200" dirty="0">
              <a:solidFill>
                <a:srgbClr val="225378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13" name="Oval 9"/>
          <p:cNvSpPr/>
          <p:nvPr/>
        </p:nvSpPr>
        <p:spPr bwMode="auto">
          <a:xfrm>
            <a:off x="-419100" y="-393700"/>
            <a:ext cx="2692400" cy="26924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Oval 7"/>
          <p:cNvSpPr/>
          <p:nvPr/>
        </p:nvSpPr>
        <p:spPr bwMode="auto">
          <a:xfrm>
            <a:off x="1060450" y="101600"/>
            <a:ext cx="1549400" cy="15494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" name="Oval 8"/>
          <p:cNvSpPr/>
          <p:nvPr/>
        </p:nvSpPr>
        <p:spPr bwMode="auto">
          <a:xfrm>
            <a:off x="355600" y="1627040"/>
            <a:ext cx="939800" cy="939800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609850" y="1312110"/>
            <a:ext cx="31598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Gallery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17" name="Rectangle 24"/>
          <p:cNvSpPr/>
          <p:nvPr/>
        </p:nvSpPr>
        <p:spPr bwMode="auto">
          <a:xfrm>
            <a:off x="16459200" y="966640"/>
            <a:ext cx="5568950" cy="150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Settims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Inc. / www.settims.com 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, London,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Redstreet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29-01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+492 335-335-335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2609850" y="2881770"/>
            <a:ext cx="19418300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Rectangle 4"/>
          <p:cNvSpPr/>
          <p:nvPr/>
        </p:nvSpPr>
        <p:spPr bwMode="auto">
          <a:xfrm>
            <a:off x="18152885" y="4578125"/>
            <a:ext cx="2746493" cy="231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Work name.</a:t>
            </a:r>
            <a:endParaRPr lang="en-US" sz="2400" b="1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Work name.</a:t>
            </a:r>
            <a:endParaRPr lang="en-US" sz="2400" b="1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Work name.</a:t>
            </a:r>
            <a:endParaRPr lang="en-US" sz="2400" b="1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Work name</a:t>
            </a:r>
            <a:r>
              <a:rPr lang="en-US" sz="24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	</a:t>
            </a:r>
            <a:endParaRPr lang="en-US" sz="2400" b="1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20" name="Rectangle 4"/>
          <p:cNvSpPr/>
          <p:nvPr/>
        </p:nvSpPr>
        <p:spPr bwMode="auto">
          <a:xfrm>
            <a:off x="17929107" y="7239000"/>
            <a:ext cx="4099043" cy="464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Aenean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urna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scelerisque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at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malesuada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ullamcorper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nisi.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0130590" y="7658101"/>
            <a:ext cx="6944538" cy="4229100"/>
          </a:xfrm>
          <a:prstGeom prst="rect">
            <a:avLst/>
          </a:prstGeom>
          <a:noFill/>
          <a:ln>
            <a:solidFill>
              <a:srgbClr val="F3FFE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0154654" y="3422271"/>
            <a:ext cx="6925520" cy="4235827"/>
          </a:xfrm>
          <a:prstGeom prst="rect">
            <a:avLst/>
          </a:prstGeom>
          <a:noFill/>
          <a:ln>
            <a:solidFill>
              <a:srgbClr val="F3FFE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6"/>
          <p:cNvSpPr/>
          <p:nvPr/>
        </p:nvSpPr>
        <p:spPr bwMode="auto">
          <a:xfrm>
            <a:off x="2597150" y="8604250"/>
            <a:ext cx="6184900" cy="1206500"/>
          </a:xfrm>
          <a:prstGeom prst="rect">
            <a:avLst/>
          </a:prstGeom>
          <a:solidFill>
            <a:srgbClr val="1695A3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2609850" y="1312110"/>
            <a:ext cx="56396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How it work?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24440" y="8853557"/>
            <a:ext cx="36327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Business idea</a:t>
            </a:r>
            <a:endParaRPr lang="en-US" sz="4000" b="1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08300" y="9822527"/>
            <a:ext cx="55435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There are many variations of passages of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available, but the majority have suffered alteration in some form, by injected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humour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 cstate="print"/>
          <a:stretch>
            <a:fillRect/>
          </a:stretch>
        </p:blipFill>
        <p:spPr bwMode="auto">
          <a:xfrm>
            <a:off x="2609850" y="3826627"/>
            <a:ext cx="6172200" cy="479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6"/>
          <p:cNvSpPr/>
          <p:nvPr/>
        </p:nvSpPr>
        <p:spPr bwMode="auto">
          <a:xfrm>
            <a:off x="9226550" y="8604250"/>
            <a:ext cx="6184900" cy="1206500"/>
          </a:xfrm>
          <a:prstGeom prst="rect">
            <a:avLst/>
          </a:prstGeom>
          <a:solidFill>
            <a:srgbClr val="225378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1042757" y="8853557"/>
            <a:ext cx="24836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Workflow</a:t>
            </a:r>
            <a:endParaRPr lang="en-US" sz="4000" b="1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556750" y="9822527"/>
            <a:ext cx="55435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There are many variations of passages of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available, but the majority have suffered alteration in some form, by injected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humour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28" name="Rectangle 6"/>
          <p:cNvSpPr/>
          <p:nvPr/>
        </p:nvSpPr>
        <p:spPr bwMode="auto">
          <a:xfrm>
            <a:off x="15843250" y="8604250"/>
            <a:ext cx="6184900" cy="1206500"/>
          </a:xfrm>
          <a:prstGeom prst="rect">
            <a:avLst/>
          </a:prstGeom>
          <a:solidFill>
            <a:srgbClr val="EB7F00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7882276" y="8853557"/>
            <a:ext cx="21210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Product</a:t>
            </a:r>
            <a:endParaRPr lang="en-US" sz="4000" b="1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173450" y="9822527"/>
            <a:ext cx="55435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There are many variations of passages of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available, but the majority have suffered alteration in some form, by injected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humour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32" name="Rectangle 24"/>
          <p:cNvSpPr/>
          <p:nvPr/>
        </p:nvSpPr>
        <p:spPr bwMode="auto">
          <a:xfrm>
            <a:off x="16459200" y="966640"/>
            <a:ext cx="5568950" cy="150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Settims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Inc. / www.settims.com 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, London,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Redstreet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29-01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+492 335-335-335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18" name="Oval 9"/>
          <p:cNvSpPr/>
          <p:nvPr/>
        </p:nvSpPr>
        <p:spPr bwMode="auto">
          <a:xfrm>
            <a:off x="-419100" y="-393700"/>
            <a:ext cx="2692400" cy="26924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Oval 7"/>
          <p:cNvSpPr/>
          <p:nvPr/>
        </p:nvSpPr>
        <p:spPr bwMode="auto">
          <a:xfrm>
            <a:off x="1060450" y="101600"/>
            <a:ext cx="1549400" cy="15494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" name="Oval 8"/>
          <p:cNvSpPr/>
          <p:nvPr/>
        </p:nvSpPr>
        <p:spPr bwMode="auto">
          <a:xfrm>
            <a:off x="355600" y="1627040"/>
            <a:ext cx="939800" cy="939800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226550" y="3811546"/>
            <a:ext cx="6184900" cy="480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843250" y="3777916"/>
            <a:ext cx="6184900" cy="486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/>
        </p:nvCxnSpPr>
        <p:spPr bwMode="auto">
          <a:xfrm>
            <a:off x="2609850" y="2881770"/>
            <a:ext cx="19418300" cy="0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1" grpId="0" animBg="1"/>
      <p:bldP spid="20" grpId="0"/>
      <p:bldP spid="2" grpId="0"/>
      <p:bldP spid="24" grpId="0" animBg="1"/>
      <p:bldP spid="25" grpId="0"/>
      <p:bldP spid="26" grpId="0"/>
      <p:bldP spid="28" grpId="0" animBg="1"/>
      <p:bldP spid="29" grpId="0"/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2646947" y="3429000"/>
            <a:ext cx="19370842" cy="899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9"/>
          <p:cNvSpPr/>
          <p:nvPr/>
        </p:nvSpPr>
        <p:spPr bwMode="auto">
          <a:xfrm>
            <a:off x="-419100" y="-393700"/>
            <a:ext cx="2692400" cy="26924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Oval 7"/>
          <p:cNvSpPr/>
          <p:nvPr/>
        </p:nvSpPr>
        <p:spPr bwMode="auto">
          <a:xfrm>
            <a:off x="1060450" y="101600"/>
            <a:ext cx="1549400" cy="15494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Oval 8"/>
          <p:cNvSpPr/>
          <p:nvPr/>
        </p:nvSpPr>
        <p:spPr bwMode="auto">
          <a:xfrm>
            <a:off x="355600" y="1627040"/>
            <a:ext cx="939800" cy="939800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609850" y="1312110"/>
            <a:ext cx="50882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Commercial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12" name="Rectangle 24"/>
          <p:cNvSpPr/>
          <p:nvPr/>
        </p:nvSpPr>
        <p:spPr bwMode="auto">
          <a:xfrm>
            <a:off x="16459200" y="966640"/>
            <a:ext cx="5568950" cy="150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Settims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Inc. / www.settims.com 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, London,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Redstreet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29-01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+492 335-335-335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2609850" y="2881770"/>
            <a:ext cx="19418300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Oval 2"/>
          <p:cNvSpPr/>
          <p:nvPr/>
        </p:nvSpPr>
        <p:spPr bwMode="auto">
          <a:xfrm>
            <a:off x="11045825" y="6527800"/>
            <a:ext cx="2546350" cy="2546350"/>
          </a:xfrm>
          <a:prstGeom prst="ellipse">
            <a:avLst/>
          </a:prstGeom>
          <a:solidFill>
            <a:srgbClr val="ACF0F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Isosceles Triangle 3"/>
          <p:cNvSpPr/>
          <p:nvPr/>
        </p:nvSpPr>
        <p:spPr bwMode="auto">
          <a:xfrm rot="5400000">
            <a:off x="11852883" y="7267772"/>
            <a:ext cx="1237033" cy="1066408"/>
          </a:xfrm>
          <a:prstGeom prst="triangle">
            <a:avLst/>
          </a:prstGeom>
          <a:solidFill>
            <a:schemeClr val="tx1">
              <a:lumMod val="75000"/>
              <a:lumOff val="2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9"/>
          <p:cNvSpPr/>
          <p:nvPr/>
        </p:nvSpPr>
        <p:spPr bwMode="auto">
          <a:xfrm>
            <a:off x="-419100" y="-393700"/>
            <a:ext cx="2692400" cy="26924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Oval 7"/>
          <p:cNvSpPr/>
          <p:nvPr/>
        </p:nvSpPr>
        <p:spPr bwMode="auto">
          <a:xfrm>
            <a:off x="1060450" y="101600"/>
            <a:ext cx="1549400" cy="15494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Oval 8"/>
          <p:cNvSpPr/>
          <p:nvPr/>
        </p:nvSpPr>
        <p:spPr bwMode="auto">
          <a:xfrm>
            <a:off x="355600" y="1627040"/>
            <a:ext cx="939800" cy="939800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609850" y="1312110"/>
            <a:ext cx="56124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Pricing tables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12" name="Rectangle 24"/>
          <p:cNvSpPr/>
          <p:nvPr/>
        </p:nvSpPr>
        <p:spPr bwMode="auto">
          <a:xfrm>
            <a:off x="16459200" y="966640"/>
            <a:ext cx="5568950" cy="150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Settims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Inc. / www.settims.com 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, London,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Redstreet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29-01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+492 335-335-335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2609850" y="2881770"/>
            <a:ext cx="19418300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Rounded Rectangle 32"/>
          <p:cNvSpPr/>
          <p:nvPr/>
        </p:nvSpPr>
        <p:spPr bwMode="auto">
          <a:xfrm>
            <a:off x="16865600" y="3429000"/>
            <a:ext cx="5162550" cy="7000876"/>
          </a:xfrm>
          <a:prstGeom prst="roundRect">
            <a:avLst>
              <a:gd name="adj" fmla="val 5161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7" name="Rectangle 6"/>
          <p:cNvSpPr/>
          <p:nvPr/>
        </p:nvSpPr>
        <p:spPr bwMode="auto">
          <a:xfrm>
            <a:off x="17208502" y="3913527"/>
            <a:ext cx="4476750" cy="7073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4000" dirty="0" smtClean="0">
                <a:solidFill>
                  <a:srgbClr val="225378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STANDART</a:t>
            </a:r>
            <a:endParaRPr lang="en-US" sz="3200" dirty="0">
              <a:solidFill>
                <a:srgbClr val="225378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18475327" y="9249534"/>
            <a:ext cx="2051049" cy="1833523"/>
          </a:xfrm>
          <a:prstGeom prst="ellipse">
            <a:avLst/>
          </a:prstGeom>
          <a:solidFill>
            <a:srgbClr val="225378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9" name="Rectangle 6"/>
          <p:cNvSpPr/>
          <p:nvPr/>
        </p:nvSpPr>
        <p:spPr bwMode="auto">
          <a:xfrm>
            <a:off x="18227677" y="9384359"/>
            <a:ext cx="2638424" cy="110262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US" sz="3200" u="sng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r>
              <a:rPr lang="en-US" sz="4400" u="sng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68$</a:t>
            </a:r>
            <a:endParaRPr lang="en-US" sz="3600" u="sng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42" name="Rectangle 4"/>
          <p:cNvSpPr/>
          <p:nvPr/>
        </p:nvSpPr>
        <p:spPr bwMode="auto">
          <a:xfrm>
            <a:off x="17421226" y="4960406"/>
            <a:ext cx="4099043" cy="401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Consulting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Database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Online chat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Support Help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29" name="Rounded Rectangle 28"/>
          <p:cNvSpPr/>
          <p:nvPr/>
        </p:nvSpPr>
        <p:spPr bwMode="auto">
          <a:xfrm>
            <a:off x="2590800" y="3428960"/>
            <a:ext cx="5162550" cy="5820574"/>
          </a:xfrm>
          <a:prstGeom prst="roundRect">
            <a:avLst>
              <a:gd name="adj" fmla="val 5161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0" name="Rectangle 6"/>
          <p:cNvSpPr/>
          <p:nvPr/>
        </p:nvSpPr>
        <p:spPr bwMode="auto">
          <a:xfrm>
            <a:off x="2933702" y="3913487"/>
            <a:ext cx="4476750" cy="7073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4000" dirty="0" smtClean="0">
                <a:solidFill>
                  <a:srgbClr val="1695A3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BASIC</a:t>
            </a:r>
            <a:endParaRPr lang="en-US" sz="3200" dirty="0">
              <a:solidFill>
                <a:srgbClr val="1695A3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4200527" y="8075808"/>
            <a:ext cx="2051049" cy="1833523"/>
          </a:xfrm>
          <a:prstGeom prst="ellipse">
            <a:avLst/>
          </a:prstGeom>
          <a:solidFill>
            <a:srgbClr val="1695A3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2" name="Rectangle 6"/>
          <p:cNvSpPr/>
          <p:nvPr/>
        </p:nvSpPr>
        <p:spPr bwMode="auto">
          <a:xfrm>
            <a:off x="3952877" y="8210633"/>
            <a:ext cx="2638424" cy="110262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US" sz="3200" u="sng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r>
              <a:rPr lang="en-US" sz="4400" u="sng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32$</a:t>
            </a:r>
            <a:endParaRPr lang="en-US" sz="3600" u="sng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34" name="Rectangle 4"/>
          <p:cNvSpPr/>
          <p:nvPr/>
        </p:nvSpPr>
        <p:spPr bwMode="auto">
          <a:xfrm>
            <a:off x="3146426" y="4884167"/>
            <a:ext cx="4099043" cy="321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Consulting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Database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Online chat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35" name="Rounded Rectangle 34"/>
          <p:cNvSpPr/>
          <p:nvPr/>
        </p:nvSpPr>
        <p:spPr bwMode="auto">
          <a:xfrm>
            <a:off x="9737725" y="3428958"/>
            <a:ext cx="5162550" cy="8058192"/>
          </a:xfrm>
          <a:prstGeom prst="roundRect">
            <a:avLst>
              <a:gd name="adj" fmla="val 5161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6" name="Rectangle 6"/>
          <p:cNvSpPr/>
          <p:nvPr/>
        </p:nvSpPr>
        <p:spPr bwMode="auto">
          <a:xfrm>
            <a:off x="10080627" y="3913486"/>
            <a:ext cx="4476750" cy="7073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4000" dirty="0" smtClean="0">
                <a:solidFill>
                  <a:srgbClr val="EB7F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PRO</a:t>
            </a:r>
            <a:endParaRPr lang="en-US" sz="3200" dirty="0">
              <a:solidFill>
                <a:srgbClr val="EB7F00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11347452" y="10316293"/>
            <a:ext cx="2051049" cy="1833523"/>
          </a:xfrm>
          <a:prstGeom prst="ellipse">
            <a:avLst/>
          </a:prstGeom>
          <a:solidFill>
            <a:srgbClr val="EB7F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4" name="Rectangle 6"/>
          <p:cNvSpPr/>
          <p:nvPr/>
        </p:nvSpPr>
        <p:spPr bwMode="auto">
          <a:xfrm>
            <a:off x="11099802" y="10451118"/>
            <a:ext cx="2638424" cy="110262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US" sz="3200" u="sng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r>
              <a:rPr lang="en-US" sz="4400" u="sng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99$</a:t>
            </a:r>
            <a:endParaRPr lang="en-US" sz="3600" u="sng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45" name="Rectangle 4"/>
          <p:cNvSpPr/>
          <p:nvPr/>
        </p:nvSpPr>
        <p:spPr bwMode="auto">
          <a:xfrm>
            <a:off x="10269478" y="4931289"/>
            <a:ext cx="4099043" cy="524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Consulting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Database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Online chat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Support Help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New updates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7" grpId="0"/>
      <p:bldP spid="38" grpId="0" animBg="1"/>
      <p:bldP spid="39" grpId="0"/>
      <p:bldP spid="42" grpId="0"/>
      <p:bldP spid="29" grpId="0" animBg="1"/>
      <p:bldP spid="30" grpId="0"/>
      <p:bldP spid="31" grpId="0" animBg="1"/>
      <p:bldP spid="32" grpId="0"/>
      <p:bldP spid="34" grpId="0"/>
      <p:bldP spid="35" grpId="0" animBg="1"/>
      <p:bldP spid="36" grpId="0"/>
      <p:bldP spid="43" grpId="0" animBg="1"/>
      <p:bldP spid="44" grpId="0"/>
      <p:bldP spid="4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/>
          <p:nvPr/>
        </p:nvSpPr>
        <p:spPr bwMode="auto">
          <a:xfrm>
            <a:off x="0" y="12039600"/>
            <a:ext cx="24384000" cy="1676400"/>
          </a:xfrm>
          <a:prstGeom prst="rect">
            <a:avLst/>
          </a:prstGeom>
          <a:solidFill>
            <a:srgbClr val="EB7F00">
              <a:alpha val="80000"/>
            </a:srgbClr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63" name="Oval 2"/>
          <p:cNvSpPr/>
          <p:nvPr/>
        </p:nvSpPr>
        <p:spPr bwMode="auto">
          <a:xfrm>
            <a:off x="15519400" y="8616950"/>
            <a:ext cx="2590800" cy="25908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64" name="Oval 3"/>
          <p:cNvSpPr/>
          <p:nvPr/>
        </p:nvSpPr>
        <p:spPr bwMode="auto">
          <a:xfrm>
            <a:off x="6261100" y="7296150"/>
            <a:ext cx="4330700" cy="4330700"/>
          </a:xfrm>
          <a:prstGeom prst="ellipse">
            <a:avLst/>
          </a:prstGeom>
          <a:solidFill>
            <a:srgbClr val="225378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65" name="Oval 4"/>
          <p:cNvSpPr/>
          <p:nvPr/>
        </p:nvSpPr>
        <p:spPr bwMode="auto">
          <a:xfrm>
            <a:off x="10706100" y="8451850"/>
            <a:ext cx="3352800" cy="3352800"/>
          </a:xfrm>
          <a:prstGeom prst="ellipse">
            <a:avLst/>
          </a:prstGeom>
          <a:solidFill>
            <a:srgbClr val="1695A3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66" name="Oval 5"/>
          <p:cNvSpPr/>
          <p:nvPr/>
        </p:nvSpPr>
        <p:spPr bwMode="auto">
          <a:xfrm>
            <a:off x="9766300" y="8845550"/>
            <a:ext cx="2374900" cy="23749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67" name="Oval 6"/>
          <p:cNvSpPr/>
          <p:nvPr/>
        </p:nvSpPr>
        <p:spPr bwMode="auto">
          <a:xfrm>
            <a:off x="13233400" y="8451850"/>
            <a:ext cx="3022600" cy="3022600"/>
          </a:xfrm>
          <a:prstGeom prst="ellipse">
            <a:avLst/>
          </a:prstGeom>
          <a:solidFill>
            <a:srgbClr val="225378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27201" y="8927782"/>
            <a:ext cx="663354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 smtClean="0">
                <a:solidFill>
                  <a:srgbClr val="F3FF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coffee time</a:t>
            </a:r>
            <a:endParaRPr lang="en-US" sz="13800" dirty="0">
              <a:solidFill>
                <a:srgbClr val="F3FF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77600" y="12416135"/>
            <a:ext cx="6832600" cy="8206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Pause 15 – 20min</a:t>
            </a:r>
            <a:endParaRPr lang="en-US" sz="3600" b="1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pic>
        <p:nvPicPr>
          <p:cNvPr id="2050" name="Picture 2" descr="C:\Users\User\Desktop\Work\Presentation\powerpoint\Jesty\Original\Icons\back3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962" y="12461081"/>
            <a:ext cx="955675" cy="833438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363" grpId="0" animBg="1"/>
      <p:bldP spid="15364" grpId="0" animBg="1"/>
      <p:bldP spid="15365" grpId="0" animBg="1"/>
      <p:bldP spid="15366" grpId="0" animBg="1"/>
      <p:bldP spid="15367" grpId="0" animBg="1"/>
      <p:bldP spid="14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/>
          <p:nvPr/>
        </p:nvSpPr>
        <p:spPr bwMode="auto">
          <a:xfrm>
            <a:off x="0" y="12039600"/>
            <a:ext cx="24384000" cy="1676400"/>
          </a:xfrm>
          <a:prstGeom prst="rect">
            <a:avLst/>
          </a:prstGeom>
          <a:solidFill>
            <a:srgbClr val="EB7F00">
              <a:alpha val="80000"/>
            </a:srgbClr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63" name="Oval 2"/>
          <p:cNvSpPr/>
          <p:nvPr/>
        </p:nvSpPr>
        <p:spPr bwMode="auto">
          <a:xfrm>
            <a:off x="15519400" y="8616950"/>
            <a:ext cx="2590800" cy="25908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64" name="Oval 3"/>
          <p:cNvSpPr/>
          <p:nvPr/>
        </p:nvSpPr>
        <p:spPr bwMode="auto">
          <a:xfrm>
            <a:off x="6261100" y="7296150"/>
            <a:ext cx="4330700" cy="4330700"/>
          </a:xfrm>
          <a:prstGeom prst="ellipse">
            <a:avLst/>
          </a:prstGeom>
          <a:solidFill>
            <a:srgbClr val="225378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65" name="Oval 4"/>
          <p:cNvSpPr/>
          <p:nvPr/>
        </p:nvSpPr>
        <p:spPr bwMode="auto">
          <a:xfrm>
            <a:off x="10706100" y="8451850"/>
            <a:ext cx="3352800" cy="3352800"/>
          </a:xfrm>
          <a:prstGeom prst="ellipse">
            <a:avLst/>
          </a:prstGeom>
          <a:solidFill>
            <a:srgbClr val="1695A3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66" name="Oval 5"/>
          <p:cNvSpPr/>
          <p:nvPr/>
        </p:nvSpPr>
        <p:spPr bwMode="auto">
          <a:xfrm>
            <a:off x="9766300" y="8845550"/>
            <a:ext cx="2374900" cy="23749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67" name="Oval 6"/>
          <p:cNvSpPr/>
          <p:nvPr/>
        </p:nvSpPr>
        <p:spPr bwMode="auto">
          <a:xfrm>
            <a:off x="13233400" y="8451850"/>
            <a:ext cx="3022600" cy="3022600"/>
          </a:xfrm>
          <a:prstGeom prst="ellipse">
            <a:avLst/>
          </a:prstGeom>
          <a:solidFill>
            <a:srgbClr val="225378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18543" y="8927782"/>
            <a:ext cx="631775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 smtClean="0">
                <a:solidFill>
                  <a:srgbClr val="F3FF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data charts</a:t>
            </a:r>
            <a:endParaRPr lang="en-US" sz="13800" dirty="0">
              <a:solidFill>
                <a:srgbClr val="F3FF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77910" y="12309022"/>
            <a:ext cx="986714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b="1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There are many variations of passages of </a:t>
            </a:r>
            <a:r>
              <a:rPr lang="en-US" sz="2400" b="1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Lorem</a:t>
            </a:r>
            <a:r>
              <a:rPr lang="en-US" sz="2400" b="1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</a:t>
            </a:r>
            <a:r>
              <a:rPr lang="en-US" sz="2400" b="1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Ipsum</a:t>
            </a:r>
            <a:r>
              <a:rPr lang="en-US" sz="2400" b="1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available, but the majority have suffered alteration in some </a:t>
            </a:r>
            <a:r>
              <a:rPr lang="en-US" sz="24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form.</a:t>
            </a:r>
            <a:endParaRPr lang="en-US" sz="2400" b="1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363" grpId="0" animBg="1"/>
      <p:bldP spid="15364" grpId="0" animBg="1"/>
      <p:bldP spid="15365" grpId="0" animBg="1"/>
      <p:bldP spid="15366" grpId="0" animBg="1"/>
      <p:bldP spid="15367" grpId="0" animBg="1"/>
      <p:bldP spid="14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entagon 60"/>
          <p:cNvSpPr/>
          <p:nvPr/>
        </p:nvSpPr>
        <p:spPr bwMode="auto">
          <a:xfrm>
            <a:off x="2590800" y="3429000"/>
            <a:ext cx="7143750" cy="2343150"/>
          </a:xfrm>
          <a:prstGeom prst="homePlate">
            <a:avLst/>
          </a:prstGeom>
          <a:solidFill>
            <a:srgbClr val="ACF0F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0" name="Pentagon 59"/>
          <p:cNvSpPr/>
          <p:nvPr/>
        </p:nvSpPr>
        <p:spPr bwMode="auto">
          <a:xfrm>
            <a:off x="2590800" y="6210298"/>
            <a:ext cx="7143750" cy="2343150"/>
          </a:xfrm>
          <a:prstGeom prst="homePlate">
            <a:avLst/>
          </a:prstGeom>
          <a:solidFill>
            <a:srgbClr val="ACF0F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" name="Pentagon 4"/>
          <p:cNvSpPr/>
          <p:nvPr/>
        </p:nvSpPr>
        <p:spPr bwMode="auto">
          <a:xfrm>
            <a:off x="2590800" y="3429000"/>
            <a:ext cx="4533900" cy="2343150"/>
          </a:xfrm>
          <a:prstGeom prst="homePlate">
            <a:avLst/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Oval 9"/>
          <p:cNvSpPr/>
          <p:nvPr/>
        </p:nvSpPr>
        <p:spPr bwMode="auto">
          <a:xfrm>
            <a:off x="-419100" y="-393700"/>
            <a:ext cx="2692400" cy="26924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Oval 7"/>
          <p:cNvSpPr/>
          <p:nvPr/>
        </p:nvSpPr>
        <p:spPr bwMode="auto">
          <a:xfrm>
            <a:off x="1060450" y="101600"/>
            <a:ext cx="1549400" cy="15494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Oval 8"/>
          <p:cNvSpPr/>
          <p:nvPr/>
        </p:nvSpPr>
        <p:spPr bwMode="auto">
          <a:xfrm>
            <a:off x="355600" y="1627040"/>
            <a:ext cx="939800" cy="939800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609850" y="1312110"/>
            <a:ext cx="35445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Pyramid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12" name="Rectangle 24"/>
          <p:cNvSpPr/>
          <p:nvPr/>
        </p:nvSpPr>
        <p:spPr bwMode="auto">
          <a:xfrm>
            <a:off x="16459200" y="966640"/>
            <a:ext cx="5568950" cy="150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Settims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Inc. / www.settims.com 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, London,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Redstreet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29-01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+492 335-335-335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2609850" y="2881770"/>
            <a:ext cx="19418300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Isosceles Triangle 1"/>
          <p:cNvSpPr/>
          <p:nvPr/>
        </p:nvSpPr>
        <p:spPr bwMode="auto">
          <a:xfrm>
            <a:off x="17383348" y="3429000"/>
            <a:ext cx="2130201" cy="2343150"/>
          </a:xfrm>
          <a:prstGeom prst="triangle">
            <a:avLst/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Trapezoid 13"/>
          <p:cNvSpPr/>
          <p:nvPr/>
        </p:nvSpPr>
        <p:spPr bwMode="auto">
          <a:xfrm>
            <a:off x="16101383" y="6320839"/>
            <a:ext cx="4694127" cy="2232609"/>
          </a:xfrm>
          <a:prstGeom prst="trapezoid">
            <a:avLst>
              <a:gd name="adj" fmla="val 47222"/>
            </a:avLst>
          </a:prstGeom>
          <a:solidFill>
            <a:srgbClr val="1695A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5" name="Trapezoid 14"/>
          <p:cNvSpPr/>
          <p:nvPr/>
        </p:nvSpPr>
        <p:spPr bwMode="auto">
          <a:xfrm>
            <a:off x="14827250" y="9083089"/>
            <a:ext cx="7200900" cy="2232609"/>
          </a:xfrm>
          <a:prstGeom prst="trapezoid">
            <a:avLst>
              <a:gd name="adj" fmla="val 47222"/>
            </a:avLst>
          </a:prstGeom>
          <a:solidFill>
            <a:srgbClr val="2253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Rectangle 6"/>
          <p:cNvSpPr/>
          <p:nvPr/>
        </p:nvSpPr>
        <p:spPr bwMode="auto">
          <a:xfrm>
            <a:off x="17607534" y="4902265"/>
            <a:ext cx="1681824" cy="6957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2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60%</a:t>
            </a:r>
            <a:endParaRPr lang="en-US" sz="24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17" name="Rectangle 6"/>
          <p:cNvSpPr/>
          <p:nvPr/>
        </p:nvSpPr>
        <p:spPr bwMode="auto">
          <a:xfrm>
            <a:off x="17586788" y="7574255"/>
            <a:ext cx="1681824" cy="6957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2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80%</a:t>
            </a:r>
            <a:endParaRPr lang="en-US" sz="24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18" name="Rectangle 6"/>
          <p:cNvSpPr/>
          <p:nvPr/>
        </p:nvSpPr>
        <p:spPr bwMode="auto">
          <a:xfrm>
            <a:off x="17607534" y="10393655"/>
            <a:ext cx="1681824" cy="6957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2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100%</a:t>
            </a:r>
            <a:endParaRPr lang="en-US" sz="24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pic>
        <p:nvPicPr>
          <p:cNvPr id="1027" name="Picture 3" descr="C:\Users\User\Desktop\Indalia\Icons\person14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52053" y="3997065"/>
            <a:ext cx="449406" cy="120702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User\Desktop\Indalia\Icons\person14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799753" y="3997065"/>
            <a:ext cx="449406" cy="120702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User\Desktop\Indalia\Icons\person14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461099" y="3997065"/>
            <a:ext cx="449406" cy="120702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User\Desktop\Indalia\Icons\person14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08799" y="3997065"/>
            <a:ext cx="449406" cy="120702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Pentagon 37"/>
          <p:cNvSpPr/>
          <p:nvPr/>
        </p:nvSpPr>
        <p:spPr bwMode="auto">
          <a:xfrm>
            <a:off x="2590800" y="6210298"/>
            <a:ext cx="5829300" cy="2343150"/>
          </a:xfrm>
          <a:prstGeom prst="homePlate">
            <a:avLst/>
          </a:prstGeom>
          <a:solidFill>
            <a:srgbClr val="1695A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39" name="Picture 3" descr="C:\Users\User\Desktop\Indalia\Icons\person14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52053" y="6778363"/>
            <a:ext cx="449406" cy="120702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C:\Users\User\Desktop\Indalia\Icons\person14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799753" y="6778363"/>
            <a:ext cx="449406" cy="120702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C:\Users\User\Desktop\Indalia\Icons\person14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461099" y="6778363"/>
            <a:ext cx="449406" cy="120702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 descr="C:\Users\User\Desktop\Indalia\Icons\person14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08799" y="6778363"/>
            <a:ext cx="449406" cy="120702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Pentagon 42"/>
          <p:cNvSpPr/>
          <p:nvPr/>
        </p:nvSpPr>
        <p:spPr bwMode="auto">
          <a:xfrm>
            <a:off x="2590800" y="8972548"/>
            <a:ext cx="7143750" cy="2343150"/>
          </a:xfrm>
          <a:prstGeom prst="homePlate">
            <a:avLst/>
          </a:prstGeom>
          <a:solidFill>
            <a:srgbClr val="2253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44" name="Picture 3" descr="C:\Users\User\Desktop\Indalia\Icons\person14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52053" y="9540613"/>
            <a:ext cx="449406" cy="120702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" descr="C:\Users\User\Desktop\Indalia\Icons\person14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799753" y="9540613"/>
            <a:ext cx="449406" cy="120702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" descr="C:\Users\User\Desktop\Indalia\Icons\person14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461099" y="9540613"/>
            <a:ext cx="449406" cy="120702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 descr="C:\Users\User\Desktop\Indalia\Icons\person14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08799" y="9540613"/>
            <a:ext cx="449406" cy="120702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User\Desktop\Indalia\Icons\person14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775051" y="6778363"/>
            <a:ext cx="449406" cy="120702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 descr="C:\Users\User\Desktop\Indalia\Icons\person14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414957" y="6778363"/>
            <a:ext cx="449406" cy="120702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" descr="C:\Users\User\Desktop\Indalia\Icons\person14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774055" y="9540613"/>
            <a:ext cx="449406" cy="120702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" descr="C:\Users\User\Desktop\Indalia\Icons\person14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413961" y="9540613"/>
            <a:ext cx="449406" cy="120702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" descr="C:\Users\User\Desktop\Indalia\Icons\person14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048974" y="9540613"/>
            <a:ext cx="449406" cy="120702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3" descr="C:\Users\User\Desktop\Indalia\Icons\person14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688880" y="9540613"/>
            <a:ext cx="449406" cy="120702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4"/>
          <p:cNvSpPr/>
          <p:nvPr/>
        </p:nvSpPr>
        <p:spPr bwMode="auto">
          <a:xfrm>
            <a:off x="10515600" y="4027195"/>
            <a:ext cx="5092700" cy="182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55" name="Rectangle 4"/>
          <p:cNvSpPr/>
          <p:nvPr/>
        </p:nvSpPr>
        <p:spPr bwMode="auto">
          <a:xfrm>
            <a:off x="10515600" y="6833243"/>
            <a:ext cx="5092700" cy="182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56" name="Rectangle 4"/>
          <p:cNvSpPr/>
          <p:nvPr/>
        </p:nvSpPr>
        <p:spPr bwMode="auto">
          <a:xfrm>
            <a:off x="10515599" y="9984134"/>
            <a:ext cx="5092701" cy="1331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57" name="Rectangle 6"/>
          <p:cNvSpPr/>
          <p:nvPr/>
        </p:nvSpPr>
        <p:spPr bwMode="auto">
          <a:xfrm>
            <a:off x="10515599" y="9372039"/>
            <a:ext cx="4476750" cy="7073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Title here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58" name="Rectangle 6"/>
          <p:cNvSpPr/>
          <p:nvPr/>
        </p:nvSpPr>
        <p:spPr bwMode="auto">
          <a:xfrm>
            <a:off x="10515600" y="6242468"/>
            <a:ext cx="4476750" cy="7073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Title here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59" name="Rectangle 6"/>
          <p:cNvSpPr/>
          <p:nvPr/>
        </p:nvSpPr>
        <p:spPr bwMode="auto">
          <a:xfrm>
            <a:off x="10515600" y="3423070"/>
            <a:ext cx="4476750" cy="7073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Title here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0" grpId="0" animBg="1"/>
      <p:bldP spid="5" grpId="0" animBg="1"/>
      <p:bldP spid="2" grpId="0" animBg="1"/>
      <p:bldP spid="14" grpId="0" animBg="1"/>
      <p:bldP spid="15" grpId="0" animBg="1"/>
      <p:bldP spid="16" grpId="0"/>
      <p:bldP spid="17" grpId="0"/>
      <p:bldP spid="18" grpId="0"/>
      <p:bldP spid="38" grpId="0" animBg="1"/>
      <p:bldP spid="43" grpId="0" animBg="1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 bwMode="auto">
          <a:xfrm>
            <a:off x="13501687" y="3981450"/>
            <a:ext cx="2957513" cy="2957513"/>
          </a:xfrm>
          <a:prstGeom prst="ellipse">
            <a:avLst/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976580" y="3989838"/>
            <a:ext cx="2957513" cy="2957513"/>
          </a:xfrm>
          <a:prstGeom prst="ellipse">
            <a:avLst/>
          </a:prstGeom>
          <a:solidFill>
            <a:srgbClr val="1695A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2590799" y="3981449"/>
            <a:ext cx="2957513" cy="2957513"/>
          </a:xfrm>
          <a:prstGeom prst="ellipse">
            <a:avLst/>
          </a:prstGeom>
          <a:solidFill>
            <a:srgbClr val="2253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Oval 9"/>
          <p:cNvSpPr/>
          <p:nvPr/>
        </p:nvSpPr>
        <p:spPr bwMode="auto">
          <a:xfrm>
            <a:off x="-419100" y="-393700"/>
            <a:ext cx="2692400" cy="26924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Oval 7"/>
          <p:cNvSpPr/>
          <p:nvPr/>
        </p:nvSpPr>
        <p:spPr bwMode="auto">
          <a:xfrm>
            <a:off x="1060450" y="101600"/>
            <a:ext cx="1549400" cy="15494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Oval 8"/>
          <p:cNvSpPr/>
          <p:nvPr/>
        </p:nvSpPr>
        <p:spPr bwMode="auto">
          <a:xfrm>
            <a:off x="355600" y="1627040"/>
            <a:ext cx="939800" cy="939800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609850" y="1312110"/>
            <a:ext cx="43156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Marketing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12" name="Rectangle 24"/>
          <p:cNvSpPr/>
          <p:nvPr/>
        </p:nvSpPr>
        <p:spPr bwMode="auto">
          <a:xfrm>
            <a:off x="16459200" y="966640"/>
            <a:ext cx="5568950" cy="150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Settims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Inc. / www.settims.com 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, London,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Redstreet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29-01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+492 335-335-335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2609850" y="2881770"/>
            <a:ext cx="19418300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6" name="Picture 2" descr="C:\Users\User\Desktop\Indalia\Icons\adult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843" y="4590255"/>
            <a:ext cx="1343424" cy="173990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Indalia\Icons\amoun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4114" y="4794850"/>
            <a:ext cx="1492657" cy="1233191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Indalia\Icons\like3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694" y="4860238"/>
            <a:ext cx="1173284" cy="1102412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 bwMode="auto">
          <a:xfrm>
            <a:off x="19070637" y="3972911"/>
            <a:ext cx="2957513" cy="2957513"/>
          </a:xfrm>
          <a:prstGeom prst="ellipse">
            <a:avLst/>
          </a:prstGeom>
          <a:solidFill>
            <a:srgbClr val="2253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029" name="Picture 5" descr="C:\Users\User\Desktop\Indalia\Icons\money31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2797" y="4835071"/>
            <a:ext cx="1233191" cy="1233191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us 2"/>
          <p:cNvSpPr/>
          <p:nvPr/>
        </p:nvSpPr>
        <p:spPr bwMode="auto">
          <a:xfrm>
            <a:off x="6132494" y="4841263"/>
            <a:ext cx="1220806" cy="1220806"/>
          </a:xfrm>
          <a:prstGeom prst="mathPlus">
            <a:avLst/>
          </a:prstGeom>
          <a:solidFill>
            <a:srgbClr val="ACF0F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Equal 3"/>
          <p:cNvSpPr/>
          <p:nvPr/>
        </p:nvSpPr>
        <p:spPr bwMode="auto">
          <a:xfrm>
            <a:off x="17233097" y="4943265"/>
            <a:ext cx="1016803" cy="1016803"/>
          </a:xfrm>
          <a:prstGeom prst="mathEqual">
            <a:avLst/>
          </a:prstGeom>
          <a:solidFill>
            <a:srgbClr val="ACF0F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7" name="Rectangle 6"/>
          <p:cNvSpPr/>
          <p:nvPr/>
        </p:nvSpPr>
        <p:spPr bwMode="auto">
          <a:xfrm>
            <a:off x="19070637" y="7733211"/>
            <a:ext cx="2957514" cy="7073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Money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28" name="Rectangle 4"/>
          <p:cNvSpPr/>
          <p:nvPr/>
        </p:nvSpPr>
        <p:spPr bwMode="auto">
          <a:xfrm>
            <a:off x="19070637" y="8345307"/>
            <a:ext cx="2957513" cy="304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29" name="Rectangle 6"/>
          <p:cNvSpPr/>
          <p:nvPr/>
        </p:nvSpPr>
        <p:spPr bwMode="auto">
          <a:xfrm>
            <a:off x="13501687" y="7733211"/>
            <a:ext cx="2957514" cy="7073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Clients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30" name="Rectangle 4"/>
          <p:cNvSpPr/>
          <p:nvPr/>
        </p:nvSpPr>
        <p:spPr bwMode="auto">
          <a:xfrm>
            <a:off x="13501687" y="8345307"/>
            <a:ext cx="2957513" cy="304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31" name="Rectangle 6"/>
          <p:cNvSpPr/>
          <p:nvPr/>
        </p:nvSpPr>
        <p:spPr bwMode="auto">
          <a:xfrm>
            <a:off x="7976580" y="7733211"/>
            <a:ext cx="2957514" cy="7073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Like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32" name="Rectangle 4"/>
          <p:cNvSpPr/>
          <p:nvPr/>
        </p:nvSpPr>
        <p:spPr bwMode="auto">
          <a:xfrm>
            <a:off x="7976580" y="8345307"/>
            <a:ext cx="2957513" cy="304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33" name="Rectangle 6"/>
          <p:cNvSpPr/>
          <p:nvPr/>
        </p:nvSpPr>
        <p:spPr bwMode="auto">
          <a:xfrm>
            <a:off x="2590800" y="7733211"/>
            <a:ext cx="2957514" cy="7073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Client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34" name="Rectangle 4"/>
          <p:cNvSpPr/>
          <p:nvPr/>
        </p:nvSpPr>
        <p:spPr bwMode="auto">
          <a:xfrm>
            <a:off x="2590800" y="8345307"/>
            <a:ext cx="2957513" cy="304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35" name="Equal 34"/>
          <p:cNvSpPr/>
          <p:nvPr/>
        </p:nvSpPr>
        <p:spPr bwMode="auto">
          <a:xfrm>
            <a:off x="11772498" y="4943265"/>
            <a:ext cx="1016803" cy="1016803"/>
          </a:xfrm>
          <a:prstGeom prst="mathEqual">
            <a:avLst/>
          </a:prstGeom>
          <a:solidFill>
            <a:srgbClr val="ACF0F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2" grpId="0" animBg="1"/>
      <p:bldP spid="16" grpId="0" animBg="1"/>
      <p:bldP spid="3" grpId="0" animBg="1"/>
      <p:bldP spid="4" grpId="0" animBg="1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/>
          <p:cNvSpPr/>
          <p:nvPr/>
        </p:nvSpPr>
        <p:spPr bwMode="auto">
          <a:xfrm>
            <a:off x="2590800" y="3420177"/>
            <a:ext cx="8176861" cy="877389"/>
          </a:xfrm>
          <a:prstGeom prst="homePlate">
            <a:avLst/>
          </a:prstGeom>
          <a:solidFill>
            <a:srgbClr val="1695A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Oval 9"/>
          <p:cNvSpPr/>
          <p:nvPr/>
        </p:nvSpPr>
        <p:spPr bwMode="auto">
          <a:xfrm>
            <a:off x="-419100" y="-393700"/>
            <a:ext cx="2692400" cy="26924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" name="Oval 7"/>
          <p:cNvSpPr/>
          <p:nvPr/>
        </p:nvSpPr>
        <p:spPr bwMode="auto">
          <a:xfrm>
            <a:off x="1060450" y="101600"/>
            <a:ext cx="1549400" cy="15494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" name="Oval 8"/>
          <p:cNvSpPr/>
          <p:nvPr/>
        </p:nvSpPr>
        <p:spPr bwMode="auto">
          <a:xfrm>
            <a:off x="355600" y="1627040"/>
            <a:ext cx="939800" cy="939800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609850" y="1312110"/>
            <a:ext cx="50321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Comparison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18" name="Rectangle 24"/>
          <p:cNvSpPr/>
          <p:nvPr/>
        </p:nvSpPr>
        <p:spPr bwMode="auto">
          <a:xfrm>
            <a:off x="16459200" y="966640"/>
            <a:ext cx="5568950" cy="150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Settims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Inc. / www.settims.com 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, London,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Redstreet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29-01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+492 335-335-335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2609850" y="2881770"/>
            <a:ext cx="19418300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2" name="Chart 1"/>
          <p:cNvGraphicFramePr/>
          <p:nvPr/>
        </p:nvGraphicFramePr>
        <p:xfrm>
          <a:off x="2590800" y="4629150"/>
          <a:ext cx="8420100" cy="6762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9" name="Chart 8"/>
          <p:cNvGraphicFramePr/>
          <p:nvPr/>
        </p:nvGraphicFramePr>
        <p:xfrm>
          <a:off x="13608050" y="4629150"/>
          <a:ext cx="8420100" cy="6762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6"/>
          <p:cNvSpPr/>
          <p:nvPr/>
        </p:nvSpPr>
        <p:spPr bwMode="auto">
          <a:xfrm>
            <a:off x="2819400" y="3562348"/>
            <a:ext cx="6934200" cy="7073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Today - income charts</a:t>
            </a:r>
            <a:endParaRPr lang="en-US" sz="32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12" name="Pentagon 11"/>
          <p:cNvSpPr/>
          <p:nvPr/>
        </p:nvSpPr>
        <p:spPr bwMode="auto">
          <a:xfrm>
            <a:off x="13620750" y="3420177"/>
            <a:ext cx="8176861" cy="877389"/>
          </a:xfrm>
          <a:prstGeom prst="homePlate">
            <a:avLst/>
          </a:prstGeom>
          <a:solidFill>
            <a:srgbClr val="1695A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3" name="Rectangle 6"/>
          <p:cNvSpPr/>
          <p:nvPr/>
        </p:nvSpPr>
        <p:spPr bwMode="auto">
          <a:xfrm>
            <a:off x="13849350" y="3562348"/>
            <a:ext cx="6934200" cy="7073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Future - income charts</a:t>
            </a:r>
            <a:endParaRPr lang="en-US" sz="32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2" grpId="0">
        <p:bldAsOne/>
      </p:bldGraphic>
      <p:bldGraphic spid="9" grpId="0">
        <p:bldAsOne/>
      </p:bldGraphic>
      <p:bldP spid="10" grpId="0"/>
      <p:bldP spid="12" grpId="0" animBg="1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9"/>
          <p:cNvSpPr/>
          <p:nvPr/>
        </p:nvSpPr>
        <p:spPr bwMode="auto">
          <a:xfrm>
            <a:off x="-419100" y="-393700"/>
            <a:ext cx="2692400" cy="26924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Oval 7"/>
          <p:cNvSpPr/>
          <p:nvPr/>
        </p:nvSpPr>
        <p:spPr bwMode="auto">
          <a:xfrm>
            <a:off x="1060450" y="101600"/>
            <a:ext cx="1549400" cy="15494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Oval 8"/>
          <p:cNvSpPr/>
          <p:nvPr/>
        </p:nvSpPr>
        <p:spPr bwMode="auto">
          <a:xfrm>
            <a:off x="355600" y="1627040"/>
            <a:ext cx="939800" cy="939800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609850" y="1312110"/>
            <a:ext cx="66014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Company rating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12" name="Rectangle 24"/>
          <p:cNvSpPr/>
          <p:nvPr/>
        </p:nvSpPr>
        <p:spPr bwMode="auto">
          <a:xfrm>
            <a:off x="16459200" y="966640"/>
            <a:ext cx="5568950" cy="150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Settims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Inc. / www.settims.com 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, London,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Redstreet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29-01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+492 335-335-335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2609850" y="2881770"/>
            <a:ext cx="19418300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590800" y="3429000"/>
          <a:ext cx="19437352" cy="75628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9338"/>
                <a:gridCol w="4859338"/>
                <a:gridCol w="9718676"/>
              </a:tblGrid>
              <a:tr h="1080407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F3FFE2"/>
                          </a:solidFill>
                          <a:latin typeface="Aparajita" panose="020B0604020202020204" pitchFamily="34" charset="0"/>
                        </a:rPr>
                        <a:t>COMPANY</a:t>
                      </a:r>
                      <a:endParaRPr lang="en-US" sz="2400" b="0" dirty="0">
                        <a:solidFill>
                          <a:srgbClr val="F3FFE2"/>
                        </a:solidFill>
                        <a:latin typeface="Aparajita" panose="020B0604020202020204" pitchFamily="34" charset="0"/>
                      </a:endParaRPr>
                    </a:p>
                  </a:txBody>
                  <a:tcPr anchor="ctr">
                    <a:solidFill>
                      <a:srgbClr val="1695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F3FFE2"/>
                          </a:solidFill>
                          <a:latin typeface="Aparajita" panose="020B0604020202020204" pitchFamily="34" charset="0"/>
                        </a:rPr>
                        <a:t>WEBSITE</a:t>
                      </a:r>
                      <a:endParaRPr lang="en-US" sz="2400" b="0" dirty="0">
                        <a:solidFill>
                          <a:srgbClr val="F3FFE2"/>
                        </a:solidFill>
                        <a:latin typeface="Aparajita" panose="020B0604020202020204" pitchFamily="34" charset="0"/>
                      </a:endParaRPr>
                    </a:p>
                  </a:txBody>
                  <a:tcPr anchor="ctr">
                    <a:solidFill>
                      <a:srgbClr val="225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F3FFE2"/>
                          </a:solidFill>
                          <a:latin typeface="Aparajita" panose="020B0604020202020204" pitchFamily="34" charset="0"/>
                        </a:rPr>
                        <a:t>RATING</a:t>
                      </a:r>
                      <a:endParaRPr lang="en-US" sz="2400" b="0" dirty="0">
                        <a:solidFill>
                          <a:srgbClr val="F3FFE2"/>
                        </a:solidFill>
                        <a:latin typeface="Aparajita" panose="020B0604020202020204" pitchFamily="34" charset="0"/>
                      </a:endParaRPr>
                    </a:p>
                  </a:txBody>
                  <a:tcPr anchor="ctr">
                    <a:solidFill>
                      <a:srgbClr val="EB7F00"/>
                    </a:solidFill>
                  </a:tcPr>
                </a:tc>
              </a:tr>
              <a:tr h="10804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Droid Sans" panose="020B0606030804020204" pitchFamily="34" charset="0"/>
                          <a:cs typeface="Droid Sans" panose="020B0606030804020204" pitchFamily="34" charset="0"/>
                        </a:rPr>
                        <a:t>Google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Droid Sans" panose="020B0606030804020204" pitchFamily="34" charset="0"/>
                          <a:cs typeface="Droid Sans" panose="020B0606030804020204" pitchFamily="34" charset="0"/>
                        </a:rPr>
                        <a:t> Inc.</a:t>
                      </a:r>
                      <a:endParaRPr 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Droid Sans" panose="020B0606030804020204" pitchFamily="34" charset="0"/>
                        <a:cs typeface="Droid Sans" panose="020B0606030804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Droid Sans" panose="020B0606030804020204" pitchFamily="34" charset="0"/>
                          <a:cs typeface="Droid Sans" panose="020B0606030804020204" pitchFamily="34" charset="0"/>
                        </a:rPr>
                        <a:t>www.google.com</a:t>
                      </a:r>
                      <a:endParaRPr lang="en-US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Droid Sans" panose="020B0606030804020204" pitchFamily="34" charset="0"/>
                        <a:cs typeface="Droid Sans" panose="020B0606030804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Droid Sans" panose="020B0606030804020204" pitchFamily="34" charset="0"/>
                        <a:cs typeface="Droid Sans" panose="020B0606030804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0804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Droid Sans" panose="020B0606030804020204" pitchFamily="34" charset="0"/>
                          <a:cs typeface="Droid Sans" panose="020B0606030804020204" pitchFamily="34" charset="0"/>
                        </a:rPr>
                        <a:t>Apple Inc.</a:t>
                      </a:r>
                      <a:endParaRPr 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Droid Sans" panose="020B0606030804020204" pitchFamily="34" charset="0"/>
                        <a:cs typeface="Droid Sans" panose="020B0606030804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Droid Sans" panose="020B0606030804020204" pitchFamily="34" charset="0"/>
                          <a:cs typeface="Droid Sans" panose="020B0606030804020204" pitchFamily="34" charset="0"/>
                        </a:rPr>
                        <a:t>www.apple.com</a:t>
                      </a:r>
                      <a:endParaRPr lang="en-US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Droid Sans" panose="020B0606030804020204" pitchFamily="34" charset="0"/>
                        <a:cs typeface="Droid Sans" panose="020B0606030804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Droid Sans" panose="020B0606030804020204" pitchFamily="34" charset="0"/>
                        <a:cs typeface="Droid Sans" panose="020B0606030804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0804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Droid Sans" panose="020B0606030804020204" pitchFamily="34" charset="0"/>
                          <a:cs typeface="Droid Sans" panose="020B0606030804020204" pitchFamily="34" charset="0"/>
                        </a:rPr>
                        <a:t>Microsoft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Droid Sans" panose="020B0606030804020204" pitchFamily="34" charset="0"/>
                          <a:cs typeface="Droid Sans" panose="020B0606030804020204" pitchFamily="34" charset="0"/>
                        </a:rPr>
                        <a:t> Inc.</a:t>
                      </a:r>
                      <a:endParaRPr 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Droid Sans" panose="020B0606030804020204" pitchFamily="34" charset="0"/>
                        <a:cs typeface="Droid Sans" panose="020B0606030804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Droid Sans" panose="020B0606030804020204" pitchFamily="34" charset="0"/>
                          <a:cs typeface="Droid Sans" panose="020B0606030804020204" pitchFamily="34" charset="0"/>
                        </a:rPr>
                        <a:t>www.microsoft.com</a:t>
                      </a:r>
                      <a:endParaRPr lang="en-US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Droid Sans" panose="020B0606030804020204" pitchFamily="34" charset="0"/>
                        <a:cs typeface="Droid Sans" panose="020B0606030804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Droid Sans" panose="020B0606030804020204" pitchFamily="34" charset="0"/>
                        <a:cs typeface="Droid Sans" panose="020B0606030804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0804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Droid Sans" panose="020B0606030804020204" pitchFamily="34" charset="0"/>
                          <a:cs typeface="Droid Sans" panose="020B0606030804020204" pitchFamily="34" charset="0"/>
                        </a:rPr>
                        <a:t>Facebook</a:t>
                      </a:r>
                      <a:endParaRPr 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Droid Sans" panose="020B0606030804020204" pitchFamily="34" charset="0"/>
                        <a:cs typeface="Droid Sans" panose="020B0606030804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Droid Sans" panose="020B0606030804020204" pitchFamily="34" charset="0"/>
                          <a:cs typeface="Droid Sans" panose="020B0606030804020204" pitchFamily="34" charset="0"/>
                        </a:rPr>
                        <a:t>www.facebook.com</a:t>
                      </a:r>
                      <a:endParaRPr lang="en-US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Droid Sans" panose="020B0606030804020204" pitchFamily="34" charset="0"/>
                        <a:cs typeface="Droid Sans" panose="020B0606030804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Droid Sans" panose="020B0606030804020204" pitchFamily="34" charset="0"/>
                        <a:cs typeface="Droid Sans" panose="020B0606030804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0804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Droid Sans" panose="020B0606030804020204" pitchFamily="34" charset="0"/>
                          <a:cs typeface="Droid Sans" panose="020B0606030804020204" pitchFamily="34" charset="0"/>
                        </a:rPr>
                        <a:t>Twitter</a:t>
                      </a:r>
                      <a:endParaRPr 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Droid Sans" panose="020B0606030804020204" pitchFamily="34" charset="0"/>
                        <a:cs typeface="Droid Sans" panose="020B0606030804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Droid Sans" panose="020B0606030804020204" pitchFamily="34" charset="0"/>
                          <a:cs typeface="Droid Sans" panose="020B0606030804020204" pitchFamily="34" charset="0"/>
                        </a:rPr>
                        <a:t>www.twitter.com</a:t>
                      </a:r>
                      <a:endParaRPr lang="en-US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Droid Sans" panose="020B0606030804020204" pitchFamily="34" charset="0"/>
                        <a:cs typeface="Droid Sans" panose="020B0606030804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Droid Sans" panose="020B0606030804020204" pitchFamily="34" charset="0"/>
                        <a:cs typeface="Droid Sans" panose="020B0606030804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0804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Droid Sans" panose="020B0606030804020204" pitchFamily="34" charset="0"/>
                          <a:cs typeface="Droid Sans" panose="020B0606030804020204" pitchFamily="34" charset="0"/>
                        </a:rPr>
                        <a:t>Envato</a:t>
                      </a:r>
                      <a:endParaRPr 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Droid Sans" panose="020B0606030804020204" pitchFamily="34" charset="0"/>
                        <a:cs typeface="Droid Sans" panose="020B0606030804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Droid Sans" panose="020B0606030804020204" pitchFamily="34" charset="0"/>
                          <a:cs typeface="Droid Sans" panose="020B0606030804020204" pitchFamily="34" charset="0"/>
                        </a:rPr>
                        <a:t>www.envato.com</a:t>
                      </a:r>
                      <a:endParaRPr lang="en-US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Droid Sans" panose="020B0606030804020204" pitchFamily="34" charset="0"/>
                        <a:cs typeface="Droid Sans" panose="020B0606030804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Droid Sans" panose="020B0606030804020204" pitchFamily="34" charset="0"/>
                        <a:cs typeface="Droid Sans" panose="020B0606030804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5-Point Star 2"/>
          <p:cNvSpPr/>
          <p:nvPr/>
        </p:nvSpPr>
        <p:spPr bwMode="auto">
          <a:xfrm>
            <a:off x="13754100" y="478155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5-Point Star 13"/>
          <p:cNvSpPr/>
          <p:nvPr/>
        </p:nvSpPr>
        <p:spPr bwMode="auto">
          <a:xfrm>
            <a:off x="14439899" y="478155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5" name="5-Point Star 14"/>
          <p:cNvSpPr/>
          <p:nvPr/>
        </p:nvSpPr>
        <p:spPr bwMode="auto">
          <a:xfrm>
            <a:off x="15144750" y="478155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5-Point Star 15"/>
          <p:cNvSpPr/>
          <p:nvPr/>
        </p:nvSpPr>
        <p:spPr bwMode="auto">
          <a:xfrm>
            <a:off x="15849600" y="478155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5-Point Star 16"/>
          <p:cNvSpPr/>
          <p:nvPr/>
        </p:nvSpPr>
        <p:spPr bwMode="auto">
          <a:xfrm>
            <a:off x="16554450" y="478155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8" name="5-Point Star 17"/>
          <p:cNvSpPr/>
          <p:nvPr/>
        </p:nvSpPr>
        <p:spPr bwMode="auto">
          <a:xfrm>
            <a:off x="17259300" y="478155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9" name="5-Point Star 18"/>
          <p:cNvSpPr/>
          <p:nvPr/>
        </p:nvSpPr>
        <p:spPr bwMode="auto">
          <a:xfrm>
            <a:off x="17983200" y="478155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0" name="5-Point Star 19"/>
          <p:cNvSpPr/>
          <p:nvPr/>
        </p:nvSpPr>
        <p:spPr bwMode="auto">
          <a:xfrm>
            <a:off x="18707100" y="478155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1" name="5-Point Star 20"/>
          <p:cNvSpPr/>
          <p:nvPr/>
        </p:nvSpPr>
        <p:spPr bwMode="auto">
          <a:xfrm>
            <a:off x="19436400" y="478155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F3FFE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" name="5-Point Star 21"/>
          <p:cNvSpPr/>
          <p:nvPr/>
        </p:nvSpPr>
        <p:spPr bwMode="auto">
          <a:xfrm>
            <a:off x="20154900" y="478155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F3FFE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9" name="5-Point Star 58"/>
          <p:cNvSpPr/>
          <p:nvPr/>
        </p:nvSpPr>
        <p:spPr bwMode="auto">
          <a:xfrm>
            <a:off x="13754099" y="582930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0" name="5-Point Star 59"/>
          <p:cNvSpPr/>
          <p:nvPr/>
        </p:nvSpPr>
        <p:spPr bwMode="auto">
          <a:xfrm>
            <a:off x="14439898" y="582930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1" name="5-Point Star 60"/>
          <p:cNvSpPr/>
          <p:nvPr/>
        </p:nvSpPr>
        <p:spPr bwMode="auto">
          <a:xfrm>
            <a:off x="15144749" y="582930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2" name="5-Point Star 61"/>
          <p:cNvSpPr/>
          <p:nvPr/>
        </p:nvSpPr>
        <p:spPr bwMode="auto">
          <a:xfrm>
            <a:off x="15849599" y="582930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8" name="5-Point Star 67"/>
          <p:cNvSpPr/>
          <p:nvPr/>
        </p:nvSpPr>
        <p:spPr bwMode="auto">
          <a:xfrm>
            <a:off x="16554449" y="582930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9" name="5-Point Star 68"/>
          <p:cNvSpPr/>
          <p:nvPr/>
        </p:nvSpPr>
        <p:spPr bwMode="auto">
          <a:xfrm>
            <a:off x="17259299" y="582930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F3FFE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0" name="5-Point Star 69"/>
          <p:cNvSpPr/>
          <p:nvPr/>
        </p:nvSpPr>
        <p:spPr bwMode="auto">
          <a:xfrm>
            <a:off x="17983199" y="582930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F3FFE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1" name="5-Point Star 70"/>
          <p:cNvSpPr/>
          <p:nvPr/>
        </p:nvSpPr>
        <p:spPr bwMode="auto">
          <a:xfrm>
            <a:off x="18707099" y="582930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F3FFE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2" name="5-Point Star 71"/>
          <p:cNvSpPr/>
          <p:nvPr/>
        </p:nvSpPr>
        <p:spPr bwMode="auto">
          <a:xfrm>
            <a:off x="19436399" y="582930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F3FFE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6" name="5-Point Star 75"/>
          <p:cNvSpPr/>
          <p:nvPr/>
        </p:nvSpPr>
        <p:spPr bwMode="auto">
          <a:xfrm>
            <a:off x="20154899" y="582930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F3FFE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7" name="5-Point Star 76"/>
          <p:cNvSpPr/>
          <p:nvPr/>
        </p:nvSpPr>
        <p:spPr bwMode="auto">
          <a:xfrm>
            <a:off x="13770924" y="691515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8" name="5-Point Star 77"/>
          <p:cNvSpPr/>
          <p:nvPr/>
        </p:nvSpPr>
        <p:spPr bwMode="auto">
          <a:xfrm>
            <a:off x="14456723" y="691515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9" name="5-Point Star 78"/>
          <p:cNvSpPr/>
          <p:nvPr/>
        </p:nvSpPr>
        <p:spPr bwMode="auto">
          <a:xfrm>
            <a:off x="15161574" y="691515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0" name="5-Point Star 79"/>
          <p:cNvSpPr/>
          <p:nvPr/>
        </p:nvSpPr>
        <p:spPr bwMode="auto">
          <a:xfrm>
            <a:off x="15866424" y="691515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1" name="5-Point Star 80"/>
          <p:cNvSpPr/>
          <p:nvPr/>
        </p:nvSpPr>
        <p:spPr bwMode="auto">
          <a:xfrm>
            <a:off x="16571274" y="691515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2" name="5-Point Star 81"/>
          <p:cNvSpPr/>
          <p:nvPr/>
        </p:nvSpPr>
        <p:spPr bwMode="auto">
          <a:xfrm>
            <a:off x="17276124" y="691515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3" name="5-Point Star 82"/>
          <p:cNvSpPr/>
          <p:nvPr/>
        </p:nvSpPr>
        <p:spPr bwMode="auto">
          <a:xfrm>
            <a:off x="18000024" y="691515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4" name="5-Point Star 83"/>
          <p:cNvSpPr/>
          <p:nvPr/>
        </p:nvSpPr>
        <p:spPr bwMode="auto">
          <a:xfrm>
            <a:off x="18723924" y="691515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F3FFE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5" name="5-Point Star 84"/>
          <p:cNvSpPr/>
          <p:nvPr/>
        </p:nvSpPr>
        <p:spPr bwMode="auto">
          <a:xfrm>
            <a:off x="19453224" y="691515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F3FFE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6" name="5-Point Star 85"/>
          <p:cNvSpPr/>
          <p:nvPr/>
        </p:nvSpPr>
        <p:spPr bwMode="auto">
          <a:xfrm>
            <a:off x="20171724" y="691515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F3FFE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7" name="5-Point Star 86"/>
          <p:cNvSpPr/>
          <p:nvPr/>
        </p:nvSpPr>
        <p:spPr bwMode="auto">
          <a:xfrm>
            <a:off x="13754100" y="798195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8" name="5-Point Star 87"/>
          <p:cNvSpPr/>
          <p:nvPr/>
        </p:nvSpPr>
        <p:spPr bwMode="auto">
          <a:xfrm>
            <a:off x="14439899" y="798195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9" name="5-Point Star 88"/>
          <p:cNvSpPr/>
          <p:nvPr/>
        </p:nvSpPr>
        <p:spPr bwMode="auto">
          <a:xfrm>
            <a:off x="15144750" y="798195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0" name="5-Point Star 89"/>
          <p:cNvSpPr/>
          <p:nvPr/>
        </p:nvSpPr>
        <p:spPr bwMode="auto">
          <a:xfrm>
            <a:off x="15849600" y="798195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1" name="5-Point Star 90"/>
          <p:cNvSpPr/>
          <p:nvPr/>
        </p:nvSpPr>
        <p:spPr bwMode="auto">
          <a:xfrm>
            <a:off x="16554450" y="798195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F3FFE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2" name="5-Point Star 91"/>
          <p:cNvSpPr/>
          <p:nvPr/>
        </p:nvSpPr>
        <p:spPr bwMode="auto">
          <a:xfrm>
            <a:off x="17259300" y="798195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F3FFE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3" name="5-Point Star 92"/>
          <p:cNvSpPr/>
          <p:nvPr/>
        </p:nvSpPr>
        <p:spPr bwMode="auto">
          <a:xfrm>
            <a:off x="17983200" y="798195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F3FFE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4" name="5-Point Star 93"/>
          <p:cNvSpPr/>
          <p:nvPr/>
        </p:nvSpPr>
        <p:spPr bwMode="auto">
          <a:xfrm>
            <a:off x="18707100" y="798195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F3FFE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5" name="5-Point Star 94"/>
          <p:cNvSpPr/>
          <p:nvPr/>
        </p:nvSpPr>
        <p:spPr bwMode="auto">
          <a:xfrm>
            <a:off x="19436400" y="798195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F3FFE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6" name="5-Point Star 95"/>
          <p:cNvSpPr/>
          <p:nvPr/>
        </p:nvSpPr>
        <p:spPr bwMode="auto">
          <a:xfrm>
            <a:off x="20154900" y="798195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F3FFE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7" name="5-Point Star 96"/>
          <p:cNvSpPr/>
          <p:nvPr/>
        </p:nvSpPr>
        <p:spPr bwMode="auto">
          <a:xfrm>
            <a:off x="13770924" y="910590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8" name="5-Point Star 97"/>
          <p:cNvSpPr/>
          <p:nvPr/>
        </p:nvSpPr>
        <p:spPr bwMode="auto">
          <a:xfrm>
            <a:off x="14456723" y="910590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9" name="5-Point Star 98"/>
          <p:cNvSpPr/>
          <p:nvPr/>
        </p:nvSpPr>
        <p:spPr bwMode="auto">
          <a:xfrm>
            <a:off x="15161574" y="910590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0" name="5-Point Star 99"/>
          <p:cNvSpPr/>
          <p:nvPr/>
        </p:nvSpPr>
        <p:spPr bwMode="auto">
          <a:xfrm>
            <a:off x="15866424" y="910590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1" name="5-Point Star 100"/>
          <p:cNvSpPr/>
          <p:nvPr/>
        </p:nvSpPr>
        <p:spPr bwMode="auto">
          <a:xfrm>
            <a:off x="16571274" y="910590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2" name="5-Point Star 101"/>
          <p:cNvSpPr/>
          <p:nvPr/>
        </p:nvSpPr>
        <p:spPr bwMode="auto">
          <a:xfrm>
            <a:off x="17276124" y="910590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3" name="5-Point Star 102"/>
          <p:cNvSpPr/>
          <p:nvPr/>
        </p:nvSpPr>
        <p:spPr bwMode="auto">
          <a:xfrm>
            <a:off x="18000024" y="910590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4" name="5-Point Star 103"/>
          <p:cNvSpPr/>
          <p:nvPr/>
        </p:nvSpPr>
        <p:spPr bwMode="auto">
          <a:xfrm>
            <a:off x="18723924" y="910590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5" name="5-Point Star 104"/>
          <p:cNvSpPr/>
          <p:nvPr/>
        </p:nvSpPr>
        <p:spPr bwMode="auto">
          <a:xfrm>
            <a:off x="19453224" y="910590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6" name="5-Point Star 105"/>
          <p:cNvSpPr/>
          <p:nvPr/>
        </p:nvSpPr>
        <p:spPr bwMode="auto">
          <a:xfrm>
            <a:off x="20171724" y="910590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F3FFE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7" name="5-Point Star 106"/>
          <p:cNvSpPr/>
          <p:nvPr/>
        </p:nvSpPr>
        <p:spPr bwMode="auto">
          <a:xfrm>
            <a:off x="13754098" y="1019175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8" name="5-Point Star 107"/>
          <p:cNvSpPr/>
          <p:nvPr/>
        </p:nvSpPr>
        <p:spPr bwMode="auto">
          <a:xfrm>
            <a:off x="14439897" y="1019175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9" name="5-Point Star 108"/>
          <p:cNvSpPr/>
          <p:nvPr/>
        </p:nvSpPr>
        <p:spPr bwMode="auto">
          <a:xfrm>
            <a:off x="15144748" y="1019175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0" name="5-Point Star 109"/>
          <p:cNvSpPr/>
          <p:nvPr/>
        </p:nvSpPr>
        <p:spPr bwMode="auto">
          <a:xfrm>
            <a:off x="15849598" y="1019175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1" name="5-Point Star 110"/>
          <p:cNvSpPr/>
          <p:nvPr/>
        </p:nvSpPr>
        <p:spPr bwMode="auto">
          <a:xfrm>
            <a:off x="16554448" y="1019175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2" name="5-Point Star 111"/>
          <p:cNvSpPr/>
          <p:nvPr/>
        </p:nvSpPr>
        <p:spPr bwMode="auto">
          <a:xfrm>
            <a:off x="17259298" y="1019175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3" name="5-Point Star 112"/>
          <p:cNvSpPr/>
          <p:nvPr/>
        </p:nvSpPr>
        <p:spPr bwMode="auto">
          <a:xfrm>
            <a:off x="17983198" y="1019175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4" name="5-Point Star 113"/>
          <p:cNvSpPr/>
          <p:nvPr/>
        </p:nvSpPr>
        <p:spPr bwMode="auto">
          <a:xfrm>
            <a:off x="18707098" y="1019175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F3FFE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5" name="5-Point Star 114"/>
          <p:cNvSpPr/>
          <p:nvPr/>
        </p:nvSpPr>
        <p:spPr bwMode="auto">
          <a:xfrm>
            <a:off x="19436398" y="1019175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F3FFE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6" name="5-Point Star 115"/>
          <p:cNvSpPr/>
          <p:nvPr/>
        </p:nvSpPr>
        <p:spPr bwMode="auto">
          <a:xfrm>
            <a:off x="20154898" y="10191750"/>
            <a:ext cx="490849" cy="533400"/>
          </a:xfrm>
          <a:prstGeom prst="star5">
            <a:avLst>
              <a:gd name="adj" fmla="val 32019"/>
              <a:gd name="hf" fmla="val 105146"/>
              <a:gd name="vf" fmla="val 110557"/>
            </a:avLst>
          </a:prstGeom>
          <a:solidFill>
            <a:srgbClr val="F3FFE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59" grpId="0" animBg="1"/>
      <p:bldP spid="60" grpId="0" animBg="1"/>
      <p:bldP spid="61" grpId="0" animBg="1"/>
      <p:bldP spid="62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9"/>
          <p:cNvSpPr/>
          <p:nvPr/>
        </p:nvSpPr>
        <p:spPr bwMode="auto">
          <a:xfrm>
            <a:off x="-419100" y="-393700"/>
            <a:ext cx="2692400" cy="26924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Oval 7"/>
          <p:cNvSpPr/>
          <p:nvPr/>
        </p:nvSpPr>
        <p:spPr bwMode="auto">
          <a:xfrm>
            <a:off x="1060450" y="101600"/>
            <a:ext cx="1549400" cy="15494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Oval 8"/>
          <p:cNvSpPr/>
          <p:nvPr/>
        </p:nvSpPr>
        <p:spPr bwMode="auto">
          <a:xfrm>
            <a:off x="355600" y="1627040"/>
            <a:ext cx="939800" cy="939800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609850" y="1312110"/>
            <a:ext cx="45095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Social info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12" name="Rectangle 24"/>
          <p:cNvSpPr/>
          <p:nvPr/>
        </p:nvSpPr>
        <p:spPr bwMode="auto">
          <a:xfrm>
            <a:off x="16459200" y="966640"/>
            <a:ext cx="5568950" cy="150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Settims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Inc. / www.settims.com 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, London,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Redstreet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29-01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+492 335-335-335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2609850" y="2881770"/>
            <a:ext cx="19418300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Oval Callout 1"/>
          <p:cNvSpPr/>
          <p:nvPr/>
        </p:nvSpPr>
        <p:spPr bwMode="auto">
          <a:xfrm>
            <a:off x="2590800" y="3429000"/>
            <a:ext cx="1657350" cy="1551018"/>
          </a:xfrm>
          <a:prstGeom prst="wedgeEllipseCallout">
            <a:avLst>
              <a:gd name="adj1" fmla="val 42423"/>
              <a:gd name="adj2" fmla="val 55093"/>
            </a:avLst>
          </a:prstGeom>
          <a:solidFill>
            <a:srgbClr val="2253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026" name="Picture 2" descr="C:\Users\User\Desktop\Indalia\Icons\facebook12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489" y="3808509"/>
            <a:ext cx="403972" cy="79200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/>
          <p:cNvSpPr/>
          <p:nvPr/>
        </p:nvSpPr>
        <p:spPr bwMode="auto">
          <a:xfrm>
            <a:off x="4095750" y="4204509"/>
            <a:ext cx="2957513" cy="2957513"/>
          </a:xfrm>
          <a:prstGeom prst="ellipse">
            <a:avLst/>
          </a:prstGeom>
          <a:solidFill>
            <a:srgbClr val="1695A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5" name="Rectangle 6"/>
          <p:cNvSpPr/>
          <p:nvPr/>
        </p:nvSpPr>
        <p:spPr bwMode="auto">
          <a:xfrm>
            <a:off x="4095749" y="5158142"/>
            <a:ext cx="2957514" cy="7073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4000" dirty="0" err="1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facebook</a:t>
            </a:r>
            <a:endParaRPr lang="en-US" sz="32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16" name="Rectangle 4"/>
          <p:cNvSpPr/>
          <p:nvPr/>
        </p:nvSpPr>
        <p:spPr bwMode="auto">
          <a:xfrm>
            <a:off x="4797028" y="5854715"/>
            <a:ext cx="1478756" cy="116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4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+10.000</a:t>
            </a:r>
            <a:endParaRPr lang="en-US" sz="2400" b="1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r>
              <a:rPr lang="en-US" sz="24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clients</a:t>
            </a:r>
            <a:endParaRPr lang="en-US" sz="2400" b="1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17" name="Oval Callout 16"/>
          <p:cNvSpPr/>
          <p:nvPr/>
        </p:nvSpPr>
        <p:spPr bwMode="auto">
          <a:xfrm>
            <a:off x="7543800" y="3429000"/>
            <a:ext cx="1657350" cy="1551018"/>
          </a:xfrm>
          <a:prstGeom prst="wedgeEllipseCallout">
            <a:avLst>
              <a:gd name="adj1" fmla="val 42423"/>
              <a:gd name="adj2" fmla="val 55093"/>
            </a:avLst>
          </a:prstGeom>
          <a:solidFill>
            <a:srgbClr val="ACF0F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9048750" y="4204509"/>
            <a:ext cx="2957513" cy="2957513"/>
          </a:xfrm>
          <a:prstGeom prst="ellipse">
            <a:avLst/>
          </a:prstGeom>
          <a:solidFill>
            <a:srgbClr val="1695A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0" name="Rectangle 6"/>
          <p:cNvSpPr/>
          <p:nvPr/>
        </p:nvSpPr>
        <p:spPr bwMode="auto">
          <a:xfrm>
            <a:off x="9048749" y="5158142"/>
            <a:ext cx="2957514" cy="7073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twitter</a:t>
            </a:r>
            <a:endParaRPr lang="en-US" sz="32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21" name="Rectangle 4"/>
          <p:cNvSpPr/>
          <p:nvPr/>
        </p:nvSpPr>
        <p:spPr bwMode="auto">
          <a:xfrm>
            <a:off x="9750028" y="5854715"/>
            <a:ext cx="1478756" cy="116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4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+20.000</a:t>
            </a:r>
            <a:endParaRPr lang="en-US" sz="2400" b="1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r>
              <a:rPr lang="en-US" sz="24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clients</a:t>
            </a:r>
            <a:endParaRPr lang="en-US" sz="2400" b="1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22" name="Oval Callout 21"/>
          <p:cNvSpPr/>
          <p:nvPr/>
        </p:nvSpPr>
        <p:spPr bwMode="auto">
          <a:xfrm>
            <a:off x="12534900" y="3434736"/>
            <a:ext cx="1657350" cy="1551018"/>
          </a:xfrm>
          <a:prstGeom prst="wedgeEllipseCallout">
            <a:avLst>
              <a:gd name="adj1" fmla="val 42423"/>
              <a:gd name="adj2" fmla="val 55093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4039850" y="4210245"/>
            <a:ext cx="2957513" cy="2957513"/>
          </a:xfrm>
          <a:prstGeom prst="ellipse">
            <a:avLst/>
          </a:prstGeom>
          <a:solidFill>
            <a:srgbClr val="1695A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5" name="Rectangle 6"/>
          <p:cNvSpPr/>
          <p:nvPr/>
        </p:nvSpPr>
        <p:spPr bwMode="auto">
          <a:xfrm>
            <a:off x="14039849" y="5163878"/>
            <a:ext cx="2957514" cy="7073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dribble</a:t>
            </a:r>
            <a:endParaRPr lang="en-US" sz="32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26" name="Rectangle 4"/>
          <p:cNvSpPr/>
          <p:nvPr/>
        </p:nvSpPr>
        <p:spPr bwMode="auto">
          <a:xfrm>
            <a:off x="14741128" y="5860451"/>
            <a:ext cx="1478756" cy="116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4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+8.000</a:t>
            </a:r>
            <a:endParaRPr lang="en-US" sz="2400" b="1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r>
              <a:rPr lang="en-US" sz="24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clients</a:t>
            </a:r>
            <a:endParaRPr lang="en-US" sz="2400" b="1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27" name="Oval Callout 26"/>
          <p:cNvSpPr/>
          <p:nvPr/>
        </p:nvSpPr>
        <p:spPr bwMode="auto">
          <a:xfrm>
            <a:off x="17565687" y="3434736"/>
            <a:ext cx="1657350" cy="1551018"/>
          </a:xfrm>
          <a:prstGeom prst="wedgeEllipseCallout">
            <a:avLst>
              <a:gd name="adj1" fmla="val 42423"/>
              <a:gd name="adj2" fmla="val 55093"/>
            </a:avLst>
          </a:prstGeom>
          <a:solidFill>
            <a:srgbClr val="A41616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19070637" y="4210245"/>
            <a:ext cx="2957513" cy="2957513"/>
          </a:xfrm>
          <a:prstGeom prst="ellipse">
            <a:avLst/>
          </a:prstGeom>
          <a:solidFill>
            <a:srgbClr val="1695A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0" name="Rectangle 6"/>
          <p:cNvSpPr/>
          <p:nvPr/>
        </p:nvSpPr>
        <p:spPr bwMode="auto">
          <a:xfrm>
            <a:off x="19070636" y="5163878"/>
            <a:ext cx="2957514" cy="7073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4000" dirty="0" err="1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youtube</a:t>
            </a:r>
            <a:endParaRPr lang="en-US" sz="32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31" name="Rectangle 4"/>
          <p:cNvSpPr/>
          <p:nvPr/>
        </p:nvSpPr>
        <p:spPr bwMode="auto">
          <a:xfrm>
            <a:off x="19771915" y="5860451"/>
            <a:ext cx="1478756" cy="116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4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+2.000</a:t>
            </a:r>
            <a:endParaRPr lang="en-US" sz="2400" b="1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  <a:p>
            <a:r>
              <a:rPr lang="en-US" sz="24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clients</a:t>
            </a:r>
            <a:endParaRPr lang="en-US" sz="2400" b="1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32" name="Oval Callout 31"/>
          <p:cNvSpPr/>
          <p:nvPr/>
        </p:nvSpPr>
        <p:spPr bwMode="auto">
          <a:xfrm flipV="1">
            <a:off x="2590798" y="7021094"/>
            <a:ext cx="2019301" cy="2017428"/>
          </a:xfrm>
          <a:prstGeom prst="wedgeEllipseCallout">
            <a:avLst>
              <a:gd name="adj1" fmla="val 42423"/>
              <a:gd name="adj2" fmla="val 55093"/>
            </a:avLst>
          </a:prstGeom>
          <a:solidFill>
            <a:srgbClr val="2253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3" name="Rectangle 6"/>
          <p:cNvSpPr/>
          <p:nvPr/>
        </p:nvSpPr>
        <p:spPr bwMode="auto">
          <a:xfrm>
            <a:off x="2590799" y="7733285"/>
            <a:ext cx="2019299" cy="7073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78%</a:t>
            </a:r>
            <a:endParaRPr lang="en-US" sz="32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34" name="Oval Callout 33"/>
          <p:cNvSpPr/>
          <p:nvPr/>
        </p:nvSpPr>
        <p:spPr bwMode="auto">
          <a:xfrm flipV="1">
            <a:off x="7543800" y="7021094"/>
            <a:ext cx="2019301" cy="2017428"/>
          </a:xfrm>
          <a:prstGeom prst="wedgeEllipseCallout">
            <a:avLst>
              <a:gd name="adj1" fmla="val 42423"/>
              <a:gd name="adj2" fmla="val 55093"/>
            </a:avLst>
          </a:prstGeom>
          <a:solidFill>
            <a:srgbClr val="ACF0F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5" name="Rectangle 6"/>
          <p:cNvSpPr/>
          <p:nvPr/>
        </p:nvSpPr>
        <p:spPr bwMode="auto">
          <a:xfrm>
            <a:off x="7543801" y="7733285"/>
            <a:ext cx="2019299" cy="7073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86%</a:t>
            </a:r>
            <a:endParaRPr lang="en-US" sz="32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36" name="Oval Callout 35"/>
          <p:cNvSpPr/>
          <p:nvPr/>
        </p:nvSpPr>
        <p:spPr bwMode="auto">
          <a:xfrm flipV="1">
            <a:off x="12534900" y="7021094"/>
            <a:ext cx="2019301" cy="2017428"/>
          </a:xfrm>
          <a:prstGeom prst="wedgeEllipseCallout">
            <a:avLst>
              <a:gd name="adj1" fmla="val 42423"/>
              <a:gd name="adj2" fmla="val 55093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7" name="Rectangle 6"/>
          <p:cNvSpPr/>
          <p:nvPr/>
        </p:nvSpPr>
        <p:spPr bwMode="auto">
          <a:xfrm>
            <a:off x="12534901" y="7733285"/>
            <a:ext cx="2019299" cy="7073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91%</a:t>
            </a:r>
            <a:endParaRPr lang="en-US" sz="32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38" name="Oval Callout 37"/>
          <p:cNvSpPr/>
          <p:nvPr/>
        </p:nvSpPr>
        <p:spPr bwMode="auto">
          <a:xfrm flipV="1">
            <a:off x="17565687" y="7015358"/>
            <a:ext cx="2019301" cy="2017428"/>
          </a:xfrm>
          <a:prstGeom prst="wedgeEllipseCallout">
            <a:avLst>
              <a:gd name="adj1" fmla="val 42423"/>
              <a:gd name="adj2" fmla="val 55093"/>
            </a:avLst>
          </a:prstGeom>
          <a:solidFill>
            <a:srgbClr val="A41616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9" name="Rectangle 6"/>
          <p:cNvSpPr/>
          <p:nvPr/>
        </p:nvSpPr>
        <p:spPr bwMode="auto">
          <a:xfrm>
            <a:off x="17565688" y="7727549"/>
            <a:ext cx="2019299" cy="7073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59%</a:t>
            </a:r>
            <a:endParaRPr lang="en-US" sz="32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41" name="Rectangle 4"/>
          <p:cNvSpPr/>
          <p:nvPr/>
        </p:nvSpPr>
        <p:spPr bwMode="auto">
          <a:xfrm>
            <a:off x="2590798" y="9038522"/>
            <a:ext cx="3371852" cy="2978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42" name="Rectangle 4"/>
          <p:cNvSpPr/>
          <p:nvPr/>
        </p:nvSpPr>
        <p:spPr bwMode="auto">
          <a:xfrm>
            <a:off x="7543801" y="9038522"/>
            <a:ext cx="3371852" cy="2978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43" name="Rectangle 4"/>
          <p:cNvSpPr/>
          <p:nvPr/>
        </p:nvSpPr>
        <p:spPr bwMode="auto">
          <a:xfrm>
            <a:off x="12534901" y="9038522"/>
            <a:ext cx="3371852" cy="2978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44" name="Rectangle 4"/>
          <p:cNvSpPr/>
          <p:nvPr/>
        </p:nvSpPr>
        <p:spPr bwMode="auto">
          <a:xfrm>
            <a:off x="17565688" y="9038522"/>
            <a:ext cx="3371852" cy="2978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pic>
        <p:nvPicPr>
          <p:cNvPr id="1027" name="Picture 3" descr="C:\Users\User\Desktop\Indalia\Icons\twitter1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475" y="3850245"/>
            <a:ext cx="720000" cy="72000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Indalia\Icons\dribbble6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575" y="3832517"/>
            <a:ext cx="756000" cy="75600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Indalia\Icons\youtube11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362" y="3850245"/>
            <a:ext cx="720000" cy="72000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/>
      <p:bldP spid="16" grpId="0"/>
      <p:bldP spid="17" grpId="0" animBg="1"/>
      <p:bldP spid="19" grpId="0" animBg="1"/>
      <p:bldP spid="20" grpId="0"/>
      <p:bldP spid="21" grpId="0"/>
      <p:bldP spid="22" grpId="0" animBg="1"/>
      <p:bldP spid="24" grpId="0" animBg="1"/>
      <p:bldP spid="25" grpId="0"/>
      <p:bldP spid="26" grpId="0"/>
      <p:bldP spid="27" grpId="0" animBg="1"/>
      <p:bldP spid="29" grpId="0" animBg="1"/>
      <p:bldP spid="30" grpId="0"/>
      <p:bldP spid="31" grpId="0"/>
      <p:bldP spid="32" grpId="0" animBg="1"/>
      <p:bldP spid="33" grpId="0"/>
      <p:bldP spid="34" grpId="0" animBg="1"/>
      <p:bldP spid="35" grpId="0"/>
      <p:bldP spid="36" grpId="0" animBg="1"/>
      <p:bldP spid="37" grpId="0"/>
      <p:bldP spid="38" grpId="0" animBg="1"/>
      <p:bldP spid="39" grpId="0"/>
      <p:bldP spid="41" grpId="0"/>
      <p:bldP spid="42" grpId="0"/>
      <p:bldP spid="43" grpId="0"/>
      <p:bldP spid="4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 bwMode="auto">
          <a:xfrm>
            <a:off x="12556449" y="4269970"/>
            <a:ext cx="9462176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12556449" y="6384520"/>
            <a:ext cx="9462176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12556449" y="8518120"/>
            <a:ext cx="9462176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12556449" y="10654490"/>
            <a:ext cx="9462176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Oval 9"/>
          <p:cNvSpPr/>
          <p:nvPr/>
        </p:nvSpPr>
        <p:spPr bwMode="auto">
          <a:xfrm>
            <a:off x="-419100" y="-393700"/>
            <a:ext cx="2692400" cy="26924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Oval 7"/>
          <p:cNvSpPr/>
          <p:nvPr/>
        </p:nvSpPr>
        <p:spPr bwMode="auto">
          <a:xfrm>
            <a:off x="1060450" y="101600"/>
            <a:ext cx="1549400" cy="15494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Oval 8"/>
          <p:cNvSpPr/>
          <p:nvPr/>
        </p:nvSpPr>
        <p:spPr bwMode="auto">
          <a:xfrm>
            <a:off x="355600" y="1627040"/>
            <a:ext cx="939800" cy="939800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609850" y="1312110"/>
            <a:ext cx="54473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Product sales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12" name="Rectangle 24"/>
          <p:cNvSpPr/>
          <p:nvPr/>
        </p:nvSpPr>
        <p:spPr bwMode="auto">
          <a:xfrm>
            <a:off x="16459200" y="966640"/>
            <a:ext cx="5568950" cy="150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Settims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Inc. / www.settims.com 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, London,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Redstreet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29-01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+492 335-335-335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2609850" y="2881770"/>
            <a:ext cx="19418300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" name="Group 1"/>
          <p:cNvGrpSpPr/>
          <p:nvPr/>
        </p:nvGrpSpPr>
        <p:grpSpPr>
          <a:xfrm>
            <a:off x="11725004" y="3429000"/>
            <a:ext cx="7972696" cy="1681940"/>
            <a:chOff x="11725004" y="3429000"/>
            <a:chExt cx="7972696" cy="1681940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13220700" y="4095750"/>
              <a:ext cx="6477000" cy="342900"/>
            </a:xfrm>
            <a:prstGeom prst="roundRect">
              <a:avLst/>
            </a:prstGeom>
            <a:solidFill>
              <a:srgbClr val="1695A3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5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11725004" y="3429000"/>
              <a:ext cx="1681940" cy="1681940"/>
            </a:xfrm>
            <a:prstGeom prst="ellipse">
              <a:avLst/>
            </a:prstGeom>
            <a:solidFill>
              <a:srgbClr val="1695A3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5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1725004" y="5543550"/>
            <a:ext cx="6715696" cy="1681940"/>
            <a:chOff x="11725004" y="5543550"/>
            <a:chExt cx="6715696" cy="1681940"/>
          </a:xfrm>
        </p:grpSpPr>
        <p:sp>
          <p:nvSpPr>
            <p:cNvPr id="21" name="Rounded Rectangle 20"/>
            <p:cNvSpPr/>
            <p:nvPr/>
          </p:nvSpPr>
          <p:spPr bwMode="auto">
            <a:xfrm>
              <a:off x="13220700" y="6213070"/>
              <a:ext cx="5220000" cy="342900"/>
            </a:xfrm>
            <a:prstGeom prst="roundRect">
              <a:avLst/>
            </a:prstGeom>
            <a:solidFill>
              <a:srgbClr val="225378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5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11725004" y="5543550"/>
              <a:ext cx="1681940" cy="1681940"/>
            </a:xfrm>
            <a:prstGeom prst="ellipse">
              <a:avLst/>
            </a:prstGeom>
            <a:solidFill>
              <a:srgbClr val="225378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5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725004" y="7677150"/>
            <a:ext cx="9127696" cy="1681940"/>
            <a:chOff x="11725004" y="7677150"/>
            <a:chExt cx="9127696" cy="1681940"/>
          </a:xfrm>
        </p:grpSpPr>
        <p:sp>
          <p:nvSpPr>
            <p:cNvPr id="22" name="Rounded Rectangle 21"/>
            <p:cNvSpPr/>
            <p:nvPr/>
          </p:nvSpPr>
          <p:spPr bwMode="auto">
            <a:xfrm>
              <a:off x="13220700" y="8346670"/>
              <a:ext cx="7632000" cy="342900"/>
            </a:xfrm>
            <a:prstGeom prst="roundRect">
              <a:avLst/>
            </a:prstGeom>
            <a:solidFill>
              <a:srgbClr val="ACF0F2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5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11725004" y="7677150"/>
              <a:ext cx="1681940" cy="1681940"/>
            </a:xfrm>
            <a:prstGeom prst="ellipse">
              <a:avLst/>
            </a:prstGeom>
            <a:solidFill>
              <a:srgbClr val="ACF0F2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5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1725004" y="9791700"/>
            <a:ext cx="7399696" cy="1681940"/>
            <a:chOff x="11725004" y="9791700"/>
            <a:chExt cx="7399696" cy="1681940"/>
          </a:xfrm>
        </p:grpSpPr>
        <p:sp>
          <p:nvSpPr>
            <p:cNvPr id="23" name="Rounded Rectangle 22"/>
            <p:cNvSpPr/>
            <p:nvPr/>
          </p:nvSpPr>
          <p:spPr bwMode="auto">
            <a:xfrm>
              <a:off x="13220700" y="10461220"/>
              <a:ext cx="5904000" cy="342900"/>
            </a:xfrm>
            <a:prstGeom prst="roundRect">
              <a:avLst/>
            </a:prstGeom>
            <a:solidFill>
              <a:srgbClr val="EB7F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5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11725004" y="9791700"/>
              <a:ext cx="1681940" cy="1681940"/>
            </a:xfrm>
            <a:prstGeom prst="ellipse">
              <a:avLst/>
            </a:prstGeom>
            <a:solidFill>
              <a:srgbClr val="EB7F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5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sp>
        <p:nvSpPr>
          <p:cNvPr id="24" name="Rectangle 6"/>
          <p:cNvSpPr/>
          <p:nvPr/>
        </p:nvSpPr>
        <p:spPr bwMode="auto">
          <a:xfrm>
            <a:off x="11556324" y="3954397"/>
            <a:ext cx="2019299" cy="7073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78%</a:t>
            </a:r>
            <a:endParaRPr lang="en-US" sz="32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25" name="Rectangle 6"/>
          <p:cNvSpPr/>
          <p:nvPr/>
        </p:nvSpPr>
        <p:spPr bwMode="auto">
          <a:xfrm>
            <a:off x="11556324" y="6068947"/>
            <a:ext cx="2019299" cy="7073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58%</a:t>
            </a:r>
            <a:endParaRPr lang="en-US" sz="32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26" name="Rectangle 6"/>
          <p:cNvSpPr/>
          <p:nvPr/>
        </p:nvSpPr>
        <p:spPr bwMode="auto">
          <a:xfrm>
            <a:off x="11556324" y="8202547"/>
            <a:ext cx="2019299" cy="7073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98%</a:t>
            </a:r>
            <a:endParaRPr lang="en-US" sz="32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27" name="Rectangle 6"/>
          <p:cNvSpPr/>
          <p:nvPr/>
        </p:nvSpPr>
        <p:spPr bwMode="auto">
          <a:xfrm>
            <a:off x="11556324" y="10317097"/>
            <a:ext cx="2019299" cy="7073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68%</a:t>
            </a:r>
            <a:endParaRPr lang="en-US" sz="32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28" name="Rectangle 4"/>
          <p:cNvSpPr/>
          <p:nvPr/>
        </p:nvSpPr>
        <p:spPr bwMode="auto">
          <a:xfrm>
            <a:off x="2590800" y="3937349"/>
            <a:ext cx="7124702" cy="117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29" name="Rectangle 6"/>
          <p:cNvSpPr/>
          <p:nvPr/>
        </p:nvSpPr>
        <p:spPr bwMode="auto">
          <a:xfrm>
            <a:off x="2590800" y="3429274"/>
            <a:ext cx="2957514" cy="7073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Product 1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30" name="Rectangle 4"/>
          <p:cNvSpPr/>
          <p:nvPr/>
        </p:nvSpPr>
        <p:spPr bwMode="auto">
          <a:xfrm>
            <a:off x="2590800" y="6051899"/>
            <a:ext cx="7124702" cy="117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31" name="Rectangle 6"/>
          <p:cNvSpPr/>
          <p:nvPr/>
        </p:nvSpPr>
        <p:spPr bwMode="auto">
          <a:xfrm>
            <a:off x="2590800" y="5543824"/>
            <a:ext cx="2957514" cy="7073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Product 2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32" name="Rectangle 4"/>
          <p:cNvSpPr/>
          <p:nvPr/>
        </p:nvSpPr>
        <p:spPr bwMode="auto">
          <a:xfrm>
            <a:off x="2590800" y="8185499"/>
            <a:ext cx="7124702" cy="117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33" name="Rectangle 6"/>
          <p:cNvSpPr/>
          <p:nvPr/>
        </p:nvSpPr>
        <p:spPr bwMode="auto">
          <a:xfrm>
            <a:off x="2590800" y="7677424"/>
            <a:ext cx="2957514" cy="7073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Product 3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34" name="Rectangle 4"/>
          <p:cNvSpPr/>
          <p:nvPr/>
        </p:nvSpPr>
        <p:spPr bwMode="auto">
          <a:xfrm>
            <a:off x="2590800" y="10300049"/>
            <a:ext cx="7124702" cy="117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35" name="Rectangle 6"/>
          <p:cNvSpPr/>
          <p:nvPr/>
        </p:nvSpPr>
        <p:spPr bwMode="auto">
          <a:xfrm>
            <a:off x="2590800" y="9791974"/>
            <a:ext cx="2957514" cy="7073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Product 4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/>
          <p:nvPr/>
        </p:nvSpPr>
        <p:spPr bwMode="auto">
          <a:xfrm>
            <a:off x="16729074" y="3429000"/>
            <a:ext cx="5299075" cy="939800"/>
          </a:xfrm>
          <a:prstGeom prst="rect">
            <a:avLst/>
          </a:prstGeom>
          <a:solidFill>
            <a:srgbClr val="1695A3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13" name="Rectangle 4"/>
          <p:cNvSpPr/>
          <p:nvPr/>
        </p:nvSpPr>
        <p:spPr bwMode="auto">
          <a:xfrm>
            <a:off x="16959263" y="4578350"/>
            <a:ext cx="4838700" cy="448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Aenean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urna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scelerisque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at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malesuada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ullamcorper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nisi.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Praesent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imperdiet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venenatis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justo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eu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dictum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faucibus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sed.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16" name="Rectangle 24"/>
          <p:cNvSpPr/>
          <p:nvPr/>
        </p:nvSpPr>
        <p:spPr bwMode="auto">
          <a:xfrm>
            <a:off x="16459200" y="966640"/>
            <a:ext cx="5568950" cy="150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Settims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Inc. / www.settims.com 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, London,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Redstreet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29-01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+492 335-335-335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066311" y="3506857"/>
            <a:ext cx="46792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COMPANY</a:t>
            </a:r>
            <a:r>
              <a:rPr lang="en-US" sz="40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NAME</a:t>
            </a:r>
            <a:endParaRPr lang="en-US" sz="4000" b="1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11" name="Oval 9"/>
          <p:cNvSpPr/>
          <p:nvPr/>
        </p:nvSpPr>
        <p:spPr bwMode="auto">
          <a:xfrm>
            <a:off x="-419100" y="-393700"/>
            <a:ext cx="2692400" cy="26924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" name="Oval 7"/>
          <p:cNvSpPr/>
          <p:nvPr/>
        </p:nvSpPr>
        <p:spPr bwMode="auto">
          <a:xfrm>
            <a:off x="1060450" y="101600"/>
            <a:ext cx="1549400" cy="15494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Oval 8"/>
          <p:cNvSpPr/>
          <p:nvPr/>
        </p:nvSpPr>
        <p:spPr bwMode="auto">
          <a:xfrm>
            <a:off x="355600" y="1627040"/>
            <a:ext cx="939800" cy="939800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609850" y="1312110"/>
            <a:ext cx="37930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About us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3008948" y="3429000"/>
            <a:ext cx="12155804" cy="759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8440410" y="9702939"/>
            <a:ext cx="1667444" cy="1323439"/>
          </a:xfrm>
          <a:prstGeom prst="rect">
            <a:avLst/>
          </a:prstGeom>
          <a:solidFill>
            <a:srgbClr val="225378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LOGO</a:t>
            </a:r>
            <a:endParaRPr lang="en-US" sz="4000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  <a:p>
            <a:r>
              <a:rPr lang="en-US" sz="4000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HERE</a:t>
            </a:r>
            <a:endParaRPr lang="en-US" sz="4000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2609850" y="2881770"/>
            <a:ext cx="19418300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animBg="1"/>
      <p:bldP spid="17413" grpId="0"/>
      <p:bldP spid="17" grpId="0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7" name="Picture 33"/>
          <p:cNvPicPr>
            <a:picLocks noChangeAspect="1" noChangeArrowheads="1"/>
          </p:cNvPicPr>
          <p:nvPr/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3429000"/>
            <a:ext cx="17487900" cy="862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9"/>
          <p:cNvSpPr/>
          <p:nvPr/>
        </p:nvSpPr>
        <p:spPr bwMode="auto">
          <a:xfrm>
            <a:off x="-419100" y="-393700"/>
            <a:ext cx="2692400" cy="26924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" name="Oval 7"/>
          <p:cNvSpPr/>
          <p:nvPr/>
        </p:nvSpPr>
        <p:spPr bwMode="auto">
          <a:xfrm>
            <a:off x="1060450" y="101600"/>
            <a:ext cx="1549400" cy="15494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" name="Oval 8"/>
          <p:cNvSpPr/>
          <p:nvPr/>
        </p:nvSpPr>
        <p:spPr bwMode="auto">
          <a:xfrm>
            <a:off x="355600" y="1627040"/>
            <a:ext cx="939800" cy="939800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609850" y="1312110"/>
            <a:ext cx="43444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World stat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20" name="Rectangle 24"/>
          <p:cNvSpPr/>
          <p:nvPr/>
        </p:nvSpPr>
        <p:spPr bwMode="auto">
          <a:xfrm>
            <a:off x="16459200" y="966640"/>
            <a:ext cx="5568950" cy="150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Settims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Inc. / www.settims.com 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, London,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Redstreet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29-01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+492 335-335-335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2609850" y="2881770"/>
            <a:ext cx="19418300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Rounded Rectangular Callout 1"/>
          <p:cNvSpPr/>
          <p:nvPr/>
        </p:nvSpPr>
        <p:spPr bwMode="auto">
          <a:xfrm>
            <a:off x="6457950" y="5619750"/>
            <a:ext cx="3278787" cy="1895115"/>
          </a:xfrm>
          <a:prstGeom prst="wedgeRoundRectCallout">
            <a:avLst>
              <a:gd name="adj1" fmla="val -60923"/>
              <a:gd name="adj2" fmla="val -22944"/>
              <a:gd name="adj3" fmla="val 16667"/>
            </a:avLst>
          </a:prstGeom>
          <a:solidFill>
            <a:srgbClr val="ACF0F2"/>
          </a:solidFill>
          <a:ln w="25400" cap="flat" cmpd="sng" algn="ctr">
            <a:solidFill>
              <a:srgbClr val="F3FFE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5" name="Rounded Rectangular Callout 14"/>
          <p:cNvSpPr/>
          <p:nvPr/>
        </p:nvSpPr>
        <p:spPr bwMode="auto">
          <a:xfrm>
            <a:off x="11918949" y="6795907"/>
            <a:ext cx="3278787" cy="1895115"/>
          </a:xfrm>
          <a:prstGeom prst="wedgeRoundRectCallout">
            <a:avLst>
              <a:gd name="adj1" fmla="val -68476"/>
              <a:gd name="adj2" fmla="val -35007"/>
              <a:gd name="adj3" fmla="val 16667"/>
            </a:avLst>
          </a:prstGeom>
          <a:solidFill>
            <a:srgbClr val="EB7F00"/>
          </a:solidFill>
          <a:ln w="25400" cap="flat" cmpd="sng" algn="ctr">
            <a:solidFill>
              <a:srgbClr val="F3FFE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" name="Rounded Rectangular Callout 21"/>
          <p:cNvSpPr/>
          <p:nvPr/>
        </p:nvSpPr>
        <p:spPr bwMode="auto">
          <a:xfrm>
            <a:off x="14681199" y="4433707"/>
            <a:ext cx="3278787" cy="1895115"/>
          </a:xfrm>
          <a:prstGeom prst="wedgeRoundRectCallout">
            <a:avLst>
              <a:gd name="adj1" fmla="val -72543"/>
              <a:gd name="adj2" fmla="val -25959"/>
              <a:gd name="adj3" fmla="val 16667"/>
            </a:avLst>
          </a:prstGeom>
          <a:solidFill>
            <a:srgbClr val="225378"/>
          </a:solidFill>
          <a:ln w="25400" cap="flat" cmpd="sng" algn="ctr">
            <a:solidFill>
              <a:srgbClr val="F3FFE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" name="Rounded Rectangular Callout 22"/>
          <p:cNvSpPr/>
          <p:nvPr/>
        </p:nvSpPr>
        <p:spPr bwMode="auto">
          <a:xfrm>
            <a:off x="12744450" y="9996307"/>
            <a:ext cx="4286250" cy="1895115"/>
          </a:xfrm>
          <a:prstGeom prst="wedgeRoundRectCallout">
            <a:avLst>
              <a:gd name="adj1" fmla="val 72605"/>
              <a:gd name="adj2" fmla="val -45058"/>
              <a:gd name="adj3" fmla="val 16667"/>
            </a:avLst>
          </a:prstGeom>
          <a:solidFill>
            <a:srgbClr val="1695A3"/>
          </a:solidFill>
          <a:ln w="25400" cap="flat" cmpd="sng" algn="ctr">
            <a:solidFill>
              <a:srgbClr val="F3FFE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4" name="Rectangle 6"/>
          <p:cNvSpPr/>
          <p:nvPr/>
        </p:nvSpPr>
        <p:spPr bwMode="auto">
          <a:xfrm>
            <a:off x="6618586" y="6125881"/>
            <a:ext cx="2957514" cy="107335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USA</a:t>
            </a:r>
            <a:endParaRPr lang="en-US" sz="4000" dirty="0" smtClean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75%</a:t>
            </a:r>
            <a:endParaRPr lang="en-US" sz="32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25" name="Rectangle 6"/>
          <p:cNvSpPr/>
          <p:nvPr/>
        </p:nvSpPr>
        <p:spPr bwMode="auto">
          <a:xfrm>
            <a:off x="12079585" y="7302039"/>
            <a:ext cx="2957514" cy="107335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AFRICA</a:t>
            </a:r>
            <a:endParaRPr lang="en-US" sz="4000" dirty="0" smtClean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35%</a:t>
            </a:r>
            <a:endParaRPr lang="en-US" sz="32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26" name="Rectangle 6"/>
          <p:cNvSpPr/>
          <p:nvPr/>
        </p:nvSpPr>
        <p:spPr bwMode="auto">
          <a:xfrm>
            <a:off x="13159679" y="10502437"/>
            <a:ext cx="3455792" cy="107335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AUSTRALIA</a:t>
            </a:r>
            <a:endParaRPr lang="en-US" sz="4000" dirty="0" smtClean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65%</a:t>
            </a:r>
            <a:endParaRPr lang="en-US" sz="32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27" name="Rectangle 6"/>
          <p:cNvSpPr/>
          <p:nvPr/>
        </p:nvSpPr>
        <p:spPr bwMode="auto">
          <a:xfrm>
            <a:off x="14841835" y="4939838"/>
            <a:ext cx="2957514" cy="107335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RUSSIA</a:t>
            </a:r>
            <a:endParaRPr lang="en-US" sz="4000" dirty="0" smtClean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55%</a:t>
            </a:r>
            <a:endParaRPr lang="en-US" sz="32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22" grpId="0" animBg="1"/>
      <p:bldP spid="23" grpId="0" animBg="1"/>
      <p:bldP spid="24" grpId="0"/>
      <p:bldP spid="25" grpId="0"/>
      <p:bldP spid="26" grpId="0"/>
      <p:bldP spid="2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4"/>
          <p:cNvGraphicFramePr>
            <a:graphicFrameLocks noChangeAspect="1"/>
          </p:cNvGraphicFramePr>
          <p:nvPr/>
        </p:nvGraphicFramePr>
        <p:xfrm>
          <a:off x="2590800" y="2421989"/>
          <a:ext cx="19677829" cy="10145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1771" name="Rectangle 35"/>
          <p:cNvSpPr/>
          <p:nvPr/>
        </p:nvSpPr>
        <p:spPr bwMode="auto">
          <a:xfrm>
            <a:off x="2590799" y="3429000"/>
            <a:ext cx="9525001" cy="1257300"/>
          </a:xfrm>
          <a:prstGeom prst="rect">
            <a:avLst/>
          </a:prstGeom>
          <a:solidFill>
            <a:srgbClr val="225378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75" name="Rectangle 39"/>
          <p:cNvSpPr/>
          <p:nvPr/>
        </p:nvSpPr>
        <p:spPr bwMode="auto">
          <a:xfrm>
            <a:off x="3295650" y="5264442"/>
            <a:ext cx="8820150" cy="2012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30000"/>
              </a:lnSpc>
            </a:pP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Aenean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urna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scelerisque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at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malesuada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id,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ullamcorper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nisi.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Praesent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imperdiet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venenatis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justo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eu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dictum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faucibus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sed. </a:t>
            </a:r>
            <a:endParaRPr lang="en-US" sz="2400" dirty="0">
              <a:solidFill>
                <a:srgbClr val="4D4D4D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18" name="Oval 9"/>
          <p:cNvSpPr/>
          <p:nvPr/>
        </p:nvSpPr>
        <p:spPr bwMode="auto">
          <a:xfrm>
            <a:off x="-419100" y="-393700"/>
            <a:ext cx="2692400" cy="26924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Oval 7"/>
          <p:cNvSpPr/>
          <p:nvPr/>
        </p:nvSpPr>
        <p:spPr bwMode="auto">
          <a:xfrm>
            <a:off x="1060450" y="101600"/>
            <a:ext cx="1549400" cy="15494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" name="Oval 8"/>
          <p:cNvSpPr/>
          <p:nvPr/>
        </p:nvSpPr>
        <p:spPr bwMode="auto">
          <a:xfrm>
            <a:off x="355600" y="1627040"/>
            <a:ext cx="939800" cy="939800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609850" y="1312110"/>
            <a:ext cx="52261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Simple chart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22" name="Rectangle 24"/>
          <p:cNvSpPr/>
          <p:nvPr/>
        </p:nvSpPr>
        <p:spPr bwMode="auto">
          <a:xfrm>
            <a:off x="16459200" y="966640"/>
            <a:ext cx="5568950" cy="150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Settims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Inc. / www.settims.com 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, London,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Redstreet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29-01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+492 335-335-335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2609850" y="2881770"/>
            <a:ext cx="19418300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39"/>
          <p:cNvSpPr/>
          <p:nvPr/>
        </p:nvSpPr>
        <p:spPr bwMode="auto">
          <a:xfrm>
            <a:off x="3295650" y="7575258"/>
            <a:ext cx="8820150" cy="2012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30000"/>
              </a:lnSpc>
            </a:pP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Aenean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urna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scelerisque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at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malesuada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id,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ullamcorper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nisi.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Praesent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imperdiet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venenatis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justo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eu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dictum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faucibus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sed. </a:t>
            </a:r>
            <a:endParaRPr lang="en-US" sz="2400" dirty="0">
              <a:solidFill>
                <a:srgbClr val="4D4D4D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16" name="Rectangle 6"/>
          <p:cNvSpPr/>
          <p:nvPr/>
        </p:nvSpPr>
        <p:spPr bwMode="auto">
          <a:xfrm>
            <a:off x="3295650" y="3780606"/>
            <a:ext cx="7391400" cy="6683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The best results:</a:t>
            </a:r>
            <a:endParaRPr lang="en-US" sz="4000" dirty="0" smtClean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7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1771" grpId="0" animBg="1"/>
      <p:bldP spid="31775" grpId="0"/>
      <p:bldP spid="15" grpId="0"/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94" name="AutoShape 32"/>
          <p:cNvSpPr/>
          <p:nvPr/>
        </p:nvSpPr>
        <p:spPr bwMode="auto">
          <a:xfrm rot="-5400000">
            <a:off x="225425" y="7063791"/>
            <a:ext cx="7518400" cy="2787650"/>
          </a:xfrm>
          <a:prstGeom prst="rightArrow">
            <a:avLst>
              <a:gd name="adj1" fmla="val 51551"/>
              <a:gd name="adj2" fmla="val 72801"/>
            </a:avLst>
          </a:prstGeom>
          <a:solidFill>
            <a:srgbClr val="225378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802" name="Rectangle 40"/>
          <p:cNvSpPr/>
          <p:nvPr/>
        </p:nvSpPr>
        <p:spPr bwMode="auto">
          <a:xfrm>
            <a:off x="3140075" y="5793122"/>
            <a:ext cx="16891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91%</a:t>
            </a:r>
            <a:endParaRPr lang="en-US" sz="40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32815" name="Rectangle 53"/>
          <p:cNvSpPr/>
          <p:nvPr/>
        </p:nvSpPr>
        <p:spPr bwMode="auto">
          <a:xfrm>
            <a:off x="14939663" y="3187700"/>
            <a:ext cx="61087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150000"/>
              </a:lnSpc>
            </a:pPr>
            <a:r>
              <a:rPr lang="en-US" sz="4000" dirty="0" smtClean="0">
                <a:solidFill>
                  <a:srgbClr val="225378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2014 – Fourth step</a:t>
            </a:r>
            <a:endParaRPr lang="en-US" sz="4000" dirty="0">
              <a:solidFill>
                <a:srgbClr val="225378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32816" name="Rectangle 54"/>
          <p:cNvSpPr/>
          <p:nvPr/>
        </p:nvSpPr>
        <p:spPr bwMode="auto">
          <a:xfrm>
            <a:off x="14939663" y="3987216"/>
            <a:ext cx="7088487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3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42" name="Oval 9"/>
          <p:cNvSpPr/>
          <p:nvPr/>
        </p:nvSpPr>
        <p:spPr bwMode="auto">
          <a:xfrm>
            <a:off x="-419100" y="-393700"/>
            <a:ext cx="2692400" cy="26924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" name="Oval 7"/>
          <p:cNvSpPr/>
          <p:nvPr/>
        </p:nvSpPr>
        <p:spPr bwMode="auto">
          <a:xfrm>
            <a:off x="1060450" y="101600"/>
            <a:ext cx="1549400" cy="15494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" name="Oval 8"/>
          <p:cNvSpPr/>
          <p:nvPr/>
        </p:nvSpPr>
        <p:spPr bwMode="auto">
          <a:xfrm>
            <a:off x="355600" y="1627040"/>
            <a:ext cx="939800" cy="939800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2609850" y="1312110"/>
            <a:ext cx="56124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Positive chart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46" name="Rectangle 24"/>
          <p:cNvSpPr/>
          <p:nvPr/>
        </p:nvSpPr>
        <p:spPr bwMode="auto">
          <a:xfrm>
            <a:off x="16459200" y="966640"/>
            <a:ext cx="5568950" cy="150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Settims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Inc. / www.settims.com 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, London,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Redstreet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29-01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+492 335-335-335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cxnSp>
        <p:nvCxnSpPr>
          <p:cNvPr id="47" name="Straight Connector 46"/>
          <p:cNvCxnSpPr/>
          <p:nvPr/>
        </p:nvCxnSpPr>
        <p:spPr bwMode="auto">
          <a:xfrm>
            <a:off x="2609850" y="2881770"/>
            <a:ext cx="19418300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AutoShape 32"/>
          <p:cNvSpPr/>
          <p:nvPr/>
        </p:nvSpPr>
        <p:spPr bwMode="auto">
          <a:xfrm rot="-5400000">
            <a:off x="4319253" y="8018505"/>
            <a:ext cx="5617244" cy="2787650"/>
          </a:xfrm>
          <a:prstGeom prst="rightArrow">
            <a:avLst>
              <a:gd name="adj1" fmla="val 51551"/>
              <a:gd name="adj2" fmla="val 72801"/>
            </a:avLst>
          </a:prstGeom>
          <a:solidFill>
            <a:srgbClr val="1695A3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" name="Rectangle 40"/>
          <p:cNvSpPr/>
          <p:nvPr/>
        </p:nvSpPr>
        <p:spPr bwMode="auto">
          <a:xfrm>
            <a:off x="6283325" y="7901708"/>
            <a:ext cx="1689100" cy="70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51</a:t>
            </a:r>
            <a:r>
              <a:rPr lang="en-US" sz="4000" dirty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%</a:t>
            </a:r>
            <a:endParaRPr lang="en-US" sz="40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48" name="AutoShape 32"/>
          <p:cNvSpPr/>
          <p:nvPr/>
        </p:nvSpPr>
        <p:spPr bwMode="auto">
          <a:xfrm rot="-5400000">
            <a:off x="6836067" y="7483183"/>
            <a:ext cx="6679616" cy="2787650"/>
          </a:xfrm>
          <a:prstGeom prst="rightArrow">
            <a:avLst>
              <a:gd name="adj1" fmla="val 51551"/>
              <a:gd name="adj2" fmla="val 72801"/>
            </a:avLst>
          </a:prstGeom>
          <a:solidFill>
            <a:srgbClr val="EB7F00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" name="Rectangle 48"/>
          <p:cNvSpPr/>
          <p:nvPr/>
        </p:nvSpPr>
        <p:spPr bwMode="auto">
          <a:xfrm>
            <a:off x="9331325" y="6861552"/>
            <a:ext cx="1689100" cy="70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80%</a:t>
            </a:r>
            <a:endParaRPr lang="en-US" sz="40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50" name="AutoShape 32"/>
          <p:cNvSpPr/>
          <p:nvPr/>
        </p:nvSpPr>
        <p:spPr bwMode="auto">
          <a:xfrm rot="-5400000">
            <a:off x="11173931" y="8665437"/>
            <a:ext cx="4315108" cy="2787650"/>
          </a:xfrm>
          <a:prstGeom prst="rightArrow">
            <a:avLst>
              <a:gd name="adj1" fmla="val 51551"/>
              <a:gd name="adj2" fmla="val 72801"/>
            </a:avLst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" name="Rectangle 50"/>
          <p:cNvSpPr/>
          <p:nvPr/>
        </p:nvSpPr>
        <p:spPr bwMode="auto">
          <a:xfrm>
            <a:off x="12486935" y="9211438"/>
            <a:ext cx="1689100" cy="70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28%</a:t>
            </a:r>
            <a:endParaRPr lang="en-US" sz="4000" dirty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52" name="Rectangle 53"/>
          <p:cNvSpPr/>
          <p:nvPr/>
        </p:nvSpPr>
        <p:spPr bwMode="auto">
          <a:xfrm>
            <a:off x="14939663" y="5589442"/>
            <a:ext cx="61087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150000"/>
              </a:lnSpc>
            </a:pPr>
            <a:r>
              <a:rPr lang="en-US" sz="4000" dirty="0" smtClean="0">
                <a:solidFill>
                  <a:srgbClr val="1695A3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2010 – Third step</a:t>
            </a:r>
            <a:endParaRPr lang="en-US" sz="4000" dirty="0">
              <a:solidFill>
                <a:srgbClr val="1695A3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53" name="Rectangle 54"/>
          <p:cNvSpPr/>
          <p:nvPr/>
        </p:nvSpPr>
        <p:spPr bwMode="auto">
          <a:xfrm>
            <a:off x="14939663" y="6388958"/>
            <a:ext cx="7088487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3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56" name="Rectangle 53"/>
          <p:cNvSpPr/>
          <p:nvPr/>
        </p:nvSpPr>
        <p:spPr bwMode="auto">
          <a:xfrm>
            <a:off x="14939662" y="8001292"/>
            <a:ext cx="61087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150000"/>
              </a:lnSpc>
            </a:pPr>
            <a:r>
              <a:rPr lang="en-US" sz="4000" dirty="0" smtClean="0">
                <a:solidFill>
                  <a:srgbClr val="EB7F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2008 </a:t>
            </a:r>
            <a:r>
              <a:rPr lang="en-US" sz="4000" dirty="0">
                <a:solidFill>
                  <a:srgbClr val="EB7F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- </a:t>
            </a:r>
            <a:r>
              <a:rPr lang="en-US" sz="4000" dirty="0" smtClean="0">
                <a:solidFill>
                  <a:srgbClr val="EB7F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Second step</a:t>
            </a:r>
            <a:endParaRPr lang="en-US" sz="4000" dirty="0">
              <a:solidFill>
                <a:srgbClr val="EB7F00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57" name="Rectangle 54"/>
          <p:cNvSpPr/>
          <p:nvPr/>
        </p:nvSpPr>
        <p:spPr bwMode="auto">
          <a:xfrm>
            <a:off x="14939662" y="8800808"/>
            <a:ext cx="7088487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3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58" name="Rectangle 53"/>
          <p:cNvSpPr/>
          <p:nvPr/>
        </p:nvSpPr>
        <p:spPr bwMode="auto">
          <a:xfrm>
            <a:off x="14939661" y="10418136"/>
            <a:ext cx="61087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l">
              <a:lnSpc>
                <a:spcPct val="150000"/>
              </a:lnSpc>
            </a:pPr>
            <a:r>
              <a:rPr lang="en-US" sz="4000" dirty="0">
                <a:solidFill>
                  <a:srgbClr val="ACF0F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2004 - First </a:t>
            </a:r>
            <a:r>
              <a:rPr lang="en-US" sz="4000" dirty="0" smtClean="0">
                <a:solidFill>
                  <a:srgbClr val="ACF0F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step</a:t>
            </a:r>
            <a:endParaRPr lang="en-US" sz="4000" dirty="0">
              <a:solidFill>
                <a:srgbClr val="ACF0F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59" name="Rectangle 54"/>
          <p:cNvSpPr/>
          <p:nvPr/>
        </p:nvSpPr>
        <p:spPr bwMode="auto">
          <a:xfrm>
            <a:off x="14939661" y="11217652"/>
            <a:ext cx="7088487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3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dolor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adipiscing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elit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id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mauris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risus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, sit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amet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consectetur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.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94" grpId="0" animBg="1"/>
      <p:bldP spid="32802" grpId="0"/>
      <p:bldP spid="32815" grpId="0"/>
      <p:bldP spid="32816" grpId="0"/>
      <p:bldP spid="40" grpId="0" animBg="1"/>
      <p:bldP spid="41" grpId="0"/>
      <p:bldP spid="48" grpId="0" animBg="1"/>
      <p:bldP spid="49" grpId="0"/>
      <p:bldP spid="50" grpId="0" animBg="1"/>
      <p:bldP spid="51" grpId="0"/>
      <p:bldP spid="52" grpId="0"/>
      <p:bldP spid="53" grpId="0"/>
      <p:bldP spid="56" grpId="0"/>
      <p:bldP spid="57" grpId="0"/>
      <p:bldP spid="58" grpId="0"/>
      <p:bldP spid="5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3"/>
          <p:cNvGraphicFramePr/>
          <p:nvPr/>
        </p:nvGraphicFramePr>
        <p:xfrm>
          <a:off x="2590801" y="3429001"/>
          <a:ext cx="19437349" cy="8591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1" name="Oval 9"/>
          <p:cNvSpPr/>
          <p:nvPr/>
        </p:nvSpPr>
        <p:spPr bwMode="auto">
          <a:xfrm>
            <a:off x="-419100" y="-393700"/>
            <a:ext cx="2692400" cy="26924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Oval 7"/>
          <p:cNvSpPr/>
          <p:nvPr/>
        </p:nvSpPr>
        <p:spPr bwMode="auto">
          <a:xfrm>
            <a:off x="1060450" y="101600"/>
            <a:ext cx="1549400" cy="15494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Oval 8"/>
          <p:cNvSpPr/>
          <p:nvPr/>
        </p:nvSpPr>
        <p:spPr bwMode="auto">
          <a:xfrm>
            <a:off x="355600" y="1627040"/>
            <a:ext cx="939800" cy="939800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609850" y="1312110"/>
            <a:ext cx="46746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Other chart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15" name="Rectangle 24"/>
          <p:cNvSpPr/>
          <p:nvPr/>
        </p:nvSpPr>
        <p:spPr bwMode="auto">
          <a:xfrm>
            <a:off x="16459200" y="966640"/>
            <a:ext cx="5568950" cy="150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Settims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Inc. / www.settims.com 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, London,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Redstreet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29-01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+492 335-335-335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2609850" y="2881770"/>
            <a:ext cx="19418300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Chart bld="series"/>
        </p:bldSub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0" y="0"/>
            <a:ext cx="24383999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/>
          <p:nvPr/>
        </p:nvSpPr>
        <p:spPr bwMode="auto">
          <a:xfrm>
            <a:off x="0" y="12039600"/>
            <a:ext cx="24384000" cy="1676400"/>
          </a:xfrm>
          <a:prstGeom prst="rect">
            <a:avLst/>
          </a:prstGeom>
          <a:solidFill>
            <a:srgbClr val="EB7F00">
              <a:alpha val="80000"/>
            </a:srgbClr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63" name="Oval 2"/>
          <p:cNvSpPr/>
          <p:nvPr/>
        </p:nvSpPr>
        <p:spPr bwMode="auto">
          <a:xfrm>
            <a:off x="15519400" y="8616950"/>
            <a:ext cx="2590800" cy="25908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64" name="Oval 3"/>
          <p:cNvSpPr/>
          <p:nvPr/>
        </p:nvSpPr>
        <p:spPr bwMode="auto">
          <a:xfrm>
            <a:off x="6261100" y="7296150"/>
            <a:ext cx="4330700" cy="4330700"/>
          </a:xfrm>
          <a:prstGeom prst="ellipse">
            <a:avLst/>
          </a:prstGeom>
          <a:solidFill>
            <a:srgbClr val="225378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65" name="Oval 4"/>
          <p:cNvSpPr/>
          <p:nvPr/>
        </p:nvSpPr>
        <p:spPr bwMode="auto">
          <a:xfrm>
            <a:off x="10706100" y="8451850"/>
            <a:ext cx="3352800" cy="3352800"/>
          </a:xfrm>
          <a:prstGeom prst="ellipse">
            <a:avLst/>
          </a:prstGeom>
          <a:solidFill>
            <a:srgbClr val="1695A3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66" name="Oval 5"/>
          <p:cNvSpPr/>
          <p:nvPr/>
        </p:nvSpPr>
        <p:spPr bwMode="auto">
          <a:xfrm>
            <a:off x="9766300" y="8845550"/>
            <a:ext cx="2374900" cy="23749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67" name="Oval 6"/>
          <p:cNvSpPr/>
          <p:nvPr/>
        </p:nvSpPr>
        <p:spPr bwMode="auto">
          <a:xfrm>
            <a:off x="13233400" y="8451850"/>
            <a:ext cx="3022600" cy="3022600"/>
          </a:xfrm>
          <a:prstGeom prst="ellipse">
            <a:avLst/>
          </a:prstGeom>
          <a:solidFill>
            <a:srgbClr val="225378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267286" y="8927782"/>
            <a:ext cx="592181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 smtClean="0">
                <a:solidFill>
                  <a:srgbClr val="F3FF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contact us</a:t>
            </a:r>
            <a:endParaRPr lang="en-US" sz="13800" dirty="0">
              <a:solidFill>
                <a:srgbClr val="F3FF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77910" y="12309022"/>
            <a:ext cx="986714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b="1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There are many variations of passages of </a:t>
            </a:r>
            <a:r>
              <a:rPr lang="en-US" sz="2400" b="1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Lorem</a:t>
            </a:r>
            <a:r>
              <a:rPr lang="en-US" sz="2400" b="1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</a:t>
            </a:r>
            <a:r>
              <a:rPr lang="en-US" sz="2400" b="1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Ipsum</a:t>
            </a:r>
            <a:r>
              <a:rPr lang="en-US" sz="2400" b="1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available, but the majority have suffered alteration in some </a:t>
            </a:r>
            <a:r>
              <a:rPr lang="en-US" sz="24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form.</a:t>
            </a:r>
            <a:endParaRPr lang="en-US" sz="2400" b="1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363" grpId="0" animBg="1"/>
      <p:bldP spid="15364" grpId="0" animBg="1"/>
      <p:bldP spid="15365" grpId="0" animBg="1"/>
      <p:bldP spid="15366" grpId="0" animBg="1"/>
      <p:bldP spid="15367" grpId="0" animBg="1"/>
      <p:bldP spid="14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9"/>
          <p:cNvSpPr/>
          <p:nvPr/>
        </p:nvSpPr>
        <p:spPr bwMode="auto">
          <a:xfrm>
            <a:off x="-419100" y="-393700"/>
            <a:ext cx="2692400" cy="26924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" name="Oval 7"/>
          <p:cNvSpPr/>
          <p:nvPr/>
        </p:nvSpPr>
        <p:spPr bwMode="auto">
          <a:xfrm>
            <a:off x="1060450" y="101600"/>
            <a:ext cx="1549400" cy="15494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" name="Oval 8"/>
          <p:cNvSpPr/>
          <p:nvPr/>
        </p:nvSpPr>
        <p:spPr bwMode="auto">
          <a:xfrm>
            <a:off x="355600" y="1627040"/>
            <a:ext cx="939800" cy="939800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609850" y="1312110"/>
            <a:ext cx="46746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Our offices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18" name="Rectangle 24"/>
          <p:cNvSpPr/>
          <p:nvPr/>
        </p:nvSpPr>
        <p:spPr bwMode="auto">
          <a:xfrm>
            <a:off x="16459200" y="966640"/>
            <a:ext cx="5568950" cy="150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Settims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Inc. / www.settims.com 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, London,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Redstreet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29-01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+492 335-335-335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2609850" y="2881770"/>
            <a:ext cx="19418300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2" name="Picture 3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286251"/>
            <a:ext cx="13435530" cy="662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Isosceles Triangle 1"/>
          <p:cNvSpPr/>
          <p:nvPr/>
        </p:nvSpPr>
        <p:spPr bwMode="auto">
          <a:xfrm>
            <a:off x="4038600" y="5676900"/>
            <a:ext cx="662940" cy="571500"/>
          </a:xfrm>
          <a:prstGeom prst="triangle">
            <a:avLst/>
          </a:prstGeom>
          <a:solidFill>
            <a:srgbClr val="1695A3"/>
          </a:solidFill>
          <a:ln w="25400" cap="flat" cmpd="sng" algn="ctr">
            <a:solidFill>
              <a:srgbClr val="F3FFE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0" name="Isosceles Triangle 19"/>
          <p:cNvSpPr/>
          <p:nvPr/>
        </p:nvSpPr>
        <p:spPr bwMode="auto">
          <a:xfrm>
            <a:off x="13601700" y="8934450"/>
            <a:ext cx="662940" cy="571500"/>
          </a:xfrm>
          <a:prstGeom prst="triangle">
            <a:avLst/>
          </a:prstGeom>
          <a:solidFill>
            <a:srgbClr val="225378"/>
          </a:solidFill>
          <a:ln w="25400" cap="flat" cmpd="sng" algn="ctr">
            <a:solidFill>
              <a:srgbClr val="F3FFE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1" name="Isosceles Triangle 20"/>
          <p:cNvSpPr/>
          <p:nvPr/>
        </p:nvSpPr>
        <p:spPr bwMode="auto">
          <a:xfrm>
            <a:off x="8134350" y="5543550"/>
            <a:ext cx="662940" cy="571500"/>
          </a:xfrm>
          <a:prstGeom prst="triangle">
            <a:avLst/>
          </a:prstGeom>
          <a:solidFill>
            <a:srgbClr val="EB7F00"/>
          </a:solidFill>
          <a:ln w="25400" cap="flat" cmpd="sng" algn="ctr">
            <a:solidFill>
              <a:srgbClr val="F3FFE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" name="Isosceles Triangle 21"/>
          <p:cNvSpPr/>
          <p:nvPr/>
        </p:nvSpPr>
        <p:spPr bwMode="auto">
          <a:xfrm>
            <a:off x="11830050" y="5848350"/>
            <a:ext cx="662940" cy="571500"/>
          </a:xfrm>
          <a:prstGeom prst="triangle">
            <a:avLst/>
          </a:prstGeom>
          <a:solidFill>
            <a:srgbClr val="ACF0F2"/>
          </a:solidFill>
          <a:ln w="25400" cap="flat" cmpd="sng" algn="ctr">
            <a:solidFill>
              <a:srgbClr val="F3FFE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7106900" y="3429000"/>
            <a:ext cx="247650" cy="1066800"/>
          </a:xfrm>
          <a:prstGeom prst="rect">
            <a:avLst/>
          </a:prstGeom>
          <a:solidFill>
            <a:srgbClr val="ACF0F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" name="Rectangle 4"/>
          <p:cNvSpPr/>
          <p:nvPr/>
        </p:nvSpPr>
        <p:spPr bwMode="auto">
          <a:xfrm>
            <a:off x="17602200" y="3985205"/>
            <a:ext cx="4425950" cy="56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Address goes here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24" name="Rectangle 6"/>
          <p:cNvSpPr/>
          <p:nvPr/>
        </p:nvSpPr>
        <p:spPr bwMode="auto">
          <a:xfrm>
            <a:off x="17602200" y="3419979"/>
            <a:ext cx="2957514" cy="7073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ASIA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17106900" y="5448300"/>
            <a:ext cx="247650" cy="1066800"/>
          </a:xfrm>
          <a:prstGeom prst="rect">
            <a:avLst/>
          </a:prstGeom>
          <a:solidFill>
            <a:srgbClr val="2253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6" name="Rectangle 4"/>
          <p:cNvSpPr/>
          <p:nvPr/>
        </p:nvSpPr>
        <p:spPr bwMode="auto">
          <a:xfrm>
            <a:off x="17602200" y="6004505"/>
            <a:ext cx="4425950" cy="56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Address goes here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27" name="Rectangle 6"/>
          <p:cNvSpPr/>
          <p:nvPr/>
        </p:nvSpPr>
        <p:spPr bwMode="auto">
          <a:xfrm>
            <a:off x="17602200" y="5439279"/>
            <a:ext cx="4425950" cy="7073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AUSTRALIA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17106900" y="7486650"/>
            <a:ext cx="247650" cy="1066800"/>
          </a:xfrm>
          <a:prstGeom prst="rect">
            <a:avLst/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9" name="Rectangle 4"/>
          <p:cNvSpPr/>
          <p:nvPr/>
        </p:nvSpPr>
        <p:spPr bwMode="auto">
          <a:xfrm>
            <a:off x="17602200" y="8042855"/>
            <a:ext cx="4425950" cy="56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Address goes here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30" name="Rectangle 6"/>
          <p:cNvSpPr/>
          <p:nvPr/>
        </p:nvSpPr>
        <p:spPr bwMode="auto">
          <a:xfrm>
            <a:off x="17602200" y="7477629"/>
            <a:ext cx="4425950" cy="7073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EUROPE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17106900" y="9505950"/>
            <a:ext cx="247650" cy="1066800"/>
          </a:xfrm>
          <a:prstGeom prst="rect">
            <a:avLst/>
          </a:prstGeom>
          <a:solidFill>
            <a:srgbClr val="1695A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2" name="Rectangle 4"/>
          <p:cNvSpPr/>
          <p:nvPr/>
        </p:nvSpPr>
        <p:spPr bwMode="auto">
          <a:xfrm>
            <a:off x="17602200" y="10062155"/>
            <a:ext cx="4425950" cy="56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Address goes here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33" name="Rectangle 6"/>
          <p:cNvSpPr/>
          <p:nvPr/>
        </p:nvSpPr>
        <p:spPr bwMode="auto">
          <a:xfrm>
            <a:off x="17602200" y="9496929"/>
            <a:ext cx="2957514" cy="7073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USA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1" grpId="0" animBg="1"/>
      <p:bldP spid="22" grpId="0" animBg="1"/>
      <p:bldP spid="3" grpId="0" animBg="1"/>
      <p:bldP spid="23" grpId="0"/>
      <p:bldP spid="24" grpId="0"/>
      <p:bldP spid="25" grpId="0" animBg="1"/>
      <p:bldP spid="26" grpId="0"/>
      <p:bldP spid="27" grpId="0"/>
      <p:bldP spid="28" grpId="0" animBg="1"/>
      <p:bldP spid="29" grpId="0"/>
      <p:bldP spid="30" grpId="0"/>
      <p:bldP spid="31" grpId="0" animBg="1"/>
      <p:bldP spid="32" grpId="0"/>
      <p:bldP spid="3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 bwMode="auto">
          <a:xfrm>
            <a:off x="-419100" y="-393700"/>
            <a:ext cx="2692400" cy="26924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Oval 7"/>
          <p:cNvSpPr/>
          <p:nvPr/>
        </p:nvSpPr>
        <p:spPr bwMode="auto">
          <a:xfrm>
            <a:off x="1060450" y="101600"/>
            <a:ext cx="1549400" cy="15494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Oval 8"/>
          <p:cNvSpPr/>
          <p:nvPr/>
        </p:nvSpPr>
        <p:spPr bwMode="auto">
          <a:xfrm>
            <a:off x="355600" y="1627040"/>
            <a:ext cx="939800" cy="939800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609850" y="1312110"/>
            <a:ext cx="49199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Information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14" name="Rectangle 24"/>
          <p:cNvSpPr/>
          <p:nvPr/>
        </p:nvSpPr>
        <p:spPr bwMode="auto">
          <a:xfrm>
            <a:off x="16459200" y="966640"/>
            <a:ext cx="5568950" cy="150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Settims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Inc. / www.settims.com 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, London,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Redstreet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29-01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+492 335-335-335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2609850" y="2881770"/>
            <a:ext cx="19418300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725354" y="3428999"/>
            <a:ext cx="11599291" cy="773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/>
          <p:nvPr/>
        </p:nvSpPr>
        <p:spPr bwMode="auto">
          <a:xfrm>
            <a:off x="17183100" y="6184003"/>
            <a:ext cx="4845050" cy="56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Address goes here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16" name="Rectangle 6"/>
          <p:cNvSpPr/>
          <p:nvPr/>
        </p:nvSpPr>
        <p:spPr bwMode="auto">
          <a:xfrm>
            <a:off x="17183100" y="5618777"/>
            <a:ext cx="4845050" cy="7073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Address: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17" name="Rectangle 4"/>
          <p:cNvSpPr/>
          <p:nvPr/>
        </p:nvSpPr>
        <p:spPr bwMode="auto">
          <a:xfrm>
            <a:off x="17183100" y="7669903"/>
            <a:ext cx="4845050" cy="56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+111 111-111-111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18" name="Rectangle 6"/>
          <p:cNvSpPr/>
          <p:nvPr/>
        </p:nvSpPr>
        <p:spPr bwMode="auto">
          <a:xfrm>
            <a:off x="17183100" y="7104677"/>
            <a:ext cx="4845050" cy="7073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Phone: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19" name="Rectangle 4"/>
          <p:cNvSpPr/>
          <p:nvPr/>
        </p:nvSpPr>
        <p:spPr bwMode="auto">
          <a:xfrm>
            <a:off x="17183100" y="10594114"/>
            <a:ext cx="4845050" cy="56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www.settims.com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20" name="Rectangle 6"/>
          <p:cNvSpPr/>
          <p:nvPr/>
        </p:nvSpPr>
        <p:spPr bwMode="auto">
          <a:xfrm>
            <a:off x="17183100" y="10028888"/>
            <a:ext cx="4845050" cy="7073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Web: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23" name="Rectangle 4"/>
          <p:cNvSpPr/>
          <p:nvPr/>
        </p:nvSpPr>
        <p:spPr bwMode="auto">
          <a:xfrm>
            <a:off x="17183100" y="9098551"/>
            <a:ext cx="4845050" cy="56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Nickname: settims.inc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24" name="Rectangle 6"/>
          <p:cNvSpPr/>
          <p:nvPr/>
        </p:nvSpPr>
        <p:spPr bwMode="auto">
          <a:xfrm>
            <a:off x="17183100" y="8533325"/>
            <a:ext cx="4845050" cy="7073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Skype: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17183100" y="3429000"/>
            <a:ext cx="1440000" cy="1440000"/>
          </a:xfrm>
          <a:prstGeom prst="rect">
            <a:avLst/>
          </a:prstGeom>
          <a:solidFill>
            <a:srgbClr val="2253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18623100" y="3428999"/>
            <a:ext cx="1440000" cy="1440000"/>
          </a:xfrm>
          <a:prstGeom prst="rect">
            <a:avLst/>
          </a:prstGeom>
          <a:solidFill>
            <a:srgbClr val="1695A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20063100" y="3428999"/>
            <a:ext cx="1440000" cy="1440000"/>
          </a:xfrm>
          <a:prstGeom prst="rect">
            <a:avLst/>
          </a:prstGeom>
          <a:solidFill>
            <a:srgbClr val="ACF0F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026" name="Picture 2" descr="C:\Users\User\Desktop\Indalia\Icons\address7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744" y="3680999"/>
            <a:ext cx="722711" cy="93600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Indalia\Icons\administration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3958" y="3716999"/>
            <a:ext cx="658284" cy="86400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Indalia\Icons\magnifier11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9100" y="3734999"/>
            <a:ext cx="828000" cy="82800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8" grpId="0"/>
      <p:bldP spid="19" grpId="0"/>
      <p:bldP spid="20" grpId="0"/>
      <p:bldP spid="23" grpId="0"/>
      <p:bldP spid="24" grpId="0"/>
      <p:bldP spid="25" grpId="0" animBg="1"/>
      <p:bldP spid="26" grpId="0" animBg="1"/>
      <p:bldP spid="2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9"/>
          <p:cNvSpPr/>
          <p:nvPr/>
        </p:nvSpPr>
        <p:spPr bwMode="auto">
          <a:xfrm>
            <a:off x="-419100" y="-393700"/>
            <a:ext cx="2692400" cy="26924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Oval 7"/>
          <p:cNvSpPr/>
          <p:nvPr/>
        </p:nvSpPr>
        <p:spPr bwMode="auto">
          <a:xfrm>
            <a:off x="1060450" y="101600"/>
            <a:ext cx="1549400" cy="15494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Oval 8"/>
          <p:cNvSpPr/>
          <p:nvPr/>
        </p:nvSpPr>
        <p:spPr bwMode="auto">
          <a:xfrm>
            <a:off x="355600" y="1627040"/>
            <a:ext cx="939800" cy="939800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609850" y="1312110"/>
            <a:ext cx="26645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Social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12" name="Rectangle 24"/>
          <p:cNvSpPr/>
          <p:nvPr/>
        </p:nvSpPr>
        <p:spPr bwMode="auto">
          <a:xfrm>
            <a:off x="16459200" y="966640"/>
            <a:ext cx="5568950" cy="150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Settims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Inc. / www.settims.com 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, London,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Redstreet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29-01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+492 335-335-335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2609850" y="2881770"/>
            <a:ext cx="19418300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Rectangle 13"/>
          <p:cNvSpPr/>
          <p:nvPr/>
        </p:nvSpPr>
        <p:spPr bwMode="auto">
          <a:xfrm>
            <a:off x="10084525" y="5200650"/>
            <a:ext cx="4468950" cy="4468950"/>
          </a:xfrm>
          <a:prstGeom prst="rect">
            <a:avLst/>
          </a:prstGeom>
          <a:solidFill>
            <a:srgbClr val="ACF0F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3833475" y="4480650"/>
            <a:ext cx="1440000" cy="1440000"/>
          </a:xfrm>
          <a:prstGeom prst="rect">
            <a:avLst/>
          </a:prstGeom>
          <a:solidFill>
            <a:srgbClr val="2253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3833474" y="8949600"/>
            <a:ext cx="1440000" cy="1440000"/>
          </a:xfrm>
          <a:prstGeom prst="rect">
            <a:avLst/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9364525" y="4480650"/>
            <a:ext cx="1440000" cy="1440000"/>
          </a:xfrm>
          <a:prstGeom prst="rect">
            <a:avLst/>
          </a:prstGeom>
          <a:solidFill>
            <a:srgbClr val="A41616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9364525" y="8949600"/>
            <a:ext cx="1440000" cy="1440000"/>
          </a:xfrm>
          <a:prstGeom prst="rect">
            <a:avLst/>
          </a:prstGeom>
          <a:solidFill>
            <a:srgbClr val="1695A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2050" name="Picture 2" descr="C:\Users\User\Desktop\Indalia\Icons\facebook12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2307" y="4786650"/>
            <a:ext cx="422335" cy="82800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Indalia\Icons\youtube1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525" y="4786650"/>
            <a:ext cx="828000" cy="82800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Indalia\Icons\twitter13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525" y="9255600"/>
            <a:ext cx="828000" cy="82800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Indalia\Icons\dribbble6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9475" y="9255600"/>
            <a:ext cx="828000" cy="82800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6"/>
          <p:cNvSpPr/>
          <p:nvPr/>
        </p:nvSpPr>
        <p:spPr bwMode="auto">
          <a:xfrm>
            <a:off x="9896475" y="6123386"/>
            <a:ext cx="4845050" cy="262347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SEARCH</a:t>
            </a:r>
            <a:endParaRPr lang="en-US" sz="4000" dirty="0" smtClean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SUBSCRIBE</a:t>
            </a:r>
            <a:endParaRPr lang="en-US" sz="4000" dirty="0" smtClean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r>
              <a:rPr lang="en-US" sz="40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FOLLOW</a:t>
            </a:r>
            <a:endParaRPr lang="en-US" sz="4000" dirty="0" smtClean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20" name="Rectangle 6"/>
          <p:cNvSpPr/>
          <p:nvPr/>
        </p:nvSpPr>
        <p:spPr bwMode="auto">
          <a:xfrm>
            <a:off x="15864025" y="4663813"/>
            <a:ext cx="6164125" cy="107367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facebook.com</a:t>
            </a:r>
            <a:endParaRPr lang="en-US" sz="4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l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/username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21" name="Rectangle 6"/>
          <p:cNvSpPr/>
          <p:nvPr/>
        </p:nvSpPr>
        <p:spPr bwMode="auto">
          <a:xfrm>
            <a:off x="15864024" y="9132763"/>
            <a:ext cx="6164125" cy="107367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dribbble.com</a:t>
            </a:r>
            <a:endParaRPr lang="en-US" sz="4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l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/username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22" name="Rectangle 6"/>
          <p:cNvSpPr/>
          <p:nvPr/>
        </p:nvSpPr>
        <p:spPr bwMode="auto">
          <a:xfrm>
            <a:off x="2590800" y="4663812"/>
            <a:ext cx="6164125" cy="107367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youtube.com</a:t>
            </a:r>
            <a:endParaRPr lang="en-US" sz="4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/channel name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23" name="Rectangle 6"/>
          <p:cNvSpPr/>
          <p:nvPr/>
        </p:nvSpPr>
        <p:spPr bwMode="auto">
          <a:xfrm>
            <a:off x="2590799" y="9132762"/>
            <a:ext cx="6164125" cy="107367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twitter.com</a:t>
            </a:r>
            <a:endParaRPr lang="en-US" sz="4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/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@username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2"/>
          <p:cNvSpPr/>
          <p:nvPr/>
        </p:nvSpPr>
        <p:spPr bwMode="auto">
          <a:xfrm>
            <a:off x="15519400" y="4743450"/>
            <a:ext cx="2590800" cy="25908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Oval 3"/>
          <p:cNvSpPr/>
          <p:nvPr/>
        </p:nvSpPr>
        <p:spPr bwMode="auto">
          <a:xfrm>
            <a:off x="6261100" y="3422650"/>
            <a:ext cx="4330700" cy="4330700"/>
          </a:xfrm>
          <a:prstGeom prst="ellipse">
            <a:avLst/>
          </a:prstGeom>
          <a:solidFill>
            <a:srgbClr val="1695A3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Oval 4"/>
          <p:cNvSpPr/>
          <p:nvPr/>
        </p:nvSpPr>
        <p:spPr bwMode="auto">
          <a:xfrm>
            <a:off x="10706100" y="4578350"/>
            <a:ext cx="3352800" cy="3352800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Oval 5"/>
          <p:cNvSpPr/>
          <p:nvPr/>
        </p:nvSpPr>
        <p:spPr bwMode="auto">
          <a:xfrm>
            <a:off x="9766300" y="4972050"/>
            <a:ext cx="2374900" cy="23749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Oval 6"/>
          <p:cNvSpPr/>
          <p:nvPr/>
        </p:nvSpPr>
        <p:spPr bwMode="auto">
          <a:xfrm>
            <a:off x="13233400" y="4578350"/>
            <a:ext cx="3022600" cy="3022600"/>
          </a:xfrm>
          <a:prstGeom prst="ellipse">
            <a:avLst/>
          </a:prstGeom>
          <a:solidFill>
            <a:srgbClr val="225378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553200" y="5054282"/>
            <a:ext cx="11557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F3FF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Questions?</a:t>
            </a:r>
            <a:endParaRPr lang="en-US" sz="13800" dirty="0">
              <a:solidFill>
                <a:srgbClr val="F3FF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/>
        </p:nvSpPr>
        <p:spPr>
          <a:xfrm>
            <a:off x="4483102" y="7615768"/>
            <a:ext cx="1193800" cy="1312334"/>
          </a:xfrm>
          <a:custGeom>
            <a:avLst/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z="11200" strike="noStrike" noProof="1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5664200" y="7620000"/>
            <a:ext cx="18719800" cy="131656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0" rIns="360000" bIns="0" anchor="ctr"/>
          <a:lstStyle/>
          <a:p>
            <a:pPr algn="ctr" fontAlgn="base">
              <a:defRPr/>
            </a:pPr>
            <a:r>
              <a:rPr lang="en-US" altLang="zh-CN" strike="noStrike" noProof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Meiryo" pitchFamily="34" charset="-128"/>
              </a:rPr>
              <a:t>https://www.freeppt7.com</a:t>
            </a:r>
            <a:endParaRPr lang="en-US" altLang="zh-CN" strike="noStrike" noProof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Meiryo" pitchFamily="34" charset="-12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6087534"/>
            <a:ext cx="18626666" cy="1549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l" fontAlgn="base">
              <a:defRPr/>
            </a:pPr>
            <a:r>
              <a:rPr lang="zh-CN" altLang="en-US" sz="6400" strike="noStrike" spc="200" noProof="1" dirty="0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6400" strike="noStrike" spc="200" noProof="1" dirty="0" smtClean="0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           </a:t>
            </a:r>
            <a:r>
              <a:rPr sz="4800" strike="noStrike" spc="20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Best PPT templates for free download</a:t>
            </a:r>
            <a:endParaRPr sz="4800" strike="noStrike" spc="200" noProof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直角三角形 5"/>
          <p:cNvSpPr/>
          <p:nvPr/>
        </p:nvSpPr>
        <p:spPr>
          <a:xfrm>
            <a:off x="18622434" y="6079066"/>
            <a:ext cx="1710266" cy="1557866"/>
          </a:xfrm>
          <a:prstGeom prst="rtTriangle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z="11200" strike="noStrike" noProof="1">
              <a:solidFill>
                <a:prstClr val="white"/>
              </a:solidFill>
            </a:endParaRPr>
          </a:p>
        </p:txBody>
      </p:sp>
      <p:sp>
        <p:nvSpPr>
          <p:cNvPr id="15365" name="矩形 11"/>
          <p:cNvSpPr/>
          <p:nvPr/>
        </p:nvSpPr>
        <p:spPr>
          <a:xfrm>
            <a:off x="5287434" y="7840134"/>
            <a:ext cx="13809134" cy="3386666"/>
          </a:xfrm>
          <a:prstGeom prst="rect">
            <a:avLst/>
          </a:prstGeom>
          <a:noFill/>
          <a:ln w="25400">
            <a:noFill/>
          </a:ln>
        </p:spPr>
        <p:txBody>
          <a:bodyPr anchor="ctr"/>
          <a:p>
            <a:pPr>
              <a:lnSpc>
                <a:spcPts val="2400"/>
              </a:lnSpc>
            </a:pPr>
            <a:r>
              <a:rPr lang="en-US" altLang="zh-CN" sz="2400" dirty="0">
                <a:solidFill>
                  <a:srgbClr val="4A452A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2400" dirty="0">
              <a:solidFill>
                <a:srgbClr val="4A452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366" name="图片 4" descr="logo">
            <a:hlinkClick r:id="rId1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102" y="1689102"/>
            <a:ext cx="11099800" cy="256116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entagon 23"/>
          <p:cNvSpPr/>
          <p:nvPr/>
        </p:nvSpPr>
        <p:spPr bwMode="auto">
          <a:xfrm>
            <a:off x="2609850" y="8613994"/>
            <a:ext cx="4748452" cy="847725"/>
          </a:xfrm>
          <a:prstGeom prst="homePlate">
            <a:avLst/>
          </a:prstGeom>
          <a:solidFill>
            <a:srgbClr val="1695A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Pentagon 16"/>
          <p:cNvSpPr/>
          <p:nvPr/>
        </p:nvSpPr>
        <p:spPr bwMode="auto">
          <a:xfrm>
            <a:off x="2609850" y="3712463"/>
            <a:ext cx="4748452" cy="847725"/>
          </a:xfrm>
          <a:prstGeom prst="homePlate">
            <a:avLst/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Rectangle 24"/>
          <p:cNvSpPr/>
          <p:nvPr/>
        </p:nvSpPr>
        <p:spPr bwMode="auto">
          <a:xfrm>
            <a:off x="16459200" y="966640"/>
            <a:ext cx="5568950" cy="150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Settims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Inc. / www.settims.com 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, London,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Redstreet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29-01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+492 335-335-335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11" name="Oval 9"/>
          <p:cNvSpPr/>
          <p:nvPr/>
        </p:nvSpPr>
        <p:spPr bwMode="auto">
          <a:xfrm>
            <a:off x="-419100" y="-393700"/>
            <a:ext cx="2692400" cy="26924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" name="Oval 7"/>
          <p:cNvSpPr/>
          <p:nvPr/>
        </p:nvSpPr>
        <p:spPr bwMode="auto">
          <a:xfrm>
            <a:off x="1060450" y="101600"/>
            <a:ext cx="1549400" cy="15494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Oval 8"/>
          <p:cNvSpPr/>
          <p:nvPr/>
        </p:nvSpPr>
        <p:spPr bwMode="auto">
          <a:xfrm>
            <a:off x="355600" y="1627040"/>
            <a:ext cx="939800" cy="939800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609850" y="1312110"/>
            <a:ext cx="48958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Sample text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09850" y="4512826"/>
            <a:ext cx="189166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There are many variations of passages of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available, but the majority have suffered alteration in some form, by injected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humour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, or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randomised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words which don't look even slightly believable. If you are going to use a passage of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, you need to be sure there isn't anything embarrassing hidden in the middle of text. 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All the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generators on the Internet tend to repeat predefined chunks as necessary, making this the first true generator on the Internet. It uses a dictionary of over 200 Latin words, combined with a handful of model sentence structures, to generate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which looks reasonable. The generated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is therefore always free from repetition, injected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humour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, or non-characteristic words etc.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67000" y="3563644"/>
            <a:ext cx="5753100" cy="98251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FULL WIDTH:</a:t>
            </a:r>
            <a:endParaRPr lang="en-US" sz="4400" b="1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67000" y="8484225"/>
            <a:ext cx="5753100" cy="98251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BULLETS:</a:t>
            </a:r>
            <a:endParaRPr lang="en-US" sz="4400" b="1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09850" y="9484876"/>
            <a:ext cx="55054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There are many variations of passages of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available, but the majority have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suffered.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315450" y="9484876"/>
            <a:ext cx="55054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There are many variations of passages of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available, but the majority have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suffered.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6021050" y="9484876"/>
            <a:ext cx="55054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SzPct val="150000"/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There are many variations of passages of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available, but the majority have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suffered.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2609850" y="2881770"/>
            <a:ext cx="19418300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7" grpId="0" animBg="1"/>
      <p:bldP spid="2" grpId="0"/>
      <p:bldP spid="13" grpId="0"/>
      <p:bldP spid="14" grpId="0"/>
      <p:bldP spid="15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9"/>
          <p:cNvSpPr/>
          <p:nvPr/>
        </p:nvSpPr>
        <p:spPr bwMode="auto">
          <a:xfrm>
            <a:off x="-419100" y="-393700"/>
            <a:ext cx="2692400" cy="26924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Oval 7"/>
          <p:cNvSpPr/>
          <p:nvPr/>
        </p:nvSpPr>
        <p:spPr bwMode="auto">
          <a:xfrm>
            <a:off x="1060450" y="101600"/>
            <a:ext cx="1549400" cy="15494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" name="Oval 8"/>
          <p:cNvSpPr/>
          <p:nvPr/>
        </p:nvSpPr>
        <p:spPr bwMode="auto">
          <a:xfrm>
            <a:off x="355600" y="1627040"/>
            <a:ext cx="939800" cy="939800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609850" y="1312110"/>
            <a:ext cx="29963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Clients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609850" y="2881770"/>
            <a:ext cx="19418300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Rectangle 24"/>
          <p:cNvSpPr/>
          <p:nvPr/>
        </p:nvSpPr>
        <p:spPr bwMode="auto">
          <a:xfrm>
            <a:off x="16459200" y="966640"/>
            <a:ext cx="5568950" cy="150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Settims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Inc. / www.settims.com 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, London,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Redstreet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29-01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+492 335-335-335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09850" y="3434428"/>
            <a:ext cx="2737214" cy="2554545"/>
          </a:xfrm>
          <a:prstGeom prst="rect">
            <a:avLst/>
          </a:prstGeom>
          <a:solidFill>
            <a:srgbClr val="EB7F00"/>
          </a:solidFill>
        </p:spPr>
        <p:txBody>
          <a:bodyPr wrap="square" rtlCol="0">
            <a:spAutoFit/>
          </a:bodyPr>
          <a:lstStyle/>
          <a:p>
            <a:endParaRPr lang="en-US" sz="4000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  <a:p>
            <a:r>
              <a:rPr lang="en-US" sz="4000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LOGO</a:t>
            </a:r>
            <a:endParaRPr lang="en-US" sz="4000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  <a:p>
            <a:r>
              <a:rPr lang="en-US" sz="4000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HERE</a:t>
            </a:r>
            <a:endParaRPr lang="en-US" sz="4000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  <a:p>
            <a:endParaRPr lang="en-US" sz="4000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10" name="Rectangle 6"/>
          <p:cNvSpPr/>
          <p:nvPr/>
        </p:nvSpPr>
        <p:spPr bwMode="auto">
          <a:xfrm>
            <a:off x="5734849" y="3434428"/>
            <a:ext cx="5029200" cy="1041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>
              <a:lnSpc>
                <a:spcPct val="80000"/>
              </a:lnSpc>
            </a:pP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Company name</a:t>
            </a:r>
            <a:endParaRPr lang="en-US" sz="44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35648" y="4234647"/>
            <a:ext cx="5505450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SzPct val="150000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There are many variations of passages of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available, but the majority have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suffered.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09850" y="6608743"/>
            <a:ext cx="2737214" cy="2554545"/>
          </a:xfrm>
          <a:prstGeom prst="rect">
            <a:avLst/>
          </a:prstGeom>
          <a:solidFill>
            <a:srgbClr val="ACF0F2"/>
          </a:solidFill>
        </p:spPr>
        <p:txBody>
          <a:bodyPr wrap="square" rtlCol="0">
            <a:spAutoFit/>
          </a:bodyPr>
          <a:lstStyle/>
          <a:p>
            <a:endParaRPr lang="en-US" sz="4000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  <a:p>
            <a:r>
              <a:rPr lang="en-US" sz="4000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LOGO</a:t>
            </a:r>
            <a:endParaRPr lang="en-US" sz="4000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  <a:p>
            <a:r>
              <a:rPr lang="en-US" sz="4000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HERE</a:t>
            </a:r>
            <a:endParaRPr lang="en-US" sz="4000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  <a:p>
            <a:endParaRPr lang="en-US" sz="4000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13" name="Rectangle 6"/>
          <p:cNvSpPr/>
          <p:nvPr/>
        </p:nvSpPr>
        <p:spPr bwMode="auto">
          <a:xfrm>
            <a:off x="5734849" y="6608743"/>
            <a:ext cx="5029200" cy="1041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>
              <a:lnSpc>
                <a:spcPct val="80000"/>
              </a:lnSpc>
            </a:pP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Company name</a:t>
            </a:r>
            <a:endParaRPr lang="en-US" sz="44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35648" y="7408962"/>
            <a:ext cx="5505450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SzPct val="150000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There are many variations of passages of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available, but the majority have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suffered.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09850" y="9803478"/>
            <a:ext cx="2737214" cy="2554545"/>
          </a:xfrm>
          <a:prstGeom prst="rect">
            <a:avLst/>
          </a:prstGeom>
          <a:solidFill>
            <a:srgbClr val="1695A3"/>
          </a:solidFill>
        </p:spPr>
        <p:txBody>
          <a:bodyPr wrap="square" rtlCol="0">
            <a:spAutoFit/>
          </a:bodyPr>
          <a:lstStyle/>
          <a:p>
            <a:endParaRPr lang="en-US" sz="4000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  <a:p>
            <a:r>
              <a:rPr lang="en-US" sz="4000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LOGO</a:t>
            </a:r>
            <a:endParaRPr lang="en-US" sz="4000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  <a:p>
            <a:r>
              <a:rPr lang="en-US" sz="4000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HERE</a:t>
            </a:r>
            <a:endParaRPr lang="en-US" sz="4000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  <a:p>
            <a:endParaRPr lang="en-US" sz="4000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16" name="Rectangle 6"/>
          <p:cNvSpPr/>
          <p:nvPr/>
        </p:nvSpPr>
        <p:spPr bwMode="auto">
          <a:xfrm>
            <a:off x="5734849" y="9803478"/>
            <a:ext cx="5029200" cy="1041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>
              <a:lnSpc>
                <a:spcPct val="80000"/>
              </a:lnSpc>
            </a:pP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Company name</a:t>
            </a:r>
            <a:endParaRPr lang="en-US" sz="44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35648" y="10603697"/>
            <a:ext cx="5505450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SzPct val="150000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There are many variations of passages of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available, but the majority have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suffered.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258800" y="3434428"/>
            <a:ext cx="2737214" cy="2554545"/>
          </a:xfrm>
          <a:prstGeom prst="rect">
            <a:avLst/>
          </a:prstGeom>
          <a:solidFill>
            <a:srgbClr val="225378"/>
          </a:solidFill>
        </p:spPr>
        <p:txBody>
          <a:bodyPr wrap="square" rtlCol="0">
            <a:spAutoFit/>
          </a:bodyPr>
          <a:lstStyle/>
          <a:p>
            <a:endParaRPr lang="en-US" sz="4000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  <a:p>
            <a:r>
              <a:rPr lang="en-US" sz="4000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LOGO</a:t>
            </a:r>
            <a:endParaRPr lang="en-US" sz="4000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  <a:p>
            <a:r>
              <a:rPr lang="en-US" sz="4000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HERE</a:t>
            </a:r>
            <a:endParaRPr lang="en-US" sz="4000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  <a:p>
            <a:endParaRPr lang="en-US" sz="4000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23" name="Rectangle 6"/>
          <p:cNvSpPr/>
          <p:nvPr/>
        </p:nvSpPr>
        <p:spPr bwMode="auto">
          <a:xfrm>
            <a:off x="16383799" y="3434428"/>
            <a:ext cx="5029200" cy="1041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>
              <a:lnSpc>
                <a:spcPct val="80000"/>
              </a:lnSpc>
            </a:pP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Company name</a:t>
            </a:r>
            <a:endParaRPr lang="en-US" sz="44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6384598" y="4234647"/>
            <a:ext cx="5505450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SzPct val="150000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There are many variations of passages of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available, but the majority have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suffered.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258800" y="6608743"/>
            <a:ext cx="2737214" cy="2554545"/>
          </a:xfrm>
          <a:prstGeom prst="rect">
            <a:avLst/>
          </a:prstGeom>
          <a:solidFill>
            <a:srgbClr val="1695A3"/>
          </a:solidFill>
        </p:spPr>
        <p:txBody>
          <a:bodyPr wrap="square" rtlCol="0">
            <a:spAutoFit/>
          </a:bodyPr>
          <a:lstStyle/>
          <a:p>
            <a:endParaRPr lang="en-US" sz="4000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  <a:p>
            <a:r>
              <a:rPr lang="en-US" sz="4000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LOGO</a:t>
            </a:r>
            <a:endParaRPr lang="en-US" sz="4000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  <a:p>
            <a:r>
              <a:rPr lang="en-US" sz="4000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HERE</a:t>
            </a:r>
            <a:endParaRPr lang="en-US" sz="4000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  <a:p>
            <a:endParaRPr lang="en-US" sz="4000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26" name="Rectangle 6"/>
          <p:cNvSpPr/>
          <p:nvPr/>
        </p:nvSpPr>
        <p:spPr bwMode="auto">
          <a:xfrm>
            <a:off x="16383799" y="6608743"/>
            <a:ext cx="5029200" cy="1041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>
              <a:lnSpc>
                <a:spcPct val="80000"/>
              </a:lnSpc>
            </a:pP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Company name</a:t>
            </a:r>
            <a:endParaRPr lang="en-US" sz="44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6384598" y="7408962"/>
            <a:ext cx="5505450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SzPct val="150000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There are many variations of passages of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available, but the majority have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suffered.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258800" y="9803478"/>
            <a:ext cx="2737214" cy="2554545"/>
          </a:xfrm>
          <a:prstGeom prst="rect">
            <a:avLst/>
          </a:prstGeom>
          <a:solidFill>
            <a:srgbClr val="EB7F00"/>
          </a:solidFill>
        </p:spPr>
        <p:txBody>
          <a:bodyPr wrap="square" rtlCol="0">
            <a:spAutoFit/>
          </a:bodyPr>
          <a:lstStyle/>
          <a:p>
            <a:endParaRPr lang="en-US" sz="4000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  <a:p>
            <a:r>
              <a:rPr lang="en-US" sz="4000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LOGO</a:t>
            </a:r>
            <a:endParaRPr lang="en-US" sz="4000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  <a:p>
            <a:r>
              <a:rPr lang="en-US" sz="4000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HERE</a:t>
            </a:r>
            <a:endParaRPr lang="en-US" sz="4000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  <a:p>
            <a:endParaRPr lang="en-US" sz="4000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29" name="Rectangle 6"/>
          <p:cNvSpPr/>
          <p:nvPr/>
        </p:nvSpPr>
        <p:spPr bwMode="auto">
          <a:xfrm>
            <a:off x="16383799" y="9803478"/>
            <a:ext cx="5029200" cy="1041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>
              <a:lnSpc>
                <a:spcPct val="80000"/>
              </a:lnSpc>
            </a:pP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Company name</a:t>
            </a:r>
            <a:endParaRPr lang="en-US" sz="44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6384598" y="10603697"/>
            <a:ext cx="5505450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SzPct val="150000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There are many variations of passages of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available, but the majority have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suffered.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 animBg="1"/>
      <p:bldP spid="13" grpId="0"/>
      <p:bldP spid="14" grpId="0"/>
      <p:bldP spid="15" grpId="0" animBg="1"/>
      <p:bldP spid="16" grpId="0"/>
      <p:bldP spid="17" grpId="0"/>
      <p:bldP spid="22" grpId="0" animBg="1"/>
      <p:bldP spid="23" grpId="0"/>
      <p:bldP spid="24" grpId="0"/>
      <p:bldP spid="25" grpId="0" animBg="1"/>
      <p:bldP spid="26" grpId="0"/>
      <p:bldP spid="27" grpId="0"/>
      <p:bldP spid="28" grpId="0" animBg="1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tretch>
            <a:fillRect/>
          </a:stretch>
        </p:blipFill>
        <p:spPr bwMode="auto">
          <a:xfrm>
            <a:off x="2590800" y="3296653"/>
            <a:ext cx="3526431" cy="866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entagon 16"/>
          <p:cNvSpPr/>
          <p:nvPr/>
        </p:nvSpPr>
        <p:spPr bwMode="auto">
          <a:xfrm>
            <a:off x="13939598" y="9182101"/>
            <a:ext cx="4748452" cy="1695450"/>
          </a:xfrm>
          <a:prstGeom prst="homePlate">
            <a:avLst/>
          </a:prstGeom>
          <a:solidFill>
            <a:srgbClr val="ACF0F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Pentagon 2"/>
          <p:cNvSpPr/>
          <p:nvPr/>
        </p:nvSpPr>
        <p:spPr bwMode="auto">
          <a:xfrm rot="10800000">
            <a:off x="5320799" y="9182100"/>
            <a:ext cx="4322169" cy="1695450"/>
          </a:xfrm>
          <a:prstGeom prst="homePlate">
            <a:avLst/>
          </a:prstGeom>
          <a:solidFill>
            <a:srgbClr val="ACF0F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8" name="Oval 9"/>
          <p:cNvSpPr/>
          <p:nvPr/>
        </p:nvSpPr>
        <p:spPr bwMode="auto">
          <a:xfrm>
            <a:off x="-419100" y="-393700"/>
            <a:ext cx="2692400" cy="26924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Oval 7"/>
          <p:cNvSpPr/>
          <p:nvPr/>
        </p:nvSpPr>
        <p:spPr bwMode="auto">
          <a:xfrm>
            <a:off x="1060450" y="101600"/>
            <a:ext cx="1549400" cy="15494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" name="Oval 8"/>
          <p:cNvSpPr/>
          <p:nvPr/>
        </p:nvSpPr>
        <p:spPr bwMode="auto">
          <a:xfrm>
            <a:off x="355600" y="1627040"/>
            <a:ext cx="939800" cy="939800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609850" y="1312110"/>
            <a:ext cx="39853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Feedback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7" name="Rectangle 24"/>
          <p:cNvSpPr/>
          <p:nvPr/>
        </p:nvSpPr>
        <p:spPr bwMode="auto">
          <a:xfrm>
            <a:off x="16459200" y="966640"/>
            <a:ext cx="5568950" cy="150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Settims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Inc. / www.settims.com 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, London,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Redstreet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29-01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+492 335-335-335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2609850" y="2881770"/>
            <a:ext cx="19418300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8688051" y="3224464"/>
            <a:ext cx="3340100" cy="866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 bwMode="auto">
          <a:xfrm>
            <a:off x="6442470" y="4762500"/>
            <a:ext cx="5345373" cy="3581400"/>
          </a:xfrm>
          <a:prstGeom prst="cloudCallout">
            <a:avLst>
              <a:gd name="adj1" fmla="val -66806"/>
              <a:gd name="adj2" fmla="val -40160"/>
            </a:avLst>
          </a:prstGeom>
          <a:solidFill>
            <a:srgbClr val="2253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Cloud Callout 10"/>
          <p:cNvSpPr/>
          <p:nvPr/>
        </p:nvSpPr>
        <p:spPr bwMode="auto">
          <a:xfrm>
            <a:off x="12318999" y="4457700"/>
            <a:ext cx="5345373" cy="3581400"/>
          </a:xfrm>
          <a:prstGeom prst="cloudCallout">
            <a:avLst>
              <a:gd name="adj1" fmla="val 77529"/>
              <a:gd name="adj2" fmla="val -42288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29484" y="5676037"/>
            <a:ext cx="3838045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SzPct val="150000"/>
            </a:pP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There are many variations of passages of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Lorem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Ipsum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</a:t>
            </a:r>
            <a:r>
              <a:rPr lang="en-US" sz="2400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available.</a:t>
            </a:r>
            <a:endParaRPr lang="en-US" sz="2400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206012" y="5372100"/>
            <a:ext cx="3838045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SzPct val="150000"/>
            </a:pP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There are many variations of passages of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Lorem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Ipsum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</a:t>
            </a:r>
            <a:r>
              <a:rPr lang="en-US" sz="2400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available.</a:t>
            </a:r>
            <a:endParaRPr lang="en-US" sz="2400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14" name="Rectangle 6"/>
          <p:cNvSpPr/>
          <p:nvPr/>
        </p:nvSpPr>
        <p:spPr bwMode="auto">
          <a:xfrm>
            <a:off x="6442470" y="9580543"/>
            <a:ext cx="5029200" cy="1041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>
              <a:lnSpc>
                <a:spcPct val="80000"/>
              </a:lnSpc>
            </a:pP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John Doe</a:t>
            </a:r>
            <a:endParaRPr lang="en-US" sz="44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l">
              <a:lnSpc>
                <a:spcPct val="80000"/>
              </a:lnSpc>
            </a:pPr>
            <a:r>
              <a:rPr lang="en-US" sz="2800" dirty="0" smtClean="0">
                <a:solidFill>
                  <a:srgbClr val="225378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Microsoft </a:t>
            </a:r>
            <a:r>
              <a:rPr lang="en-US" sz="2800" dirty="0" err="1" smtClean="0">
                <a:solidFill>
                  <a:srgbClr val="225378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inc.</a:t>
            </a:r>
            <a:endParaRPr lang="en-US" sz="2800" dirty="0" smtClean="0">
              <a:solidFill>
                <a:srgbClr val="225378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15" name="Rectangle 6"/>
          <p:cNvSpPr/>
          <p:nvPr/>
        </p:nvSpPr>
        <p:spPr bwMode="auto">
          <a:xfrm>
            <a:off x="14079796" y="9580543"/>
            <a:ext cx="3584575" cy="1041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>
              <a:lnSpc>
                <a:spcPct val="80000"/>
              </a:lnSpc>
            </a:pP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John Smith</a:t>
            </a:r>
            <a:endParaRPr lang="en-US" sz="44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80000"/>
              </a:lnSpc>
            </a:pPr>
            <a:r>
              <a:rPr lang="en-US" sz="2800" dirty="0" smtClean="0">
                <a:solidFill>
                  <a:srgbClr val="EB7F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Apple </a:t>
            </a:r>
            <a:r>
              <a:rPr lang="en-US" sz="2800" dirty="0" err="1" smtClean="0">
                <a:solidFill>
                  <a:srgbClr val="EB7F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inc.</a:t>
            </a:r>
            <a:endParaRPr lang="en-US" sz="2800" dirty="0" smtClean="0">
              <a:solidFill>
                <a:srgbClr val="EB7F00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 animBg="1"/>
      <p:bldP spid="2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9"/>
          <p:cNvSpPr/>
          <p:nvPr/>
        </p:nvSpPr>
        <p:spPr bwMode="auto">
          <a:xfrm>
            <a:off x="-419100" y="-393700"/>
            <a:ext cx="2692400" cy="26924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Oval 7"/>
          <p:cNvSpPr/>
          <p:nvPr/>
        </p:nvSpPr>
        <p:spPr bwMode="auto">
          <a:xfrm>
            <a:off x="1060450" y="101600"/>
            <a:ext cx="1549400" cy="15494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" name="Oval 8"/>
          <p:cNvSpPr/>
          <p:nvPr/>
        </p:nvSpPr>
        <p:spPr bwMode="auto">
          <a:xfrm>
            <a:off x="355600" y="1627040"/>
            <a:ext cx="939800" cy="939800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609850" y="1312110"/>
            <a:ext cx="42883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Our office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7" name="Rectangle 24"/>
          <p:cNvSpPr/>
          <p:nvPr/>
        </p:nvSpPr>
        <p:spPr bwMode="auto">
          <a:xfrm>
            <a:off x="16459200" y="966640"/>
            <a:ext cx="5568950" cy="150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Settims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Inc. / www.settims.com 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, London,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Redstreet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29-01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+492 335-335-335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0" y="2881770"/>
            <a:ext cx="24384000" cy="1083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609850" y="9019342"/>
            <a:ext cx="194183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There are many variations of passages of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Lorem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Ipsum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available, but the majority have suffered alteration in some form, by injected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humour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, or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randomised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words which don't look even slightly believable. If you are going to use a passage of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Lorem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Ipsum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, you need to be sure there isn't anything embarrassing hidden in the middle of text. All the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Lorem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Ipsum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generators on the Internet tend to repeat predefined chunks as necessary, making this the first true generator on the Internet. It uses a dictionary of over 200 Latin words, combined with a handful of model sentence structures, to generate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Lorem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Ipsum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which looks reasonable. The generated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Lorem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Ipsum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is therefore always free from repetition, injected </a:t>
            </a:r>
            <a:r>
              <a:rPr lang="en-US" sz="2400" dirty="0" err="1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humour</a:t>
            </a:r>
            <a:r>
              <a:rPr lang="en-US" sz="2400" dirty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, or non-characteristic words etc.</a:t>
            </a:r>
            <a:endParaRPr lang="en-US" sz="2400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10" name="Rectangle 6"/>
          <p:cNvSpPr/>
          <p:nvPr/>
        </p:nvSpPr>
        <p:spPr bwMode="auto">
          <a:xfrm>
            <a:off x="2609850" y="8301792"/>
            <a:ext cx="6584151" cy="1041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>
              <a:lnSpc>
                <a:spcPct val="80000"/>
              </a:lnSpc>
            </a:pPr>
            <a:r>
              <a:rPr lang="en-US" sz="44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The second home</a:t>
            </a:r>
            <a:endParaRPr lang="en-US" sz="4400" dirty="0" smtClean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3695700" y="5829300"/>
            <a:ext cx="3048000" cy="895350"/>
          </a:xfrm>
          <a:prstGeom prst="rect">
            <a:avLst/>
          </a:prstGeom>
          <a:solidFill>
            <a:srgbClr val="2253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486900" y="3723442"/>
            <a:ext cx="12541250" cy="6186309"/>
          </a:xfrm>
          <a:prstGeom prst="rect">
            <a:avLst/>
          </a:prstGeom>
        </p:spPr>
        <p:txBody>
          <a:bodyPr wrap="square" numCol="2" spcCol="180000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There are many variations of passages of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available, but the majority have suffered alteration in some form, by injected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humour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, or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randomised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words which don't look even slightly believable.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  <a:p>
            <a:pPr algn="l">
              <a:lnSpc>
                <a:spcPct val="150000"/>
              </a:lnSpc>
            </a:pP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  <a:p>
            <a:pPr algn="l">
              <a:lnSpc>
                <a:spcPct val="150000"/>
              </a:lnSpc>
            </a:pP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  <a:p>
            <a:pPr algn="l">
              <a:lnSpc>
                <a:spcPct val="150000"/>
              </a:lnSpc>
            </a:pP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  <a:p>
            <a:pPr algn="l">
              <a:lnSpc>
                <a:spcPct val="150000"/>
              </a:lnSpc>
            </a:pP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  <a:p>
            <a:pPr algn="l">
              <a:lnSpc>
                <a:spcPct val="150000"/>
              </a:lnSpc>
            </a:pP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All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the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Lorem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Ipsum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generators on the Internet tend to repeat predefined chunks as necessary, making this the first true generator on the Internet. It uses a dictionary of over 200 Latin words, combined with a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handful.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10" name="Rectangle 6"/>
          <p:cNvSpPr/>
          <p:nvPr/>
        </p:nvSpPr>
        <p:spPr bwMode="auto">
          <a:xfrm>
            <a:off x="2609849" y="3714750"/>
            <a:ext cx="6096002" cy="3429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algn="l">
              <a:lnSpc>
                <a:spcPct val="150000"/>
              </a:lnSpc>
            </a:pPr>
            <a:r>
              <a:rPr lang="en-US" sz="4400" dirty="0" smtClean="0">
                <a:solidFill>
                  <a:srgbClr val="225378"/>
                </a:solidFill>
                <a:latin typeface="Aparajita" panose="020B0604020202020204" pitchFamily="34" charset="0"/>
              </a:rPr>
              <a:t>The best award – </a:t>
            </a:r>
            <a:endParaRPr lang="en-US" sz="4400" dirty="0" smtClean="0">
              <a:solidFill>
                <a:srgbClr val="225378"/>
              </a:solidFill>
              <a:latin typeface="Aparajita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4400" dirty="0" smtClean="0">
                <a:solidFill>
                  <a:srgbClr val="225378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to know that we</a:t>
            </a:r>
            <a:endParaRPr lang="en-US" sz="4400" dirty="0" smtClean="0">
              <a:solidFill>
                <a:srgbClr val="225378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l">
              <a:lnSpc>
                <a:spcPct val="150000"/>
              </a:lnSpc>
            </a:pPr>
            <a:r>
              <a:rPr lang="en-US" sz="4400" dirty="0" smtClean="0">
                <a:solidFill>
                  <a:srgbClr val="225378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can </a:t>
            </a:r>
            <a:r>
              <a:rPr lang="en-US" sz="4400" dirty="0" smtClean="0">
                <a:solidFill>
                  <a:srgbClr val="ACF0F2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help you!</a:t>
            </a:r>
            <a:endParaRPr lang="en-US" sz="4400" dirty="0" smtClean="0">
              <a:solidFill>
                <a:srgbClr val="ACF0F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18" name="Oval 9"/>
          <p:cNvSpPr/>
          <p:nvPr/>
        </p:nvSpPr>
        <p:spPr bwMode="auto">
          <a:xfrm>
            <a:off x="-419100" y="-393700"/>
            <a:ext cx="2692400" cy="269240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Oval 7"/>
          <p:cNvSpPr/>
          <p:nvPr/>
        </p:nvSpPr>
        <p:spPr bwMode="auto">
          <a:xfrm>
            <a:off x="1060450" y="101600"/>
            <a:ext cx="1549400" cy="1549400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" name="Oval 8"/>
          <p:cNvSpPr/>
          <p:nvPr/>
        </p:nvSpPr>
        <p:spPr bwMode="auto">
          <a:xfrm>
            <a:off x="355600" y="1627040"/>
            <a:ext cx="939800" cy="939800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609850" y="1312110"/>
            <a:ext cx="32704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ea typeface="Droid Serif" panose="02020600060500020200" pitchFamily="18" charset="0"/>
                <a:cs typeface="Droid Serif" panose="02020600060500020200" pitchFamily="18" charset="0"/>
              </a:rPr>
              <a:t>Awards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7" name="Rectangle 24"/>
          <p:cNvSpPr/>
          <p:nvPr/>
        </p:nvSpPr>
        <p:spPr bwMode="auto">
          <a:xfrm>
            <a:off x="16459200" y="966640"/>
            <a:ext cx="5568950" cy="150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Settims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Inc. / www.settims.com 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UK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, London,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Redstreet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 29-01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+492 335-335-335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2609850" y="2881770"/>
            <a:ext cx="19418300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Rounded Rectangle 1"/>
          <p:cNvSpPr/>
          <p:nvPr/>
        </p:nvSpPr>
        <p:spPr bwMode="auto">
          <a:xfrm>
            <a:off x="2609850" y="7890451"/>
            <a:ext cx="3467100" cy="3467100"/>
          </a:xfrm>
          <a:prstGeom prst="roundRect">
            <a:avLst/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6591301" y="7890451"/>
            <a:ext cx="3467100" cy="3467100"/>
          </a:xfrm>
          <a:prstGeom prst="roundRect">
            <a:avLst/>
          </a:prstGeom>
          <a:solidFill>
            <a:srgbClr val="1695A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10585450" y="7890451"/>
            <a:ext cx="3467100" cy="3467100"/>
          </a:xfrm>
          <a:prstGeom prst="roundRect">
            <a:avLst/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14573250" y="7890451"/>
            <a:ext cx="3467100" cy="3467100"/>
          </a:xfrm>
          <a:prstGeom prst="roundRect">
            <a:avLst/>
          </a:prstGeom>
          <a:solidFill>
            <a:srgbClr val="2253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8561050" y="7890451"/>
            <a:ext cx="3467100" cy="3467100"/>
          </a:xfrm>
          <a:prstGeom prst="roundRect">
            <a:avLst/>
          </a:prstGeom>
          <a:solidFill>
            <a:srgbClr val="1695A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027" name="Picture 3" descr="C:\Users\User\Desktop\Indalia\Icons\bag19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761" y="8501061"/>
            <a:ext cx="1080000" cy="108000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Indalia\Icons\bicycle4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708" y="8479086"/>
            <a:ext cx="1744286" cy="108000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Indalia\Icons\big39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228" y="8479086"/>
            <a:ext cx="1661543" cy="108000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Indalia\Icons\biretta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5690" y="8501061"/>
            <a:ext cx="1422219" cy="108000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ser\Desktop\Indalia\Icons\boat2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1832" y="8501061"/>
            <a:ext cx="987435" cy="108000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6"/>
          <p:cNvSpPr/>
          <p:nvPr/>
        </p:nvSpPr>
        <p:spPr bwMode="auto">
          <a:xfrm>
            <a:off x="2609850" y="9624001"/>
            <a:ext cx="3467100" cy="118878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>
              <a:lnSpc>
                <a:spcPct val="150000"/>
              </a:lnSpc>
            </a:pPr>
            <a:r>
              <a:rPr lang="en-US" sz="4400" dirty="0" err="1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TopShop</a:t>
            </a:r>
            <a:endParaRPr lang="en-US" sz="4400" dirty="0" smtClean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25" name="Rectangle 6"/>
          <p:cNvSpPr/>
          <p:nvPr/>
        </p:nvSpPr>
        <p:spPr bwMode="auto">
          <a:xfrm>
            <a:off x="2621211" y="10401286"/>
            <a:ext cx="3467100" cy="95626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2011 year.</a:t>
            </a:r>
            <a:endParaRPr lang="en-US" sz="2800" b="1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Bevan" panose="02000000000000000000" charset="0"/>
            </a:endParaRPr>
          </a:p>
        </p:txBody>
      </p:sp>
      <p:sp>
        <p:nvSpPr>
          <p:cNvPr id="26" name="Rectangle 6"/>
          <p:cNvSpPr/>
          <p:nvPr/>
        </p:nvSpPr>
        <p:spPr bwMode="auto">
          <a:xfrm>
            <a:off x="6591300" y="9624001"/>
            <a:ext cx="3455739" cy="118878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Sports</a:t>
            </a:r>
            <a:endParaRPr lang="en-US" sz="4400" dirty="0" smtClean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27" name="Rectangle 6"/>
          <p:cNvSpPr/>
          <p:nvPr/>
        </p:nvSpPr>
        <p:spPr bwMode="auto">
          <a:xfrm>
            <a:off x="6591301" y="10401286"/>
            <a:ext cx="3467100" cy="95626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2013 year.</a:t>
            </a:r>
            <a:endParaRPr lang="en-US" sz="2800" b="1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Bevan" panose="02000000000000000000" charset="0"/>
            </a:endParaRPr>
          </a:p>
        </p:txBody>
      </p:sp>
      <p:sp>
        <p:nvSpPr>
          <p:cNvPr id="28" name="Rectangle 6"/>
          <p:cNvSpPr/>
          <p:nvPr/>
        </p:nvSpPr>
        <p:spPr bwMode="auto">
          <a:xfrm>
            <a:off x="10585448" y="9624001"/>
            <a:ext cx="3455739" cy="118878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>
              <a:lnSpc>
                <a:spcPct val="150000"/>
              </a:lnSpc>
            </a:pPr>
            <a:r>
              <a:rPr lang="en-US" sz="4400" dirty="0" err="1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InCoud</a:t>
            </a:r>
            <a:endParaRPr lang="en-US" sz="4400" dirty="0" smtClean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29" name="Rectangle 6"/>
          <p:cNvSpPr/>
          <p:nvPr/>
        </p:nvSpPr>
        <p:spPr bwMode="auto">
          <a:xfrm>
            <a:off x="10585449" y="10401286"/>
            <a:ext cx="3467100" cy="95626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2012 year.</a:t>
            </a:r>
            <a:endParaRPr lang="en-US" sz="2800" b="1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Bevan" panose="02000000000000000000" charset="0"/>
            </a:endParaRPr>
          </a:p>
        </p:txBody>
      </p:sp>
      <p:sp>
        <p:nvSpPr>
          <p:cNvPr id="30" name="Rectangle 6"/>
          <p:cNvSpPr/>
          <p:nvPr/>
        </p:nvSpPr>
        <p:spPr bwMode="auto">
          <a:xfrm>
            <a:off x="14573250" y="9624001"/>
            <a:ext cx="3455739" cy="118878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>
              <a:lnSpc>
                <a:spcPct val="150000"/>
              </a:lnSpc>
            </a:pPr>
            <a:r>
              <a:rPr lang="en-US" sz="4400" dirty="0" err="1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EdutaMe</a:t>
            </a:r>
            <a:endParaRPr lang="en-US" sz="4400" dirty="0" smtClean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31" name="Rectangle 6"/>
          <p:cNvSpPr/>
          <p:nvPr/>
        </p:nvSpPr>
        <p:spPr bwMode="auto">
          <a:xfrm>
            <a:off x="14573251" y="10401286"/>
            <a:ext cx="3467100" cy="95626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2010 year.</a:t>
            </a:r>
            <a:endParaRPr lang="en-US" sz="2800" b="1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Bevan" panose="02000000000000000000" charset="0"/>
            </a:endParaRPr>
          </a:p>
        </p:txBody>
      </p:sp>
      <p:sp>
        <p:nvSpPr>
          <p:cNvPr id="32" name="Rectangle 6"/>
          <p:cNvSpPr/>
          <p:nvPr/>
        </p:nvSpPr>
        <p:spPr bwMode="auto">
          <a:xfrm>
            <a:off x="18561050" y="9624001"/>
            <a:ext cx="3455739" cy="118878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>
              <a:lnSpc>
                <a:spcPct val="150000"/>
              </a:lnSpc>
            </a:pPr>
            <a:r>
              <a:rPr lang="en-US" sz="4400" dirty="0" err="1" smtClean="0">
                <a:solidFill>
                  <a:srgbClr val="F3FFE2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SeaKing</a:t>
            </a:r>
            <a:endParaRPr lang="en-US" sz="4400" dirty="0" smtClean="0">
              <a:solidFill>
                <a:srgbClr val="F3FFE2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33" name="Rectangle 6"/>
          <p:cNvSpPr/>
          <p:nvPr/>
        </p:nvSpPr>
        <p:spPr bwMode="auto">
          <a:xfrm>
            <a:off x="18561051" y="10401286"/>
            <a:ext cx="3467100" cy="95626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2014 year.</a:t>
            </a:r>
            <a:endParaRPr lang="en-US" sz="2800" b="1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Bevan" panose="020000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0" grpId="0"/>
      <p:bldP spid="2" grpId="0" animBg="1"/>
      <p:bldP spid="11" grpId="0" animBg="1"/>
      <p:bldP spid="12" grpId="0" animBg="1"/>
      <p:bldP spid="13" grpId="0" animBg="1"/>
      <p:bldP spid="14" grpId="0" animBg="1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ww.freeppt7.com-Best powerpoint templates free download-slideshow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676767"/>
      </a:accent1>
      <a:accent2>
        <a:srgbClr val="333399"/>
      </a:accent2>
      <a:accent3>
        <a:srgbClr val="FFFFFF"/>
      </a:accent3>
      <a:accent4>
        <a:srgbClr val="000000"/>
      </a:accent4>
      <a:accent5>
        <a:srgbClr val="B8B8B8"/>
      </a:accent5>
      <a:accent6>
        <a:srgbClr val="2D2D8A"/>
      </a:accent6>
      <a:hlink>
        <a:srgbClr val="009999"/>
      </a:hlink>
      <a:folHlink>
        <a:srgbClr val="99CC00"/>
      </a:folHlink>
    </a:clrScheme>
    <a:fontScheme name="Заголовок и подзаголовок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5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5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Заголовок и подзаголовок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Пустой">
  <a:themeElements>
    <a:clrScheme name="Пустой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Пустой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5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5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Пустой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Заголовок и пункты - слева">
  <a:themeElements>
    <a:clrScheme name="Заголовок и пункты - слева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Заголовок и пункты - слева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5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5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Заголовок и пункты - слева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Заголовок и пункты - 2 столбца">
  <a:themeElements>
    <a:clrScheme name="Заголовок и пункты - 2 столбца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Заголовок и пункты - 2 столбца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5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5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Заголовок и пункты - 2 столбца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Заголовок и пункты - справа">
  <a:themeElements>
    <a:clrScheme name="Заголовок и пункты - справа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Заголовок и пункты - справа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5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5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Заголовок и пункты - справа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Заголовок, пункты и фото">
  <a:themeElements>
    <a:clrScheme name="Заголовок, пункты и фото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Заголовок, пункты и фото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5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5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Заголовок, пункты и фото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Заголовок и пункты">
  <a:themeElements>
    <a:clrScheme name="Заголовок и пункты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Заголовок и пункты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5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5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Заголовок и пункты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Заголовок - по центру">
  <a:themeElements>
    <a:clrScheme name="Заголовок - по центру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Заголовок - по центру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5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5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Заголовок - по центру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Пункты">
  <a:themeElements>
    <a:clrScheme name="Пункты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Пункты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5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5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Пункты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Фото - горизонтально">
  <a:themeElements>
    <a:clrScheme name="Фото - горизонтально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Фото - горизонтально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5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5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Фото - горизонтально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Фото - горизонтально, с отражением">
  <a:themeElements>
    <a:clrScheme name="Фото - горизонтально, с отражением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Фото - горизонтально, с отражением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5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5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Фото - горизонтально, с отражение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Фото - вертикально">
  <a:themeElements>
    <a:clrScheme name="Фото - вертикально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Фото - вертикально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5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5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Фото - вертикально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Фото - вертикально, с отражением">
  <a:themeElements>
    <a:clrScheme name="Фото - вертикально, с отражением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Фото - вертикально, с отражением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5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5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Фото - вертикально, с отражение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Заголовок - вверху">
  <a:themeElements>
    <a:clrScheme name="Заголовок - вверху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Заголовок - вверху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5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5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Заголовок - вверху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19204</Words>
  <Application>WPS 演示</Application>
  <PresentationFormat>自定义</PresentationFormat>
  <Paragraphs>1016</Paragraphs>
  <Slides>49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14</vt:i4>
      </vt:variant>
      <vt:variant>
        <vt:lpstr>幻灯片标题</vt:lpstr>
      </vt:variant>
      <vt:variant>
        <vt:i4>49</vt:i4>
      </vt:variant>
    </vt:vector>
  </HeadingPairs>
  <TitlesOfParts>
    <vt:vector size="87" baseType="lpstr">
      <vt:lpstr>Arial</vt:lpstr>
      <vt:lpstr>宋体</vt:lpstr>
      <vt:lpstr>Wingdings</vt:lpstr>
      <vt:lpstr>Gill Sans</vt:lpstr>
      <vt:lpstr>ヒラギノ角ゴ ProN W3</vt:lpstr>
      <vt:lpstr>Droid Sans</vt:lpstr>
      <vt:lpstr>Abril Fatface</vt:lpstr>
      <vt:lpstr>Aparajita</vt:lpstr>
      <vt:lpstr>Bevan</vt:lpstr>
      <vt:lpstr>Droid Serif</vt:lpstr>
      <vt:lpstr>微软雅黑</vt:lpstr>
      <vt:lpstr>Arial Unicode MS</vt:lpstr>
      <vt:lpstr>Gill Sans MT</vt:lpstr>
      <vt:lpstr>Calibri</vt:lpstr>
      <vt:lpstr>Bevan</vt:lpstr>
      <vt:lpstr>popo</vt:lpstr>
      <vt:lpstr>HelveticaNeueLT Pro 67 MdCn</vt:lpstr>
      <vt:lpstr>Hiragino Sans GB W3</vt:lpstr>
      <vt:lpstr>News Gothic MT</vt:lpstr>
      <vt:lpstr>Arial</vt:lpstr>
      <vt:lpstr>Wingdings</vt:lpstr>
      <vt:lpstr>Meiryo</vt:lpstr>
      <vt:lpstr>Segoe Print</vt:lpstr>
      <vt:lpstr>Yu Gothic</vt:lpstr>
      <vt:lpstr>www.freeppt7.com-Best powerpoint templates free download-slideshow</vt:lpstr>
      <vt:lpstr>Заголовок и пункты</vt:lpstr>
      <vt:lpstr>Заголовок - по центру</vt:lpstr>
      <vt:lpstr>Пункты</vt:lpstr>
      <vt:lpstr>Фото - горизонтально</vt:lpstr>
      <vt:lpstr>Фото - горизонтально, с отражением</vt:lpstr>
      <vt:lpstr>Фото - вертикально</vt:lpstr>
      <vt:lpstr>Фото - вертикально, с отражением</vt:lpstr>
      <vt:lpstr>Заголовок - вверху</vt:lpstr>
      <vt:lpstr>Пустой</vt:lpstr>
      <vt:lpstr>Заголовок и пункты - слева</vt:lpstr>
      <vt:lpstr>Заголовок и пункты - 2 столбца</vt:lpstr>
      <vt:lpstr>Заголовок и пункты - справа</vt:lpstr>
      <vt:lpstr>Заголовок, пункты и фото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kwl6163com</cp:lastModifiedBy>
  <cp:revision>154</cp:revision>
  <dcterms:created xsi:type="dcterms:W3CDTF">2018-07-29T07:04:27Z</dcterms:created>
  <dcterms:modified xsi:type="dcterms:W3CDTF">2018-07-29T07:24:43Z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